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82" r:id="rId13"/>
    <p:sldId id="267" r:id="rId14"/>
    <p:sldId id="283" r:id="rId15"/>
    <p:sldId id="266" r:id="rId16"/>
    <p:sldId id="284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5/10/2020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5/10/2020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5/10/2020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7299"/>
            <a:ext cx="7772400" cy="2225064"/>
          </a:xfrm>
        </p:spPr>
        <p:txBody>
          <a:bodyPr>
            <a:normAutofit/>
          </a:bodyPr>
          <a:lstStyle/>
          <a:p>
            <a:pPr algn="ctr"/>
            <a:r>
              <a:rPr lang="en-IN" dirty="0" err="1" smtClean="0"/>
              <a:t>Qlikview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Cohort Code: PUN20DW001</a:t>
            </a:r>
          </a:p>
          <a:p>
            <a:r>
              <a:rPr lang="en-IN" dirty="0" smtClean="0"/>
              <a:t>Name: Heena Solanki</a:t>
            </a:r>
          </a:p>
          <a:p>
            <a:r>
              <a:rPr lang="en-IN" dirty="0" err="1" smtClean="0"/>
              <a:t>Emp</a:t>
            </a:r>
            <a:r>
              <a:rPr lang="en-IN" dirty="0" smtClean="0"/>
              <a:t> Id: 834050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multiple charts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3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928802"/>
            <a:ext cx="8001056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Dashboard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3" descr="Capture.1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2071679"/>
            <a:ext cx="8001056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Variables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481329"/>
            <a:ext cx="8186766" cy="4519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Pivot </a:t>
            </a:r>
            <a:r>
              <a:rPr lang="en-IN" dirty="0" smtClean="0"/>
              <a:t>T</a:t>
            </a:r>
            <a:r>
              <a:rPr lang="en-IN" dirty="0" smtClean="0"/>
              <a:t>able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3" descr="Repor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2214554"/>
            <a:ext cx="8001056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Straight Table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Auto Minimizing and Maximizing Tables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Joins</a:t>
            </a:r>
            <a:endParaRPr lang="en-US" dirty="0"/>
          </a:p>
        </p:txBody>
      </p:sp>
      <p:pic>
        <p:nvPicPr>
          <p:cNvPr id="5" name="Content Placeholder 3" descr="in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27262"/>
            <a:ext cx="4267200" cy="4487738"/>
          </a:xfrm>
          <a:prstGeom prst="rect">
            <a:avLst/>
          </a:prstGeom>
        </p:spPr>
      </p:pic>
      <p:pic>
        <p:nvPicPr>
          <p:cNvPr id="6" name="Picture 5" descr="inn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1219200"/>
            <a:ext cx="4565196" cy="457200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3214686"/>
            <a:ext cx="2030094" cy="240220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3352800"/>
            <a:ext cx="2030094" cy="2402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Keep and Concatenate </a:t>
            </a:r>
            <a:r>
              <a:rPr lang="en-US" dirty="0" smtClean="0"/>
              <a:t>Statement</a:t>
            </a:r>
            <a:endParaRPr lang="en-US" dirty="0"/>
          </a:p>
        </p:txBody>
      </p:sp>
      <p:pic>
        <p:nvPicPr>
          <p:cNvPr id="5" name="Picture 4" descr="Concaten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7620" y="1643082"/>
            <a:ext cx="4515481" cy="4286248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90693"/>
            <a:ext cx="35909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3429000"/>
            <a:ext cx="1781810" cy="1676401"/>
          </a:xfrm>
          <a:prstGeom prst="rect">
            <a:avLst/>
          </a:prstGeom>
        </p:spPr>
      </p:pic>
      <p:pic>
        <p:nvPicPr>
          <p:cNvPr id="9" name="Picture 8" descr="Capture1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5600" y="3429000"/>
            <a:ext cx="714475" cy="1876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</a:t>
            </a:r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4" name="Content Placeholder 3" descr="Mapp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4263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Model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Comments To </a:t>
            </a:r>
            <a:r>
              <a:rPr lang="en-US" dirty="0" smtClean="0"/>
              <a:t>Script</a:t>
            </a:r>
            <a:endParaRPr lang="en-US" dirty="0"/>
          </a:p>
        </p:txBody>
      </p:sp>
      <p:pic>
        <p:nvPicPr>
          <p:cNvPr id="4" name="Content Placeholder 3" descr="Commen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371600"/>
            <a:ext cx="4953000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dirty="0" smtClean="0"/>
              <a:t>Master Calendar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906963"/>
          </a:xfrm>
        </p:spPr>
        <p:txBody>
          <a:bodyPr/>
          <a:lstStyle/>
          <a:p>
            <a:r>
              <a:rPr lang="en-US" dirty="0" smtClean="0"/>
              <a:t>INPUT                                   OUTPUT</a:t>
            </a:r>
          </a:p>
          <a:p>
            <a:endParaRPr lang="en-US" dirty="0"/>
          </a:p>
        </p:txBody>
      </p:sp>
      <p:pic>
        <p:nvPicPr>
          <p:cNvPr id="15" name="Content Placeholder 5" descr="Calender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752600"/>
            <a:ext cx="4267200" cy="3962400"/>
          </a:xfrm>
          <a:prstGeom prst="rect">
            <a:avLst/>
          </a:prstGeom>
        </p:spPr>
      </p:pic>
      <p:pic>
        <p:nvPicPr>
          <p:cNvPr id="16" name="Picture 15" descr="Outp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1676400"/>
            <a:ext cx="3276600" cy="4305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Variables:</a:t>
            </a:r>
            <a:endParaRPr lang="en-US" dirty="0"/>
          </a:p>
        </p:txBody>
      </p:sp>
      <p:pic>
        <p:nvPicPr>
          <p:cNvPr id="8" name="Content Placeholder 7" descr="Variabl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219200"/>
            <a:ext cx="7544854" cy="40963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Total Qua</a:t>
            </a:r>
            <a:r>
              <a:rPr lang="en-US" sz="4000" dirty="0" smtClean="0"/>
              <a:t>lifier:</a:t>
            </a:r>
            <a:endParaRPr lang="en-US" dirty="0"/>
          </a:p>
        </p:txBody>
      </p:sp>
      <p:pic>
        <p:nvPicPr>
          <p:cNvPr id="6" name="Content Placeholder 5" descr="Qualif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44732"/>
            <a:ext cx="8229600" cy="44368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Slider: </a:t>
            </a:r>
            <a:endParaRPr lang="en-US" dirty="0"/>
          </a:p>
        </p:txBody>
      </p:sp>
      <p:pic>
        <p:nvPicPr>
          <p:cNvPr id="4" name="Content Placeholder 3" descr="Slid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95401"/>
            <a:ext cx="8229600" cy="43688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Pick Function</a:t>
            </a:r>
            <a:endParaRPr lang="en-US" dirty="0"/>
          </a:p>
        </p:txBody>
      </p:sp>
      <p:pic>
        <p:nvPicPr>
          <p:cNvPr id="5" name="Content Placeholder 4" descr="Top Pic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2547" y="1676401"/>
            <a:ext cx="6658905" cy="43063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743200"/>
            <a:ext cx="8229600" cy="1020763"/>
          </a:xfrm>
        </p:spPr>
        <p:txBody>
          <a:bodyPr/>
          <a:lstStyle/>
          <a:p>
            <a:pPr algn="ctr">
              <a:buNone/>
            </a:pPr>
            <a:r>
              <a:rPr lang="en-IN" dirty="0" smtClean="0"/>
              <a:t>Thank You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Charts and List Boxes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Loading CSV File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Load-Script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OLEDB Connection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Data Model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 Chart and Scatter Plot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Bar Graph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229</TotalTime>
  <Words>80</Words>
  <Application>Microsoft Office PowerPoint</Application>
  <PresentationFormat>On-screen Show (4:3)</PresentationFormat>
  <Paragraphs>29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Qlikview</vt:lpstr>
      <vt:lpstr>Data Model</vt:lpstr>
      <vt:lpstr>Adding Charts and List Boxes</vt:lpstr>
      <vt:lpstr>Loading CSV File</vt:lpstr>
      <vt:lpstr>Load-Script</vt:lpstr>
      <vt:lpstr>OLEDB Connection</vt:lpstr>
      <vt:lpstr>Final Data Model</vt:lpstr>
      <vt:lpstr>Line Chart and Scatter Plot</vt:lpstr>
      <vt:lpstr>Bar Graph</vt:lpstr>
      <vt:lpstr>Adding multiple charts</vt:lpstr>
      <vt:lpstr>Dashboard</vt:lpstr>
      <vt:lpstr>Defining Variables</vt:lpstr>
      <vt:lpstr>Pivot Table</vt:lpstr>
      <vt:lpstr>Straight Table</vt:lpstr>
      <vt:lpstr>Auto Minimizing and Maximizing Tables</vt:lpstr>
      <vt:lpstr>Slide 16</vt:lpstr>
      <vt:lpstr>Joins</vt:lpstr>
      <vt:lpstr>Keep and Concatenate Statement</vt:lpstr>
      <vt:lpstr>Mapping Tables</vt:lpstr>
      <vt:lpstr>Adding Comments To Script</vt:lpstr>
      <vt:lpstr>Master Calendar</vt:lpstr>
      <vt:lpstr>Adding Variables:</vt:lpstr>
      <vt:lpstr>Total Qualifier:</vt:lpstr>
      <vt:lpstr>Adding Slider: </vt:lpstr>
      <vt:lpstr>Top Pick Function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Qlikview Assignment</dc:title>
  <dc:creator>hinam</dc:creator>
  <cp:lastModifiedBy>hinam</cp:lastModifiedBy>
  <cp:revision>26</cp:revision>
  <dcterms:created xsi:type="dcterms:W3CDTF">2020-05-06T09:18:45Z</dcterms:created>
  <dcterms:modified xsi:type="dcterms:W3CDTF">2020-05-10T14:41:18Z</dcterms:modified>
</cp:coreProperties>
</file>