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2189" y="3618103"/>
            <a:ext cx="5405755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32189" y="5264632"/>
            <a:ext cx="5511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916" y="0"/>
            <a:ext cx="6123305" cy="10287000"/>
          </a:xfrm>
          <a:custGeom>
            <a:avLst/>
            <a:gdLst/>
            <a:ahLst/>
            <a:cxnLst/>
            <a:rect l="l" t="t" r="r" b="b"/>
            <a:pathLst>
              <a:path w="6123305" h="10287000">
                <a:moveTo>
                  <a:pt x="6123051" y="0"/>
                </a:moveTo>
                <a:lnTo>
                  <a:pt x="0" y="0"/>
                </a:lnTo>
                <a:lnTo>
                  <a:pt x="0" y="10287000"/>
                </a:lnTo>
                <a:lnTo>
                  <a:pt x="6123051" y="10287000"/>
                </a:lnTo>
                <a:lnTo>
                  <a:pt x="6123051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746" y="0"/>
            <a:ext cx="5621020" cy="10274935"/>
          </a:xfrm>
          <a:custGeom>
            <a:avLst/>
            <a:gdLst/>
            <a:ahLst/>
            <a:cxnLst/>
            <a:rect l="l" t="t" r="r" b="b"/>
            <a:pathLst>
              <a:path w="5621020" h="10274935">
                <a:moveTo>
                  <a:pt x="0" y="10274399"/>
                </a:moveTo>
                <a:lnTo>
                  <a:pt x="5620766" y="10274399"/>
                </a:lnTo>
                <a:lnTo>
                  <a:pt x="5620766" y="0"/>
                </a:lnTo>
                <a:lnTo>
                  <a:pt x="0" y="0"/>
                </a:lnTo>
                <a:lnTo>
                  <a:pt x="0" y="10274399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-104061"/>
            <a:ext cx="15895574" cy="25590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3322" y="3261817"/>
            <a:ext cx="13332460" cy="208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UF2isFWsqVSYhbaACYtbgcLi_YjDqpE3GLQIVgkKQg/edit#gid%3D6985111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12405"/>
            <a:ext cx="18288000" cy="2075180"/>
          </a:xfrm>
          <a:custGeom>
            <a:avLst/>
            <a:gdLst/>
            <a:ahLst/>
            <a:cxnLst/>
            <a:rect l="l" t="t" r="r" b="b"/>
            <a:pathLst>
              <a:path w="18288000" h="2075179">
                <a:moveTo>
                  <a:pt x="18288000" y="2074592"/>
                </a:moveTo>
                <a:lnTo>
                  <a:pt x="18288000" y="0"/>
                </a:lnTo>
                <a:lnTo>
                  <a:pt x="0" y="0"/>
                </a:lnTo>
                <a:lnTo>
                  <a:pt x="0" y="2074592"/>
                </a:lnTo>
                <a:lnTo>
                  <a:pt x="18288000" y="2074592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199126"/>
            <a:ext cx="8770379" cy="4507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3083" y="3537330"/>
            <a:ext cx="7771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>
                <a:solidFill>
                  <a:srgbClr val="000000"/>
                </a:solidFill>
              </a:rPr>
              <a:t>Online</a:t>
            </a:r>
            <a:r>
              <a:rPr sz="7200" spc="-405" dirty="0">
                <a:solidFill>
                  <a:srgbClr val="000000"/>
                </a:solidFill>
              </a:rPr>
              <a:t> </a:t>
            </a:r>
            <a:r>
              <a:rPr sz="7200" dirty="0">
                <a:solidFill>
                  <a:srgbClr val="000000"/>
                </a:solidFill>
              </a:rPr>
              <a:t>Quiz</a:t>
            </a:r>
            <a:r>
              <a:rPr sz="7200" spc="-405" dirty="0">
                <a:solidFill>
                  <a:srgbClr val="000000"/>
                </a:solidFill>
              </a:rPr>
              <a:t> </a:t>
            </a:r>
            <a:r>
              <a:rPr sz="7200" spc="-40" dirty="0">
                <a:solidFill>
                  <a:srgbClr val="000000"/>
                </a:solidFill>
              </a:rPr>
              <a:t>Platform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1016000" y="6065901"/>
            <a:ext cx="6110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Tahoma"/>
                <a:cs typeface="Tahoma"/>
              </a:rPr>
              <a:t>We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created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275" dirty="0">
                <a:latin typeface="Tahoma"/>
                <a:cs typeface="Tahoma"/>
              </a:rPr>
              <a:t>: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TYPEit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Quiz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Platform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9065158"/>
            <a:ext cx="4851400" cy="7200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5"/>
              </a:spcBef>
            </a:pP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600"/>
              </a:lnSpc>
              <a:spcBef>
                <a:spcPts val="215"/>
              </a:spcBef>
            </a:pPr>
            <a:r>
              <a:rPr sz="24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</a:t>
            </a:r>
            <a:r>
              <a:rPr lang="en-US" sz="24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Padmaja</a:t>
            </a: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Solleti</a:t>
            </a:r>
            <a:r>
              <a:rPr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Geethika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Vulli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9200" y="495300"/>
            <a:ext cx="9018777" cy="72983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390900"/>
            <a:ext cx="5356225" cy="254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4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44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4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Solutions:</a:t>
            </a:r>
            <a:r>
              <a:rPr sz="4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Overcoming </a:t>
            </a:r>
            <a:r>
              <a:rPr sz="4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4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Hurdles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4534" y="743204"/>
            <a:ext cx="404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Secure</a:t>
            </a:r>
            <a:r>
              <a:rPr sz="3600" b="1" spc="-1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72424"/>
                </a:solidFill>
                <a:latin typeface="Times New Roman"/>
                <a:cs typeface="Times New Roman"/>
              </a:rPr>
              <a:t>Login</a:t>
            </a:r>
            <a:r>
              <a:rPr sz="3600" b="1" spc="-1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4891" y="1549400"/>
            <a:ext cx="10269220" cy="71532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148590">
              <a:lnSpc>
                <a:spcPct val="97200"/>
              </a:lnSpc>
              <a:spcBef>
                <a:spcPts val="180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Implementing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secure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login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using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Flask-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Login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session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management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bcrypt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password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hashing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presented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initial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challenge.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Ensuring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that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educator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accounts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could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easily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enable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or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disable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required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careful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integration with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roles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permissions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4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sz="36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Responsive</a:t>
            </a:r>
            <a:r>
              <a:rPr sz="3600" b="1" spc="-1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Interface</a:t>
            </a:r>
            <a:endParaRPr sz="3600">
              <a:latin typeface="Times New Roman"/>
              <a:cs typeface="Times New Roman"/>
            </a:endParaRPr>
          </a:p>
          <a:p>
            <a:pPr marL="127000" marR="5080">
              <a:lnSpc>
                <a:spcPct val="97200"/>
              </a:lnSpc>
              <a:spcBef>
                <a:spcPts val="1830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Creating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responsive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interface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proved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crucial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ensuring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accessibility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across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various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devices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(desktops,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tablets,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smartphones).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Integrating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Bootstrap's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responsive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grid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while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maintaining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consistency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experience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required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careful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consideration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different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screen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sizes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orientations.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Database</a:t>
            </a:r>
            <a:r>
              <a:rPr sz="3600" b="1" spc="-1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  <a:p>
            <a:pPr marL="12700" marR="198120">
              <a:lnSpc>
                <a:spcPct val="97200"/>
              </a:lnSpc>
              <a:spcBef>
                <a:spcPts val="1455"/>
              </a:spcBef>
            </a:pP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Maintaining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database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integrity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was</a:t>
            </a:r>
            <a:r>
              <a:rPr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paramount,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especially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considering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time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data.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implementation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foreign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key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constraints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SQLite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database,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coupled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rigorous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unit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integration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tests,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proved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effective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preventing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data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anomalies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ensuring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reliable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management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under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heavy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load.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902585"/>
            <a:chOff x="0" y="0"/>
            <a:chExt cx="18288000" cy="29025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902585"/>
            </a:xfrm>
            <a:custGeom>
              <a:avLst/>
              <a:gdLst/>
              <a:ahLst/>
              <a:cxnLst/>
              <a:rect l="l" t="t" r="r" b="b"/>
              <a:pathLst>
                <a:path w="18288000" h="2902585">
                  <a:moveTo>
                    <a:pt x="18288000" y="0"/>
                  </a:moveTo>
                  <a:lnTo>
                    <a:pt x="0" y="0"/>
                  </a:lnTo>
                  <a:lnTo>
                    <a:pt x="0" y="2902584"/>
                  </a:lnTo>
                  <a:lnTo>
                    <a:pt x="18288000" y="290258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B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9525" y="653820"/>
              <a:ext cx="876935" cy="860425"/>
            </a:xfrm>
            <a:custGeom>
              <a:avLst/>
              <a:gdLst/>
              <a:ahLst/>
              <a:cxnLst/>
              <a:rect l="l" t="t" r="r" b="b"/>
              <a:pathLst>
                <a:path w="876935" h="860425">
                  <a:moveTo>
                    <a:pt x="672744" y="635482"/>
                  </a:moveTo>
                  <a:lnTo>
                    <a:pt x="344055" y="506196"/>
                  </a:lnTo>
                  <a:lnTo>
                    <a:pt x="295084" y="497840"/>
                  </a:lnTo>
                  <a:lnTo>
                    <a:pt x="270332" y="499935"/>
                  </a:lnTo>
                  <a:lnTo>
                    <a:pt x="56642" y="572706"/>
                  </a:lnTo>
                  <a:lnTo>
                    <a:pt x="15430" y="603770"/>
                  </a:lnTo>
                  <a:lnTo>
                    <a:pt x="12" y="653059"/>
                  </a:lnTo>
                  <a:lnTo>
                    <a:pt x="12" y="802805"/>
                  </a:lnTo>
                  <a:lnTo>
                    <a:pt x="4584" y="825258"/>
                  </a:lnTo>
                  <a:lnTo>
                    <a:pt x="16992" y="843584"/>
                  </a:lnTo>
                  <a:lnTo>
                    <a:pt x="35344" y="855916"/>
                  </a:lnTo>
                  <a:lnTo>
                    <a:pt x="57785" y="860399"/>
                  </a:lnTo>
                  <a:lnTo>
                    <a:pt x="70624" y="859294"/>
                  </a:lnTo>
                  <a:lnTo>
                    <a:pt x="661136" y="651725"/>
                  </a:lnTo>
                  <a:lnTo>
                    <a:pt x="667194" y="647890"/>
                  </a:lnTo>
                  <a:lnTo>
                    <a:pt x="671169" y="642226"/>
                  </a:lnTo>
                  <a:lnTo>
                    <a:pt x="672744" y="635482"/>
                  </a:lnTo>
                  <a:close/>
                </a:path>
                <a:path w="876935" h="860425">
                  <a:moveTo>
                    <a:pt x="876566" y="381622"/>
                  </a:moveTo>
                  <a:lnTo>
                    <a:pt x="869975" y="339572"/>
                  </a:lnTo>
                  <a:lnTo>
                    <a:pt x="851357" y="302374"/>
                  </a:lnTo>
                  <a:lnTo>
                    <a:pt x="822464" y="272465"/>
                  </a:lnTo>
                  <a:lnTo>
                    <a:pt x="785037" y="252310"/>
                  </a:lnTo>
                  <a:lnTo>
                    <a:pt x="76708" y="3136"/>
                  </a:lnTo>
                  <a:lnTo>
                    <a:pt x="54025" y="0"/>
                  </a:lnTo>
                  <a:lnTo>
                    <a:pt x="32651" y="5613"/>
                  </a:lnTo>
                  <a:lnTo>
                    <a:pt x="14935" y="18846"/>
                  </a:lnTo>
                  <a:lnTo>
                    <a:pt x="3238" y="38557"/>
                  </a:lnTo>
                  <a:lnTo>
                    <a:pt x="0" y="51155"/>
                  </a:lnTo>
                  <a:lnTo>
                    <a:pt x="12" y="207403"/>
                  </a:lnTo>
                  <a:lnTo>
                    <a:pt x="15494" y="256730"/>
                  </a:lnTo>
                  <a:lnTo>
                    <a:pt x="56819" y="287756"/>
                  </a:lnTo>
                  <a:lnTo>
                    <a:pt x="799858" y="548411"/>
                  </a:lnTo>
                  <a:lnTo>
                    <a:pt x="822540" y="551548"/>
                  </a:lnTo>
                  <a:lnTo>
                    <a:pt x="843927" y="545934"/>
                  </a:lnTo>
                  <a:lnTo>
                    <a:pt x="861644" y="532701"/>
                  </a:lnTo>
                  <a:lnTo>
                    <a:pt x="873340" y="512991"/>
                  </a:lnTo>
                  <a:lnTo>
                    <a:pt x="876503" y="500837"/>
                  </a:lnTo>
                  <a:lnTo>
                    <a:pt x="876566" y="3816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641" rIns="0" bIns="0" rtlCol="0">
            <a:spAutoFit/>
          </a:bodyPr>
          <a:lstStyle/>
          <a:p>
            <a:pPr marL="1917700" marR="5080">
              <a:lnSpc>
                <a:spcPct val="107000"/>
              </a:lnSpc>
              <a:spcBef>
                <a:spcPts val="95"/>
              </a:spcBef>
            </a:pPr>
            <a:r>
              <a:rPr spc="-30" dirty="0"/>
              <a:t>Conclusion</a:t>
            </a:r>
            <a:r>
              <a:rPr spc="-280" dirty="0"/>
              <a:t> </a:t>
            </a:r>
            <a:r>
              <a:rPr dirty="0"/>
              <a:t>and</a:t>
            </a:r>
            <a:r>
              <a:rPr spc="-260" dirty="0"/>
              <a:t> </a:t>
            </a:r>
            <a:r>
              <a:rPr spc="-10" dirty="0"/>
              <a:t>Future</a:t>
            </a:r>
            <a:r>
              <a:rPr spc="-280" dirty="0"/>
              <a:t> </a:t>
            </a:r>
            <a:r>
              <a:rPr dirty="0"/>
              <a:t>Work:</a:t>
            </a:r>
            <a:r>
              <a:rPr spc="-265" dirty="0"/>
              <a:t> </a:t>
            </a:r>
            <a:r>
              <a:rPr dirty="0"/>
              <a:t>A</a:t>
            </a:r>
            <a:r>
              <a:rPr spc="-260" dirty="0"/>
              <a:t> </a:t>
            </a:r>
            <a:r>
              <a:rPr dirty="0"/>
              <a:t>Step</a:t>
            </a:r>
            <a:r>
              <a:rPr spc="-270" dirty="0"/>
              <a:t> </a:t>
            </a:r>
            <a:r>
              <a:rPr spc="-20" dirty="0"/>
              <a:t>Towards Digital</a:t>
            </a:r>
            <a:r>
              <a:rPr spc="-3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406" y="3679316"/>
            <a:ext cx="5062855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6854" algn="ctr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latin typeface="Tahoma"/>
                <a:cs typeface="Tahoma"/>
              </a:rPr>
              <a:t>PHASE</a:t>
            </a:r>
            <a:r>
              <a:rPr sz="2700" spc="3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1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0"/>
              </a:spcBef>
            </a:pP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Enhanced</a:t>
            </a:r>
            <a:r>
              <a:rPr sz="3600" b="1" spc="-2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Question</a:t>
            </a:r>
            <a:r>
              <a:rPr sz="3600" b="1" spc="-2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Types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663" y="3679316"/>
            <a:ext cx="14173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latin typeface="Tahoma"/>
                <a:cs typeface="Tahoma"/>
              </a:rPr>
              <a:t>PHASE</a:t>
            </a:r>
            <a:r>
              <a:rPr sz="2700" spc="35" dirty="0">
                <a:latin typeface="Tahoma"/>
                <a:cs typeface="Tahoma"/>
              </a:rPr>
              <a:t> 2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47418" y="3679316"/>
            <a:ext cx="14173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latin typeface="Tahoma"/>
                <a:cs typeface="Tahoma"/>
              </a:rPr>
              <a:t>PHASE</a:t>
            </a:r>
            <a:r>
              <a:rPr sz="2700" spc="35" dirty="0">
                <a:latin typeface="Tahoma"/>
                <a:cs typeface="Tahoma"/>
              </a:rPr>
              <a:t> 3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792" y="5391658"/>
            <a:ext cx="4197350" cy="21704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ctr">
              <a:lnSpc>
                <a:spcPct val="97300"/>
              </a:lnSpc>
              <a:spcBef>
                <a:spcPts val="175"/>
              </a:spcBef>
            </a:pP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Expand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functionality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by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incorporating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multimedia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elements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such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as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images,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videos,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interactive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simulations,</a:t>
            </a:r>
            <a:r>
              <a:rPr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improving student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engagement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learning outcomes.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457" y="4496765"/>
            <a:ext cx="540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72424"/>
                </a:solidFill>
                <a:latin typeface="Times New Roman"/>
                <a:cs typeface="Times New Roman"/>
              </a:rPr>
              <a:t>Robust</a:t>
            </a:r>
            <a:r>
              <a:rPr sz="3600" b="1" spc="-20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3600" b="1" spc="-1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Authentication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3970" y="5750814"/>
            <a:ext cx="5016500" cy="17868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13970" algn="ctr">
              <a:lnSpc>
                <a:spcPct val="97200"/>
              </a:lnSpc>
              <a:spcBef>
                <a:spcPts val="180"/>
              </a:spcBef>
            </a:pP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Implement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secure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password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recovery system,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allowing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users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reset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forgotten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passwords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easily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securely,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improving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accessibility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experience</a:t>
            </a:r>
            <a:r>
              <a:rPr sz="2000" spc="-10" dirty="0">
                <a:solidFill>
                  <a:srgbClr val="27242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185"/>
              </a:spcBef>
            </a:pPr>
            <a:r>
              <a:rPr sz="20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0360" y="4496765"/>
            <a:ext cx="4508500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330" marR="5080" indent="-1322070">
              <a:lnSpc>
                <a:spcPts val="45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Granular</a:t>
            </a:r>
            <a:r>
              <a:rPr sz="3600" b="1" spc="-21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72424"/>
                </a:solidFill>
                <a:latin typeface="Times New Roman"/>
                <a:cs typeface="Times New Roman"/>
              </a:rPr>
              <a:t>Performance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Analytics</a:t>
            </a:r>
            <a:endParaRPr sz="3600">
              <a:latin typeface="Times New Roman"/>
              <a:cs typeface="Times New Roman"/>
            </a:endParaRPr>
          </a:p>
          <a:p>
            <a:pPr marL="12700" marR="251460" algn="ctr">
              <a:lnSpc>
                <a:spcPct val="97200"/>
              </a:lnSpc>
              <a:spcBef>
                <a:spcPts val="2335"/>
              </a:spcBef>
            </a:pP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Develop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comprehensive</a:t>
            </a:r>
            <a:r>
              <a:rPr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analytics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dashboard,</a:t>
            </a:r>
            <a:r>
              <a:rPr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educators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detailed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metrics,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individual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reports,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class-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wide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trends,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facilitating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data-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driven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instruction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improved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teaching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200317"/>
            <a:ext cx="14643100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0" dirty="0">
                <a:latin typeface="Tahoma"/>
                <a:cs typeface="Tahoma"/>
              </a:rPr>
              <a:t>Team</a:t>
            </a:r>
            <a:r>
              <a:rPr lang="en-US" sz="8500" spc="-615" dirty="0">
                <a:latin typeface="Tahoma"/>
                <a:cs typeface="Tahoma"/>
              </a:rPr>
              <a:t> </a:t>
            </a:r>
            <a:r>
              <a:rPr sz="8500" spc="55" dirty="0">
                <a:latin typeface="Tahoma"/>
                <a:cs typeface="Tahoma"/>
              </a:rPr>
              <a:t>Contribution</a:t>
            </a:r>
            <a:endParaRPr sz="8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257" y="1538985"/>
            <a:ext cx="14485619" cy="807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101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Harini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Padmaja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Solleti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811288992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Studio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Code.</a:t>
            </a:r>
            <a:endParaRPr sz="2400" dirty="0">
              <a:latin typeface="Times New Roman"/>
              <a:cs typeface="Times New Roman"/>
            </a:endParaRPr>
          </a:p>
          <a:p>
            <a:pPr marL="355600" marR="101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documentation/project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 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instructions.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screenshots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explanation.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 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professionals,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encountered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everything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inorder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get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63775" algn="l"/>
              </a:tabLst>
            </a:pPr>
            <a:r>
              <a:rPr sz="2400" b="1" dirty="0">
                <a:latin typeface="Times New Roman"/>
                <a:cs typeface="Times New Roman"/>
              </a:rPr>
              <a:t>Geethika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Vulli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–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811290653</a:t>
            </a:r>
            <a:endParaRPr sz="2400" dirty="0">
              <a:latin typeface="Times New Roman"/>
              <a:cs typeface="Times New Roman"/>
            </a:endParaRPr>
          </a:p>
          <a:p>
            <a:pPr marL="355600" marR="20066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contributed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 video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understood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presentation,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everyone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conscious.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302895">
              <a:lnSpc>
                <a:spcPct val="100000"/>
              </a:lnSpc>
            </a:pPr>
            <a:r>
              <a:rPr sz="2400" spc="-6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finish.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6629400" y="5157707"/>
            <a:ext cx="5574412" cy="111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3500" b="0" spc="95" dirty="0">
                <a:solidFill>
                  <a:srgbClr val="FFFFFF"/>
                </a:solidFill>
                <a:latin typeface="Tahoma"/>
                <a:cs typeface="Tahoma"/>
              </a:rPr>
              <a:t>Feel</a:t>
            </a:r>
            <a:r>
              <a:rPr sz="3500" b="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85" dirty="0">
                <a:solidFill>
                  <a:srgbClr val="FFFFFF"/>
                </a:solidFill>
                <a:latin typeface="Tahoma"/>
                <a:cs typeface="Tahoma"/>
              </a:rPr>
              <a:t>free</a:t>
            </a:r>
            <a:r>
              <a:rPr sz="3500" b="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2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500" b="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105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sz="3500" b="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114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3500" b="0" spc="8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6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500" b="0" spc="70" dirty="0">
                <a:solidFill>
                  <a:srgbClr val="FFFFFF"/>
                </a:solidFill>
                <a:latin typeface="Tahoma"/>
                <a:cs typeface="Tahoma"/>
              </a:rPr>
              <a:t> you</a:t>
            </a:r>
            <a:r>
              <a:rPr sz="3500" b="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12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3500" b="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9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3500" b="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0" spc="95" dirty="0">
                <a:solidFill>
                  <a:srgbClr val="FFFFFF"/>
                </a:solidFill>
                <a:latin typeface="Tahoma"/>
                <a:cs typeface="Tahoma"/>
              </a:rPr>
              <a:t>questions.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429311" y="3701568"/>
            <a:ext cx="540575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0" dirty="0">
                <a:latin typeface="Tahoma"/>
                <a:cs typeface="Tahoma"/>
              </a:rPr>
              <a:t>Thank</a:t>
            </a:r>
            <a:r>
              <a:rPr sz="8500" spc="-110" dirty="0">
                <a:latin typeface="Tahoma"/>
                <a:cs typeface="Tahoma"/>
              </a:rPr>
              <a:t> </a:t>
            </a:r>
            <a:r>
              <a:rPr sz="8500" spc="-20" dirty="0">
                <a:latin typeface="Tahoma"/>
                <a:cs typeface="Tahoma"/>
              </a:rPr>
              <a:t>you!</a:t>
            </a:r>
            <a:endParaRPr sz="8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19128" y="0"/>
            <a:ext cx="6469380" cy="10287000"/>
            <a:chOff x="11819128" y="0"/>
            <a:chExt cx="646938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9128" y="0"/>
              <a:ext cx="760222" cy="102869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8850" y="0"/>
              <a:ext cx="5899150" cy="1028699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90600" y="2497327"/>
            <a:ext cx="9601200" cy="627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lnSpc>
                <a:spcPts val="2935"/>
              </a:lnSpc>
              <a:spcBef>
                <a:spcPts val="95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TYPEit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gamified,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interactive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platform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designed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high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school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students,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aiming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make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both</a:t>
            </a:r>
            <a:r>
              <a:rPr sz="24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effective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enjoyable.</a:t>
            </a:r>
            <a:endParaRPr sz="2400" dirty="0">
              <a:latin typeface="Times New Roman"/>
              <a:cs typeface="Times New Roman"/>
            </a:endParaRPr>
          </a:p>
          <a:p>
            <a:pPr algn="l">
              <a:lnSpc>
                <a:spcPts val="2930"/>
              </a:lnSpc>
              <a:spcBef>
                <a:spcPts val="1650"/>
              </a:spcBef>
            </a:pPr>
            <a:r>
              <a:rPr sz="2400" dirty="0">
                <a:latin typeface="Times New Roman"/>
                <a:cs typeface="Times New Roman"/>
              </a:rPr>
              <a:t>"TYPE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it"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blends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conventional</a:t>
            </a:r>
            <a:endParaRPr sz="2400" dirty="0">
              <a:latin typeface="Times New Roman"/>
              <a:cs typeface="Times New Roman"/>
            </a:endParaRPr>
          </a:p>
          <a:p>
            <a:pPr algn="l">
              <a:lnSpc>
                <a:spcPts val="2495"/>
              </a:lnSpc>
            </a:pPr>
            <a:r>
              <a:rPr sz="2400" dirty="0">
                <a:latin typeface="Times New Roman"/>
                <a:cs typeface="Times New Roman"/>
              </a:rPr>
              <a:t>testing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methodologies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contemporary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technology.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endParaRPr sz="2400" dirty="0">
              <a:latin typeface="Times New Roman"/>
              <a:cs typeface="Times New Roman"/>
            </a:endParaRPr>
          </a:p>
          <a:p>
            <a:pPr algn="l">
              <a:lnSpc>
                <a:spcPts val="2500"/>
              </a:lnSpc>
            </a:pPr>
            <a:r>
              <a:rPr sz="2400" dirty="0">
                <a:latin typeface="Times New Roman"/>
                <a:cs typeface="Times New Roman"/>
              </a:rPr>
              <a:t>caters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professionals,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providing</a:t>
            </a:r>
            <a:endParaRPr sz="2400" dirty="0">
              <a:latin typeface="Times New Roman"/>
              <a:cs typeface="Times New Roman"/>
            </a:endParaRPr>
          </a:p>
          <a:p>
            <a:pPr algn="l">
              <a:lnSpc>
                <a:spcPts val="2500"/>
              </a:lnSpc>
            </a:pPr>
            <a:r>
              <a:rPr sz="2400" dirty="0">
                <a:latin typeface="Times New Roman"/>
                <a:cs typeface="Times New Roman"/>
              </a:rPr>
              <a:t>individualized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quizzes,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gamified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</a:t>
            </a:r>
            <a:endParaRPr sz="2400" dirty="0">
              <a:latin typeface="Times New Roman"/>
              <a:cs typeface="Times New Roman"/>
            </a:endParaRPr>
          </a:p>
          <a:p>
            <a:pPr marL="5080" algn="l">
              <a:lnSpc>
                <a:spcPts val="2495"/>
              </a:lnSpc>
            </a:pPr>
            <a:r>
              <a:rPr sz="2400" dirty="0">
                <a:latin typeface="Times New Roman"/>
                <a:cs typeface="Times New Roman"/>
              </a:rPr>
              <a:t>data.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website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knowledge,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abilities,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</a:t>
            </a:r>
            <a:r>
              <a:rPr sz="2400" spc="-20" dirty="0">
                <a:latin typeface="Times New Roman"/>
                <a:cs typeface="Times New Roman"/>
              </a:rPr>
              <a:t>time </a:t>
            </a:r>
            <a:r>
              <a:rPr sz="2400" spc="-10" dirty="0">
                <a:latin typeface="Times New Roman"/>
                <a:cs typeface="Times New Roman"/>
              </a:rPr>
              <a:t>tournaments.</a:t>
            </a:r>
            <a:endParaRPr sz="2400" dirty="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2705"/>
              </a:spcBef>
            </a:pP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">
              <a:lnSpc>
                <a:spcPct val="100000"/>
              </a:lnSpc>
              <a:spcBef>
                <a:spcPts val="2705"/>
              </a:spcBef>
            </a:pP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334" marR="289560" indent="-268605">
              <a:lnSpc>
                <a:spcPct val="104099"/>
              </a:lnSpc>
              <a:spcBef>
                <a:spcPts val="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effortlessly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334" marR="775970" indent="-268605">
              <a:lnSpc>
                <a:spcPct val="103899"/>
              </a:lnSpc>
              <a:spcBef>
                <a:spcPts val="1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17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95"/>
              </a:spcBef>
            </a:pPr>
            <a:r>
              <a:rPr sz="8500" spc="110" dirty="0">
                <a:solidFill>
                  <a:srgbClr val="000000"/>
                </a:solidFill>
                <a:latin typeface="Tahoma"/>
                <a:cs typeface="Tahoma"/>
              </a:rPr>
              <a:t>About</a:t>
            </a:r>
            <a:r>
              <a:rPr sz="8500" spc="-1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8500" spc="33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8500" spc="-1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8500" spc="-10" dirty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endParaRPr sz="8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697407"/>
            <a:ext cx="8032750" cy="7392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365760">
              <a:lnSpc>
                <a:spcPct val="119700"/>
              </a:lnSpc>
              <a:spcBef>
                <a:spcPts val="95"/>
              </a:spcBef>
            </a:pPr>
            <a:r>
              <a:rPr sz="3200" b="1" dirty="0">
                <a:latin typeface="Times New Roman"/>
                <a:cs typeface="Times New Roman"/>
              </a:rPr>
              <a:t>Addressing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Challenges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Traditional </a:t>
            </a:r>
            <a:r>
              <a:rPr sz="3200" b="1" dirty="0">
                <a:latin typeface="Times New Roman"/>
                <a:cs typeface="Times New Roman"/>
              </a:rPr>
              <a:t>Learning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High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Schools</a:t>
            </a: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565"/>
              </a:spcBef>
            </a:pPr>
            <a:r>
              <a:rPr sz="32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3200" b="1" spc="-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Engagement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6800"/>
              </a:lnSpc>
              <a:spcBef>
                <a:spcPts val="2400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Traditional</a:t>
            </a:r>
            <a:r>
              <a:rPr sz="2400" spc="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paper-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based</a:t>
            </a:r>
            <a:r>
              <a:rPr sz="2400" spc="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quizzes</a:t>
            </a:r>
            <a:r>
              <a:rPr sz="2400" spc="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lectures</a:t>
            </a:r>
            <a:r>
              <a:rPr sz="2400" spc="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often</a:t>
            </a:r>
            <a:r>
              <a:rPr sz="2400" spc="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fail</a:t>
            </a:r>
            <a:r>
              <a:rPr sz="2400" spc="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capture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students'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interest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motivation,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leading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lower</a:t>
            </a:r>
            <a:r>
              <a:rPr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participation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retention.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Many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find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these</a:t>
            </a:r>
            <a:r>
              <a:rPr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methods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tedious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irrelevant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15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their</a:t>
            </a:r>
            <a:r>
              <a:rPr sz="2400" spc="16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daily</a:t>
            </a:r>
            <a:r>
              <a:rPr sz="2400" spc="15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lives,</a:t>
            </a:r>
            <a:r>
              <a:rPr sz="2400" spc="16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resulting</a:t>
            </a:r>
            <a:r>
              <a:rPr sz="2400" spc="15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16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passive</a:t>
            </a:r>
            <a:r>
              <a:rPr sz="2400" spc="15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15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16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poor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performance.</a:t>
            </a:r>
            <a:r>
              <a:rPr sz="2400" spc="16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TYPEit</a:t>
            </a:r>
            <a:r>
              <a:rPr sz="2400" spc="17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aims</a:t>
            </a:r>
            <a:r>
              <a:rPr sz="2400" spc="17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17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counter</a:t>
            </a:r>
            <a:r>
              <a:rPr sz="2400" spc="17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17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by</a:t>
            </a:r>
            <a:r>
              <a:rPr sz="2400" spc="17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incorporating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gamified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elements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interactive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feedback.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55"/>
              </a:spcBef>
            </a:pPr>
            <a:r>
              <a:rPr sz="3200" b="1" spc="-30" dirty="0">
                <a:solidFill>
                  <a:srgbClr val="272424"/>
                </a:solidFill>
                <a:latin typeface="Times New Roman"/>
                <a:cs typeface="Times New Roman"/>
              </a:rPr>
              <a:t>Educator</a:t>
            </a:r>
            <a:r>
              <a:rPr sz="3200" b="1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Support</a:t>
            </a:r>
            <a:r>
              <a:rPr sz="3200" b="1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3200" b="1" spc="-1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Assessment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6800"/>
              </a:lnSpc>
              <a:spcBef>
                <a:spcPts val="2405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Teachers</a:t>
            </a:r>
            <a:r>
              <a:rPr sz="2400" spc="-1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frequently</a:t>
            </a:r>
            <a:r>
              <a:rPr sz="2400" spc="-1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lack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efficient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tools</a:t>
            </a:r>
            <a:r>
              <a:rPr sz="2400" spc="-1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effectively</a:t>
            </a:r>
            <a:r>
              <a:rPr sz="2400" spc="-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monitor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guide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time.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Grading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large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volumes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paper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quizzes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time-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consuming,</a:t>
            </a:r>
            <a:r>
              <a:rPr sz="2400" spc="-1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individualized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 feedback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is</a:t>
            </a:r>
            <a:r>
              <a:rPr sz="2400" spc="5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challenging.</a:t>
            </a:r>
            <a:r>
              <a:rPr sz="2400" spc="5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TYPEit</a:t>
            </a:r>
            <a:r>
              <a:rPr sz="2400" spc="5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addresses</a:t>
            </a:r>
            <a:r>
              <a:rPr sz="2400" spc="5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5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by</a:t>
            </a:r>
            <a:r>
              <a:rPr sz="2400" spc="5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5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automated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grading,</a:t>
            </a:r>
            <a:r>
              <a:rPr sz="2400" spc="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sz="2400" spc="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dashboards</a:t>
            </a:r>
            <a:r>
              <a:rPr sz="2400" spc="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teachers</a:t>
            </a:r>
            <a:r>
              <a:rPr sz="2400" spc="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track</a:t>
            </a:r>
            <a:r>
              <a:rPr sz="2400" spc="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individual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28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class</a:t>
            </a:r>
            <a:r>
              <a:rPr sz="2400" spc="29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progress,</a:t>
            </a:r>
            <a:r>
              <a:rPr sz="2400" spc="280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28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targeted</a:t>
            </a:r>
            <a:r>
              <a:rPr sz="2400" spc="28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29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mechanisms</a:t>
            </a:r>
            <a:r>
              <a:rPr sz="2400" spc="285" dirty="0">
                <a:solidFill>
                  <a:srgbClr val="272424"/>
                </a:solidFill>
                <a:latin typeface="Times New Roman"/>
                <a:cs typeface="Times New Roman"/>
              </a:rPr>
              <a:t> 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to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personalize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experience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each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590704"/>
            <a:ext cx="66694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60" dirty="0">
                <a:solidFill>
                  <a:srgbClr val="000000"/>
                </a:solidFill>
              </a:rPr>
              <a:t>Problem</a:t>
            </a:r>
            <a:r>
              <a:rPr sz="7200" spc="-305" dirty="0">
                <a:solidFill>
                  <a:srgbClr val="000000"/>
                </a:solidFill>
              </a:rPr>
              <a:t> </a:t>
            </a:r>
            <a:r>
              <a:rPr sz="7200" spc="-140" dirty="0">
                <a:solidFill>
                  <a:srgbClr val="000000"/>
                </a:solidFill>
              </a:rPr>
              <a:t>Statement</a:t>
            </a:r>
            <a:endParaRPr sz="7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144000" y="27174"/>
            <a:ext cx="8978265" cy="10260330"/>
            <a:chOff x="9144000" y="27174"/>
            <a:chExt cx="8978265" cy="10260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800" y="1152044"/>
              <a:ext cx="8672956" cy="7956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27174"/>
              <a:ext cx="502043" cy="102598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7899"/>
            <a:ext cx="18288000" cy="2902585"/>
          </a:xfrm>
          <a:custGeom>
            <a:avLst/>
            <a:gdLst/>
            <a:ahLst/>
            <a:cxnLst/>
            <a:rect l="l" t="t" r="r" b="b"/>
            <a:pathLst>
              <a:path w="18288000" h="2902585">
                <a:moveTo>
                  <a:pt x="18288000" y="0"/>
                </a:moveTo>
                <a:lnTo>
                  <a:pt x="0" y="0"/>
                </a:lnTo>
                <a:lnTo>
                  <a:pt x="0" y="2902585"/>
                </a:lnTo>
                <a:lnTo>
                  <a:pt x="18288000" y="290258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751" rIns="0" bIns="0" rtlCol="0">
            <a:spAutoFit/>
          </a:bodyPr>
          <a:lstStyle/>
          <a:p>
            <a:pPr marL="188976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Proposed Solution :</a:t>
            </a:r>
            <a:r>
              <a:rPr sz="7200" spc="-155" dirty="0"/>
              <a:t> </a:t>
            </a:r>
            <a:r>
              <a:rPr sz="7200" dirty="0"/>
              <a:t>TYPEit </a:t>
            </a:r>
            <a:r>
              <a:rPr sz="7200" spc="-10" dirty="0"/>
              <a:t>platform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02257" y="3477685"/>
            <a:ext cx="13332460" cy="208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8485" algn="ctr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Addressing</a:t>
            </a:r>
            <a:r>
              <a:rPr spc="-140" dirty="0"/>
              <a:t> </a:t>
            </a:r>
            <a:r>
              <a:rPr spc="-55" dirty="0"/>
              <a:t>the</a:t>
            </a:r>
            <a:r>
              <a:rPr spc="-145" dirty="0"/>
              <a:t> </a:t>
            </a:r>
            <a:r>
              <a:rPr spc="-75" dirty="0"/>
              <a:t>Gaps:</a:t>
            </a:r>
            <a:r>
              <a:rPr spc="-135" dirty="0"/>
              <a:t> </a:t>
            </a:r>
            <a:r>
              <a:rPr spc="-80" dirty="0"/>
              <a:t>TYPEit's</a:t>
            </a:r>
            <a:r>
              <a:rPr spc="-150" dirty="0"/>
              <a:t> </a:t>
            </a:r>
            <a:r>
              <a:rPr spc="-80" dirty="0"/>
              <a:t>Unique</a:t>
            </a:r>
            <a:r>
              <a:rPr spc="-135" dirty="0"/>
              <a:t> </a:t>
            </a:r>
            <a:r>
              <a:rPr spc="-10" dirty="0"/>
              <a:t>Approach</a:t>
            </a: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11440" algn="l"/>
              </a:tabLst>
            </a:pPr>
            <a:r>
              <a:rPr spc="-60" dirty="0"/>
              <a:t>Real-</a:t>
            </a:r>
            <a:r>
              <a:rPr dirty="0"/>
              <a:t>Time</a:t>
            </a:r>
            <a:r>
              <a:rPr spc="-215" dirty="0"/>
              <a:t> </a:t>
            </a:r>
            <a:r>
              <a:rPr spc="-10" dirty="0"/>
              <a:t>Feedback</a:t>
            </a:r>
            <a:r>
              <a:rPr dirty="0"/>
              <a:t>	</a:t>
            </a:r>
            <a:r>
              <a:rPr sz="4000" spc="-25" dirty="0"/>
              <a:t>Robust</a:t>
            </a:r>
            <a:r>
              <a:rPr sz="4000" spc="-215" dirty="0"/>
              <a:t> </a:t>
            </a:r>
            <a:r>
              <a:rPr sz="4000" spc="-25" dirty="0"/>
              <a:t>Admin</a:t>
            </a:r>
            <a:r>
              <a:rPr sz="4000" spc="-210" dirty="0"/>
              <a:t> </a:t>
            </a:r>
            <a:r>
              <a:rPr sz="4000" spc="-10" dirty="0"/>
              <a:t>Dashboard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433322" y="6000750"/>
            <a:ext cx="6562090" cy="28822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75"/>
              </a:spcBef>
            </a:pP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receive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immediate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visual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their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Correct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illuminate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green,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clear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indication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success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boosting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motivation.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Incorrect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turn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red,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prompting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review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material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identify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their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mistakes,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addressing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issues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passive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poor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found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traditional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31792"/>
            <a:ext cx="18287999" cy="55520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36916" y="1131467"/>
            <a:ext cx="876935" cy="860425"/>
          </a:xfrm>
          <a:custGeom>
            <a:avLst/>
            <a:gdLst/>
            <a:ahLst/>
            <a:cxnLst/>
            <a:rect l="l" t="t" r="r" b="b"/>
            <a:pathLst>
              <a:path w="876935" h="860425">
                <a:moveTo>
                  <a:pt x="672744" y="635482"/>
                </a:moveTo>
                <a:lnTo>
                  <a:pt x="344055" y="506196"/>
                </a:lnTo>
                <a:lnTo>
                  <a:pt x="295084" y="497840"/>
                </a:lnTo>
                <a:lnTo>
                  <a:pt x="270332" y="499935"/>
                </a:lnTo>
                <a:lnTo>
                  <a:pt x="56642" y="572706"/>
                </a:lnTo>
                <a:lnTo>
                  <a:pt x="15430" y="603770"/>
                </a:lnTo>
                <a:lnTo>
                  <a:pt x="12" y="653059"/>
                </a:lnTo>
                <a:lnTo>
                  <a:pt x="12" y="802805"/>
                </a:lnTo>
                <a:lnTo>
                  <a:pt x="4584" y="825258"/>
                </a:lnTo>
                <a:lnTo>
                  <a:pt x="16992" y="843584"/>
                </a:lnTo>
                <a:lnTo>
                  <a:pt x="35344" y="855916"/>
                </a:lnTo>
                <a:lnTo>
                  <a:pt x="57785" y="860399"/>
                </a:lnTo>
                <a:lnTo>
                  <a:pt x="70624" y="859294"/>
                </a:lnTo>
                <a:lnTo>
                  <a:pt x="661136" y="651725"/>
                </a:lnTo>
                <a:lnTo>
                  <a:pt x="667194" y="647890"/>
                </a:lnTo>
                <a:lnTo>
                  <a:pt x="671169" y="642226"/>
                </a:lnTo>
                <a:lnTo>
                  <a:pt x="672744" y="635482"/>
                </a:lnTo>
                <a:close/>
              </a:path>
              <a:path w="876935" h="860425">
                <a:moveTo>
                  <a:pt x="876566" y="381622"/>
                </a:moveTo>
                <a:lnTo>
                  <a:pt x="869975" y="339572"/>
                </a:lnTo>
                <a:lnTo>
                  <a:pt x="851357" y="302374"/>
                </a:lnTo>
                <a:lnTo>
                  <a:pt x="822464" y="272465"/>
                </a:lnTo>
                <a:lnTo>
                  <a:pt x="785037" y="252310"/>
                </a:lnTo>
                <a:lnTo>
                  <a:pt x="76708" y="3136"/>
                </a:lnTo>
                <a:lnTo>
                  <a:pt x="54025" y="0"/>
                </a:lnTo>
                <a:lnTo>
                  <a:pt x="32651" y="5613"/>
                </a:lnTo>
                <a:lnTo>
                  <a:pt x="14935" y="18846"/>
                </a:lnTo>
                <a:lnTo>
                  <a:pt x="3238" y="38557"/>
                </a:lnTo>
                <a:lnTo>
                  <a:pt x="0" y="51155"/>
                </a:lnTo>
                <a:lnTo>
                  <a:pt x="12" y="207403"/>
                </a:lnTo>
                <a:lnTo>
                  <a:pt x="15494" y="256730"/>
                </a:lnTo>
                <a:lnTo>
                  <a:pt x="56819" y="287756"/>
                </a:lnTo>
                <a:lnTo>
                  <a:pt x="799858" y="548411"/>
                </a:lnTo>
                <a:lnTo>
                  <a:pt x="822540" y="551548"/>
                </a:lnTo>
                <a:lnTo>
                  <a:pt x="843927" y="545934"/>
                </a:lnTo>
                <a:lnTo>
                  <a:pt x="861644" y="532701"/>
                </a:lnTo>
                <a:lnTo>
                  <a:pt x="873340" y="512991"/>
                </a:lnTo>
                <a:lnTo>
                  <a:pt x="876503" y="500837"/>
                </a:lnTo>
                <a:lnTo>
                  <a:pt x="876566" y="38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32189" y="5993129"/>
            <a:ext cx="6562090" cy="28822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75"/>
              </a:spcBef>
            </a:pP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receive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immediate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visual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their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Correct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illuminate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green,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clear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indication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success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boosting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motivation.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Incorrect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turn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red,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prompting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review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material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identify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their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mistakes,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addressing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issues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passive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poor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found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traditional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314700"/>
          </a:xfrm>
          <a:custGeom>
            <a:avLst/>
            <a:gdLst/>
            <a:ahLst/>
            <a:cxnLst/>
            <a:rect l="l" t="t" r="r" b="b"/>
            <a:pathLst>
              <a:path w="18288000" h="3314700">
                <a:moveTo>
                  <a:pt x="18288000" y="0"/>
                </a:moveTo>
                <a:lnTo>
                  <a:pt x="0" y="0"/>
                </a:lnTo>
                <a:lnTo>
                  <a:pt x="0" y="3314700"/>
                </a:lnTo>
                <a:lnTo>
                  <a:pt x="18288000" y="3314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50182" y="1955038"/>
            <a:ext cx="10481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TYPEit's</a:t>
            </a:r>
            <a:r>
              <a:rPr sz="6600" b="1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Innovative</a:t>
            </a:r>
            <a:r>
              <a:rPr sz="66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6622" y="284480"/>
            <a:ext cx="4962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KEY</a:t>
            </a:r>
            <a:r>
              <a:rPr sz="7200" spc="-605" dirty="0"/>
              <a:t> </a:t>
            </a:r>
            <a:r>
              <a:rPr sz="7200" spc="-130" dirty="0"/>
              <a:t>Features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596900" y="4742614"/>
            <a:ext cx="5321935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receive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immediate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visual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feedback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their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answers.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Correct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illuminate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green,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providing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clear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indication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success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boosting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motivation.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Incorrect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answers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turn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progress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red,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prompting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to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review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material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identify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their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mistakes,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addressing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issues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passive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poor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found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traditional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8005" y="4742614"/>
            <a:ext cx="4946650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Educators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can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efficiently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manage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all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aspects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TYPEit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through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user-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friendly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dashboard.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includes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creating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editing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topics,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managing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accounts,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tracking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individual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class-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wide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progress,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accessing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comprehensive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thereby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overcoming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challenge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of inefficient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support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time progress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2881" y="4742614"/>
            <a:ext cx="5128260" cy="448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TYPEit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incorporates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built-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timer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add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layer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engaging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competition,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while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skip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functionality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prevents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from getting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bogged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down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overly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difficult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questions.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addresses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engagement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issues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identified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traditional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methods,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increasing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participation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improving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overall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learning experience.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112" y="3886022"/>
            <a:ext cx="3559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3200" b="1" dirty="0">
                <a:solidFill>
                  <a:srgbClr val="272424"/>
                </a:solidFill>
                <a:latin typeface="Times New Roman"/>
                <a:cs typeface="Times New Roman"/>
              </a:rPr>
              <a:t>Time</a:t>
            </a:r>
            <a:r>
              <a:rPr sz="3200" b="1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9016" y="3904233"/>
            <a:ext cx="4503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Robust</a:t>
            </a:r>
            <a:r>
              <a:rPr sz="3200" b="1" spc="-1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Admin</a:t>
            </a:r>
            <a:r>
              <a:rPr sz="3200" b="1" spc="-14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Dashboard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3360" y="3784853"/>
            <a:ext cx="5071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Timer</a:t>
            </a:r>
            <a:r>
              <a:rPr sz="3200" b="1" spc="-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3200" b="1" spc="-1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72424"/>
                </a:solidFill>
                <a:latin typeface="Times New Roman"/>
                <a:cs typeface="Times New Roman"/>
              </a:rPr>
              <a:t>Skip</a:t>
            </a:r>
            <a:r>
              <a:rPr sz="3200" b="1" spc="-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Functionality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616200"/>
          </a:xfrm>
          <a:custGeom>
            <a:avLst/>
            <a:gdLst/>
            <a:ahLst/>
            <a:cxnLst/>
            <a:rect l="l" t="t" r="r" b="b"/>
            <a:pathLst>
              <a:path w="18288000" h="2616200">
                <a:moveTo>
                  <a:pt x="0" y="2616200"/>
                </a:moveTo>
                <a:lnTo>
                  <a:pt x="18288000" y="2616200"/>
                </a:lnTo>
                <a:lnTo>
                  <a:pt x="18288000" y="0"/>
                </a:lnTo>
                <a:lnTo>
                  <a:pt x="0" y="0"/>
                </a:lnTo>
                <a:lnTo>
                  <a:pt x="0" y="261620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97100" y="144910"/>
            <a:ext cx="15895574" cy="255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4595" marR="5080">
              <a:lnSpc>
                <a:spcPct val="107600"/>
              </a:lnSpc>
              <a:spcBef>
                <a:spcPts val="100"/>
              </a:spcBef>
            </a:pPr>
            <a:r>
              <a:rPr sz="7200" spc="-25" dirty="0"/>
              <a:t>Methodology:</a:t>
            </a:r>
            <a:r>
              <a:rPr sz="7200" spc="-295" dirty="0"/>
              <a:t> </a:t>
            </a:r>
            <a:r>
              <a:rPr sz="7200" dirty="0"/>
              <a:t>An</a:t>
            </a:r>
            <a:r>
              <a:rPr sz="7200" spc="-315" dirty="0"/>
              <a:t> </a:t>
            </a:r>
            <a:r>
              <a:rPr sz="7200" spc="-25" dirty="0"/>
              <a:t>Iterative</a:t>
            </a:r>
            <a:r>
              <a:rPr sz="7200" spc="-285" dirty="0"/>
              <a:t> </a:t>
            </a:r>
            <a:r>
              <a:rPr sz="7200" spc="-25" dirty="0"/>
              <a:t>and </a:t>
            </a:r>
            <a:r>
              <a:rPr sz="7200" spc="-35" dirty="0"/>
              <a:t>Collaborative</a:t>
            </a:r>
            <a:r>
              <a:rPr sz="7200" spc="-335" dirty="0"/>
              <a:t> </a:t>
            </a:r>
            <a:r>
              <a:rPr sz="7200" spc="-10" dirty="0"/>
              <a:t>Approach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1356486" y="2795143"/>
            <a:ext cx="3598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272424"/>
                </a:solidFill>
                <a:latin typeface="Times New Roman"/>
                <a:cs typeface="Times New Roman"/>
              </a:rPr>
              <a:t>Requirement</a:t>
            </a:r>
            <a:r>
              <a:rPr sz="3200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72424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87" y="3880230"/>
            <a:ext cx="5628640" cy="4913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90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We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began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by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identifying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key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challenges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faced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by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high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school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in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traditional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learning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environments,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focusing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on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issues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such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passive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learning,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poor performance,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inefficient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educator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support.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included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surveys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interviews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with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teachers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understand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their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needs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priorities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new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platform.</a:t>
            </a:r>
            <a:r>
              <a:rPr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Key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findings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revealed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need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features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such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as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time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feedback,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customized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quizzes,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robust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admin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dashboard.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4406" y="2814955"/>
            <a:ext cx="4515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272424"/>
                </a:solidFill>
                <a:latin typeface="Times New Roman"/>
                <a:cs typeface="Times New Roman"/>
              </a:rPr>
              <a:t>Technology</a:t>
            </a:r>
            <a:r>
              <a:rPr sz="3200" spc="-1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72424"/>
                </a:solidFill>
                <a:latin typeface="Times New Roman"/>
                <a:cs typeface="Times New Roman"/>
              </a:rPr>
              <a:t>Stack</a:t>
            </a:r>
            <a:r>
              <a:rPr sz="32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72424"/>
                </a:solidFill>
                <a:latin typeface="Times New Roman"/>
                <a:cs typeface="Times New Roman"/>
              </a:rPr>
              <a:t>Selection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1379" y="3645535"/>
            <a:ext cx="6228715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90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Based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requirements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our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experience,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we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selected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technology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stack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that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prioritizes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scalability,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security,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ease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use.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involved choosing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Flask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backend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ensure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efficient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data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management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communication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database.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We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selected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SQLite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robust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reliable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database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solution,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capable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handling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large amounts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data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accounts.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Finally,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Bootstrap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was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chosen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frontend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1379" y="8088630"/>
            <a:ext cx="618299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accessible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different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devices,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addressing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need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easy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navigation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accessibility.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963" y="2796146"/>
            <a:ext cx="535940" cy="539750"/>
          </a:xfrm>
          <a:prstGeom prst="rect">
            <a:avLst/>
          </a:prstGeom>
          <a:solidFill>
            <a:srgbClr val="FFB822"/>
          </a:solidFill>
        </p:spPr>
        <p:txBody>
          <a:bodyPr vert="horz" wrap="square" lIns="0" tIns="2286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80"/>
              </a:spcBef>
            </a:pPr>
            <a:r>
              <a:rPr sz="2800" spc="145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7194" y="2877680"/>
            <a:ext cx="518795" cy="539750"/>
          </a:xfrm>
          <a:prstGeom prst="rect">
            <a:avLst/>
          </a:prstGeom>
          <a:solidFill>
            <a:srgbClr val="FFB822"/>
          </a:solidFill>
        </p:spPr>
        <p:txBody>
          <a:bodyPr vert="horz" wrap="square" lIns="0" tIns="1397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10"/>
              </a:spcBef>
            </a:pPr>
            <a:r>
              <a:rPr sz="2800" spc="70" dirty="0"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2089" y="2602610"/>
            <a:ext cx="6552565" cy="7380605"/>
          </a:xfrm>
          <a:custGeom>
            <a:avLst/>
            <a:gdLst/>
            <a:ahLst/>
            <a:cxnLst/>
            <a:rect l="l" t="t" r="r" b="b"/>
            <a:pathLst>
              <a:path w="6552565" h="7380605">
                <a:moveTo>
                  <a:pt x="6552311" y="0"/>
                </a:moveTo>
                <a:lnTo>
                  <a:pt x="6552311" y="7366977"/>
                </a:lnTo>
              </a:path>
              <a:path w="6552565" h="7380605">
                <a:moveTo>
                  <a:pt x="0" y="13589"/>
                </a:moveTo>
                <a:lnTo>
                  <a:pt x="0" y="7380503"/>
                </a:lnTo>
              </a:path>
            </a:pathLst>
          </a:custGeom>
          <a:ln w="19050">
            <a:solidFill>
              <a:srgbClr val="FFB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07341" y="2831071"/>
            <a:ext cx="535940" cy="539750"/>
          </a:xfrm>
          <a:prstGeom prst="rect">
            <a:avLst/>
          </a:prstGeom>
          <a:solidFill>
            <a:srgbClr val="FFB822"/>
          </a:solidFill>
        </p:spPr>
        <p:txBody>
          <a:bodyPr vert="horz" wrap="square" lIns="0" tIns="2286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80"/>
              </a:spcBef>
            </a:pPr>
            <a:r>
              <a:rPr sz="2800" spc="5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8314" y="3679316"/>
            <a:ext cx="5903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development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process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was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iterative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agile,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8314" y="4043552"/>
            <a:ext cx="5855335" cy="3583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100"/>
              </a:spcBef>
            </a:pP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consisting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several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phases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planning,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implementation,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testing.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Each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phase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involve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close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collaboration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between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our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team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members, ensuring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smooth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integration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backend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frontend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components.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After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each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phase,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testing cycles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were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conducted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validate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functionali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design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each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module.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focused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on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iterative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development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based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5979" y="7724393"/>
            <a:ext cx="1238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94780" algn="l"/>
              </a:tabLst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guarantee</a:t>
            </a:r>
            <a:r>
              <a:rPr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user-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friendly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responsive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interface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	</a:t>
            </a:r>
            <a:r>
              <a:rPr sz="360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test</a:t>
            </a:r>
            <a:r>
              <a:rPr sz="3600" spc="-179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spc="-1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results.</a:t>
            </a:r>
            <a:r>
              <a:rPr sz="3600" spc="-15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3600" spc="-16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spc="-1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helped</a:t>
            </a:r>
            <a:r>
              <a:rPr sz="3600" spc="-16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us</a:t>
            </a:r>
            <a:r>
              <a:rPr sz="3600" spc="-15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spc="-1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address</a:t>
            </a:r>
            <a:r>
              <a:rPr sz="3600" spc="-15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any</a:t>
            </a:r>
            <a:r>
              <a:rPr sz="3600" spc="-172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spc="-15" baseline="8101" dirty="0">
                <a:solidFill>
                  <a:srgbClr val="272424"/>
                </a:solidFill>
                <a:latin typeface="Times New Roman"/>
                <a:cs typeface="Times New Roman"/>
              </a:rPr>
              <a:t>challenge</a:t>
            </a:r>
            <a:endParaRPr sz="3600" baseline="810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18314" y="8044688"/>
            <a:ext cx="5631815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100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ensure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final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product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met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specific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requirements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from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educators,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including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features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like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skip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functionality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improved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student engagement.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57352" y="2752724"/>
            <a:ext cx="3376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272424"/>
                </a:solidFill>
                <a:latin typeface="Times New Roman"/>
                <a:cs typeface="Times New Roman"/>
              </a:rPr>
              <a:t>Development</a:t>
            </a:r>
            <a:r>
              <a:rPr sz="32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72424"/>
                </a:solidFill>
                <a:latin typeface="Times New Roman"/>
                <a:cs typeface="Times New Roman"/>
              </a:rPr>
              <a:t>Phases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42534" cy="10287000"/>
            <a:chOff x="0" y="0"/>
            <a:chExt cx="18242534" cy="10287000"/>
          </a:xfrm>
        </p:grpSpPr>
        <p:sp>
          <p:nvSpPr>
            <p:cNvPr id="3" name="object 3"/>
            <p:cNvSpPr/>
            <p:nvPr/>
          </p:nvSpPr>
          <p:spPr>
            <a:xfrm>
              <a:off x="5972301" y="0"/>
              <a:ext cx="19050" cy="10287000"/>
            </a:xfrm>
            <a:custGeom>
              <a:avLst/>
              <a:gdLst/>
              <a:ahLst/>
              <a:cxnLst/>
              <a:rect l="l" t="t" r="r" b="b"/>
              <a:pathLst>
                <a:path w="19050" h="10287000">
                  <a:moveTo>
                    <a:pt x="0" y="10286996"/>
                  </a:moveTo>
                  <a:lnTo>
                    <a:pt x="19050" y="1028699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10286996"/>
                  </a:lnTo>
                  <a:close/>
                </a:path>
              </a:pathLst>
            </a:custGeom>
            <a:solidFill>
              <a:srgbClr val="FFB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03544" y="94742"/>
              <a:ext cx="12238990" cy="1690370"/>
            </a:xfrm>
            <a:custGeom>
              <a:avLst/>
              <a:gdLst/>
              <a:ahLst/>
              <a:cxnLst/>
              <a:rect l="l" t="t" r="r" b="b"/>
              <a:pathLst>
                <a:path w="12238990" h="1690370">
                  <a:moveTo>
                    <a:pt x="12238990" y="0"/>
                  </a:moveTo>
                  <a:lnTo>
                    <a:pt x="0" y="0"/>
                  </a:lnTo>
                  <a:lnTo>
                    <a:pt x="0" y="1690370"/>
                  </a:lnTo>
                  <a:lnTo>
                    <a:pt x="12238990" y="1690370"/>
                  </a:lnTo>
                  <a:lnTo>
                    <a:pt x="122389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591"/>
              <a:ext cx="5991351" cy="102414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17334" y="160401"/>
            <a:ext cx="9208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60" dirty="0">
                <a:latin typeface="Times New Roman"/>
                <a:cs typeface="Times New Roman"/>
              </a:rPr>
              <a:t>Implementation</a:t>
            </a:r>
            <a:r>
              <a:rPr sz="4800" b="1" spc="-195" dirty="0">
                <a:latin typeface="Times New Roman"/>
                <a:cs typeface="Times New Roman"/>
              </a:rPr>
              <a:t> </a:t>
            </a:r>
            <a:r>
              <a:rPr sz="4800" b="1" spc="-35" dirty="0">
                <a:latin typeface="Times New Roman"/>
                <a:cs typeface="Times New Roman"/>
              </a:rPr>
              <a:t>Details:</a:t>
            </a:r>
            <a:r>
              <a:rPr sz="4800" b="1" spc="-18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A</a:t>
            </a:r>
            <a:r>
              <a:rPr sz="4800" b="1" spc="-165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Seamless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7334" y="603580"/>
            <a:ext cx="8181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Blend</a:t>
            </a:r>
            <a:r>
              <a:rPr sz="48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8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Backend</a:t>
            </a:r>
            <a:r>
              <a:rPr sz="48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8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Frontend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23121" y="1943125"/>
            <a:ext cx="995680" cy="5666105"/>
            <a:chOff x="6123121" y="1943125"/>
            <a:chExt cx="995680" cy="56661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3121" y="1943125"/>
              <a:ext cx="479155" cy="5243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6559" y="4331157"/>
              <a:ext cx="659113" cy="7337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5379" y="6861523"/>
              <a:ext cx="903134" cy="74742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36945" y="1893264"/>
            <a:ext cx="12197080" cy="754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Secure</a:t>
            </a:r>
            <a:r>
              <a:rPr sz="3600" b="1" spc="-1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3600" b="1" spc="-1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Authentication</a:t>
            </a:r>
            <a:endParaRPr sz="3600" dirty="0">
              <a:latin typeface="Times New Roman"/>
              <a:cs typeface="Times New Roman"/>
            </a:endParaRPr>
          </a:p>
          <a:p>
            <a:pPr marL="165100" marR="89535">
              <a:lnSpc>
                <a:spcPct val="121500"/>
              </a:lnSpc>
              <a:spcBef>
                <a:spcPts val="1955"/>
              </a:spcBef>
            </a:pP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Utilizing</a:t>
            </a:r>
            <a:r>
              <a:rPr sz="2400" spc="-13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Flask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backend,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we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implemented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secure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login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password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hashing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to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protect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credentials.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allows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educators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easily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enable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or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disable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accounts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as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needed.</a:t>
            </a:r>
            <a:endParaRPr sz="2400" dirty="0">
              <a:latin typeface="Times New Roman"/>
              <a:cs typeface="Times New Roman"/>
            </a:endParaRPr>
          </a:p>
          <a:p>
            <a:pPr marL="1010285">
              <a:lnSpc>
                <a:spcPct val="100000"/>
              </a:lnSpc>
              <a:spcBef>
                <a:spcPts val="2480"/>
              </a:spcBef>
            </a:pP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SQLite</a:t>
            </a:r>
            <a:r>
              <a:rPr sz="3600" b="1" spc="-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Database</a:t>
            </a:r>
            <a:r>
              <a:rPr sz="3600" b="1" spc="-1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Management</a:t>
            </a:r>
            <a:endParaRPr sz="3600" dirty="0">
              <a:latin typeface="Times New Roman"/>
              <a:cs typeface="Times New Roman"/>
            </a:endParaRPr>
          </a:p>
          <a:p>
            <a:pPr marL="165100" marR="548640">
              <a:lnSpc>
                <a:spcPct val="121500"/>
              </a:lnSpc>
              <a:spcBef>
                <a:spcPts val="1805"/>
              </a:spcBef>
            </a:pP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robust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SQLite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database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efficiently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stores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profiles,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comprehensive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data,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results,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ensuring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scalability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reliable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data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management</a:t>
            </a:r>
            <a:r>
              <a:rPr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as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described</a:t>
            </a:r>
            <a:r>
              <a:rPr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in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methodology</a:t>
            </a:r>
            <a:r>
              <a:rPr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section.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This database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was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chosen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support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feedback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features.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186815">
              <a:lnSpc>
                <a:spcPct val="100000"/>
              </a:lnSpc>
            </a:pP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Admin</a:t>
            </a:r>
            <a:r>
              <a:rPr sz="3600" b="1" spc="-1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Dashboard</a:t>
            </a:r>
            <a:r>
              <a:rPr sz="3600" b="1" spc="-1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Interface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1500"/>
              </a:lnSpc>
            </a:pP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Built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Bootstrap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for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responsiveness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accessibility,</a:t>
            </a:r>
            <a:r>
              <a:rPr sz="24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admin</a:t>
            </a:r>
            <a:r>
              <a:rPr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dashboard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allows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educators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manage</a:t>
            </a:r>
            <a:r>
              <a:rPr sz="2400" spc="-9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quiz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topics,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accounts,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view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time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class</a:t>
            </a:r>
            <a:r>
              <a:rPr sz="24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scores.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This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addresses</a:t>
            </a:r>
            <a:r>
              <a:rPr sz="24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requirement</a:t>
            </a:r>
            <a:r>
              <a:rPr sz="24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for efficient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educator</a:t>
            </a:r>
            <a:r>
              <a:rPr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support</a:t>
            </a:r>
            <a:r>
              <a:rPr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progress</a:t>
            </a:r>
            <a:r>
              <a:rPr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monitoring.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54" y="2729357"/>
            <a:ext cx="4441190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5280">
              <a:lnSpc>
                <a:spcPct val="128499"/>
              </a:lnSpc>
              <a:spcBef>
                <a:spcPts val="100"/>
              </a:spcBef>
            </a:pPr>
            <a:r>
              <a:rPr sz="7200" spc="-165" dirty="0"/>
              <a:t>Outputs</a:t>
            </a:r>
            <a:r>
              <a:rPr sz="7200" spc="-300" dirty="0"/>
              <a:t> </a:t>
            </a:r>
            <a:r>
              <a:rPr sz="7200" spc="-25" dirty="0"/>
              <a:t>of </a:t>
            </a:r>
            <a:r>
              <a:rPr sz="7200" spc="-125" dirty="0"/>
              <a:t>our</a:t>
            </a:r>
            <a:r>
              <a:rPr sz="7200" spc="-325" dirty="0"/>
              <a:t> </a:t>
            </a:r>
            <a:r>
              <a:rPr sz="7200" spc="-155" dirty="0"/>
              <a:t>Platform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5967729" y="401065"/>
            <a:ext cx="12138025" cy="9156700"/>
            <a:chOff x="5967729" y="401065"/>
            <a:chExt cx="12138025" cy="9156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7789" y="681354"/>
              <a:ext cx="4499672" cy="3319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7729" y="5295900"/>
              <a:ext cx="5729732" cy="411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5200" y="401065"/>
              <a:ext cx="6980555" cy="3319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8800" y="3313938"/>
              <a:ext cx="7239000" cy="3319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2000" y="6868655"/>
              <a:ext cx="5620765" cy="26885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399709"/>
            <a:ext cx="6523990" cy="296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800"/>
              </a:lnSpc>
              <a:spcBef>
                <a:spcPts val="90"/>
              </a:spcBef>
            </a:pPr>
            <a:r>
              <a:rPr sz="4800" b="1" spc="-70" dirty="0">
                <a:latin typeface="Times New Roman"/>
                <a:cs typeface="Times New Roman"/>
              </a:rPr>
              <a:t>Results</a:t>
            </a:r>
            <a:r>
              <a:rPr sz="4800" b="1" spc="-229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imes New Roman"/>
                <a:cs typeface="Times New Roman"/>
              </a:rPr>
              <a:t>and</a:t>
            </a:r>
            <a:r>
              <a:rPr sz="4800" b="1" spc="-215" dirty="0">
                <a:latin typeface="Times New Roman"/>
                <a:cs typeface="Times New Roman"/>
              </a:rPr>
              <a:t> </a:t>
            </a:r>
            <a:r>
              <a:rPr sz="4800" b="1" spc="-75" dirty="0">
                <a:latin typeface="Times New Roman"/>
                <a:cs typeface="Times New Roman"/>
              </a:rPr>
              <a:t>Discussion:</a:t>
            </a:r>
            <a:r>
              <a:rPr sz="4800" b="1" spc="-225" dirty="0">
                <a:latin typeface="Times New Roman"/>
                <a:cs typeface="Times New Roman"/>
              </a:rPr>
              <a:t> </a:t>
            </a:r>
            <a:r>
              <a:rPr sz="4800" b="1" spc="-50" dirty="0">
                <a:latin typeface="Times New Roman"/>
                <a:cs typeface="Times New Roman"/>
              </a:rPr>
              <a:t>A </a:t>
            </a:r>
            <a:r>
              <a:rPr sz="4800" b="1" spc="-70" dirty="0">
                <a:latin typeface="Times New Roman"/>
                <a:cs typeface="Times New Roman"/>
              </a:rPr>
              <a:t>Promising</a:t>
            </a:r>
            <a:r>
              <a:rPr sz="4800" b="1" spc="-195" dirty="0">
                <a:latin typeface="Times New Roman"/>
                <a:cs typeface="Times New Roman"/>
              </a:rPr>
              <a:t> </a:t>
            </a:r>
            <a:r>
              <a:rPr sz="4800" b="1" spc="-80" dirty="0">
                <a:latin typeface="Times New Roman"/>
                <a:cs typeface="Times New Roman"/>
              </a:rPr>
              <a:t>Solution</a:t>
            </a:r>
            <a:r>
              <a:rPr sz="4800" b="1" spc="-180" dirty="0">
                <a:latin typeface="Times New Roman"/>
                <a:cs typeface="Times New Roman"/>
              </a:rPr>
              <a:t> </a:t>
            </a:r>
            <a:r>
              <a:rPr sz="4800" b="1" spc="-25" dirty="0">
                <a:latin typeface="Times New Roman"/>
                <a:cs typeface="Times New Roman"/>
              </a:rPr>
              <a:t>for </a:t>
            </a:r>
            <a:r>
              <a:rPr sz="4800" b="1" spc="-10" dirty="0">
                <a:latin typeface="Times New Roman"/>
                <a:cs typeface="Times New Roman"/>
              </a:rPr>
              <a:t>Education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97777" y="133730"/>
            <a:ext cx="5473700" cy="3331210"/>
          </a:xfrm>
          <a:custGeom>
            <a:avLst/>
            <a:gdLst/>
            <a:ahLst/>
            <a:cxnLst/>
            <a:rect l="l" t="t" r="r" b="b"/>
            <a:pathLst>
              <a:path w="5473700" h="3331210">
                <a:moveTo>
                  <a:pt x="2736723" y="0"/>
                </a:moveTo>
                <a:lnTo>
                  <a:pt x="2677212" y="386"/>
                </a:lnTo>
                <a:lnTo>
                  <a:pt x="2618011" y="1538"/>
                </a:lnTo>
                <a:lnTo>
                  <a:pt x="2559133" y="3450"/>
                </a:lnTo>
                <a:lnTo>
                  <a:pt x="2500591" y="6113"/>
                </a:lnTo>
                <a:lnTo>
                  <a:pt x="2442397" y="9520"/>
                </a:lnTo>
                <a:lnTo>
                  <a:pt x="2384565" y="13662"/>
                </a:lnTo>
                <a:lnTo>
                  <a:pt x="2327107" y="18532"/>
                </a:lnTo>
                <a:lnTo>
                  <a:pt x="2270036" y="24122"/>
                </a:lnTo>
                <a:lnTo>
                  <a:pt x="2213366" y="30424"/>
                </a:lnTo>
                <a:lnTo>
                  <a:pt x="2157107" y="37431"/>
                </a:lnTo>
                <a:lnTo>
                  <a:pt x="2101275" y="45134"/>
                </a:lnTo>
                <a:lnTo>
                  <a:pt x="2045881" y="53525"/>
                </a:lnTo>
                <a:lnTo>
                  <a:pt x="1990938" y="62598"/>
                </a:lnTo>
                <a:lnTo>
                  <a:pt x="1936459" y="72343"/>
                </a:lnTo>
                <a:lnTo>
                  <a:pt x="1882457" y="82754"/>
                </a:lnTo>
                <a:lnTo>
                  <a:pt x="1828945" y="93823"/>
                </a:lnTo>
                <a:lnTo>
                  <a:pt x="1775936" y="105541"/>
                </a:lnTo>
                <a:lnTo>
                  <a:pt x="1723442" y="117901"/>
                </a:lnTo>
                <a:lnTo>
                  <a:pt x="1671476" y="130895"/>
                </a:lnTo>
                <a:lnTo>
                  <a:pt x="1620052" y="144515"/>
                </a:lnTo>
                <a:lnTo>
                  <a:pt x="1569181" y="158754"/>
                </a:lnTo>
                <a:lnTo>
                  <a:pt x="1518877" y="173603"/>
                </a:lnTo>
                <a:lnTo>
                  <a:pt x="1469153" y="189055"/>
                </a:lnTo>
                <a:lnTo>
                  <a:pt x="1420021" y="205102"/>
                </a:lnTo>
                <a:lnTo>
                  <a:pt x="1371495" y="221736"/>
                </a:lnTo>
                <a:lnTo>
                  <a:pt x="1323587" y="238949"/>
                </a:lnTo>
                <a:lnTo>
                  <a:pt x="1276310" y="256734"/>
                </a:lnTo>
                <a:lnTo>
                  <a:pt x="1229676" y="275083"/>
                </a:lnTo>
                <a:lnTo>
                  <a:pt x="1183699" y="293987"/>
                </a:lnTo>
                <a:lnTo>
                  <a:pt x="1138392" y="313440"/>
                </a:lnTo>
                <a:lnTo>
                  <a:pt x="1093767" y="333433"/>
                </a:lnTo>
                <a:lnTo>
                  <a:pt x="1049837" y="353958"/>
                </a:lnTo>
                <a:lnTo>
                  <a:pt x="1006616" y="375008"/>
                </a:lnTo>
                <a:lnTo>
                  <a:pt x="964115" y="396575"/>
                </a:lnTo>
                <a:lnTo>
                  <a:pt x="922347" y="418651"/>
                </a:lnTo>
                <a:lnTo>
                  <a:pt x="881327" y="441228"/>
                </a:lnTo>
                <a:lnTo>
                  <a:pt x="841065" y="464298"/>
                </a:lnTo>
                <a:lnTo>
                  <a:pt x="801576" y="487854"/>
                </a:lnTo>
                <a:lnTo>
                  <a:pt x="762872" y="511888"/>
                </a:lnTo>
                <a:lnTo>
                  <a:pt x="724965" y="536392"/>
                </a:lnTo>
                <a:lnTo>
                  <a:pt x="687870" y="561358"/>
                </a:lnTo>
                <a:lnTo>
                  <a:pt x="651597" y="586778"/>
                </a:lnTo>
                <a:lnTo>
                  <a:pt x="616162" y="612644"/>
                </a:lnTo>
                <a:lnTo>
                  <a:pt x="581575" y="638950"/>
                </a:lnTo>
                <a:lnTo>
                  <a:pt x="547851" y="665686"/>
                </a:lnTo>
                <a:lnTo>
                  <a:pt x="515001" y="692846"/>
                </a:lnTo>
                <a:lnTo>
                  <a:pt x="483039" y="720420"/>
                </a:lnTo>
                <a:lnTo>
                  <a:pt x="451978" y="748402"/>
                </a:lnTo>
                <a:lnTo>
                  <a:pt x="421830" y="776784"/>
                </a:lnTo>
                <a:lnTo>
                  <a:pt x="392608" y="805558"/>
                </a:lnTo>
                <a:lnTo>
                  <a:pt x="364325" y="834715"/>
                </a:lnTo>
                <a:lnTo>
                  <a:pt x="336994" y="864249"/>
                </a:lnTo>
                <a:lnTo>
                  <a:pt x="310628" y="894151"/>
                </a:lnTo>
                <a:lnTo>
                  <a:pt x="285240" y="924414"/>
                </a:lnTo>
                <a:lnTo>
                  <a:pt x="260842" y="955029"/>
                </a:lnTo>
                <a:lnTo>
                  <a:pt x="237447" y="985990"/>
                </a:lnTo>
                <a:lnTo>
                  <a:pt x="215068" y="1017287"/>
                </a:lnTo>
                <a:lnTo>
                  <a:pt x="193718" y="1048914"/>
                </a:lnTo>
                <a:lnTo>
                  <a:pt x="154157" y="1113125"/>
                </a:lnTo>
                <a:lnTo>
                  <a:pt x="118865" y="1178559"/>
                </a:lnTo>
                <a:lnTo>
                  <a:pt x="87945" y="1245154"/>
                </a:lnTo>
                <a:lnTo>
                  <a:pt x="61501" y="1312847"/>
                </a:lnTo>
                <a:lnTo>
                  <a:pt x="39634" y="1381577"/>
                </a:lnTo>
                <a:lnTo>
                  <a:pt x="22448" y="1451280"/>
                </a:lnTo>
                <a:lnTo>
                  <a:pt x="10045" y="1521894"/>
                </a:lnTo>
                <a:lnTo>
                  <a:pt x="2528" y="1593356"/>
                </a:lnTo>
                <a:lnTo>
                  <a:pt x="0" y="1665604"/>
                </a:lnTo>
                <a:lnTo>
                  <a:pt x="634" y="1701823"/>
                </a:lnTo>
                <a:lnTo>
                  <a:pt x="5669" y="1773686"/>
                </a:lnTo>
                <a:lnTo>
                  <a:pt x="15642" y="1844732"/>
                </a:lnTo>
                <a:lnTo>
                  <a:pt x="30450" y="1914899"/>
                </a:lnTo>
                <a:lnTo>
                  <a:pt x="49989" y="1984123"/>
                </a:lnTo>
                <a:lnTo>
                  <a:pt x="74157" y="2052342"/>
                </a:lnTo>
                <a:lnTo>
                  <a:pt x="102852" y="2119494"/>
                </a:lnTo>
                <a:lnTo>
                  <a:pt x="135970" y="2185516"/>
                </a:lnTo>
                <a:lnTo>
                  <a:pt x="173410" y="2250346"/>
                </a:lnTo>
                <a:lnTo>
                  <a:pt x="215068" y="2313922"/>
                </a:lnTo>
                <a:lnTo>
                  <a:pt x="237447" y="2345219"/>
                </a:lnTo>
                <a:lnTo>
                  <a:pt x="260842" y="2376180"/>
                </a:lnTo>
                <a:lnTo>
                  <a:pt x="285240" y="2406795"/>
                </a:lnTo>
                <a:lnTo>
                  <a:pt x="310628" y="2437058"/>
                </a:lnTo>
                <a:lnTo>
                  <a:pt x="336994" y="2466960"/>
                </a:lnTo>
                <a:lnTo>
                  <a:pt x="364325" y="2496494"/>
                </a:lnTo>
                <a:lnTo>
                  <a:pt x="392608" y="2525651"/>
                </a:lnTo>
                <a:lnTo>
                  <a:pt x="421830" y="2554425"/>
                </a:lnTo>
                <a:lnTo>
                  <a:pt x="451978" y="2582807"/>
                </a:lnTo>
                <a:lnTo>
                  <a:pt x="483039" y="2610789"/>
                </a:lnTo>
                <a:lnTo>
                  <a:pt x="515001" y="2638363"/>
                </a:lnTo>
                <a:lnTo>
                  <a:pt x="547851" y="2665523"/>
                </a:lnTo>
                <a:lnTo>
                  <a:pt x="581575" y="2692259"/>
                </a:lnTo>
                <a:lnTo>
                  <a:pt x="616162" y="2718565"/>
                </a:lnTo>
                <a:lnTo>
                  <a:pt x="651597" y="2744431"/>
                </a:lnTo>
                <a:lnTo>
                  <a:pt x="687870" y="2769851"/>
                </a:lnTo>
                <a:lnTo>
                  <a:pt x="724965" y="2794817"/>
                </a:lnTo>
                <a:lnTo>
                  <a:pt x="762872" y="2819321"/>
                </a:lnTo>
                <a:lnTo>
                  <a:pt x="801576" y="2843355"/>
                </a:lnTo>
                <a:lnTo>
                  <a:pt x="841065" y="2866911"/>
                </a:lnTo>
                <a:lnTo>
                  <a:pt x="881327" y="2889981"/>
                </a:lnTo>
                <a:lnTo>
                  <a:pt x="922347" y="2912558"/>
                </a:lnTo>
                <a:lnTo>
                  <a:pt x="964115" y="2934634"/>
                </a:lnTo>
                <a:lnTo>
                  <a:pt x="1006616" y="2956201"/>
                </a:lnTo>
                <a:lnTo>
                  <a:pt x="1049837" y="2977251"/>
                </a:lnTo>
                <a:lnTo>
                  <a:pt x="1093767" y="2997776"/>
                </a:lnTo>
                <a:lnTo>
                  <a:pt x="1138392" y="3017769"/>
                </a:lnTo>
                <a:lnTo>
                  <a:pt x="1183699" y="3037222"/>
                </a:lnTo>
                <a:lnTo>
                  <a:pt x="1229676" y="3056126"/>
                </a:lnTo>
                <a:lnTo>
                  <a:pt x="1276310" y="3074475"/>
                </a:lnTo>
                <a:lnTo>
                  <a:pt x="1323587" y="3092260"/>
                </a:lnTo>
                <a:lnTo>
                  <a:pt x="1371495" y="3109473"/>
                </a:lnTo>
                <a:lnTo>
                  <a:pt x="1420021" y="3126107"/>
                </a:lnTo>
                <a:lnTo>
                  <a:pt x="1469153" y="3142154"/>
                </a:lnTo>
                <a:lnTo>
                  <a:pt x="1518877" y="3157606"/>
                </a:lnTo>
                <a:lnTo>
                  <a:pt x="1569181" y="3172455"/>
                </a:lnTo>
                <a:lnTo>
                  <a:pt x="1620052" y="3186694"/>
                </a:lnTo>
                <a:lnTo>
                  <a:pt x="1671476" y="3200314"/>
                </a:lnTo>
                <a:lnTo>
                  <a:pt x="1723442" y="3213308"/>
                </a:lnTo>
                <a:lnTo>
                  <a:pt x="1775936" y="3225668"/>
                </a:lnTo>
                <a:lnTo>
                  <a:pt x="1828945" y="3237386"/>
                </a:lnTo>
                <a:lnTo>
                  <a:pt x="1882457" y="3248455"/>
                </a:lnTo>
                <a:lnTo>
                  <a:pt x="1936459" y="3258866"/>
                </a:lnTo>
                <a:lnTo>
                  <a:pt x="1990938" y="3268611"/>
                </a:lnTo>
                <a:lnTo>
                  <a:pt x="2045881" y="3277684"/>
                </a:lnTo>
                <a:lnTo>
                  <a:pt x="2101275" y="3286075"/>
                </a:lnTo>
                <a:lnTo>
                  <a:pt x="2157107" y="3293778"/>
                </a:lnTo>
                <a:lnTo>
                  <a:pt x="2213366" y="3300785"/>
                </a:lnTo>
                <a:lnTo>
                  <a:pt x="2270036" y="3307087"/>
                </a:lnTo>
                <a:lnTo>
                  <a:pt x="2327107" y="3312677"/>
                </a:lnTo>
                <a:lnTo>
                  <a:pt x="2384565" y="3317547"/>
                </a:lnTo>
                <a:lnTo>
                  <a:pt x="2442397" y="3321689"/>
                </a:lnTo>
                <a:lnTo>
                  <a:pt x="2500591" y="3325096"/>
                </a:lnTo>
                <a:lnTo>
                  <a:pt x="2559133" y="3327759"/>
                </a:lnTo>
                <a:lnTo>
                  <a:pt x="2618011" y="3329671"/>
                </a:lnTo>
                <a:lnTo>
                  <a:pt x="2677212" y="3330823"/>
                </a:lnTo>
                <a:lnTo>
                  <a:pt x="2736723" y="3331210"/>
                </a:lnTo>
                <a:lnTo>
                  <a:pt x="2796233" y="3330823"/>
                </a:lnTo>
                <a:lnTo>
                  <a:pt x="2855434" y="3329671"/>
                </a:lnTo>
                <a:lnTo>
                  <a:pt x="2914312" y="3327759"/>
                </a:lnTo>
                <a:lnTo>
                  <a:pt x="2972854" y="3325096"/>
                </a:lnTo>
                <a:lnTo>
                  <a:pt x="3031048" y="3321689"/>
                </a:lnTo>
                <a:lnTo>
                  <a:pt x="3088880" y="3317547"/>
                </a:lnTo>
                <a:lnTo>
                  <a:pt x="3146338" y="3312677"/>
                </a:lnTo>
                <a:lnTo>
                  <a:pt x="3203409" y="3307087"/>
                </a:lnTo>
                <a:lnTo>
                  <a:pt x="3260079" y="3300785"/>
                </a:lnTo>
                <a:lnTo>
                  <a:pt x="3316338" y="3293778"/>
                </a:lnTo>
                <a:lnTo>
                  <a:pt x="3372170" y="3286075"/>
                </a:lnTo>
                <a:lnTo>
                  <a:pt x="3427564" y="3277684"/>
                </a:lnTo>
                <a:lnTo>
                  <a:pt x="3482507" y="3268611"/>
                </a:lnTo>
                <a:lnTo>
                  <a:pt x="3536986" y="3258866"/>
                </a:lnTo>
                <a:lnTo>
                  <a:pt x="3590988" y="3248455"/>
                </a:lnTo>
                <a:lnTo>
                  <a:pt x="3644500" y="3237386"/>
                </a:lnTo>
                <a:lnTo>
                  <a:pt x="3697509" y="3225668"/>
                </a:lnTo>
                <a:lnTo>
                  <a:pt x="3750003" y="3213308"/>
                </a:lnTo>
                <a:lnTo>
                  <a:pt x="3801969" y="3200314"/>
                </a:lnTo>
                <a:lnTo>
                  <a:pt x="3853393" y="3186694"/>
                </a:lnTo>
                <a:lnTo>
                  <a:pt x="3904264" y="3172455"/>
                </a:lnTo>
                <a:lnTo>
                  <a:pt x="3954568" y="3157606"/>
                </a:lnTo>
                <a:lnTo>
                  <a:pt x="4004292" y="3142154"/>
                </a:lnTo>
                <a:lnTo>
                  <a:pt x="4053424" y="3126107"/>
                </a:lnTo>
                <a:lnTo>
                  <a:pt x="4101950" y="3109473"/>
                </a:lnTo>
                <a:lnTo>
                  <a:pt x="4149858" y="3092260"/>
                </a:lnTo>
                <a:lnTo>
                  <a:pt x="4197135" y="3074475"/>
                </a:lnTo>
                <a:lnTo>
                  <a:pt x="4243769" y="3056126"/>
                </a:lnTo>
                <a:lnTo>
                  <a:pt x="4289746" y="3037222"/>
                </a:lnTo>
                <a:lnTo>
                  <a:pt x="4335053" y="3017769"/>
                </a:lnTo>
                <a:lnTo>
                  <a:pt x="4379678" y="2997776"/>
                </a:lnTo>
                <a:lnTo>
                  <a:pt x="4423608" y="2977251"/>
                </a:lnTo>
                <a:lnTo>
                  <a:pt x="4466829" y="2956201"/>
                </a:lnTo>
                <a:lnTo>
                  <a:pt x="4509330" y="2934634"/>
                </a:lnTo>
                <a:lnTo>
                  <a:pt x="4551098" y="2912558"/>
                </a:lnTo>
                <a:lnTo>
                  <a:pt x="4592118" y="2889981"/>
                </a:lnTo>
                <a:lnTo>
                  <a:pt x="4632380" y="2866911"/>
                </a:lnTo>
                <a:lnTo>
                  <a:pt x="4671869" y="2843355"/>
                </a:lnTo>
                <a:lnTo>
                  <a:pt x="4710573" y="2819321"/>
                </a:lnTo>
                <a:lnTo>
                  <a:pt x="4748480" y="2794817"/>
                </a:lnTo>
                <a:lnTo>
                  <a:pt x="4785575" y="2769851"/>
                </a:lnTo>
                <a:lnTo>
                  <a:pt x="4821848" y="2744431"/>
                </a:lnTo>
                <a:lnTo>
                  <a:pt x="4857283" y="2718565"/>
                </a:lnTo>
                <a:lnTo>
                  <a:pt x="4891870" y="2692259"/>
                </a:lnTo>
                <a:lnTo>
                  <a:pt x="4925594" y="2665523"/>
                </a:lnTo>
                <a:lnTo>
                  <a:pt x="4958444" y="2638363"/>
                </a:lnTo>
                <a:lnTo>
                  <a:pt x="4990406" y="2610789"/>
                </a:lnTo>
                <a:lnTo>
                  <a:pt x="5021467" y="2582807"/>
                </a:lnTo>
                <a:lnTo>
                  <a:pt x="5051615" y="2554425"/>
                </a:lnTo>
                <a:lnTo>
                  <a:pt x="5080837" y="2525651"/>
                </a:lnTo>
                <a:lnTo>
                  <a:pt x="5109120" y="2496494"/>
                </a:lnTo>
                <a:lnTo>
                  <a:pt x="5136451" y="2466960"/>
                </a:lnTo>
                <a:lnTo>
                  <a:pt x="5162817" y="2437058"/>
                </a:lnTo>
                <a:lnTo>
                  <a:pt x="5188205" y="2406795"/>
                </a:lnTo>
                <a:lnTo>
                  <a:pt x="5212603" y="2376180"/>
                </a:lnTo>
                <a:lnTo>
                  <a:pt x="5235998" y="2345219"/>
                </a:lnTo>
                <a:lnTo>
                  <a:pt x="5258377" y="2313922"/>
                </a:lnTo>
                <a:lnTo>
                  <a:pt x="5279727" y="2282295"/>
                </a:lnTo>
                <a:lnTo>
                  <a:pt x="5319288" y="2218084"/>
                </a:lnTo>
                <a:lnTo>
                  <a:pt x="5354580" y="2152650"/>
                </a:lnTo>
                <a:lnTo>
                  <a:pt x="5385500" y="2086055"/>
                </a:lnTo>
                <a:lnTo>
                  <a:pt x="5411944" y="2018362"/>
                </a:lnTo>
                <a:lnTo>
                  <a:pt x="5433811" y="1949632"/>
                </a:lnTo>
                <a:lnTo>
                  <a:pt x="5450997" y="1879929"/>
                </a:lnTo>
                <a:lnTo>
                  <a:pt x="5463400" y="1809315"/>
                </a:lnTo>
                <a:lnTo>
                  <a:pt x="5470917" y="1737853"/>
                </a:lnTo>
                <a:lnTo>
                  <a:pt x="5473446" y="1665604"/>
                </a:lnTo>
                <a:lnTo>
                  <a:pt x="5472811" y="1629386"/>
                </a:lnTo>
                <a:lnTo>
                  <a:pt x="5467776" y="1557523"/>
                </a:lnTo>
                <a:lnTo>
                  <a:pt x="5457803" y="1486477"/>
                </a:lnTo>
                <a:lnTo>
                  <a:pt x="5442995" y="1416310"/>
                </a:lnTo>
                <a:lnTo>
                  <a:pt x="5423456" y="1347086"/>
                </a:lnTo>
                <a:lnTo>
                  <a:pt x="5399288" y="1278867"/>
                </a:lnTo>
                <a:lnTo>
                  <a:pt x="5370593" y="1211715"/>
                </a:lnTo>
                <a:lnTo>
                  <a:pt x="5337475" y="1145693"/>
                </a:lnTo>
                <a:lnTo>
                  <a:pt x="5300035" y="1080863"/>
                </a:lnTo>
                <a:lnTo>
                  <a:pt x="5258377" y="1017287"/>
                </a:lnTo>
                <a:lnTo>
                  <a:pt x="5235998" y="985990"/>
                </a:lnTo>
                <a:lnTo>
                  <a:pt x="5212603" y="955029"/>
                </a:lnTo>
                <a:lnTo>
                  <a:pt x="5188205" y="924414"/>
                </a:lnTo>
                <a:lnTo>
                  <a:pt x="5162817" y="894151"/>
                </a:lnTo>
                <a:lnTo>
                  <a:pt x="5136451" y="864249"/>
                </a:lnTo>
                <a:lnTo>
                  <a:pt x="5109120" y="834715"/>
                </a:lnTo>
                <a:lnTo>
                  <a:pt x="5080837" y="805558"/>
                </a:lnTo>
                <a:lnTo>
                  <a:pt x="5051615" y="776784"/>
                </a:lnTo>
                <a:lnTo>
                  <a:pt x="5021467" y="748402"/>
                </a:lnTo>
                <a:lnTo>
                  <a:pt x="4990406" y="720420"/>
                </a:lnTo>
                <a:lnTo>
                  <a:pt x="4958444" y="692846"/>
                </a:lnTo>
                <a:lnTo>
                  <a:pt x="4925594" y="665686"/>
                </a:lnTo>
                <a:lnTo>
                  <a:pt x="4891870" y="638950"/>
                </a:lnTo>
                <a:lnTo>
                  <a:pt x="4857283" y="612644"/>
                </a:lnTo>
                <a:lnTo>
                  <a:pt x="4821848" y="586778"/>
                </a:lnTo>
                <a:lnTo>
                  <a:pt x="4785575" y="561358"/>
                </a:lnTo>
                <a:lnTo>
                  <a:pt x="4748480" y="536392"/>
                </a:lnTo>
                <a:lnTo>
                  <a:pt x="4710573" y="511888"/>
                </a:lnTo>
                <a:lnTo>
                  <a:pt x="4671869" y="487854"/>
                </a:lnTo>
                <a:lnTo>
                  <a:pt x="4632380" y="464298"/>
                </a:lnTo>
                <a:lnTo>
                  <a:pt x="4592118" y="441228"/>
                </a:lnTo>
                <a:lnTo>
                  <a:pt x="4551098" y="418651"/>
                </a:lnTo>
                <a:lnTo>
                  <a:pt x="4509330" y="396575"/>
                </a:lnTo>
                <a:lnTo>
                  <a:pt x="4466829" y="375008"/>
                </a:lnTo>
                <a:lnTo>
                  <a:pt x="4423608" y="353958"/>
                </a:lnTo>
                <a:lnTo>
                  <a:pt x="4379678" y="333433"/>
                </a:lnTo>
                <a:lnTo>
                  <a:pt x="4335053" y="313440"/>
                </a:lnTo>
                <a:lnTo>
                  <a:pt x="4289746" y="293987"/>
                </a:lnTo>
                <a:lnTo>
                  <a:pt x="4243769" y="275083"/>
                </a:lnTo>
                <a:lnTo>
                  <a:pt x="4197135" y="256734"/>
                </a:lnTo>
                <a:lnTo>
                  <a:pt x="4149858" y="238949"/>
                </a:lnTo>
                <a:lnTo>
                  <a:pt x="4101950" y="221736"/>
                </a:lnTo>
                <a:lnTo>
                  <a:pt x="4053424" y="205102"/>
                </a:lnTo>
                <a:lnTo>
                  <a:pt x="4004292" y="189055"/>
                </a:lnTo>
                <a:lnTo>
                  <a:pt x="3954568" y="173603"/>
                </a:lnTo>
                <a:lnTo>
                  <a:pt x="3904264" y="158754"/>
                </a:lnTo>
                <a:lnTo>
                  <a:pt x="3853393" y="144515"/>
                </a:lnTo>
                <a:lnTo>
                  <a:pt x="3801969" y="130895"/>
                </a:lnTo>
                <a:lnTo>
                  <a:pt x="3750003" y="117901"/>
                </a:lnTo>
                <a:lnTo>
                  <a:pt x="3697509" y="105541"/>
                </a:lnTo>
                <a:lnTo>
                  <a:pt x="3644500" y="93823"/>
                </a:lnTo>
                <a:lnTo>
                  <a:pt x="3590988" y="82754"/>
                </a:lnTo>
                <a:lnTo>
                  <a:pt x="3536986" y="72343"/>
                </a:lnTo>
                <a:lnTo>
                  <a:pt x="3482507" y="62598"/>
                </a:lnTo>
                <a:lnTo>
                  <a:pt x="3427564" y="53525"/>
                </a:lnTo>
                <a:lnTo>
                  <a:pt x="3372170" y="45134"/>
                </a:lnTo>
                <a:lnTo>
                  <a:pt x="3316338" y="37431"/>
                </a:lnTo>
                <a:lnTo>
                  <a:pt x="3260079" y="30424"/>
                </a:lnTo>
                <a:lnTo>
                  <a:pt x="3203409" y="24122"/>
                </a:lnTo>
                <a:lnTo>
                  <a:pt x="3146338" y="18532"/>
                </a:lnTo>
                <a:lnTo>
                  <a:pt x="3088880" y="13662"/>
                </a:lnTo>
                <a:lnTo>
                  <a:pt x="3031048" y="9520"/>
                </a:lnTo>
                <a:lnTo>
                  <a:pt x="2972854" y="6113"/>
                </a:lnTo>
                <a:lnTo>
                  <a:pt x="2914312" y="3450"/>
                </a:lnTo>
                <a:lnTo>
                  <a:pt x="2855434" y="1538"/>
                </a:lnTo>
                <a:lnTo>
                  <a:pt x="2796233" y="386"/>
                </a:lnTo>
                <a:lnTo>
                  <a:pt x="2736723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7706" y="1412875"/>
            <a:ext cx="4035425" cy="12884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 algn="ctr">
              <a:lnSpc>
                <a:spcPct val="98000"/>
              </a:lnSpc>
              <a:spcBef>
                <a:spcPts val="160"/>
              </a:spcBef>
            </a:pPr>
            <a:r>
              <a:rPr sz="2800" spc="-50" dirty="0">
                <a:solidFill>
                  <a:srgbClr val="272424"/>
                </a:solidFill>
                <a:latin typeface="Times New Roman"/>
                <a:cs typeface="Times New Roman"/>
              </a:rPr>
              <a:t>Real-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</a:t>
            </a:r>
            <a:r>
              <a:rPr sz="28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72424"/>
                </a:solidFill>
                <a:latin typeface="Times New Roman"/>
                <a:cs typeface="Times New Roman"/>
              </a:rPr>
              <a:t>feedback,</a:t>
            </a:r>
            <a:r>
              <a:rPr sz="28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timer, </a:t>
            </a:r>
            <a:r>
              <a:rPr sz="28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800" spc="-1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skip</a:t>
            </a:r>
            <a:r>
              <a:rPr sz="2800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option</a:t>
            </a:r>
            <a:r>
              <a:rPr sz="2800" spc="-14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enhance</a:t>
            </a:r>
            <a:r>
              <a:rPr sz="2800" spc="-12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72424"/>
                </a:solidFill>
                <a:latin typeface="Times New Roman"/>
                <a:cs typeface="Times New Roman"/>
              </a:rPr>
              <a:t>user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engagement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18018" y="567385"/>
            <a:ext cx="36372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" dirty="0">
                <a:solidFill>
                  <a:srgbClr val="272424"/>
                </a:solidFill>
                <a:latin typeface="Times New Roman"/>
                <a:cs typeface="Times New Roman"/>
              </a:rPr>
              <a:t>Engaging</a:t>
            </a:r>
            <a:r>
              <a:rPr sz="3200" b="1" spc="-1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272424"/>
                </a:solidFill>
                <a:latin typeface="Times New Roman"/>
                <a:cs typeface="Times New Roman"/>
              </a:rPr>
              <a:t>Experience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7200" y="2933700"/>
            <a:ext cx="5690235" cy="3109595"/>
          </a:xfrm>
          <a:custGeom>
            <a:avLst/>
            <a:gdLst/>
            <a:ahLst/>
            <a:cxnLst/>
            <a:rect l="l" t="t" r="r" b="b"/>
            <a:pathLst>
              <a:path w="5690234" h="3109595">
                <a:moveTo>
                  <a:pt x="2845180" y="0"/>
                </a:moveTo>
                <a:lnTo>
                  <a:pt x="2783309" y="360"/>
                </a:lnTo>
                <a:lnTo>
                  <a:pt x="2721761" y="1436"/>
                </a:lnTo>
                <a:lnTo>
                  <a:pt x="2660548" y="3221"/>
                </a:lnTo>
                <a:lnTo>
                  <a:pt x="2599684" y="5706"/>
                </a:lnTo>
                <a:lnTo>
                  <a:pt x="2539183" y="8886"/>
                </a:lnTo>
                <a:lnTo>
                  <a:pt x="2479058" y="12752"/>
                </a:lnTo>
                <a:lnTo>
                  <a:pt x="2419322" y="17298"/>
                </a:lnTo>
                <a:lnTo>
                  <a:pt x="2359988" y="22516"/>
                </a:lnTo>
                <a:lnTo>
                  <a:pt x="2301070" y="28398"/>
                </a:lnTo>
                <a:lnTo>
                  <a:pt x="2242581" y="34938"/>
                </a:lnTo>
                <a:lnTo>
                  <a:pt x="2184535" y="42128"/>
                </a:lnTo>
                <a:lnTo>
                  <a:pt x="2126945" y="49961"/>
                </a:lnTo>
                <a:lnTo>
                  <a:pt x="2069824" y="58430"/>
                </a:lnTo>
                <a:lnTo>
                  <a:pt x="2013186" y="67527"/>
                </a:lnTo>
                <a:lnTo>
                  <a:pt x="1957043" y="77244"/>
                </a:lnTo>
                <a:lnTo>
                  <a:pt x="1901410" y="87576"/>
                </a:lnTo>
                <a:lnTo>
                  <a:pt x="1846299" y="98514"/>
                </a:lnTo>
                <a:lnTo>
                  <a:pt x="1791724" y="110051"/>
                </a:lnTo>
                <a:lnTo>
                  <a:pt x="1737699" y="122179"/>
                </a:lnTo>
                <a:lnTo>
                  <a:pt x="1684236" y="134893"/>
                </a:lnTo>
                <a:lnTo>
                  <a:pt x="1631349" y="148183"/>
                </a:lnTo>
                <a:lnTo>
                  <a:pt x="1579052" y="162044"/>
                </a:lnTo>
                <a:lnTo>
                  <a:pt x="1527357" y="176467"/>
                </a:lnTo>
                <a:lnTo>
                  <a:pt x="1476278" y="191446"/>
                </a:lnTo>
                <a:lnTo>
                  <a:pt x="1425828" y="206972"/>
                </a:lnTo>
                <a:lnTo>
                  <a:pt x="1376021" y="223040"/>
                </a:lnTo>
                <a:lnTo>
                  <a:pt x="1326871" y="239640"/>
                </a:lnTo>
                <a:lnTo>
                  <a:pt x="1278389" y="256767"/>
                </a:lnTo>
                <a:lnTo>
                  <a:pt x="1230590" y="274413"/>
                </a:lnTo>
                <a:lnTo>
                  <a:pt x="1183488" y="292571"/>
                </a:lnTo>
                <a:lnTo>
                  <a:pt x="1137094" y="311233"/>
                </a:lnTo>
                <a:lnTo>
                  <a:pt x="1091424" y="330392"/>
                </a:lnTo>
                <a:lnTo>
                  <a:pt x="1046490" y="350040"/>
                </a:lnTo>
                <a:lnTo>
                  <a:pt x="1002305" y="370171"/>
                </a:lnTo>
                <a:lnTo>
                  <a:pt x="958882" y="390777"/>
                </a:lnTo>
                <a:lnTo>
                  <a:pt x="916236" y="411851"/>
                </a:lnTo>
                <a:lnTo>
                  <a:pt x="874380" y="433386"/>
                </a:lnTo>
                <a:lnTo>
                  <a:pt x="833326" y="455374"/>
                </a:lnTo>
                <a:lnTo>
                  <a:pt x="793088" y="477808"/>
                </a:lnTo>
                <a:lnTo>
                  <a:pt x="753680" y="500680"/>
                </a:lnTo>
                <a:lnTo>
                  <a:pt x="715115" y="523984"/>
                </a:lnTo>
                <a:lnTo>
                  <a:pt x="677406" y="547712"/>
                </a:lnTo>
                <a:lnTo>
                  <a:pt x="640566" y="571857"/>
                </a:lnTo>
                <a:lnTo>
                  <a:pt x="604609" y="596411"/>
                </a:lnTo>
                <a:lnTo>
                  <a:pt x="569549" y="621368"/>
                </a:lnTo>
                <a:lnTo>
                  <a:pt x="535398" y="646719"/>
                </a:lnTo>
                <a:lnTo>
                  <a:pt x="502170" y="672458"/>
                </a:lnTo>
                <a:lnTo>
                  <a:pt x="469878" y="698578"/>
                </a:lnTo>
                <a:lnTo>
                  <a:pt x="438536" y="725070"/>
                </a:lnTo>
                <a:lnTo>
                  <a:pt x="408157" y="751928"/>
                </a:lnTo>
                <a:lnTo>
                  <a:pt x="378754" y="779145"/>
                </a:lnTo>
                <a:lnTo>
                  <a:pt x="350340" y="806713"/>
                </a:lnTo>
                <a:lnTo>
                  <a:pt x="322930" y="834625"/>
                </a:lnTo>
                <a:lnTo>
                  <a:pt x="296536" y="862873"/>
                </a:lnTo>
                <a:lnTo>
                  <a:pt x="271172" y="891451"/>
                </a:lnTo>
                <a:lnTo>
                  <a:pt x="223585" y="949565"/>
                </a:lnTo>
                <a:lnTo>
                  <a:pt x="180277" y="1008908"/>
                </a:lnTo>
                <a:lnTo>
                  <a:pt x="141355" y="1069423"/>
                </a:lnTo>
                <a:lnTo>
                  <a:pt x="106925" y="1131051"/>
                </a:lnTo>
                <a:lnTo>
                  <a:pt x="77094" y="1193734"/>
                </a:lnTo>
                <a:lnTo>
                  <a:pt x="51968" y="1257413"/>
                </a:lnTo>
                <a:lnTo>
                  <a:pt x="31655" y="1322030"/>
                </a:lnTo>
                <a:lnTo>
                  <a:pt x="16262" y="1387526"/>
                </a:lnTo>
                <a:lnTo>
                  <a:pt x="5894" y="1453844"/>
                </a:lnTo>
                <a:lnTo>
                  <a:pt x="659" y="1520925"/>
                </a:lnTo>
                <a:lnTo>
                  <a:pt x="0" y="1554734"/>
                </a:lnTo>
                <a:lnTo>
                  <a:pt x="659" y="1588547"/>
                </a:lnTo>
                <a:lnTo>
                  <a:pt x="5894" y="1655637"/>
                </a:lnTo>
                <a:lnTo>
                  <a:pt x="16262" y="1721964"/>
                </a:lnTo>
                <a:lnTo>
                  <a:pt x="31655" y="1787469"/>
                </a:lnTo>
                <a:lnTo>
                  <a:pt x="51968" y="1852094"/>
                </a:lnTo>
                <a:lnTo>
                  <a:pt x="77094" y="1915781"/>
                </a:lnTo>
                <a:lnTo>
                  <a:pt x="106925" y="1978470"/>
                </a:lnTo>
                <a:lnTo>
                  <a:pt x="141355" y="2040105"/>
                </a:lnTo>
                <a:lnTo>
                  <a:pt x="180277" y="2100626"/>
                </a:lnTo>
                <a:lnTo>
                  <a:pt x="223585" y="2159976"/>
                </a:lnTo>
                <a:lnTo>
                  <a:pt x="271172" y="2218095"/>
                </a:lnTo>
                <a:lnTo>
                  <a:pt x="296536" y="2246675"/>
                </a:lnTo>
                <a:lnTo>
                  <a:pt x="322930" y="2274926"/>
                </a:lnTo>
                <a:lnTo>
                  <a:pt x="350340" y="2302840"/>
                </a:lnTo>
                <a:lnTo>
                  <a:pt x="378754" y="2330411"/>
                </a:lnTo>
                <a:lnTo>
                  <a:pt x="408157" y="2357629"/>
                </a:lnTo>
                <a:lnTo>
                  <a:pt x="438536" y="2384490"/>
                </a:lnTo>
                <a:lnTo>
                  <a:pt x="469878" y="2410984"/>
                </a:lnTo>
                <a:lnTo>
                  <a:pt x="502170" y="2437106"/>
                </a:lnTo>
                <a:lnTo>
                  <a:pt x="535398" y="2462847"/>
                </a:lnTo>
                <a:lnTo>
                  <a:pt x="569549" y="2488200"/>
                </a:lnTo>
                <a:lnTo>
                  <a:pt x="604609" y="2513158"/>
                </a:lnTo>
                <a:lnTo>
                  <a:pt x="640566" y="2537714"/>
                </a:lnTo>
                <a:lnTo>
                  <a:pt x="677406" y="2561860"/>
                </a:lnTo>
                <a:lnTo>
                  <a:pt x="715115" y="2585590"/>
                </a:lnTo>
                <a:lnTo>
                  <a:pt x="753680" y="2608895"/>
                </a:lnTo>
                <a:lnTo>
                  <a:pt x="793088" y="2631769"/>
                </a:lnTo>
                <a:lnTo>
                  <a:pt x="833326" y="2654204"/>
                </a:lnTo>
                <a:lnTo>
                  <a:pt x="874380" y="2676193"/>
                </a:lnTo>
                <a:lnTo>
                  <a:pt x="916236" y="2697729"/>
                </a:lnTo>
                <a:lnTo>
                  <a:pt x="958882" y="2718804"/>
                </a:lnTo>
                <a:lnTo>
                  <a:pt x="1002305" y="2739411"/>
                </a:lnTo>
                <a:lnTo>
                  <a:pt x="1046490" y="2759543"/>
                </a:lnTo>
                <a:lnTo>
                  <a:pt x="1091424" y="2779193"/>
                </a:lnTo>
                <a:lnTo>
                  <a:pt x="1137094" y="2798353"/>
                </a:lnTo>
                <a:lnTo>
                  <a:pt x="1183488" y="2817015"/>
                </a:lnTo>
                <a:lnTo>
                  <a:pt x="1230590" y="2835174"/>
                </a:lnTo>
                <a:lnTo>
                  <a:pt x="1278389" y="2852820"/>
                </a:lnTo>
                <a:lnTo>
                  <a:pt x="1326871" y="2869948"/>
                </a:lnTo>
                <a:lnTo>
                  <a:pt x="1376021" y="2886549"/>
                </a:lnTo>
                <a:lnTo>
                  <a:pt x="1425828" y="2902617"/>
                </a:lnTo>
                <a:lnTo>
                  <a:pt x="1476278" y="2918144"/>
                </a:lnTo>
                <a:lnTo>
                  <a:pt x="1527357" y="2933123"/>
                </a:lnTo>
                <a:lnTo>
                  <a:pt x="1579052" y="2947547"/>
                </a:lnTo>
                <a:lnTo>
                  <a:pt x="1631349" y="2961408"/>
                </a:lnTo>
                <a:lnTo>
                  <a:pt x="1684236" y="2974699"/>
                </a:lnTo>
                <a:lnTo>
                  <a:pt x="1737699" y="2987413"/>
                </a:lnTo>
                <a:lnTo>
                  <a:pt x="1791724" y="2999542"/>
                </a:lnTo>
                <a:lnTo>
                  <a:pt x="1846299" y="3011079"/>
                </a:lnTo>
                <a:lnTo>
                  <a:pt x="1901410" y="3022017"/>
                </a:lnTo>
                <a:lnTo>
                  <a:pt x="1957043" y="3032349"/>
                </a:lnTo>
                <a:lnTo>
                  <a:pt x="2013186" y="3042067"/>
                </a:lnTo>
                <a:lnTo>
                  <a:pt x="2069824" y="3051164"/>
                </a:lnTo>
                <a:lnTo>
                  <a:pt x="2126945" y="3059632"/>
                </a:lnTo>
                <a:lnTo>
                  <a:pt x="2184535" y="3067465"/>
                </a:lnTo>
                <a:lnTo>
                  <a:pt x="2242581" y="3074655"/>
                </a:lnTo>
                <a:lnTo>
                  <a:pt x="2301070" y="3081195"/>
                </a:lnTo>
                <a:lnTo>
                  <a:pt x="2359988" y="3087078"/>
                </a:lnTo>
                <a:lnTo>
                  <a:pt x="2419322" y="3092296"/>
                </a:lnTo>
                <a:lnTo>
                  <a:pt x="2479058" y="3096841"/>
                </a:lnTo>
                <a:lnTo>
                  <a:pt x="2539183" y="3100708"/>
                </a:lnTo>
                <a:lnTo>
                  <a:pt x="2599684" y="3103888"/>
                </a:lnTo>
                <a:lnTo>
                  <a:pt x="2660548" y="3106373"/>
                </a:lnTo>
                <a:lnTo>
                  <a:pt x="2721761" y="3108158"/>
                </a:lnTo>
                <a:lnTo>
                  <a:pt x="2783309" y="3109234"/>
                </a:lnTo>
                <a:lnTo>
                  <a:pt x="2845180" y="3109595"/>
                </a:lnTo>
                <a:lnTo>
                  <a:pt x="2907047" y="3109234"/>
                </a:lnTo>
                <a:lnTo>
                  <a:pt x="2968590" y="3108158"/>
                </a:lnTo>
                <a:lnTo>
                  <a:pt x="3029798" y="3106373"/>
                </a:lnTo>
                <a:lnTo>
                  <a:pt x="3090658" y="3103888"/>
                </a:lnTo>
                <a:lnTo>
                  <a:pt x="3151154" y="3100708"/>
                </a:lnTo>
                <a:lnTo>
                  <a:pt x="3211275" y="3096841"/>
                </a:lnTo>
                <a:lnTo>
                  <a:pt x="3271007" y="3092296"/>
                </a:lnTo>
                <a:lnTo>
                  <a:pt x="3330337" y="3087078"/>
                </a:lnTo>
                <a:lnTo>
                  <a:pt x="3389251" y="3081195"/>
                </a:lnTo>
                <a:lnTo>
                  <a:pt x="3447736" y="3074655"/>
                </a:lnTo>
                <a:lnTo>
                  <a:pt x="3505778" y="3067465"/>
                </a:lnTo>
                <a:lnTo>
                  <a:pt x="3563365" y="3059632"/>
                </a:lnTo>
                <a:lnTo>
                  <a:pt x="3620482" y="3051164"/>
                </a:lnTo>
                <a:lnTo>
                  <a:pt x="3677117" y="3042067"/>
                </a:lnTo>
                <a:lnTo>
                  <a:pt x="3733257" y="3032349"/>
                </a:lnTo>
                <a:lnTo>
                  <a:pt x="3788887" y="3022017"/>
                </a:lnTo>
                <a:lnTo>
                  <a:pt x="3843994" y="3011079"/>
                </a:lnTo>
                <a:lnTo>
                  <a:pt x="3898566" y="2999542"/>
                </a:lnTo>
                <a:lnTo>
                  <a:pt x="3952589" y="2987413"/>
                </a:lnTo>
                <a:lnTo>
                  <a:pt x="4006049" y="2974699"/>
                </a:lnTo>
                <a:lnTo>
                  <a:pt x="4058933" y="2961408"/>
                </a:lnTo>
                <a:lnTo>
                  <a:pt x="4111228" y="2947547"/>
                </a:lnTo>
                <a:lnTo>
                  <a:pt x="4162920" y="2933123"/>
                </a:lnTo>
                <a:lnTo>
                  <a:pt x="4213997" y="2918144"/>
                </a:lnTo>
                <a:lnTo>
                  <a:pt x="4264444" y="2902617"/>
                </a:lnTo>
                <a:lnTo>
                  <a:pt x="4314249" y="2886549"/>
                </a:lnTo>
                <a:lnTo>
                  <a:pt x="4363397" y="2869948"/>
                </a:lnTo>
                <a:lnTo>
                  <a:pt x="4411877" y="2852820"/>
                </a:lnTo>
                <a:lnTo>
                  <a:pt x="4459674" y="2835174"/>
                </a:lnTo>
                <a:lnTo>
                  <a:pt x="4506774" y="2817015"/>
                </a:lnTo>
                <a:lnTo>
                  <a:pt x="4553166" y="2798353"/>
                </a:lnTo>
                <a:lnTo>
                  <a:pt x="4598835" y="2779193"/>
                </a:lnTo>
                <a:lnTo>
                  <a:pt x="4643767" y="2759543"/>
                </a:lnTo>
                <a:lnTo>
                  <a:pt x="4687951" y="2739411"/>
                </a:lnTo>
                <a:lnTo>
                  <a:pt x="4731372" y="2718804"/>
                </a:lnTo>
                <a:lnTo>
                  <a:pt x="4774016" y="2697729"/>
                </a:lnTo>
                <a:lnTo>
                  <a:pt x="4815871" y="2676193"/>
                </a:lnTo>
                <a:lnTo>
                  <a:pt x="4856924" y="2654204"/>
                </a:lnTo>
                <a:lnTo>
                  <a:pt x="4897160" y="2631769"/>
                </a:lnTo>
                <a:lnTo>
                  <a:pt x="4936567" y="2608895"/>
                </a:lnTo>
                <a:lnTo>
                  <a:pt x="4975132" y="2585590"/>
                </a:lnTo>
                <a:lnTo>
                  <a:pt x="5012840" y="2561860"/>
                </a:lnTo>
                <a:lnTo>
                  <a:pt x="5049678" y="2537714"/>
                </a:lnTo>
                <a:lnTo>
                  <a:pt x="5085634" y="2513158"/>
                </a:lnTo>
                <a:lnTo>
                  <a:pt x="5120694" y="2488200"/>
                </a:lnTo>
                <a:lnTo>
                  <a:pt x="5154844" y="2462847"/>
                </a:lnTo>
                <a:lnTo>
                  <a:pt x="5188071" y="2437106"/>
                </a:lnTo>
                <a:lnTo>
                  <a:pt x="5220362" y="2410984"/>
                </a:lnTo>
                <a:lnTo>
                  <a:pt x="5251704" y="2384490"/>
                </a:lnTo>
                <a:lnTo>
                  <a:pt x="5282082" y="2357629"/>
                </a:lnTo>
                <a:lnTo>
                  <a:pt x="5311485" y="2330411"/>
                </a:lnTo>
                <a:lnTo>
                  <a:pt x="5339898" y="2302840"/>
                </a:lnTo>
                <a:lnTo>
                  <a:pt x="5367307" y="2274926"/>
                </a:lnTo>
                <a:lnTo>
                  <a:pt x="5393701" y="2246675"/>
                </a:lnTo>
                <a:lnTo>
                  <a:pt x="5419065" y="2218095"/>
                </a:lnTo>
                <a:lnTo>
                  <a:pt x="5466651" y="2159976"/>
                </a:lnTo>
                <a:lnTo>
                  <a:pt x="5509958" y="2100626"/>
                </a:lnTo>
                <a:lnTo>
                  <a:pt x="5548880" y="2040105"/>
                </a:lnTo>
                <a:lnTo>
                  <a:pt x="5583310" y="1978470"/>
                </a:lnTo>
                <a:lnTo>
                  <a:pt x="5613141" y="1915781"/>
                </a:lnTo>
                <a:lnTo>
                  <a:pt x="5638266" y="1852094"/>
                </a:lnTo>
                <a:lnTo>
                  <a:pt x="5658579" y="1787469"/>
                </a:lnTo>
                <a:lnTo>
                  <a:pt x="5673972" y="1721964"/>
                </a:lnTo>
                <a:lnTo>
                  <a:pt x="5684340" y="1655637"/>
                </a:lnTo>
                <a:lnTo>
                  <a:pt x="5689575" y="1588547"/>
                </a:lnTo>
                <a:lnTo>
                  <a:pt x="5690234" y="1554734"/>
                </a:lnTo>
                <a:lnTo>
                  <a:pt x="5689575" y="1520925"/>
                </a:lnTo>
                <a:lnTo>
                  <a:pt x="5684340" y="1453844"/>
                </a:lnTo>
                <a:lnTo>
                  <a:pt x="5673972" y="1387526"/>
                </a:lnTo>
                <a:lnTo>
                  <a:pt x="5658579" y="1322030"/>
                </a:lnTo>
                <a:lnTo>
                  <a:pt x="5638266" y="1257413"/>
                </a:lnTo>
                <a:lnTo>
                  <a:pt x="5613141" y="1193734"/>
                </a:lnTo>
                <a:lnTo>
                  <a:pt x="5583310" y="1131051"/>
                </a:lnTo>
                <a:lnTo>
                  <a:pt x="5548880" y="1069423"/>
                </a:lnTo>
                <a:lnTo>
                  <a:pt x="5509958" y="1008908"/>
                </a:lnTo>
                <a:lnTo>
                  <a:pt x="5466651" y="949565"/>
                </a:lnTo>
                <a:lnTo>
                  <a:pt x="5419065" y="891451"/>
                </a:lnTo>
                <a:lnTo>
                  <a:pt x="5393701" y="862873"/>
                </a:lnTo>
                <a:lnTo>
                  <a:pt x="5367307" y="834625"/>
                </a:lnTo>
                <a:lnTo>
                  <a:pt x="5339898" y="806713"/>
                </a:lnTo>
                <a:lnTo>
                  <a:pt x="5311485" y="779145"/>
                </a:lnTo>
                <a:lnTo>
                  <a:pt x="5282082" y="751928"/>
                </a:lnTo>
                <a:lnTo>
                  <a:pt x="5251704" y="725070"/>
                </a:lnTo>
                <a:lnTo>
                  <a:pt x="5220362" y="698578"/>
                </a:lnTo>
                <a:lnTo>
                  <a:pt x="5188071" y="672458"/>
                </a:lnTo>
                <a:lnTo>
                  <a:pt x="5154844" y="646719"/>
                </a:lnTo>
                <a:lnTo>
                  <a:pt x="5120694" y="621368"/>
                </a:lnTo>
                <a:lnTo>
                  <a:pt x="5085634" y="596411"/>
                </a:lnTo>
                <a:lnTo>
                  <a:pt x="5049678" y="571857"/>
                </a:lnTo>
                <a:lnTo>
                  <a:pt x="5012840" y="547712"/>
                </a:lnTo>
                <a:lnTo>
                  <a:pt x="4975132" y="523984"/>
                </a:lnTo>
                <a:lnTo>
                  <a:pt x="4936567" y="500680"/>
                </a:lnTo>
                <a:lnTo>
                  <a:pt x="4897160" y="477808"/>
                </a:lnTo>
                <a:lnTo>
                  <a:pt x="4856924" y="455374"/>
                </a:lnTo>
                <a:lnTo>
                  <a:pt x="4815871" y="433386"/>
                </a:lnTo>
                <a:lnTo>
                  <a:pt x="4774016" y="411851"/>
                </a:lnTo>
                <a:lnTo>
                  <a:pt x="4731372" y="390777"/>
                </a:lnTo>
                <a:lnTo>
                  <a:pt x="4687951" y="370171"/>
                </a:lnTo>
                <a:lnTo>
                  <a:pt x="4643767" y="350040"/>
                </a:lnTo>
                <a:lnTo>
                  <a:pt x="4598835" y="330392"/>
                </a:lnTo>
                <a:lnTo>
                  <a:pt x="4553166" y="311233"/>
                </a:lnTo>
                <a:lnTo>
                  <a:pt x="4506774" y="292571"/>
                </a:lnTo>
                <a:lnTo>
                  <a:pt x="4459674" y="274413"/>
                </a:lnTo>
                <a:lnTo>
                  <a:pt x="4411877" y="256767"/>
                </a:lnTo>
                <a:lnTo>
                  <a:pt x="4363397" y="239640"/>
                </a:lnTo>
                <a:lnTo>
                  <a:pt x="4314249" y="223040"/>
                </a:lnTo>
                <a:lnTo>
                  <a:pt x="4264444" y="206972"/>
                </a:lnTo>
                <a:lnTo>
                  <a:pt x="4213997" y="191446"/>
                </a:lnTo>
                <a:lnTo>
                  <a:pt x="4162920" y="176467"/>
                </a:lnTo>
                <a:lnTo>
                  <a:pt x="4111228" y="162044"/>
                </a:lnTo>
                <a:lnTo>
                  <a:pt x="4058933" y="148183"/>
                </a:lnTo>
                <a:lnTo>
                  <a:pt x="4006049" y="134893"/>
                </a:lnTo>
                <a:lnTo>
                  <a:pt x="3952589" y="122179"/>
                </a:lnTo>
                <a:lnTo>
                  <a:pt x="3898566" y="110051"/>
                </a:lnTo>
                <a:lnTo>
                  <a:pt x="3843994" y="98514"/>
                </a:lnTo>
                <a:lnTo>
                  <a:pt x="3788887" y="87576"/>
                </a:lnTo>
                <a:lnTo>
                  <a:pt x="3733257" y="77244"/>
                </a:lnTo>
                <a:lnTo>
                  <a:pt x="3677117" y="67527"/>
                </a:lnTo>
                <a:lnTo>
                  <a:pt x="3620482" y="58430"/>
                </a:lnTo>
                <a:lnTo>
                  <a:pt x="3563365" y="49961"/>
                </a:lnTo>
                <a:lnTo>
                  <a:pt x="3505778" y="42128"/>
                </a:lnTo>
                <a:lnTo>
                  <a:pt x="3447736" y="34938"/>
                </a:lnTo>
                <a:lnTo>
                  <a:pt x="3389251" y="28398"/>
                </a:lnTo>
                <a:lnTo>
                  <a:pt x="3330337" y="22516"/>
                </a:lnTo>
                <a:lnTo>
                  <a:pt x="3271007" y="17298"/>
                </a:lnTo>
                <a:lnTo>
                  <a:pt x="3211275" y="12752"/>
                </a:lnTo>
                <a:lnTo>
                  <a:pt x="3151154" y="8886"/>
                </a:lnTo>
                <a:lnTo>
                  <a:pt x="3090658" y="5706"/>
                </a:lnTo>
                <a:lnTo>
                  <a:pt x="3029798" y="3221"/>
                </a:lnTo>
                <a:lnTo>
                  <a:pt x="2968590" y="1436"/>
                </a:lnTo>
                <a:lnTo>
                  <a:pt x="2907047" y="360"/>
                </a:lnTo>
                <a:lnTo>
                  <a:pt x="2845180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87908" y="4044823"/>
            <a:ext cx="3629660" cy="12890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indent="-1270" algn="ctr">
              <a:lnSpc>
                <a:spcPct val="98100"/>
              </a:lnSpc>
              <a:spcBef>
                <a:spcPts val="160"/>
              </a:spcBef>
            </a:pP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Manage</a:t>
            </a:r>
            <a:r>
              <a:rPr sz="28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topics,</a:t>
            </a:r>
            <a:r>
              <a:rPr sz="28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72424"/>
                </a:solidFill>
                <a:latin typeface="Times New Roman"/>
                <a:cs typeface="Times New Roman"/>
              </a:rPr>
              <a:t>users,</a:t>
            </a:r>
            <a:r>
              <a:rPr sz="2800" spc="-114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sz="2800" spc="-20" dirty="0">
                <a:solidFill>
                  <a:srgbClr val="272424"/>
                </a:solidFill>
                <a:latin typeface="Times New Roman"/>
                <a:cs typeface="Times New Roman"/>
              </a:rPr>
              <a:t>track</a:t>
            </a:r>
            <a:r>
              <a:rPr sz="2800" spc="-12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student</a:t>
            </a:r>
            <a:r>
              <a:rPr sz="28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72424"/>
                </a:solidFill>
                <a:latin typeface="Times New Roman"/>
                <a:cs typeface="Times New Roman"/>
              </a:rPr>
              <a:t>performance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easily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3733" y="3183458"/>
            <a:ext cx="2995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272424"/>
                </a:solidFill>
                <a:latin typeface="Times New Roman"/>
                <a:cs typeface="Times New Roman"/>
              </a:rPr>
              <a:t>Admin</a:t>
            </a:r>
            <a:r>
              <a:rPr sz="3200" b="1" spc="-1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272424"/>
                </a:solidFill>
                <a:latin typeface="Times New Roman"/>
                <a:cs typeface="Times New Roman"/>
              </a:rPr>
              <a:t>Efficiency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5103" y="6216903"/>
            <a:ext cx="5898515" cy="3534410"/>
          </a:xfrm>
          <a:custGeom>
            <a:avLst/>
            <a:gdLst/>
            <a:ahLst/>
            <a:cxnLst/>
            <a:rect l="l" t="t" r="r" b="b"/>
            <a:pathLst>
              <a:path w="5898515" h="3534409">
                <a:moveTo>
                  <a:pt x="2949067" y="0"/>
                </a:moveTo>
                <a:lnTo>
                  <a:pt x="2889621" y="351"/>
                </a:lnTo>
                <a:lnTo>
                  <a:pt x="2830462" y="1403"/>
                </a:lnTo>
                <a:lnTo>
                  <a:pt x="2771600" y="3147"/>
                </a:lnTo>
                <a:lnTo>
                  <a:pt x="2713046" y="5577"/>
                </a:lnTo>
                <a:lnTo>
                  <a:pt x="2654811" y="8687"/>
                </a:lnTo>
                <a:lnTo>
                  <a:pt x="2596906" y="12470"/>
                </a:lnTo>
                <a:lnTo>
                  <a:pt x="2539342" y="16920"/>
                </a:lnTo>
                <a:lnTo>
                  <a:pt x="2482130" y="22029"/>
                </a:lnTo>
                <a:lnTo>
                  <a:pt x="2425282" y="27791"/>
                </a:lnTo>
                <a:lnTo>
                  <a:pt x="2368807" y="34201"/>
                </a:lnTo>
                <a:lnTo>
                  <a:pt x="2312718" y="41250"/>
                </a:lnTo>
                <a:lnTo>
                  <a:pt x="2257025" y="48932"/>
                </a:lnTo>
                <a:lnTo>
                  <a:pt x="2201740" y="57242"/>
                </a:lnTo>
                <a:lnTo>
                  <a:pt x="2146872" y="66171"/>
                </a:lnTo>
                <a:lnTo>
                  <a:pt x="2092434" y="75714"/>
                </a:lnTo>
                <a:lnTo>
                  <a:pt x="2038436" y="85865"/>
                </a:lnTo>
                <a:lnTo>
                  <a:pt x="1984889" y="96615"/>
                </a:lnTo>
                <a:lnTo>
                  <a:pt x="1931805" y="107960"/>
                </a:lnTo>
                <a:lnTo>
                  <a:pt x="1879194" y="119892"/>
                </a:lnTo>
                <a:lnTo>
                  <a:pt x="1827067" y="132404"/>
                </a:lnTo>
                <a:lnTo>
                  <a:pt x="1775436" y="145491"/>
                </a:lnTo>
                <a:lnTo>
                  <a:pt x="1724311" y="159144"/>
                </a:lnTo>
                <a:lnTo>
                  <a:pt x="1673703" y="173359"/>
                </a:lnTo>
                <a:lnTo>
                  <a:pt x="1623624" y="188128"/>
                </a:lnTo>
                <a:lnTo>
                  <a:pt x="1574084" y="203445"/>
                </a:lnTo>
                <a:lnTo>
                  <a:pt x="1525094" y="219302"/>
                </a:lnTo>
                <a:lnTo>
                  <a:pt x="1476666" y="235694"/>
                </a:lnTo>
                <a:lnTo>
                  <a:pt x="1428810" y="252614"/>
                </a:lnTo>
                <a:lnTo>
                  <a:pt x="1381538" y="270055"/>
                </a:lnTo>
                <a:lnTo>
                  <a:pt x="1334860" y="288011"/>
                </a:lnTo>
                <a:lnTo>
                  <a:pt x="1288788" y="306475"/>
                </a:lnTo>
                <a:lnTo>
                  <a:pt x="1243332" y="325440"/>
                </a:lnTo>
                <a:lnTo>
                  <a:pt x="1198504" y="344900"/>
                </a:lnTo>
                <a:lnTo>
                  <a:pt x="1154314" y="364849"/>
                </a:lnTo>
                <a:lnTo>
                  <a:pt x="1110774" y="385279"/>
                </a:lnTo>
                <a:lnTo>
                  <a:pt x="1067894" y="406184"/>
                </a:lnTo>
                <a:lnTo>
                  <a:pt x="1025686" y="427557"/>
                </a:lnTo>
                <a:lnTo>
                  <a:pt x="984161" y="449393"/>
                </a:lnTo>
                <a:lnTo>
                  <a:pt x="943329" y="471683"/>
                </a:lnTo>
                <a:lnTo>
                  <a:pt x="903202" y="494423"/>
                </a:lnTo>
                <a:lnTo>
                  <a:pt x="863790" y="517604"/>
                </a:lnTo>
                <a:lnTo>
                  <a:pt x="825105" y="541221"/>
                </a:lnTo>
                <a:lnTo>
                  <a:pt x="787158" y="565266"/>
                </a:lnTo>
                <a:lnTo>
                  <a:pt x="749959" y="589734"/>
                </a:lnTo>
                <a:lnTo>
                  <a:pt x="713520" y="614618"/>
                </a:lnTo>
                <a:lnTo>
                  <a:pt x="677852" y="639910"/>
                </a:lnTo>
                <a:lnTo>
                  <a:pt x="642965" y="665605"/>
                </a:lnTo>
                <a:lnTo>
                  <a:pt x="608871" y="691696"/>
                </a:lnTo>
                <a:lnTo>
                  <a:pt x="575581" y="718176"/>
                </a:lnTo>
                <a:lnTo>
                  <a:pt x="543106" y="745039"/>
                </a:lnTo>
                <a:lnTo>
                  <a:pt x="511456" y="772278"/>
                </a:lnTo>
                <a:lnTo>
                  <a:pt x="480643" y="799886"/>
                </a:lnTo>
                <a:lnTo>
                  <a:pt x="450678" y="827858"/>
                </a:lnTo>
                <a:lnTo>
                  <a:pt x="421572" y="856185"/>
                </a:lnTo>
                <a:lnTo>
                  <a:pt x="393336" y="884862"/>
                </a:lnTo>
                <a:lnTo>
                  <a:pt x="365980" y="913882"/>
                </a:lnTo>
                <a:lnTo>
                  <a:pt x="339517" y="943239"/>
                </a:lnTo>
                <a:lnTo>
                  <a:pt x="313956" y="972926"/>
                </a:lnTo>
                <a:lnTo>
                  <a:pt x="289309" y="1002935"/>
                </a:lnTo>
                <a:lnTo>
                  <a:pt x="265587" y="1033262"/>
                </a:lnTo>
                <a:lnTo>
                  <a:pt x="242801" y="1063898"/>
                </a:lnTo>
                <a:lnTo>
                  <a:pt x="200081" y="1126075"/>
                </a:lnTo>
                <a:lnTo>
                  <a:pt x="161237" y="1189413"/>
                </a:lnTo>
                <a:lnTo>
                  <a:pt x="126356" y="1253859"/>
                </a:lnTo>
                <a:lnTo>
                  <a:pt x="95528" y="1319361"/>
                </a:lnTo>
                <a:lnTo>
                  <a:pt x="68840" y="1385866"/>
                </a:lnTo>
                <a:lnTo>
                  <a:pt x="46380" y="1453320"/>
                </a:lnTo>
                <a:lnTo>
                  <a:pt x="28237" y="1521672"/>
                </a:lnTo>
                <a:lnTo>
                  <a:pt x="14498" y="1590867"/>
                </a:lnTo>
                <a:lnTo>
                  <a:pt x="5252" y="1660855"/>
                </a:lnTo>
                <a:lnTo>
                  <a:pt x="587" y="1731581"/>
                </a:lnTo>
                <a:lnTo>
                  <a:pt x="0" y="1767205"/>
                </a:lnTo>
                <a:lnTo>
                  <a:pt x="587" y="1802823"/>
                </a:lnTo>
                <a:lnTo>
                  <a:pt x="5252" y="1873541"/>
                </a:lnTo>
                <a:lnTo>
                  <a:pt x="14498" y="1943519"/>
                </a:lnTo>
                <a:lnTo>
                  <a:pt x="28237" y="2012707"/>
                </a:lnTo>
                <a:lnTo>
                  <a:pt x="46380" y="2081051"/>
                </a:lnTo>
                <a:lnTo>
                  <a:pt x="68840" y="2148498"/>
                </a:lnTo>
                <a:lnTo>
                  <a:pt x="95528" y="2214995"/>
                </a:lnTo>
                <a:lnTo>
                  <a:pt x="126356" y="2280490"/>
                </a:lnTo>
                <a:lnTo>
                  <a:pt x="161237" y="2344929"/>
                </a:lnTo>
                <a:lnTo>
                  <a:pt x="200081" y="2408261"/>
                </a:lnTo>
                <a:lnTo>
                  <a:pt x="242801" y="2470432"/>
                </a:lnTo>
                <a:lnTo>
                  <a:pt x="265587" y="2501065"/>
                </a:lnTo>
                <a:lnTo>
                  <a:pt x="289309" y="2531389"/>
                </a:lnTo>
                <a:lnTo>
                  <a:pt x="313956" y="2561396"/>
                </a:lnTo>
                <a:lnTo>
                  <a:pt x="339517" y="2591080"/>
                </a:lnTo>
                <a:lnTo>
                  <a:pt x="365980" y="2620434"/>
                </a:lnTo>
                <a:lnTo>
                  <a:pt x="393336" y="2649452"/>
                </a:lnTo>
                <a:lnTo>
                  <a:pt x="421572" y="2678126"/>
                </a:lnTo>
                <a:lnTo>
                  <a:pt x="450678" y="2706451"/>
                </a:lnTo>
                <a:lnTo>
                  <a:pt x="480643" y="2734420"/>
                </a:lnTo>
                <a:lnTo>
                  <a:pt x="511456" y="2762026"/>
                </a:lnTo>
                <a:lnTo>
                  <a:pt x="543106" y="2789263"/>
                </a:lnTo>
                <a:lnTo>
                  <a:pt x="575581" y="2816124"/>
                </a:lnTo>
                <a:lnTo>
                  <a:pt x="608871" y="2842602"/>
                </a:lnTo>
                <a:lnTo>
                  <a:pt x="642965" y="2868691"/>
                </a:lnTo>
                <a:lnTo>
                  <a:pt x="677852" y="2894384"/>
                </a:lnTo>
                <a:lnTo>
                  <a:pt x="713520" y="2919674"/>
                </a:lnTo>
                <a:lnTo>
                  <a:pt x="749959" y="2944556"/>
                </a:lnTo>
                <a:lnTo>
                  <a:pt x="787158" y="2969022"/>
                </a:lnTo>
                <a:lnTo>
                  <a:pt x="825105" y="2993066"/>
                </a:lnTo>
                <a:lnTo>
                  <a:pt x="863790" y="3016681"/>
                </a:lnTo>
                <a:lnTo>
                  <a:pt x="903202" y="3039861"/>
                </a:lnTo>
                <a:lnTo>
                  <a:pt x="943329" y="3062599"/>
                </a:lnTo>
                <a:lnTo>
                  <a:pt x="984161" y="3084888"/>
                </a:lnTo>
                <a:lnTo>
                  <a:pt x="1025686" y="3106722"/>
                </a:lnTo>
                <a:lnTo>
                  <a:pt x="1067894" y="3128094"/>
                </a:lnTo>
                <a:lnTo>
                  <a:pt x="1110774" y="3148998"/>
                </a:lnTo>
                <a:lnTo>
                  <a:pt x="1154314" y="3169426"/>
                </a:lnTo>
                <a:lnTo>
                  <a:pt x="1198504" y="3189374"/>
                </a:lnTo>
                <a:lnTo>
                  <a:pt x="1243332" y="3208832"/>
                </a:lnTo>
                <a:lnTo>
                  <a:pt x="1288788" y="3227797"/>
                </a:lnTo>
                <a:lnTo>
                  <a:pt x="1334860" y="3246259"/>
                </a:lnTo>
                <a:lnTo>
                  <a:pt x="1381538" y="3264214"/>
                </a:lnTo>
                <a:lnTo>
                  <a:pt x="1428810" y="3281654"/>
                </a:lnTo>
                <a:lnTo>
                  <a:pt x="1476666" y="3298573"/>
                </a:lnTo>
                <a:lnTo>
                  <a:pt x="1525094" y="3314964"/>
                </a:lnTo>
                <a:lnTo>
                  <a:pt x="1574084" y="3330821"/>
                </a:lnTo>
                <a:lnTo>
                  <a:pt x="1623624" y="3346137"/>
                </a:lnTo>
                <a:lnTo>
                  <a:pt x="1673703" y="3360905"/>
                </a:lnTo>
                <a:lnTo>
                  <a:pt x="1724311" y="3375119"/>
                </a:lnTo>
                <a:lnTo>
                  <a:pt x="1775436" y="3388772"/>
                </a:lnTo>
                <a:lnTo>
                  <a:pt x="1827067" y="3401858"/>
                </a:lnTo>
                <a:lnTo>
                  <a:pt x="1879194" y="3414370"/>
                </a:lnTo>
                <a:lnTo>
                  <a:pt x="1931805" y="3426301"/>
                </a:lnTo>
                <a:lnTo>
                  <a:pt x="1984889" y="3437645"/>
                </a:lnTo>
                <a:lnTo>
                  <a:pt x="2038436" y="3448395"/>
                </a:lnTo>
                <a:lnTo>
                  <a:pt x="2092434" y="3458545"/>
                </a:lnTo>
                <a:lnTo>
                  <a:pt x="2146872" y="3468088"/>
                </a:lnTo>
                <a:lnTo>
                  <a:pt x="2201740" y="3477017"/>
                </a:lnTo>
                <a:lnTo>
                  <a:pt x="2257025" y="3485326"/>
                </a:lnTo>
                <a:lnTo>
                  <a:pt x="2312718" y="3493009"/>
                </a:lnTo>
                <a:lnTo>
                  <a:pt x="2368807" y="3500057"/>
                </a:lnTo>
                <a:lnTo>
                  <a:pt x="2425282" y="3506466"/>
                </a:lnTo>
                <a:lnTo>
                  <a:pt x="2482130" y="3512228"/>
                </a:lnTo>
                <a:lnTo>
                  <a:pt x="2539342" y="3517338"/>
                </a:lnTo>
                <a:lnTo>
                  <a:pt x="2596906" y="3521787"/>
                </a:lnTo>
                <a:lnTo>
                  <a:pt x="2654811" y="3525570"/>
                </a:lnTo>
                <a:lnTo>
                  <a:pt x="2713046" y="3528680"/>
                </a:lnTo>
                <a:lnTo>
                  <a:pt x="2771600" y="3531110"/>
                </a:lnTo>
                <a:lnTo>
                  <a:pt x="2830462" y="3532854"/>
                </a:lnTo>
                <a:lnTo>
                  <a:pt x="2889621" y="3533905"/>
                </a:lnTo>
                <a:lnTo>
                  <a:pt x="2949067" y="3534257"/>
                </a:lnTo>
                <a:lnTo>
                  <a:pt x="3008516" y="3533905"/>
                </a:lnTo>
                <a:lnTo>
                  <a:pt x="3067680" y="3532854"/>
                </a:lnTo>
                <a:lnTo>
                  <a:pt x="3126546" y="3531110"/>
                </a:lnTo>
                <a:lnTo>
                  <a:pt x="3185104" y="3528680"/>
                </a:lnTo>
                <a:lnTo>
                  <a:pt x="3243343" y="3525570"/>
                </a:lnTo>
                <a:lnTo>
                  <a:pt x="3301251" y="3521787"/>
                </a:lnTo>
                <a:lnTo>
                  <a:pt x="3358818" y="3517338"/>
                </a:lnTo>
                <a:lnTo>
                  <a:pt x="3416033" y="3512228"/>
                </a:lnTo>
                <a:lnTo>
                  <a:pt x="3472884" y="3506466"/>
                </a:lnTo>
                <a:lnTo>
                  <a:pt x="3529361" y="3500057"/>
                </a:lnTo>
                <a:lnTo>
                  <a:pt x="3585453" y="3493009"/>
                </a:lnTo>
                <a:lnTo>
                  <a:pt x="3641148" y="3485326"/>
                </a:lnTo>
                <a:lnTo>
                  <a:pt x="3696436" y="3477017"/>
                </a:lnTo>
                <a:lnTo>
                  <a:pt x="3751305" y="3468088"/>
                </a:lnTo>
                <a:lnTo>
                  <a:pt x="3805745" y="3458545"/>
                </a:lnTo>
                <a:lnTo>
                  <a:pt x="3859745" y="3448395"/>
                </a:lnTo>
                <a:lnTo>
                  <a:pt x="3913293" y="3437645"/>
                </a:lnTo>
                <a:lnTo>
                  <a:pt x="3966379" y="3426301"/>
                </a:lnTo>
                <a:lnTo>
                  <a:pt x="4018991" y="3414370"/>
                </a:lnTo>
                <a:lnTo>
                  <a:pt x="4071119" y="3401858"/>
                </a:lnTo>
                <a:lnTo>
                  <a:pt x="4122751" y="3388772"/>
                </a:lnTo>
                <a:lnTo>
                  <a:pt x="4173877" y="3375119"/>
                </a:lnTo>
                <a:lnTo>
                  <a:pt x="4224485" y="3360905"/>
                </a:lnTo>
                <a:lnTo>
                  <a:pt x="4274565" y="3346137"/>
                </a:lnTo>
                <a:lnTo>
                  <a:pt x="4324105" y="3330821"/>
                </a:lnTo>
                <a:lnTo>
                  <a:pt x="4373095" y="3314964"/>
                </a:lnTo>
                <a:lnTo>
                  <a:pt x="4421523" y="3298573"/>
                </a:lnTo>
                <a:lnTo>
                  <a:pt x="4469379" y="3281654"/>
                </a:lnTo>
                <a:lnTo>
                  <a:pt x="4516651" y="3264214"/>
                </a:lnTo>
                <a:lnTo>
                  <a:pt x="4563329" y="3246259"/>
                </a:lnTo>
                <a:lnTo>
                  <a:pt x="4609401" y="3227797"/>
                </a:lnTo>
                <a:lnTo>
                  <a:pt x="4654856" y="3208832"/>
                </a:lnTo>
                <a:lnTo>
                  <a:pt x="4699684" y="3189374"/>
                </a:lnTo>
                <a:lnTo>
                  <a:pt x="4743873" y="3169426"/>
                </a:lnTo>
                <a:lnTo>
                  <a:pt x="4787412" y="3148998"/>
                </a:lnTo>
                <a:lnTo>
                  <a:pt x="4830291" y="3128094"/>
                </a:lnTo>
                <a:lnTo>
                  <a:pt x="4872498" y="3106722"/>
                </a:lnTo>
                <a:lnTo>
                  <a:pt x="4914023" y="3084888"/>
                </a:lnTo>
                <a:lnTo>
                  <a:pt x="4954854" y="3062599"/>
                </a:lnTo>
                <a:lnTo>
                  <a:pt x="4994980" y="3039861"/>
                </a:lnTo>
                <a:lnTo>
                  <a:pt x="5034391" y="3016681"/>
                </a:lnTo>
                <a:lnTo>
                  <a:pt x="5073074" y="2993066"/>
                </a:lnTo>
                <a:lnTo>
                  <a:pt x="5111021" y="2969022"/>
                </a:lnTo>
                <a:lnTo>
                  <a:pt x="5148218" y="2944556"/>
                </a:lnTo>
                <a:lnTo>
                  <a:pt x="5184656" y="2919674"/>
                </a:lnTo>
                <a:lnTo>
                  <a:pt x="5220323" y="2894384"/>
                </a:lnTo>
                <a:lnTo>
                  <a:pt x="5255208" y="2868691"/>
                </a:lnTo>
                <a:lnTo>
                  <a:pt x="5289300" y="2842602"/>
                </a:lnTo>
                <a:lnTo>
                  <a:pt x="5322589" y="2816124"/>
                </a:lnTo>
                <a:lnTo>
                  <a:pt x="5355063" y="2789263"/>
                </a:lnTo>
                <a:lnTo>
                  <a:pt x="5386711" y="2762026"/>
                </a:lnTo>
                <a:lnTo>
                  <a:pt x="5417522" y="2734420"/>
                </a:lnTo>
                <a:lnTo>
                  <a:pt x="5447485" y="2706451"/>
                </a:lnTo>
                <a:lnTo>
                  <a:pt x="5476590" y="2678126"/>
                </a:lnTo>
                <a:lnTo>
                  <a:pt x="5504825" y="2649452"/>
                </a:lnTo>
                <a:lnTo>
                  <a:pt x="5532179" y="2620434"/>
                </a:lnTo>
                <a:lnTo>
                  <a:pt x="5558641" y="2591080"/>
                </a:lnTo>
                <a:lnTo>
                  <a:pt x="5584200" y="2561396"/>
                </a:lnTo>
                <a:lnTo>
                  <a:pt x="5608845" y="2531389"/>
                </a:lnTo>
                <a:lnTo>
                  <a:pt x="5632566" y="2501065"/>
                </a:lnTo>
                <a:lnTo>
                  <a:pt x="5655350" y="2470432"/>
                </a:lnTo>
                <a:lnTo>
                  <a:pt x="5698068" y="2408261"/>
                </a:lnTo>
                <a:lnTo>
                  <a:pt x="5736909" y="2344929"/>
                </a:lnTo>
                <a:lnTo>
                  <a:pt x="5771787" y="2280490"/>
                </a:lnTo>
                <a:lnTo>
                  <a:pt x="5802613" y="2214995"/>
                </a:lnTo>
                <a:lnTo>
                  <a:pt x="5829299" y="2148498"/>
                </a:lnTo>
                <a:lnTo>
                  <a:pt x="5851757" y="2081051"/>
                </a:lnTo>
                <a:lnTo>
                  <a:pt x="5869899" y="2012707"/>
                </a:lnTo>
                <a:lnTo>
                  <a:pt x="5883636" y="1943519"/>
                </a:lnTo>
                <a:lnTo>
                  <a:pt x="5892881" y="1873541"/>
                </a:lnTo>
                <a:lnTo>
                  <a:pt x="5897546" y="1802823"/>
                </a:lnTo>
                <a:lnTo>
                  <a:pt x="5898133" y="1767205"/>
                </a:lnTo>
                <a:lnTo>
                  <a:pt x="5897546" y="1731581"/>
                </a:lnTo>
                <a:lnTo>
                  <a:pt x="5892881" y="1660855"/>
                </a:lnTo>
                <a:lnTo>
                  <a:pt x="5883636" y="1590867"/>
                </a:lnTo>
                <a:lnTo>
                  <a:pt x="5869899" y="1521672"/>
                </a:lnTo>
                <a:lnTo>
                  <a:pt x="5851757" y="1453320"/>
                </a:lnTo>
                <a:lnTo>
                  <a:pt x="5829299" y="1385866"/>
                </a:lnTo>
                <a:lnTo>
                  <a:pt x="5802613" y="1319361"/>
                </a:lnTo>
                <a:lnTo>
                  <a:pt x="5771787" y="1253859"/>
                </a:lnTo>
                <a:lnTo>
                  <a:pt x="5736909" y="1189413"/>
                </a:lnTo>
                <a:lnTo>
                  <a:pt x="5698068" y="1126075"/>
                </a:lnTo>
                <a:lnTo>
                  <a:pt x="5655350" y="1063898"/>
                </a:lnTo>
                <a:lnTo>
                  <a:pt x="5632566" y="1033262"/>
                </a:lnTo>
                <a:lnTo>
                  <a:pt x="5608845" y="1002935"/>
                </a:lnTo>
                <a:lnTo>
                  <a:pt x="5584200" y="972926"/>
                </a:lnTo>
                <a:lnTo>
                  <a:pt x="5558641" y="943239"/>
                </a:lnTo>
                <a:lnTo>
                  <a:pt x="5532179" y="913882"/>
                </a:lnTo>
                <a:lnTo>
                  <a:pt x="5504825" y="884862"/>
                </a:lnTo>
                <a:lnTo>
                  <a:pt x="5476590" y="856185"/>
                </a:lnTo>
                <a:lnTo>
                  <a:pt x="5447485" y="827858"/>
                </a:lnTo>
                <a:lnTo>
                  <a:pt x="5417522" y="799886"/>
                </a:lnTo>
                <a:lnTo>
                  <a:pt x="5386711" y="772278"/>
                </a:lnTo>
                <a:lnTo>
                  <a:pt x="5355063" y="745039"/>
                </a:lnTo>
                <a:lnTo>
                  <a:pt x="5322589" y="718176"/>
                </a:lnTo>
                <a:lnTo>
                  <a:pt x="5289300" y="691696"/>
                </a:lnTo>
                <a:lnTo>
                  <a:pt x="5255208" y="665605"/>
                </a:lnTo>
                <a:lnTo>
                  <a:pt x="5220323" y="639910"/>
                </a:lnTo>
                <a:lnTo>
                  <a:pt x="5184656" y="614618"/>
                </a:lnTo>
                <a:lnTo>
                  <a:pt x="5148218" y="589734"/>
                </a:lnTo>
                <a:lnTo>
                  <a:pt x="5111021" y="565266"/>
                </a:lnTo>
                <a:lnTo>
                  <a:pt x="5073074" y="541221"/>
                </a:lnTo>
                <a:lnTo>
                  <a:pt x="5034391" y="517604"/>
                </a:lnTo>
                <a:lnTo>
                  <a:pt x="4994980" y="494423"/>
                </a:lnTo>
                <a:lnTo>
                  <a:pt x="4954854" y="471683"/>
                </a:lnTo>
                <a:lnTo>
                  <a:pt x="4914023" y="449393"/>
                </a:lnTo>
                <a:lnTo>
                  <a:pt x="4872498" y="427557"/>
                </a:lnTo>
                <a:lnTo>
                  <a:pt x="4830291" y="406184"/>
                </a:lnTo>
                <a:lnTo>
                  <a:pt x="4787412" y="385279"/>
                </a:lnTo>
                <a:lnTo>
                  <a:pt x="4743873" y="364849"/>
                </a:lnTo>
                <a:lnTo>
                  <a:pt x="4699684" y="344900"/>
                </a:lnTo>
                <a:lnTo>
                  <a:pt x="4654856" y="325440"/>
                </a:lnTo>
                <a:lnTo>
                  <a:pt x="4609401" y="306475"/>
                </a:lnTo>
                <a:lnTo>
                  <a:pt x="4563329" y="288011"/>
                </a:lnTo>
                <a:lnTo>
                  <a:pt x="4516651" y="270055"/>
                </a:lnTo>
                <a:lnTo>
                  <a:pt x="4469379" y="252614"/>
                </a:lnTo>
                <a:lnTo>
                  <a:pt x="4421523" y="235694"/>
                </a:lnTo>
                <a:lnTo>
                  <a:pt x="4373095" y="219302"/>
                </a:lnTo>
                <a:lnTo>
                  <a:pt x="4324105" y="203445"/>
                </a:lnTo>
                <a:lnTo>
                  <a:pt x="4274565" y="188128"/>
                </a:lnTo>
                <a:lnTo>
                  <a:pt x="4224485" y="173359"/>
                </a:lnTo>
                <a:lnTo>
                  <a:pt x="4173877" y="159144"/>
                </a:lnTo>
                <a:lnTo>
                  <a:pt x="4122751" y="145491"/>
                </a:lnTo>
                <a:lnTo>
                  <a:pt x="4071119" y="132404"/>
                </a:lnTo>
                <a:lnTo>
                  <a:pt x="4018991" y="119892"/>
                </a:lnTo>
                <a:lnTo>
                  <a:pt x="3966379" y="107960"/>
                </a:lnTo>
                <a:lnTo>
                  <a:pt x="3913293" y="96615"/>
                </a:lnTo>
                <a:lnTo>
                  <a:pt x="3859745" y="85865"/>
                </a:lnTo>
                <a:lnTo>
                  <a:pt x="3805745" y="75714"/>
                </a:lnTo>
                <a:lnTo>
                  <a:pt x="3751305" y="66171"/>
                </a:lnTo>
                <a:lnTo>
                  <a:pt x="3696436" y="57242"/>
                </a:lnTo>
                <a:lnTo>
                  <a:pt x="3641148" y="48932"/>
                </a:lnTo>
                <a:lnTo>
                  <a:pt x="3585453" y="41250"/>
                </a:lnTo>
                <a:lnTo>
                  <a:pt x="3529361" y="34201"/>
                </a:lnTo>
                <a:lnTo>
                  <a:pt x="3472884" y="27791"/>
                </a:lnTo>
                <a:lnTo>
                  <a:pt x="3416033" y="22029"/>
                </a:lnTo>
                <a:lnTo>
                  <a:pt x="3358818" y="16920"/>
                </a:lnTo>
                <a:lnTo>
                  <a:pt x="3301251" y="12470"/>
                </a:lnTo>
                <a:lnTo>
                  <a:pt x="3243343" y="8687"/>
                </a:lnTo>
                <a:lnTo>
                  <a:pt x="3185104" y="5577"/>
                </a:lnTo>
                <a:lnTo>
                  <a:pt x="3126546" y="3147"/>
                </a:lnTo>
                <a:lnTo>
                  <a:pt x="3067680" y="1403"/>
                </a:lnTo>
                <a:lnTo>
                  <a:pt x="3008516" y="351"/>
                </a:lnTo>
                <a:lnTo>
                  <a:pt x="2949067" y="0"/>
                </a:lnTo>
                <a:close/>
              </a:path>
            </a:pathLst>
          </a:custGeom>
          <a:solidFill>
            <a:srgbClr val="FFB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8209" y="6681037"/>
            <a:ext cx="4372610" cy="184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72110" algn="ctr">
              <a:lnSpc>
                <a:spcPct val="100000"/>
              </a:lnSpc>
              <a:spcBef>
                <a:spcPts val="105"/>
              </a:spcBef>
            </a:pPr>
            <a:r>
              <a:rPr sz="3200" b="1" spc="-30" dirty="0">
                <a:solidFill>
                  <a:srgbClr val="272424"/>
                </a:solidFill>
                <a:latin typeface="Times New Roman"/>
                <a:cs typeface="Times New Roman"/>
              </a:rPr>
              <a:t>System</a:t>
            </a:r>
            <a:r>
              <a:rPr sz="3200" b="1" spc="-14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72424"/>
                </a:solidFill>
                <a:latin typeface="Times New Roman"/>
                <a:cs typeface="Times New Roman"/>
              </a:rPr>
              <a:t>Stability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3200">
              <a:latin typeface="Times New Roman"/>
              <a:cs typeface="Times New Roman"/>
            </a:endParaRPr>
          </a:p>
          <a:p>
            <a:pPr marL="419100" marR="5080" indent="-407034">
              <a:lnSpc>
                <a:spcPts val="3300"/>
              </a:lnSpc>
            </a:pP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Rigorous</a:t>
            </a:r>
            <a:r>
              <a:rPr sz="28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testing</a:t>
            </a:r>
            <a:r>
              <a:rPr sz="2800" spc="-1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ensures</a:t>
            </a:r>
            <a:r>
              <a:rPr sz="2800" spc="-11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robust </a:t>
            </a:r>
            <a:r>
              <a:rPr sz="280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sz="2800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72424"/>
                </a:solidFill>
                <a:latin typeface="Times New Roman"/>
                <a:cs typeface="Times New Roman"/>
              </a:rPr>
              <a:t>reliable</a:t>
            </a:r>
            <a:r>
              <a:rPr sz="2800" spc="-14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2424"/>
                </a:solidFill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1591</Words>
  <Application>Microsoft Office PowerPoint</Application>
  <PresentationFormat>Custom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Tahoma</vt:lpstr>
      <vt:lpstr>Times New Roman</vt:lpstr>
      <vt:lpstr>Office Theme</vt:lpstr>
      <vt:lpstr>Online Quiz Platform</vt:lpstr>
      <vt:lpstr>About the Project</vt:lpstr>
      <vt:lpstr>Problem Statement</vt:lpstr>
      <vt:lpstr>Proposed Solution : TYPEit platform</vt:lpstr>
      <vt:lpstr>KEY Features</vt:lpstr>
      <vt:lpstr>Methodology: An Iterative and Collaborative Approach</vt:lpstr>
      <vt:lpstr>Implementation Details: A Seamless</vt:lpstr>
      <vt:lpstr>Outputs of our Platform</vt:lpstr>
      <vt:lpstr>Engaging Experience</vt:lpstr>
      <vt:lpstr>Secure Login System</vt:lpstr>
      <vt:lpstr>Conclusion and Future Work: A Step Towards Digital Learning</vt:lpstr>
      <vt:lpstr>Team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Professional Gradient Project Plan Brainstorm Presentation</dc:title>
  <dc:creator>Geethika vulli</dc:creator>
  <cp:lastModifiedBy>Solleti, Harini Padmaja</cp:lastModifiedBy>
  <cp:revision>1</cp:revision>
  <dcterms:created xsi:type="dcterms:W3CDTF">2024-12-09T00:53:48Z</dcterms:created>
  <dcterms:modified xsi:type="dcterms:W3CDTF">2024-12-09T01:17:02Z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2024-12-09T00:00:00Z</vt:filetime>
  </property>
  <property fmtid="{D5CDD505-2E9C-101B-9397-08002B2CF9AE}" pid="5" name="Producer">
    <vt:lpwstr>Microsoft® PowerPoint® 2019</vt:lpwstr>
  </property>
</Properties>
</file>