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Shape 5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edia.oregonstate.edu/media/t/0_53gtimxp" TargetMode="External"/><Relationship Id="rId4" Type="http://schemas.openxmlformats.org/officeDocument/2006/relationships/hyperlink" Target="https://media.oregonstate.edu/media/t/0_z1zj82eo" TargetMode="External"/><Relationship Id="rId5" Type="http://schemas.openxmlformats.org/officeDocument/2006/relationships/hyperlink" Target="https://media.oregonstate.edu/media/t/0_ohcb57h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iCreate - Generative Design in Architecture</a:t>
            </a:r>
            <a:endParaRPr/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187700" y="3619375"/>
            <a:ext cx="8520600" cy="1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61: Hannah Solorzano, Nabeel Shariff, Rhea Mae Edwards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28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 of the Last 10 Weeks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917075"/>
            <a:ext cx="85206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Positives</a:t>
            </a:r>
            <a:r>
              <a:rPr lang="en" sz="1600"/>
              <a:t>: </a:t>
            </a:r>
            <a:r>
              <a:rPr i="1" lang="en" sz="1600"/>
              <a:t>anything good that happened</a:t>
            </a:r>
            <a:endParaRPr i="1" sz="1600"/>
          </a:p>
          <a:p>
            <a:pPr indent="-3302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Completed the majority of project</a:t>
            </a:r>
            <a:endParaRPr sz="1600"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Beta Version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Video Demonstrations</a:t>
            </a:r>
            <a:endParaRPr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 Document Approved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/>
              <a:t>Deltas</a:t>
            </a:r>
            <a:r>
              <a:rPr lang="en" sz="1600"/>
              <a:t>: </a:t>
            </a:r>
            <a:r>
              <a:rPr i="1" lang="en" sz="1600"/>
              <a:t>changes that need to be implemented</a:t>
            </a:r>
            <a:endParaRPr i="1" sz="1600"/>
          </a:p>
          <a:p>
            <a:pPr indent="-3302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Stitching functionalities into one</a:t>
            </a:r>
            <a:endParaRPr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Appropriate fixes and updates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/>
              <a:t>Actions</a:t>
            </a:r>
            <a:r>
              <a:rPr lang="en" sz="1600"/>
              <a:t>: </a:t>
            </a:r>
            <a:r>
              <a:rPr i="1" lang="en" sz="1600"/>
              <a:t>specific actions that will be implemented in order to create necessary changes</a:t>
            </a:r>
            <a:endParaRPr i="1" sz="1600"/>
          </a:p>
          <a:p>
            <a:pPr indent="-3302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Code Modifications</a:t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Program Testing</a:t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Constant Researching</a:t>
            </a:r>
            <a:endParaRPr sz="1600"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8193375" y="4847100"/>
            <a:ext cx="950700" cy="2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Rhea Mae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1869300"/>
            <a:ext cx="8520600" cy="14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Demonstration of Current Project Implementation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(Beta Version)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Project’s Purposes and Goals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Intuitive user interface and generative design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</a:t>
            </a:r>
            <a:r>
              <a:rPr lang="en" sz="1600"/>
              <a:t>Offer a user a way to turn sketches and gestures into complex 3D objects and structures</a:t>
            </a:r>
            <a:endParaRPr sz="16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the user to interact with the virtual environment</a:t>
            </a:r>
            <a:endParaRPr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8193375" y="4847100"/>
            <a:ext cx="950700" cy="2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Rhea Mae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Project’s Current State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Interface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Generation and Modification 3D Objects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Creation of Mathematical Curves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Spawning of 3D Objects along Curves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and Load</a:t>
            </a:r>
            <a:endParaRPr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8193375" y="4847100"/>
            <a:ext cx="950700" cy="2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Nabeel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Impeded Problems and Solutions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Client Confusion and Indirectness</a:t>
            </a:r>
            <a:r>
              <a:rPr lang="en"/>
              <a:t> </a:t>
            </a:r>
            <a:endParaRPr/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Assignment of Tasks</a:t>
            </a:r>
            <a:endParaRPr sz="1600"/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Documentation and Implementation Expectations</a:t>
            </a:r>
            <a:endParaRPr sz="16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through with assistance from TA and instructors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Personal Dilemmas</a:t>
            </a:r>
            <a:endParaRPr b="1"/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Exhaustion of Energy</a:t>
            </a:r>
            <a:endParaRPr sz="1600"/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 Limited</a:t>
            </a:r>
            <a:endParaRPr sz="16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Staying Motivated, Pushed Through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Sought Out Help and Assistance</a:t>
            </a:r>
            <a:endParaRPr/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8193375" y="4847100"/>
            <a:ext cx="950700" cy="2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Nabeel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Spawning 3D objects along a generated curve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Parabola and Hyperbola trajectories</a:t>
            </a:r>
            <a:endParaRPr/>
          </a:p>
          <a:p>
            <a:pPr indent="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Ellipse and Circular trajectories</a:t>
            </a:r>
            <a:endParaRPr/>
          </a:p>
          <a:p>
            <a:pPr indent="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Bezier and B-spline trajectories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   [1]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8193375" y="4847100"/>
            <a:ext cx="950700" cy="2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Hannah</a:t>
            </a:r>
            <a:endParaRPr sz="1200"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400" y="1732000"/>
            <a:ext cx="4664475" cy="28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1799100" y="4703625"/>
            <a:ext cx="7033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E7C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Flick, Jasper. “Curves and Splines.” </a:t>
            </a:r>
            <a:r>
              <a:rPr i="1" lang="en" sz="1200">
                <a:solidFill>
                  <a:srgbClr val="8E7CC3"/>
                </a:solidFill>
              </a:rPr>
              <a:t>Catlike Coding</a:t>
            </a:r>
            <a:r>
              <a:rPr lang="en" sz="1200">
                <a:solidFill>
                  <a:srgbClr val="8E7C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catlikecoding.com/unity/tutorials/curves-and-splines/. </a:t>
            </a:r>
            <a:endParaRPr>
              <a:solidFill>
                <a:srgbClr val="8E7CC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Pieces of Code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Bezier construction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Handles and Transforms VS Points</a:t>
            </a:r>
            <a:endParaRPr/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8193300" y="4847100"/>
            <a:ext cx="950700" cy="2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Hannah</a:t>
            </a:r>
            <a:endParaRPr sz="1200"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413" y="1767750"/>
            <a:ext cx="40290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Pieces of Code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03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Circle Trajectory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Rotation along the path</a:t>
            </a:r>
            <a:endParaRPr/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8193300" y="4847100"/>
            <a:ext cx="950700" cy="2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Hannah</a:t>
            </a:r>
            <a:endParaRPr sz="1200"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275" y="1255875"/>
            <a:ext cx="4622026" cy="26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75" y="1982225"/>
            <a:ext cx="3004850" cy="28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Trajectory Results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03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Circle and Ellipse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Circle and Ellipse demo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Parabola and Hyperbola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Parabola and Ellipse demo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Bezier and B-Spline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Bezier and B-Spline demo</a:t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8193300" y="4847100"/>
            <a:ext cx="950700" cy="2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Hannah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User Study/Individual Testing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Testing with Personal HTC Vive Headsets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Nabeel and Hannah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during development</a:t>
            </a:r>
            <a:endParaRPr/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8193375" y="4847100"/>
            <a:ext cx="950700" cy="2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Rhea Mae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