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Hannah and Nabeel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Week 4 Experiences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*Rhea Mae was attending a conference during Week 4 for work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tech review document served to look at the different components that go into developing iCreate, and choosing a technology for each component that best fit the project.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raffaele.deamicis@oregonstate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53550" y="671338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iCreate - Generative </a:t>
            </a:r>
            <a:r>
              <a:rPr lang="en"/>
              <a:t>Design</a:t>
            </a:r>
            <a:r>
              <a:rPr lang="en"/>
              <a:t> in Virtual Reality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733775" y="2824275"/>
            <a:ext cx="4255500" cy="18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Members: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600"/>
              <a:t> </a:t>
            </a:r>
            <a:br>
              <a:rPr lang="en" sz="2400"/>
            </a:br>
            <a:r>
              <a:rPr lang="en" sz="2400"/>
              <a:t>Hannah Solorzano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Rhea Mae Edwards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Nabeel Shariff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60950" y="764050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Problem Statement, </a:t>
            </a:r>
            <a:r>
              <a:rPr lang="en"/>
              <a:t>Final Draft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Work Document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Problem Definition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Proposed Solution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Performance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“Under Promise, Over Deliver”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1990050"/>
            <a:ext cx="63474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During week 4, the team met with Dr. Amicis and talked about an </a:t>
            </a:r>
            <a:r>
              <a:rPr lang="en"/>
              <a:t>exercise</a:t>
            </a:r>
            <a:r>
              <a:rPr lang="en"/>
              <a:t> to ease us into 3D development for VR. The </a:t>
            </a:r>
            <a:r>
              <a:rPr lang="en"/>
              <a:t>exercise</a:t>
            </a:r>
            <a:r>
              <a:rPr lang="en"/>
              <a:t> was to generate a roman water aqueduct via code, and we were asked by when we could deliver.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TA suggested the best thing to do is to </a:t>
            </a:r>
            <a:r>
              <a:rPr lang="en"/>
              <a:t>underpromise</a:t>
            </a:r>
            <a:r>
              <a:rPr lang="en"/>
              <a:t>, and </a:t>
            </a:r>
            <a:r>
              <a:rPr lang="en"/>
              <a:t>overdeliver. So the team thought three weeks would be sufficient for this task.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Additionally the team also completed the first team assignment which was the iCreate problem statement,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Aqueduct Implementation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the purposes of getting into 3D development in VR, our client Dr. Raffaele De Amicis asked us to write code that could generate a 3D roman water aqueduct made from individual 3D bricks. </a:t>
            </a:r>
          </a:p>
        </p:txBody>
      </p:sp>
      <p:sp>
        <p:nvSpPr>
          <p:cNvPr id="347" name="Shape 34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team was able to successfully finish code that could generate several pillars, but forming the arch was challenge and is still incomplete.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User Requirements Document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user requirements document (SRS) details iCreate’s specific requirements needed to be fulfilled to complete the project. </a:t>
            </a:r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After integrating feedback from the instructors, client, and TA, the team was able to produce an excellent version of the iCreate SRS.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Technology Review and Implementation Plan (Rhea Mae)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1514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Headsets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HTC Vive*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Oculus Rift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Playstation VR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Programming Languages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C#*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C/C++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-"/>
            </a:pPr>
            <a:r>
              <a:rPr lang="en" sz="1800"/>
              <a:t>Java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4624500" y="1736850"/>
            <a:ext cx="35574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Connective Software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Dynamo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Grasshopper - Iris VR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LeapMotion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Technology Review and Implementation Plan (Hannah)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365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Development Environment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Unity*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Unreal Engine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OpenGL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Graphics Card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GeForce GTX 970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NVIDIA TITAN Xp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-"/>
            </a:pPr>
            <a:r>
              <a:rPr lang="en" sz="1800"/>
              <a:t>AKiTiO Node Thunderbolt 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4496225" y="1736850"/>
            <a:ext cx="42513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Controls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Oculus Rift Touch Controllers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Sony Controllers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Technology Review and Implementation Plan (Nabeel)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Non-diegetic UI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Spatial UI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Diegetic UI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Windows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Apple Macintosh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Methods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Steam Store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Oculus Home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Executable File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tech review document served to look at the different components that go into developing iCreate, and choosing a technology for each component that best fit the project.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Design Document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Work Document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Individually → Group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Combining Technology Review and </a:t>
            </a:r>
            <a:r>
              <a:rPr lang="en" sz="1800"/>
              <a:t>Implementation Plan documents</a:t>
            </a:r>
            <a:r>
              <a:rPr lang="en" sz="1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Client Meetings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Additional Slide</a:t>
            </a:r>
          </a:p>
        </p:txBody>
      </p:sp>
      <p:sp>
        <p:nvSpPr>
          <p:cNvPr id="388" name="Shape 38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Only complete with additional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TA Meetings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Possible Additional Slide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Only complete with additional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iCreate - Setting Up OneNote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55761" l="0" r="0" t="0"/>
          <a:stretch/>
        </p:blipFill>
        <p:spPr>
          <a:xfrm>
            <a:off x="228600" y="2817075"/>
            <a:ext cx="8724653" cy="212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79331" l="0" r="0" t="0"/>
          <a:stretch/>
        </p:blipFill>
        <p:spPr>
          <a:xfrm>
            <a:off x="228600" y="1645546"/>
            <a:ext cx="8724653" cy="99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Individual </a:t>
            </a:r>
            <a:r>
              <a:rPr lang="en"/>
              <a:t>Experiences     (Rhea Mae)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Additional Slide</a:t>
            </a:r>
          </a:p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Only complete with additional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Individual Experiences     (Hannah)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Additional Slide</a:t>
            </a:r>
          </a:p>
        </p:txBody>
      </p:sp>
      <p:sp>
        <p:nvSpPr>
          <p:cNvPr id="409" name="Shape 40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Only complete with additional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Individual Experiences     (Nabeel)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Possible Additional Slide</a:t>
            </a:r>
          </a:p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Only complete with additional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iCreate - Written Biography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75677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Future Self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Close to Retirement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Career and Highlights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Third Person Perspective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Achievements and Accomplishments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Resumes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Basic Resume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Brought and Peer Reviewed in Class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Alternative: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-"/>
            </a:pPr>
            <a:r>
              <a:rPr lang="en" sz="1800"/>
              <a:t>Curriculum Vitae (CV)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Project Preferences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780125"/>
            <a:ext cx="6067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/>
              <a:t>Online Database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/>
              <a:t>Top 5 Project Picks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Reasons Why Description Possibility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One Person Don’t Want to Work With Possibility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sz="1800"/>
              <a:t>Talking with Clients Beforehand Possibility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</a:t>
            </a:r>
            <a:r>
              <a:rPr lang="en"/>
              <a:t>Receive</a:t>
            </a:r>
            <a:r>
              <a:rPr lang="en"/>
              <a:t> Capstone Group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31975" y="1745150"/>
            <a:ext cx="5332500" cy="31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 u="sng"/>
              <a:t>Client:</a:t>
            </a:r>
            <a:r>
              <a:rPr lang="en" sz="1800"/>
              <a:t>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Dr. Raffaele De Amicis (RdA)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Research Professor of the College of EECS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sz="1800" u="sng"/>
              <a:t>TA: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	Beham (Ben) Saeedi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Shape 310"/>
          <p:cNvSpPr txBox="1"/>
          <p:nvPr/>
        </p:nvSpPr>
        <p:spPr>
          <a:xfrm>
            <a:off x="5696350" y="1748550"/>
            <a:ext cx="30000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Members: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Hannah Solorzano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Rhea Mae Edwards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Nabeel Shariff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Contact Client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Email and bio: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raffaele.deamicis@oregonstate.edu</a:t>
            </a: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6A8E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006A8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http://eecs.oregonstate.edu/people/de-amicis-raffaele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006A8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006A8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Weekly Meeting Times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n" sz="1800"/>
              <a:t>Client Meeting Time: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9AM → </a:t>
            </a:r>
            <a:r>
              <a:rPr b="1" lang="en" sz="1800"/>
              <a:t>4PM on Mondays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sz="1800"/>
              <a:t>TA Meeting Time: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	</a:t>
            </a:r>
            <a:r>
              <a:rPr b="1" lang="en" sz="1800"/>
              <a:t>1:30PM - 2:00PM on Tuesdays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60950" y="764050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iCreate - Problem Statement, Individual Works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303800" y="1780125"/>
            <a:ext cx="46911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Individually Done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Own Views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Problem Definition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Proposed Solution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Performance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