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4" r:id="rId13"/>
    <p:sldId id="271" r:id="rId14"/>
    <p:sldId id="273" r:id="rId15"/>
    <p:sldId id="267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104869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88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222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2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3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3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3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6" name="object 6"/>
          <p:cNvSpPr/>
          <p:nvPr/>
        </p:nvSpPr>
        <p:spPr>
          <a:xfrm>
            <a:off x="3862387" y="584834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39" name="TextBox 13"/>
          <p:cNvSpPr txBox="1"/>
          <p:nvPr/>
        </p:nvSpPr>
        <p:spPr>
          <a:xfrm>
            <a:off x="676274" y="2935604"/>
            <a:ext cx="861060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STUDENT NAME:</a:t>
            </a:r>
            <a:r>
              <a:rPr lang="en-US" sz="2800" dirty="0"/>
              <a:t> </a:t>
            </a:r>
            <a:r>
              <a:rPr lang="en-US" sz="2800" dirty="0" err="1" smtClean="0"/>
              <a:t>Harrison.J.S</a:t>
            </a:r>
            <a:endParaRPr lang="en-IN" sz="3200" dirty="0"/>
          </a:p>
          <a:p>
            <a:r>
              <a:rPr lang="en-US" sz="2800" dirty="0">
                <a:solidFill>
                  <a:srgbClr val="0000FF"/>
                </a:solidFill>
              </a:rPr>
              <a:t>REGISTER NO AND NMID: </a:t>
            </a:r>
            <a:r>
              <a:rPr lang="en-US" sz="2800" dirty="0" smtClean="0"/>
              <a:t>24bcs010 </a:t>
            </a:r>
            <a:r>
              <a:rPr lang="en-US" sz="2800" dirty="0"/>
              <a:t>&amp; </a:t>
            </a:r>
            <a:r>
              <a:rPr lang="en-US" sz="2800" dirty="0" smtClean="0"/>
              <a:t>asunm123222401701</a:t>
            </a:r>
            <a:endParaRPr lang="en-IN" sz="3200" dirty="0"/>
          </a:p>
          <a:p>
            <a:r>
              <a:rPr lang="en-US" sz="2800" dirty="0">
                <a:solidFill>
                  <a:srgbClr val="0000FF"/>
                </a:solidFill>
              </a:rPr>
              <a:t>DEPARTMENT:</a:t>
            </a:r>
            <a:r>
              <a:rPr lang="en-US" sz="2800" dirty="0"/>
              <a:t> B.Sc. Computer Science</a:t>
            </a:r>
            <a:endParaRPr lang="en-IN" sz="3200" dirty="0"/>
          </a:p>
          <a:p>
            <a:r>
              <a:rPr lang="en-US" sz="2800" dirty="0">
                <a:solidFill>
                  <a:srgbClr val="0000FF"/>
                </a:solidFill>
              </a:rPr>
              <a:t>COLLEGE: </a:t>
            </a:r>
            <a:r>
              <a:rPr lang="en-US" sz="2800" dirty="0"/>
              <a:t>Mohamed Sathak College of Arts and Science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rgbClr val="0000FF"/>
                </a:solidFill>
              </a:rPr>
              <a:t>RESULTS AND SCREENSHOTS</a:t>
            </a:r>
            <a:endParaRPr sz="4250" dirty="0">
              <a:solidFill>
                <a:srgbClr val="0000FF"/>
              </a:solidFill>
            </a:endParaRPr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5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81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3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8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rgbClr val="0000FF"/>
                </a:solidFill>
              </a:rPr>
              <a:t>CONCLUSION</a:t>
            </a:r>
            <a:endParaRPr dirty="0">
              <a:solidFill>
                <a:srgbClr val="0000FF"/>
              </a:solidFill>
            </a:endParaRPr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TextBox 1048705"/>
          <p:cNvSpPr txBox="1"/>
          <p:nvPr/>
        </p:nvSpPr>
        <p:spPr>
          <a:xfrm>
            <a:off x="755331" y="1857375"/>
            <a:ext cx="8093479" cy="3825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600">
                <a:solidFill>
                  <a:srgbClr val="000000"/>
                </a:solidFill>
              </a:rPr>
              <a:t>The Digital Portfolio Website provides an organized and professional way to present personal achievements, skills, and projects.
It enhances career opportunities and creates a strong digital presence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sz="1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endParaRPr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223836" y="610187"/>
            <a:ext cx="4410499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0000FF"/>
                </a:solidFill>
              </a:rPr>
              <a:t>PROJECT</a:t>
            </a:r>
            <a:r>
              <a:rPr sz="4250" spc="-85" dirty="0">
                <a:solidFill>
                  <a:srgbClr val="0000FF"/>
                </a:solidFill>
              </a:rPr>
              <a:t> </a:t>
            </a:r>
            <a:r>
              <a:rPr sz="4250" spc="25" dirty="0">
                <a:solidFill>
                  <a:srgbClr val="0000FF"/>
                </a:solidFill>
              </a:rPr>
              <a:t>TITLE</a:t>
            </a:r>
            <a:endParaRPr sz="4250">
              <a:solidFill>
                <a:srgbClr val="0000FF"/>
              </a:solidFill>
            </a:endParaRPr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4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2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978808" cy="7372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rgbClr val="0000FF"/>
                </a:solidFill>
              </a:rPr>
              <a:t>A</a:t>
            </a:r>
            <a:r>
              <a:rPr spc="-5" dirty="0">
                <a:solidFill>
                  <a:srgbClr val="0000FF"/>
                </a:solidFill>
              </a:rPr>
              <a:t>G</a:t>
            </a:r>
            <a:r>
              <a:rPr spc="-35" dirty="0">
                <a:solidFill>
                  <a:srgbClr val="0000FF"/>
                </a:solidFill>
              </a:rPr>
              <a:t>E</a:t>
            </a:r>
            <a:r>
              <a:rPr spc="15" dirty="0">
                <a:solidFill>
                  <a:srgbClr val="0000FF"/>
                </a:solidFill>
              </a:rPr>
              <a:t>N</a:t>
            </a:r>
            <a:r>
              <a:rPr dirty="0">
                <a:solidFill>
                  <a:srgbClr val="0000FF"/>
                </a:solidFill>
              </a:rPr>
              <a:t>DA</a:t>
            </a:r>
          </a:p>
        </p:txBody>
      </p: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27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41400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rgbClr val="0000FF"/>
                </a:solidFill>
              </a:rPr>
              <a:t>P</a:t>
            </a:r>
            <a:r>
              <a:rPr sz="4250" spc="15" dirty="0">
                <a:solidFill>
                  <a:srgbClr val="0000FF"/>
                </a:solidFill>
              </a:rPr>
              <a:t>ROB</a:t>
            </a:r>
            <a:r>
              <a:rPr sz="4250" spc="55" dirty="0">
                <a:solidFill>
                  <a:srgbClr val="0000FF"/>
                </a:solidFill>
              </a:rPr>
              <a:t>L</a:t>
            </a:r>
            <a:r>
              <a:rPr sz="4250" spc="-20" dirty="0">
                <a:solidFill>
                  <a:srgbClr val="0000FF"/>
                </a:solidFill>
              </a:rPr>
              <a:t>E</a:t>
            </a:r>
            <a:r>
              <a:rPr sz="4250" spc="20" dirty="0">
                <a:solidFill>
                  <a:srgbClr val="0000FF"/>
                </a:solidFill>
              </a:rPr>
              <a:t>M</a:t>
            </a:r>
            <a:r>
              <a:rPr sz="4250" dirty="0">
                <a:solidFill>
                  <a:srgbClr val="0000FF"/>
                </a:solidFill>
              </a:rPr>
              <a:t>	</a:t>
            </a:r>
            <a:r>
              <a:rPr sz="4250" spc="10" dirty="0">
                <a:solidFill>
                  <a:srgbClr val="0000FF"/>
                </a:solidFill>
              </a:rPr>
              <a:t>S</a:t>
            </a:r>
            <a:r>
              <a:rPr sz="4250" spc="-370" dirty="0">
                <a:solidFill>
                  <a:srgbClr val="0000FF"/>
                </a:solidFill>
              </a:rPr>
              <a:t>T</a:t>
            </a:r>
            <a:r>
              <a:rPr sz="4250" spc="-375" dirty="0">
                <a:solidFill>
                  <a:srgbClr val="0000FF"/>
                </a:solidFill>
              </a:rPr>
              <a:t>A</a:t>
            </a:r>
            <a:r>
              <a:rPr sz="4250" spc="15" dirty="0">
                <a:solidFill>
                  <a:srgbClr val="0000FF"/>
                </a:solidFill>
              </a:rPr>
              <a:t>T</a:t>
            </a:r>
            <a:r>
              <a:rPr sz="4250" spc="-10" dirty="0">
                <a:solidFill>
                  <a:srgbClr val="0000FF"/>
                </a:solidFill>
              </a:rPr>
              <a:t>E</a:t>
            </a:r>
            <a:r>
              <a:rPr sz="4250" spc="-20" dirty="0">
                <a:solidFill>
                  <a:srgbClr val="0000FF"/>
                </a:solidFill>
              </a:rPr>
              <a:t>ME</a:t>
            </a:r>
            <a:r>
              <a:rPr sz="4250" spc="10" dirty="0">
                <a:solidFill>
                  <a:srgbClr val="0000FF"/>
                </a:solidFill>
              </a:rPr>
              <a:t>NT</a:t>
            </a:r>
            <a:endParaRPr sz="4250">
              <a:solidFill>
                <a:srgbClr val="0000FF"/>
              </a:solidFill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700" name="TextBox 1048699"/>
          <p:cNvSpPr txBox="1"/>
          <p:nvPr/>
        </p:nvSpPr>
        <p:spPr>
          <a:xfrm>
            <a:off x="834071" y="1695449"/>
            <a:ext cx="7335060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In today’s competitive digital world, individuals lack a centralized, professional, and visually appealing platform to showcase their academic achievements, skills, and projects.
A digital portfolio is necessary to present personal and professional information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00FF"/>
                </a:solidFill>
              </a:rPr>
              <a:t>PROJECT	</a:t>
            </a:r>
            <a:r>
              <a:rPr sz="4250" spc="-20" dirty="0">
                <a:solidFill>
                  <a:srgbClr val="0000FF"/>
                </a:solidFill>
              </a:rPr>
              <a:t>OVERVIEW</a:t>
            </a:r>
            <a:endParaRPr sz="4250">
              <a:solidFill>
                <a:srgbClr val="0000FF"/>
              </a:solidFill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701" name="TextBox 1048700"/>
          <p:cNvSpPr txBox="1"/>
          <p:nvPr/>
        </p:nvSpPr>
        <p:spPr>
          <a:xfrm>
            <a:off x="739775" y="1857375"/>
            <a:ext cx="7611365" cy="3444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The Digital Portfolio Website is a personal platform designed to highlight academic, technical, and creative skills.
It contains sections such as About Me, Education, Projects, Skills, Certifications, and Contact information.
The website is responsive, user-friendly, and customizable.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0000FF"/>
                </a:solidFill>
              </a:rPr>
              <a:t>W</a:t>
            </a:r>
            <a:r>
              <a:rPr sz="3200" spc="-20" dirty="0">
                <a:solidFill>
                  <a:srgbClr val="0000FF"/>
                </a:solidFill>
              </a:rPr>
              <a:t>H</a:t>
            </a:r>
            <a:r>
              <a:rPr sz="3200" spc="20" dirty="0">
                <a:solidFill>
                  <a:srgbClr val="0000FF"/>
                </a:solidFill>
              </a:rPr>
              <a:t>O</a:t>
            </a:r>
            <a:r>
              <a:rPr sz="3200" spc="-235" dirty="0">
                <a:solidFill>
                  <a:srgbClr val="0000FF"/>
                </a:solidFill>
              </a:rPr>
              <a:t> </a:t>
            </a:r>
            <a:r>
              <a:rPr sz="3200" spc="-10" dirty="0">
                <a:solidFill>
                  <a:srgbClr val="0000FF"/>
                </a:solidFill>
              </a:rPr>
              <a:t>AR</a:t>
            </a:r>
            <a:r>
              <a:rPr sz="3200" spc="15" dirty="0">
                <a:solidFill>
                  <a:srgbClr val="0000FF"/>
                </a:solidFill>
              </a:rPr>
              <a:t>E</a:t>
            </a:r>
            <a:r>
              <a:rPr sz="3200" spc="-35" dirty="0">
                <a:solidFill>
                  <a:srgbClr val="0000FF"/>
                </a:solidFill>
              </a:rPr>
              <a:t> </a:t>
            </a:r>
            <a:r>
              <a:rPr sz="3200" spc="-10" dirty="0">
                <a:solidFill>
                  <a:srgbClr val="0000FF"/>
                </a:solidFill>
              </a:rPr>
              <a:t>T</a:t>
            </a:r>
            <a:r>
              <a:rPr sz="3200" spc="-15" dirty="0">
                <a:solidFill>
                  <a:srgbClr val="0000FF"/>
                </a:solidFill>
              </a:rPr>
              <a:t>H</a:t>
            </a:r>
            <a:r>
              <a:rPr sz="3200" spc="15" dirty="0">
                <a:solidFill>
                  <a:srgbClr val="0000FF"/>
                </a:solidFill>
              </a:rPr>
              <a:t>E</a:t>
            </a:r>
            <a:r>
              <a:rPr sz="3200" spc="-35" dirty="0">
                <a:solidFill>
                  <a:srgbClr val="0000FF"/>
                </a:solidFill>
              </a:rPr>
              <a:t> </a:t>
            </a:r>
            <a:r>
              <a:rPr sz="3200" spc="-20" dirty="0">
                <a:solidFill>
                  <a:srgbClr val="0000FF"/>
                </a:solidFill>
              </a:rPr>
              <a:t>E</a:t>
            </a:r>
            <a:r>
              <a:rPr sz="3200" spc="30" dirty="0">
                <a:solidFill>
                  <a:srgbClr val="0000FF"/>
                </a:solidFill>
              </a:rPr>
              <a:t>N</a:t>
            </a:r>
            <a:r>
              <a:rPr sz="3200" spc="15" dirty="0">
                <a:solidFill>
                  <a:srgbClr val="0000FF"/>
                </a:solidFill>
              </a:rPr>
              <a:t>D</a:t>
            </a:r>
            <a:r>
              <a:rPr sz="3200" spc="-45" dirty="0">
                <a:solidFill>
                  <a:srgbClr val="0000FF"/>
                </a:solidFill>
              </a:rPr>
              <a:t> </a:t>
            </a:r>
            <a:r>
              <a:rPr sz="3200" dirty="0">
                <a:solidFill>
                  <a:srgbClr val="0000FF"/>
                </a:solidFill>
              </a:rPr>
              <a:t>U</a:t>
            </a:r>
            <a:r>
              <a:rPr sz="3200" spc="10" dirty="0">
                <a:solidFill>
                  <a:srgbClr val="0000FF"/>
                </a:solidFill>
              </a:rPr>
              <a:t>S</a:t>
            </a:r>
            <a:r>
              <a:rPr sz="3200" spc="-25" dirty="0">
                <a:solidFill>
                  <a:srgbClr val="0000FF"/>
                </a:solidFill>
              </a:rPr>
              <a:t>E</a:t>
            </a:r>
            <a:r>
              <a:rPr sz="3200" spc="-10" dirty="0">
                <a:solidFill>
                  <a:srgbClr val="0000FF"/>
                </a:solidFill>
              </a:rPr>
              <a:t>R</a:t>
            </a:r>
            <a:r>
              <a:rPr sz="3200" spc="5" dirty="0">
                <a:solidFill>
                  <a:srgbClr val="0000FF"/>
                </a:solidFill>
              </a:rPr>
              <a:t>S?</a:t>
            </a:r>
            <a:endParaRPr sz="3200">
              <a:solidFill>
                <a:srgbClr val="0000FF"/>
              </a:solidFill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702" name="TextBox 1048701"/>
          <p:cNvSpPr txBox="1"/>
          <p:nvPr/>
        </p:nvSpPr>
        <p:spPr>
          <a:xfrm>
            <a:off x="1060054" y="2083242"/>
            <a:ext cx="8293496" cy="26060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Students – Showcase academic achievements and skills
Job Seekers – Highlight projects and certifications
Professionals – Build an online personal brand
Recruiters/Employers – View candidate portfolios easily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92282" y="1292617"/>
            <a:ext cx="2695574" cy="5276605"/>
          </a:xfrm>
          <a:prstGeom prst="rect">
            <a:avLst/>
          </a:prstGeom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rgbClr val="0000FF"/>
                </a:solidFill>
              </a:rPr>
              <a:t>TOOLS AND TECHNIQUES</a:t>
            </a:r>
            <a:endParaRPr sz="3600" dirty="0">
              <a:solidFill>
                <a:srgbClr val="0000FF"/>
              </a:solidFill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703" name="TextBox 1048702"/>
          <p:cNvSpPr txBox="1"/>
          <p:nvPr/>
        </p:nvSpPr>
        <p:spPr>
          <a:xfrm>
            <a:off x="856562" y="1537334"/>
            <a:ext cx="7070158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Frontend: HTML, CSS, JavaScript, Bootstrap
Backend: Python (Flask/Django) or PHP (if required)
Database: MySQL / SQLite (optional)
Hosting: GitHub Pages / Netlify
Version Control: Git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rgbClr val="0000FF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rgbClr val="0000FF"/>
              </a:solidFill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704" name="TextBox 1048703"/>
          <p:cNvSpPr txBox="1"/>
          <p:nvPr/>
        </p:nvSpPr>
        <p:spPr>
          <a:xfrm>
            <a:off x="739775" y="1505055"/>
            <a:ext cx="7605123" cy="39522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000000"/>
                </a:solidFill>
              </a:rPr>
              <a:t>The design follows a clean, minimal, and professional layout with proper navigation.
Sections include: Home, About, Skills, Projects, Education, Certifications, and Contact.
The portfolio is responsive for both desktop and mobile devices.</a:t>
            </a:r>
            <a:endParaRPr lang="en-US"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0"/>
          </a:xfrm>
        </p:spPr>
        <p:txBody>
          <a:bodyPr/>
          <a:lstStyle/>
          <a:p>
            <a:r>
              <a:rPr lang="en-IN" sz="4400" dirty="0">
                <a:solidFill>
                  <a:srgbClr val="0000FF"/>
                </a:solidFill>
              </a:rPr>
              <a:t>FEATURES AND FUNCTIONALITY</a:t>
            </a:r>
          </a:p>
        </p:txBody>
      </p:sp>
      <p:sp>
        <p:nvSpPr>
          <p:cNvPr id="1048705" name="TextBox 1048704"/>
          <p:cNvSpPr txBox="1"/>
          <p:nvPr/>
        </p:nvSpPr>
        <p:spPr>
          <a:xfrm>
            <a:off x="933413" y="1616488"/>
            <a:ext cx="8647942" cy="428244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000000"/>
                </a:solidFill>
              </a:rPr>
              <a:t>User-friendly interface with smooth navigation
Responsive design for mobile and desktop
Sections for About, Projects, Skills, and Contact
Integration with LinkedIn/GitHub
Downloadable Resume option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198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Trebuchet MS</vt:lpstr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mscas</cp:lastModifiedBy>
  <cp:revision>8</cp:revision>
  <dcterms:created xsi:type="dcterms:W3CDTF">2024-03-29T04:07:22Z</dcterms:created>
  <dcterms:modified xsi:type="dcterms:W3CDTF">2025-09-09T07:53:27Z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253f0674032849bbb8642f75f31e44b8</vt:lpwstr>
  </property>
</Properties>
</file>