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6" r:id="rId1"/>
  </p:sldMasterIdLst>
  <p:notesMasterIdLst>
    <p:notesMasterId r:id="rId6"/>
  </p:notesMasterIdLst>
  <p:sldIdLst>
    <p:sldId id="259" r:id="rId2"/>
    <p:sldId id="273" r:id="rId3"/>
    <p:sldId id="274" r:id="rId4"/>
    <p:sldId id="272" r:id="rId5"/>
  </p:sldIdLst>
  <p:sldSz cx="10058400" cy="7772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6F8"/>
    <a:srgbClr val="C25133"/>
    <a:srgbClr val="3A714A"/>
    <a:srgbClr val="2A2A2A"/>
    <a:srgbClr val="365695"/>
    <a:srgbClr val="AAAFB8"/>
    <a:srgbClr val="FFFFFF"/>
    <a:srgbClr val="AAAEB8"/>
    <a:srgbClr val="D0D2D8"/>
    <a:srgbClr val="3E6C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33" autoAdjust="0"/>
  </p:normalViewPr>
  <p:slideViewPr>
    <p:cSldViewPr snapToGrid="0">
      <p:cViewPr varScale="1">
        <p:scale>
          <a:sx n="101" d="100"/>
          <a:sy n="101" d="100"/>
        </p:scale>
        <p:origin x="160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4FCFE7-F170-4E4D-A365-AB4549254867}" type="datetimeFigureOut">
              <a:rPr lang="en-US" smtClean="0"/>
              <a:t>8/8/2019</a:t>
            </a:fld>
            <a:endParaRPr lang="en-US"/>
          </a:p>
        </p:txBody>
      </p:sp>
      <p:sp>
        <p:nvSpPr>
          <p:cNvPr id="4" name="Slide Image Placeholder 3"/>
          <p:cNvSpPr>
            <a:spLocks noGrp="1" noRot="1" noChangeAspect="1"/>
          </p:cNvSpPr>
          <p:nvPr>
            <p:ph type="sldImg" idx="2"/>
          </p:nvPr>
        </p:nvSpPr>
        <p:spPr>
          <a:xfrm>
            <a:off x="1431925" y="1143000"/>
            <a:ext cx="3994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09395F-9E6E-449C-9F5E-148B758E244D}" type="slidenum">
              <a:rPr lang="en-US" smtClean="0"/>
              <a:t>‹#›</a:t>
            </a:fld>
            <a:endParaRPr lang="en-US"/>
          </a:p>
        </p:txBody>
      </p:sp>
    </p:spTree>
    <p:extLst>
      <p:ext uri="{BB962C8B-B14F-4D97-AF65-F5344CB8AC3E}">
        <p14:creationId xmlns:p14="http://schemas.microsoft.com/office/powerpoint/2010/main" val="2916718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380" y="1272011"/>
            <a:ext cx="8549640" cy="2705947"/>
          </a:xfrm>
        </p:spPr>
        <p:txBody>
          <a:bodyPr anchor="b"/>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257300" y="4082310"/>
            <a:ext cx="7543800" cy="1876530"/>
          </a:xfrm>
        </p:spPr>
        <p:txBody>
          <a:bodyPr/>
          <a:lstStyle>
            <a:lvl1pPr marL="0" indent="0" algn="ctr">
              <a:buNone/>
              <a:defRPr sz="2640"/>
            </a:lvl1pPr>
            <a:lvl2pPr marL="502920" indent="0" algn="ctr">
              <a:buNone/>
              <a:defRPr sz="2200"/>
            </a:lvl2pPr>
            <a:lvl3pPr marL="1005840" indent="0" algn="ctr">
              <a:buNone/>
              <a:defRPr sz="1980"/>
            </a:lvl3pPr>
            <a:lvl4pPr marL="1508760" indent="0" algn="ctr">
              <a:buNone/>
              <a:defRPr sz="1760"/>
            </a:lvl4pPr>
            <a:lvl5pPr marL="2011680" indent="0" algn="ctr">
              <a:buNone/>
              <a:defRPr sz="1760"/>
            </a:lvl5pPr>
            <a:lvl6pPr marL="2514600" indent="0" algn="ctr">
              <a:buNone/>
              <a:defRPr sz="1760"/>
            </a:lvl6pPr>
            <a:lvl7pPr marL="3017520" indent="0" algn="ctr">
              <a:buNone/>
              <a:defRPr sz="1760"/>
            </a:lvl7pPr>
            <a:lvl8pPr marL="3520440" indent="0" algn="ctr">
              <a:buNone/>
              <a:defRPr sz="1760"/>
            </a:lvl8pPr>
            <a:lvl9pPr marL="4023360" indent="0" algn="ctr">
              <a:buNone/>
              <a:defRPr sz="1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64343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F88835-A04D-415E-8F2C-7A8C8EDCE086}" type="datetimeFigureOut">
              <a:rPr lang="en-US" smtClean="0"/>
              <a:t>8/8/2019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CA68E8-15B1-4CD6-AB92-917A6907BE05}" type="slidenum">
              <a:rPr lang="en-US" smtClean="0"/>
              <a:t>‹#›</a:t>
            </a:fld>
            <a:endParaRPr lang="en-US"/>
          </a:p>
        </p:txBody>
      </p:sp>
    </p:spTree>
    <p:extLst>
      <p:ext uri="{BB962C8B-B14F-4D97-AF65-F5344CB8AC3E}">
        <p14:creationId xmlns:p14="http://schemas.microsoft.com/office/powerpoint/2010/main" val="3571032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8043" y="413808"/>
            <a:ext cx="2168843" cy="65867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91515" y="413808"/>
            <a:ext cx="6380798" cy="65867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F88835-A04D-415E-8F2C-7A8C8EDCE086}" type="datetimeFigureOut">
              <a:rPr lang="en-US" smtClean="0"/>
              <a:t>8/8/2019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CA68E8-15B1-4CD6-AB92-917A6907BE05}" type="slidenum">
              <a:rPr lang="en-US" smtClean="0"/>
              <a:t>‹#›</a:t>
            </a:fld>
            <a:endParaRPr lang="en-US"/>
          </a:p>
        </p:txBody>
      </p:sp>
    </p:spTree>
    <p:extLst>
      <p:ext uri="{BB962C8B-B14F-4D97-AF65-F5344CB8AC3E}">
        <p14:creationId xmlns:p14="http://schemas.microsoft.com/office/powerpoint/2010/main" val="26824267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_Orange_Full">
    <p:spTree>
      <p:nvGrpSpPr>
        <p:cNvPr id="1" name=""/>
        <p:cNvGrpSpPr/>
        <p:nvPr/>
      </p:nvGrpSpPr>
      <p:grpSpPr>
        <a:xfrm>
          <a:off x="0" y="0"/>
          <a:ext cx="0" cy="0"/>
          <a:chOff x="0" y="0"/>
          <a:chExt cx="0" cy="0"/>
        </a:xfrm>
      </p:grpSpPr>
      <p:sp>
        <p:nvSpPr>
          <p:cNvPr id="8" name="Rettangolo 4">
            <a:extLst>
              <a:ext uri="{FF2B5EF4-FFF2-40B4-BE49-F238E27FC236}">
                <a16:creationId xmlns:a16="http://schemas.microsoft.com/office/drawing/2014/main" id="{E22DB55A-D262-4089-A5E9-0A41B6D748F2}"/>
              </a:ext>
              <a:ext uri="{C183D7F6-B498-43B3-948B-1728B52AA6E4}">
                <adec:decorative xmlns:adec="http://schemas.microsoft.com/office/drawing/2017/decorative" val="1"/>
              </a:ext>
            </a:extLst>
          </p:cNvPr>
          <p:cNvSpPr/>
          <p:nvPr userDrawn="1"/>
        </p:nvSpPr>
        <p:spPr>
          <a:xfrm>
            <a:off x="0" y="2"/>
            <a:ext cx="10058400" cy="7772398"/>
          </a:xfrm>
          <a:prstGeom prst="rect">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0890" tIns="35448" rIns="70890" bIns="35448" numCol="1" spcCol="0" rtlCol="0" fromWordArt="0" anchor="ctr" anchorCtr="0" forceAA="0" compatLnSpc="1">
            <a:prstTxWarp prst="textNoShape">
              <a:avLst/>
            </a:prstTxWarp>
            <a:noAutofit/>
          </a:bodyPr>
          <a:lstStyle/>
          <a:p>
            <a:pPr algn="ctr"/>
            <a:endParaRPr lang="it-IT" sz="1393" dirty="0"/>
          </a:p>
        </p:txBody>
      </p:sp>
      <p:sp>
        <p:nvSpPr>
          <p:cNvPr id="10" name="Title 1">
            <a:extLst>
              <a:ext uri="{FF2B5EF4-FFF2-40B4-BE49-F238E27FC236}">
                <a16:creationId xmlns:a16="http://schemas.microsoft.com/office/drawing/2014/main" id="{B48F9D15-F2BD-4876-97CA-C3227C5F5784}"/>
              </a:ext>
            </a:extLst>
          </p:cNvPr>
          <p:cNvSpPr>
            <a:spLocks noGrp="1"/>
          </p:cNvSpPr>
          <p:nvPr>
            <p:ph type="ctrTitle"/>
          </p:nvPr>
        </p:nvSpPr>
        <p:spPr>
          <a:xfrm>
            <a:off x="234589" y="1272011"/>
            <a:ext cx="4344184" cy="2705947"/>
          </a:xfrm>
        </p:spPr>
        <p:txBody>
          <a:bodyPr anchor="b">
            <a:normAutofit/>
          </a:bodyPr>
          <a:lstStyle>
            <a:lvl1pPr algn="l">
              <a:defRPr lang="en-US" sz="3300" b="1" kern="1200" spc="-170">
                <a:solidFill>
                  <a:schemeClr val="bg1"/>
                </a:solidFill>
                <a:latin typeface="Segoe Pro Semibold" panose="020B0502040504020203" pitchFamily="34" charset="0"/>
                <a:ea typeface="+mn-ea"/>
                <a:cs typeface="+mn-cs"/>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id="{0C86B30E-69E2-470A-A4A5-5938C070A9C8}"/>
              </a:ext>
            </a:extLst>
          </p:cNvPr>
          <p:cNvSpPr>
            <a:spLocks noGrp="1"/>
          </p:cNvSpPr>
          <p:nvPr>
            <p:ph type="subTitle" idx="1"/>
          </p:nvPr>
        </p:nvSpPr>
        <p:spPr>
          <a:xfrm>
            <a:off x="234589" y="4082310"/>
            <a:ext cx="4344184" cy="1876530"/>
          </a:xfrm>
        </p:spPr>
        <p:txBody>
          <a:bodyPr>
            <a:normAutofit/>
          </a:bodyPr>
          <a:lstStyle>
            <a:lvl1pPr marL="0" indent="0" algn="l">
              <a:buNone/>
              <a:defRPr sz="1500">
                <a:solidFill>
                  <a:schemeClr val="bg1"/>
                </a:solidFill>
                <a:latin typeface="Segoe UI" panose="020B0502040204020203" pitchFamily="34" charset="0"/>
                <a:cs typeface="Segoe UI" panose="020B0502040204020203" pitchFamily="34" charset="0"/>
              </a:defRPr>
            </a:lvl1pPr>
            <a:lvl2pPr marL="518136" indent="0" algn="ctr">
              <a:buNone/>
              <a:defRPr sz="2267"/>
            </a:lvl2pPr>
            <a:lvl3pPr marL="1036271" indent="0" algn="ctr">
              <a:buNone/>
              <a:defRPr sz="2040"/>
            </a:lvl3pPr>
            <a:lvl4pPr marL="1554407" indent="0" algn="ctr">
              <a:buNone/>
              <a:defRPr sz="1813"/>
            </a:lvl4pPr>
            <a:lvl5pPr marL="2072543" indent="0" algn="ctr">
              <a:buNone/>
              <a:defRPr sz="1813"/>
            </a:lvl5pPr>
            <a:lvl6pPr marL="2590678" indent="0" algn="ctr">
              <a:buNone/>
              <a:defRPr sz="1813"/>
            </a:lvl6pPr>
            <a:lvl7pPr marL="3108814" indent="0" algn="ctr">
              <a:buNone/>
              <a:defRPr sz="1813"/>
            </a:lvl7pPr>
            <a:lvl8pPr marL="3626950" indent="0" algn="ctr">
              <a:buNone/>
              <a:defRPr sz="1813"/>
            </a:lvl8pPr>
            <a:lvl9pPr marL="4145086" indent="0" algn="ctr">
              <a:buNone/>
              <a:defRPr sz="1813"/>
            </a:lvl9pPr>
          </a:lstStyle>
          <a:p>
            <a:r>
              <a:rPr lang="en-US"/>
              <a:t>Click to edit Master subtitle style</a:t>
            </a:r>
            <a:endParaRPr lang="en-US" dirty="0"/>
          </a:p>
        </p:txBody>
      </p:sp>
      <p:pic>
        <p:nvPicPr>
          <p:cNvPr id="12" name="Picture 11" descr="Microsoft logo">
            <a:extLst>
              <a:ext uri="{FF2B5EF4-FFF2-40B4-BE49-F238E27FC236}">
                <a16:creationId xmlns:a16="http://schemas.microsoft.com/office/drawing/2014/main" id="{F5C055E0-0361-410A-B6BC-CC4D3CF1C934}"/>
              </a:ext>
            </a:extLst>
          </p:cNvPr>
          <p:cNvPicPr>
            <a:picLocks noChangeAspect="1"/>
          </p:cNvPicPr>
          <p:nvPr userDrawn="1"/>
        </p:nvPicPr>
        <p:blipFill>
          <a:blip r:embed="rId2"/>
          <a:stretch>
            <a:fillRect/>
          </a:stretch>
        </p:blipFill>
        <p:spPr>
          <a:xfrm>
            <a:off x="284350" y="238243"/>
            <a:ext cx="1244850" cy="265176"/>
          </a:xfrm>
          <a:prstGeom prst="rect">
            <a:avLst/>
          </a:prstGeom>
        </p:spPr>
      </p:pic>
    </p:spTree>
    <p:extLst>
      <p:ext uri="{BB962C8B-B14F-4D97-AF65-F5344CB8AC3E}">
        <p14:creationId xmlns:p14="http://schemas.microsoft.com/office/powerpoint/2010/main" val="879743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_Orange_Partial">
    <p:spTree>
      <p:nvGrpSpPr>
        <p:cNvPr id="1" name=""/>
        <p:cNvGrpSpPr/>
        <p:nvPr/>
      </p:nvGrpSpPr>
      <p:grpSpPr>
        <a:xfrm>
          <a:off x="0" y="0"/>
          <a:ext cx="0" cy="0"/>
          <a:chOff x="0" y="0"/>
          <a:chExt cx="0" cy="0"/>
        </a:xfrm>
      </p:grpSpPr>
      <p:sp>
        <p:nvSpPr>
          <p:cNvPr id="8" name="Rettangolo 4">
            <a:extLst>
              <a:ext uri="{FF2B5EF4-FFF2-40B4-BE49-F238E27FC236}">
                <a16:creationId xmlns:a16="http://schemas.microsoft.com/office/drawing/2014/main" id="{E22DB55A-D262-4089-A5E9-0A41B6D748F2}"/>
              </a:ext>
              <a:ext uri="{C183D7F6-B498-43B3-948B-1728B52AA6E4}">
                <adec:decorative xmlns:adec="http://schemas.microsoft.com/office/drawing/2017/decorative" val="1"/>
              </a:ext>
            </a:extLst>
          </p:cNvPr>
          <p:cNvSpPr/>
          <p:nvPr userDrawn="1"/>
        </p:nvSpPr>
        <p:spPr>
          <a:xfrm>
            <a:off x="0" y="2"/>
            <a:ext cx="10058400" cy="5709918"/>
          </a:xfrm>
          <a:prstGeom prst="rect">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0890" tIns="35448" rIns="70890" bIns="35448" numCol="1" spcCol="0" rtlCol="0" fromWordArt="0" anchor="ctr" anchorCtr="0" forceAA="0" compatLnSpc="1">
            <a:prstTxWarp prst="textNoShape">
              <a:avLst/>
            </a:prstTxWarp>
            <a:noAutofit/>
          </a:bodyPr>
          <a:lstStyle/>
          <a:p>
            <a:pPr algn="ctr"/>
            <a:endParaRPr lang="it-IT" sz="1393" dirty="0"/>
          </a:p>
        </p:txBody>
      </p:sp>
      <p:sp>
        <p:nvSpPr>
          <p:cNvPr id="10" name="Title 1">
            <a:extLst>
              <a:ext uri="{FF2B5EF4-FFF2-40B4-BE49-F238E27FC236}">
                <a16:creationId xmlns:a16="http://schemas.microsoft.com/office/drawing/2014/main" id="{B48F9D15-F2BD-4876-97CA-C3227C5F5784}"/>
              </a:ext>
            </a:extLst>
          </p:cNvPr>
          <p:cNvSpPr>
            <a:spLocks noGrp="1"/>
          </p:cNvSpPr>
          <p:nvPr>
            <p:ph type="ctrTitle"/>
          </p:nvPr>
        </p:nvSpPr>
        <p:spPr>
          <a:xfrm>
            <a:off x="234589" y="1272011"/>
            <a:ext cx="4344184" cy="2705947"/>
          </a:xfrm>
        </p:spPr>
        <p:txBody>
          <a:bodyPr anchor="b">
            <a:normAutofit/>
          </a:bodyPr>
          <a:lstStyle>
            <a:lvl1pPr algn="l">
              <a:defRPr lang="en-US" sz="3300" b="1" kern="1200" spc="-170">
                <a:solidFill>
                  <a:schemeClr val="bg1"/>
                </a:solidFill>
                <a:latin typeface="Segoe UI Semibold" panose="020B0702040204020203" pitchFamily="34" charset="0"/>
                <a:ea typeface="+mn-ea"/>
                <a:cs typeface="Segoe UI Semibold" panose="020B0702040204020203" pitchFamily="34" charset="0"/>
              </a:defRPr>
            </a:lvl1pPr>
          </a:lstStyle>
          <a:p>
            <a:r>
              <a:rPr lang="en-US"/>
              <a:t>Click to edit Master title style</a:t>
            </a:r>
            <a:endParaRPr lang="en-US" dirty="0"/>
          </a:p>
        </p:txBody>
      </p:sp>
      <p:pic>
        <p:nvPicPr>
          <p:cNvPr id="12" name="Picture 11" descr="Microsoft logo">
            <a:extLst>
              <a:ext uri="{FF2B5EF4-FFF2-40B4-BE49-F238E27FC236}">
                <a16:creationId xmlns:a16="http://schemas.microsoft.com/office/drawing/2014/main" id="{F5C055E0-0361-410A-B6BC-CC4D3CF1C934}"/>
              </a:ext>
            </a:extLst>
          </p:cNvPr>
          <p:cNvPicPr>
            <a:picLocks noChangeAspect="1"/>
          </p:cNvPicPr>
          <p:nvPr userDrawn="1"/>
        </p:nvPicPr>
        <p:blipFill>
          <a:blip r:embed="rId2"/>
          <a:stretch>
            <a:fillRect/>
          </a:stretch>
        </p:blipFill>
        <p:spPr>
          <a:xfrm>
            <a:off x="284350" y="238243"/>
            <a:ext cx="1244850" cy="265176"/>
          </a:xfrm>
          <a:prstGeom prst="rect">
            <a:avLst/>
          </a:prstGeom>
        </p:spPr>
      </p:pic>
      <p:sp>
        <p:nvSpPr>
          <p:cNvPr id="6" name="Rectangle 5" descr="Gray background">
            <a:extLst>
              <a:ext uri="{FF2B5EF4-FFF2-40B4-BE49-F238E27FC236}">
                <a16:creationId xmlns:a16="http://schemas.microsoft.com/office/drawing/2014/main" id="{154ABA70-2B19-4CA2-A2FE-3BCF25249449}"/>
              </a:ext>
            </a:extLst>
          </p:cNvPr>
          <p:cNvSpPr/>
          <p:nvPr userDrawn="1"/>
        </p:nvSpPr>
        <p:spPr>
          <a:xfrm>
            <a:off x="0" y="5709920"/>
            <a:ext cx="10058400" cy="2062480"/>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13" name="Text Placeholder 2">
            <a:extLst>
              <a:ext uri="{FF2B5EF4-FFF2-40B4-BE49-F238E27FC236}">
                <a16:creationId xmlns:a16="http://schemas.microsoft.com/office/drawing/2014/main" id="{C2573364-6380-4C9D-9A75-BFF3B4A74F17}"/>
              </a:ext>
            </a:extLst>
          </p:cNvPr>
          <p:cNvSpPr>
            <a:spLocks noGrp="1"/>
          </p:cNvSpPr>
          <p:nvPr>
            <p:ph type="body" sz="quarter" idx="10"/>
          </p:nvPr>
        </p:nvSpPr>
        <p:spPr>
          <a:xfrm>
            <a:off x="149225" y="5838825"/>
            <a:ext cx="9732963" cy="514350"/>
          </a:xfrm>
        </p:spPr>
        <p:txBody>
          <a:bodyPr>
            <a:normAutofit/>
          </a:bodyPr>
          <a:lstStyle>
            <a:lvl1pPr marL="0" indent="0">
              <a:buNone/>
              <a:defRPr sz="2400">
                <a:latin typeface="Segoe UI Semibold" panose="020B0702040204020203" pitchFamily="34" charset="0"/>
                <a:cs typeface="Segoe UI Semibold" panose="020B0702040204020203" pitchFamily="34" charset="0"/>
              </a:defRPr>
            </a:lvl1pPr>
            <a:lvl2pPr marL="502920" indent="0">
              <a:buNone/>
              <a:defRPr/>
            </a:lvl2pPr>
          </a:lstStyle>
          <a:p>
            <a:pPr lvl="0"/>
            <a:r>
              <a:rPr lang="en-US"/>
              <a:t>Click to edit Master text styles</a:t>
            </a:r>
          </a:p>
        </p:txBody>
      </p:sp>
    </p:spTree>
    <p:extLst>
      <p:ext uri="{BB962C8B-B14F-4D97-AF65-F5344CB8AC3E}">
        <p14:creationId xmlns:p14="http://schemas.microsoft.com/office/powerpoint/2010/main" val="23743975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_Orange_Partial_white">
    <p:spTree>
      <p:nvGrpSpPr>
        <p:cNvPr id="1" name=""/>
        <p:cNvGrpSpPr/>
        <p:nvPr/>
      </p:nvGrpSpPr>
      <p:grpSpPr>
        <a:xfrm>
          <a:off x="0" y="0"/>
          <a:ext cx="0" cy="0"/>
          <a:chOff x="0" y="0"/>
          <a:chExt cx="0" cy="0"/>
        </a:xfrm>
      </p:grpSpPr>
      <p:sp>
        <p:nvSpPr>
          <p:cNvPr id="8" name="Rettangolo 4">
            <a:extLst>
              <a:ext uri="{FF2B5EF4-FFF2-40B4-BE49-F238E27FC236}">
                <a16:creationId xmlns:a16="http://schemas.microsoft.com/office/drawing/2014/main" id="{E22DB55A-D262-4089-A5E9-0A41B6D748F2}"/>
              </a:ext>
              <a:ext uri="{C183D7F6-B498-43B3-948B-1728B52AA6E4}">
                <adec:decorative xmlns:adec="http://schemas.microsoft.com/office/drawing/2017/decorative" val="1"/>
              </a:ext>
            </a:extLst>
          </p:cNvPr>
          <p:cNvSpPr/>
          <p:nvPr userDrawn="1"/>
        </p:nvSpPr>
        <p:spPr>
          <a:xfrm>
            <a:off x="0" y="2"/>
            <a:ext cx="10058400" cy="5709918"/>
          </a:xfrm>
          <a:prstGeom prst="rect">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0890" tIns="35448" rIns="70890" bIns="35448" numCol="1" spcCol="0" rtlCol="0" fromWordArt="0" anchor="ctr" anchorCtr="0" forceAA="0" compatLnSpc="1">
            <a:prstTxWarp prst="textNoShape">
              <a:avLst/>
            </a:prstTxWarp>
            <a:noAutofit/>
          </a:bodyPr>
          <a:lstStyle/>
          <a:p>
            <a:pPr algn="ctr"/>
            <a:endParaRPr lang="it-IT" sz="1393" dirty="0"/>
          </a:p>
        </p:txBody>
      </p:sp>
      <p:sp>
        <p:nvSpPr>
          <p:cNvPr id="10" name="Title 1">
            <a:extLst>
              <a:ext uri="{FF2B5EF4-FFF2-40B4-BE49-F238E27FC236}">
                <a16:creationId xmlns:a16="http://schemas.microsoft.com/office/drawing/2014/main" id="{B48F9D15-F2BD-4876-97CA-C3227C5F5784}"/>
              </a:ext>
            </a:extLst>
          </p:cNvPr>
          <p:cNvSpPr>
            <a:spLocks noGrp="1"/>
          </p:cNvSpPr>
          <p:nvPr>
            <p:ph type="ctrTitle"/>
          </p:nvPr>
        </p:nvSpPr>
        <p:spPr>
          <a:xfrm>
            <a:off x="234589" y="1272011"/>
            <a:ext cx="4344184" cy="2705947"/>
          </a:xfrm>
        </p:spPr>
        <p:txBody>
          <a:bodyPr anchor="b">
            <a:normAutofit/>
          </a:bodyPr>
          <a:lstStyle>
            <a:lvl1pPr algn="l">
              <a:defRPr lang="en-US" sz="3300" b="1" kern="1200" spc="-170">
                <a:solidFill>
                  <a:schemeClr val="bg1"/>
                </a:solidFill>
                <a:latin typeface="Segoe UI Semibold" panose="020B0702040204020203" pitchFamily="34" charset="0"/>
                <a:ea typeface="+mn-ea"/>
                <a:cs typeface="Segoe UI Semibold" panose="020B0702040204020203" pitchFamily="34" charset="0"/>
              </a:defRPr>
            </a:lvl1pPr>
          </a:lstStyle>
          <a:p>
            <a:r>
              <a:rPr lang="en-US"/>
              <a:t>Click to edit Master title style</a:t>
            </a:r>
            <a:endParaRPr lang="en-US" dirty="0"/>
          </a:p>
        </p:txBody>
      </p:sp>
      <p:pic>
        <p:nvPicPr>
          <p:cNvPr id="12" name="Picture 11" descr="Microsoft logo">
            <a:extLst>
              <a:ext uri="{FF2B5EF4-FFF2-40B4-BE49-F238E27FC236}">
                <a16:creationId xmlns:a16="http://schemas.microsoft.com/office/drawing/2014/main" id="{F5C055E0-0361-410A-B6BC-CC4D3CF1C934}"/>
              </a:ext>
            </a:extLst>
          </p:cNvPr>
          <p:cNvPicPr>
            <a:picLocks noChangeAspect="1"/>
          </p:cNvPicPr>
          <p:nvPr userDrawn="1"/>
        </p:nvPicPr>
        <p:blipFill>
          <a:blip r:embed="rId2"/>
          <a:stretch>
            <a:fillRect/>
          </a:stretch>
        </p:blipFill>
        <p:spPr>
          <a:xfrm>
            <a:off x="284350" y="238243"/>
            <a:ext cx="1244850" cy="265176"/>
          </a:xfrm>
          <a:prstGeom prst="rect">
            <a:avLst/>
          </a:prstGeom>
        </p:spPr>
      </p:pic>
      <p:sp>
        <p:nvSpPr>
          <p:cNvPr id="13" name="Text Placeholder 2">
            <a:extLst>
              <a:ext uri="{FF2B5EF4-FFF2-40B4-BE49-F238E27FC236}">
                <a16:creationId xmlns:a16="http://schemas.microsoft.com/office/drawing/2014/main" id="{C2573364-6380-4C9D-9A75-BFF3B4A74F17}"/>
              </a:ext>
            </a:extLst>
          </p:cNvPr>
          <p:cNvSpPr>
            <a:spLocks noGrp="1"/>
          </p:cNvSpPr>
          <p:nvPr>
            <p:ph type="body" sz="quarter" idx="10"/>
          </p:nvPr>
        </p:nvSpPr>
        <p:spPr>
          <a:xfrm>
            <a:off x="149225" y="5838825"/>
            <a:ext cx="9732963" cy="514350"/>
          </a:xfrm>
        </p:spPr>
        <p:txBody>
          <a:bodyPr>
            <a:normAutofit/>
          </a:bodyPr>
          <a:lstStyle>
            <a:lvl1pPr marL="0" indent="0">
              <a:buNone/>
              <a:defRPr sz="2400">
                <a:latin typeface="Segoe UI Semibold" panose="020B0702040204020203" pitchFamily="34" charset="0"/>
                <a:cs typeface="Segoe UI Semibold" panose="020B0702040204020203" pitchFamily="34" charset="0"/>
              </a:defRPr>
            </a:lvl1pPr>
            <a:lvl2pPr marL="502920" indent="0">
              <a:buNone/>
              <a:defRPr/>
            </a:lvl2pPr>
          </a:lstStyle>
          <a:p>
            <a:pPr lvl="0"/>
            <a:r>
              <a:rPr lang="en-US"/>
              <a:t>Click to edit Master text styles</a:t>
            </a:r>
          </a:p>
        </p:txBody>
      </p:sp>
    </p:spTree>
    <p:extLst>
      <p:ext uri="{BB962C8B-B14F-4D97-AF65-F5344CB8AC3E}">
        <p14:creationId xmlns:p14="http://schemas.microsoft.com/office/powerpoint/2010/main" val="40315365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_Orange_Thin">
    <p:spTree>
      <p:nvGrpSpPr>
        <p:cNvPr id="1" name=""/>
        <p:cNvGrpSpPr/>
        <p:nvPr/>
      </p:nvGrpSpPr>
      <p:grpSpPr>
        <a:xfrm>
          <a:off x="0" y="0"/>
          <a:ext cx="0" cy="0"/>
          <a:chOff x="0" y="0"/>
          <a:chExt cx="0" cy="0"/>
        </a:xfrm>
      </p:grpSpPr>
      <p:sp>
        <p:nvSpPr>
          <p:cNvPr id="7" name="Rettangolo 4">
            <a:extLst>
              <a:ext uri="{FF2B5EF4-FFF2-40B4-BE49-F238E27FC236}">
                <a16:creationId xmlns:a16="http://schemas.microsoft.com/office/drawing/2014/main" id="{131D55CF-85BE-4498-A27F-EA9F268D172F}"/>
              </a:ext>
              <a:ext uri="{C183D7F6-B498-43B3-948B-1728B52AA6E4}">
                <adec:decorative xmlns:adec="http://schemas.microsoft.com/office/drawing/2017/decorative" val="1"/>
              </a:ext>
            </a:extLst>
          </p:cNvPr>
          <p:cNvSpPr/>
          <p:nvPr userDrawn="1"/>
        </p:nvSpPr>
        <p:spPr>
          <a:xfrm>
            <a:off x="0" y="2"/>
            <a:ext cx="10058400" cy="3453136"/>
          </a:xfrm>
          <a:prstGeom prst="rect">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2550" tIns="31277" rIns="62550" bIns="31277" numCol="1" spcCol="0" rtlCol="0" fromWordArt="0" anchor="ctr" anchorCtr="0" forceAA="0" compatLnSpc="1">
            <a:prstTxWarp prst="textNoShape">
              <a:avLst/>
            </a:prstTxWarp>
            <a:noAutofit/>
          </a:bodyPr>
          <a:lstStyle/>
          <a:p>
            <a:pPr algn="ctr"/>
            <a:endParaRPr lang="it-IT" sz="1229" dirty="0"/>
          </a:p>
        </p:txBody>
      </p:sp>
      <p:sp>
        <p:nvSpPr>
          <p:cNvPr id="10" name="Title 1">
            <a:extLst>
              <a:ext uri="{FF2B5EF4-FFF2-40B4-BE49-F238E27FC236}">
                <a16:creationId xmlns:a16="http://schemas.microsoft.com/office/drawing/2014/main" id="{B48F9D15-F2BD-4876-97CA-C3227C5F5784}"/>
              </a:ext>
            </a:extLst>
          </p:cNvPr>
          <p:cNvSpPr>
            <a:spLocks noGrp="1"/>
          </p:cNvSpPr>
          <p:nvPr>
            <p:ph type="ctrTitle"/>
          </p:nvPr>
        </p:nvSpPr>
        <p:spPr>
          <a:xfrm>
            <a:off x="234589" y="1272012"/>
            <a:ext cx="4344184" cy="1538922"/>
          </a:xfrm>
        </p:spPr>
        <p:txBody>
          <a:bodyPr anchor="b">
            <a:normAutofit/>
          </a:bodyPr>
          <a:lstStyle>
            <a:lvl1pPr algn="l">
              <a:defRPr lang="en-US" sz="3300" b="1" kern="1200" spc="-170">
                <a:solidFill>
                  <a:schemeClr val="bg1"/>
                </a:solidFill>
                <a:latin typeface="Segoe UI Semibold" panose="020B0702040204020203" pitchFamily="34" charset="0"/>
                <a:ea typeface="+mn-ea"/>
                <a:cs typeface="Segoe UI Semibold" panose="020B0702040204020203" pitchFamily="34" charset="0"/>
              </a:defRPr>
            </a:lvl1pPr>
          </a:lstStyle>
          <a:p>
            <a:r>
              <a:rPr lang="en-US"/>
              <a:t>Click to edit Master title style</a:t>
            </a:r>
            <a:endParaRPr lang="en-US" dirty="0"/>
          </a:p>
        </p:txBody>
      </p:sp>
      <p:pic>
        <p:nvPicPr>
          <p:cNvPr id="12" name="Picture 11" descr="Microsoft logo">
            <a:extLst>
              <a:ext uri="{FF2B5EF4-FFF2-40B4-BE49-F238E27FC236}">
                <a16:creationId xmlns:a16="http://schemas.microsoft.com/office/drawing/2014/main" id="{F5C055E0-0361-410A-B6BC-CC4D3CF1C934}"/>
              </a:ext>
            </a:extLst>
          </p:cNvPr>
          <p:cNvPicPr>
            <a:picLocks noChangeAspect="1"/>
          </p:cNvPicPr>
          <p:nvPr userDrawn="1"/>
        </p:nvPicPr>
        <p:blipFill>
          <a:blip r:embed="rId2"/>
          <a:stretch>
            <a:fillRect/>
          </a:stretch>
        </p:blipFill>
        <p:spPr>
          <a:xfrm>
            <a:off x="284350" y="238243"/>
            <a:ext cx="1244850" cy="265176"/>
          </a:xfrm>
          <a:prstGeom prst="rect">
            <a:avLst/>
          </a:prstGeom>
        </p:spPr>
      </p:pic>
      <p:sp>
        <p:nvSpPr>
          <p:cNvPr id="6" name="Rectangle 5" descr="Gray background">
            <a:extLst>
              <a:ext uri="{FF2B5EF4-FFF2-40B4-BE49-F238E27FC236}">
                <a16:creationId xmlns:a16="http://schemas.microsoft.com/office/drawing/2014/main" id="{154ABA70-2B19-4CA2-A2FE-3BCF25249449}"/>
              </a:ext>
            </a:extLst>
          </p:cNvPr>
          <p:cNvSpPr/>
          <p:nvPr userDrawn="1"/>
        </p:nvSpPr>
        <p:spPr>
          <a:xfrm>
            <a:off x="0" y="3453138"/>
            <a:ext cx="10058400" cy="4319262"/>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13" name="Text Placeholder 2">
            <a:extLst>
              <a:ext uri="{FF2B5EF4-FFF2-40B4-BE49-F238E27FC236}">
                <a16:creationId xmlns:a16="http://schemas.microsoft.com/office/drawing/2014/main" id="{C2573364-6380-4C9D-9A75-BFF3B4A74F17}"/>
              </a:ext>
            </a:extLst>
          </p:cNvPr>
          <p:cNvSpPr>
            <a:spLocks noGrp="1"/>
          </p:cNvSpPr>
          <p:nvPr>
            <p:ph type="body" sz="quarter" idx="10"/>
          </p:nvPr>
        </p:nvSpPr>
        <p:spPr>
          <a:xfrm>
            <a:off x="149225" y="3691379"/>
            <a:ext cx="9732963" cy="514350"/>
          </a:xfrm>
        </p:spPr>
        <p:txBody>
          <a:bodyPr>
            <a:normAutofit/>
          </a:bodyPr>
          <a:lstStyle>
            <a:lvl1pPr marL="0" indent="0">
              <a:buNone/>
              <a:defRPr sz="2400">
                <a:latin typeface="Segoe UI Semibold" panose="020B0702040204020203" pitchFamily="34" charset="0"/>
                <a:cs typeface="Segoe UI Semibold" panose="020B0702040204020203" pitchFamily="34" charset="0"/>
              </a:defRPr>
            </a:lvl1pPr>
            <a:lvl2pPr marL="502920" indent="0">
              <a:buNone/>
              <a:defRPr/>
            </a:lvl2pPr>
          </a:lstStyle>
          <a:p>
            <a:pPr lvl="0"/>
            <a:r>
              <a:rPr lang="en-US"/>
              <a:t>Click to edit Master text styles</a:t>
            </a:r>
          </a:p>
        </p:txBody>
      </p:sp>
    </p:spTree>
    <p:extLst>
      <p:ext uri="{BB962C8B-B14F-4D97-AF65-F5344CB8AC3E}">
        <p14:creationId xmlns:p14="http://schemas.microsoft.com/office/powerpoint/2010/main" val="29595061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_Orange_Thin_white">
    <p:spTree>
      <p:nvGrpSpPr>
        <p:cNvPr id="1" name=""/>
        <p:cNvGrpSpPr/>
        <p:nvPr/>
      </p:nvGrpSpPr>
      <p:grpSpPr>
        <a:xfrm>
          <a:off x="0" y="0"/>
          <a:ext cx="0" cy="0"/>
          <a:chOff x="0" y="0"/>
          <a:chExt cx="0" cy="0"/>
        </a:xfrm>
      </p:grpSpPr>
      <p:sp>
        <p:nvSpPr>
          <p:cNvPr id="7" name="Rettangolo 4">
            <a:extLst>
              <a:ext uri="{FF2B5EF4-FFF2-40B4-BE49-F238E27FC236}">
                <a16:creationId xmlns:a16="http://schemas.microsoft.com/office/drawing/2014/main" id="{131D55CF-85BE-4498-A27F-EA9F268D172F}"/>
              </a:ext>
              <a:ext uri="{C183D7F6-B498-43B3-948B-1728B52AA6E4}">
                <adec:decorative xmlns:adec="http://schemas.microsoft.com/office/drawing/2017/decorative" val="1"/>
              </a:ext>
            </a:extLst>
          </p:cNvPr>
          <p:cNvSpPr/>
          <p:nvPr userDrawn="1"/>
        </p:nvSpPr>
        <p:spPr>
          <a:xfrm>
            <a:off x="0" y="2"/>
            <a:ext cx="10058400" cy="3453136"/>
          </a:xfrm>
          <a:prstGeom prst="rect">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2550" tIns="31277" rIns="62550" bIns="31277" numCol="1" spcCol="0" rtlCol="0" fromWordArt="0" anchor="ctr" anchorCtr="0" forceAA="0" compatLnSpc="1">
            <a:prstTxWarp prst="textNoShape">
              <a:avLst/>
            </a:prstTxWarp>
            <a:noAutofit/>
          </a:bodyPr>
          <a:lstStyle/>
          <a:p>
            <a:pPr algn="ctr"/>
            <a:endParaRPr lang="it-IT" sz="1229" dirty="0"/>
          </a:p>
        </p:txBody>
      </p:sp>
      <p:sp>
        <p:nvSpPr>
          <p:cNvPr id="10" name="Title 1">
            <a:extLst>
              <a:ext uri="{FF2B5EF4-FFF2-40B4-BE49-F238E27FC236}">
                <a16:creationId xmlns:a16="http://schemas.microsoft.com/office/drawing/2014/main" id="{B48F9D15-F2BD-4876-97CA-C3227C5F5784}"/>
              </a:ext>
            </a:extLst>
          </p:cNvPr>
          <p:cNvSpPr>
            <a:spLocks noGrp="1"/>
          </p:cNvSpPr>
          <p:nvPr>
            <p:ph type="ctrTitle"/>
          </p:nvPr>
        </p:nvSpPr>
        <p:spPr>
          <a:xfrm>
            <a:off x="234589" y="1272012"/>
            <a:ext cx="4344184" cy="1538922"/>
          </a:xfrm>
        </p:spPr>
        <p:txBody>
          <a:bodyPr anchor="b">
            <a:normAutofit/>
          </a:bodyPr>
          <a:lstStyle>
            <a:lvl1pPr algn="l">
              <a:defRPr lang="en-US" sz="3300" b="1" kern="1200" spc="-170">
                <a:solidFill>
                  <a:schemeClr val="bg1"/>
                </a:solidFill>
                <a:latin typeface="Segoe UI Semibold" panose="020B0702040204020203" pitchFamily="34" charset="0"/>
                <a:ea typeface="+mn-ea"/>
                <a:cs typeface="Segoe UI Semibold" panose="020B0702040204020203" pitchFamily="34" charset="0"/>
              </a:defRPr>
            </a:lvl1pPr>
          </a:lstStyle>
          <a:p>
            <a:r>
              <a:rPr lang="en-US"/>
              <a:t>Click to edit Master title style</a:t>
            </a:r>
            <a:endParaRPr lang="en-US" dirty="0"/>
          </a:p>
        </p:txBody>
      </p:sp>
      <p:pic>
        <p:nvPicPr>
          <p:cNvPr id="12" name="Picture 11" descr="Microsoft logo">
            <a:extLst>
              <a:ext uri="{FF2B5EF4-FFF2-40B4-BE49-F238E27FC236}">
                <a16:creationId xmlns:a16="http://schemas.microsoft.com/office/drawing/2014/main" id="{F5C055E0-0361-410A-B6BC-CC4D3CF1C934}"/>
              </a:ext>
            </a:extLst>
          </p:cNvPr>
          <p:cNvPicPr>
            <a:picLocks noChangeAspect="1"/>
          </p:cNvPicPr>
          <p:nvPr userDrawn="1"/>
        </p:nvPicPr>
        <p:blipFill>
          <a:blip r:embed="rId2"/>
          <a:stretch>
            <a:fillRect/>
          </a:stretch>
        </p:blipFill>
        <p:spPr>
          <a:xfrm>
            <a:off x="284350" y="238243"/>
            <a:ext cx="1244850" cy="265176"/>
          </a:xfrm>
          <a:prstGeom prst="rect">
            <a:avLst/>
          </a:prstGeom>
        </p:spPr>
      </p:pic>
      <p:sp>
        <p:nvSpPr>
          <p:cNvPr id="13" name="Text Placeholder 2">
            <a:extLst>
              <a:ext uri="{FF2B5EF4-FFF2-40B4-BE49-F238E27FC236}">
                <a16:creationId xmlns:a16="http://schemas.microsoft.com/office/drawing/2014/main" id="{C2573364-6380-4C9D-9A75-BFF3B4A74F17}"/>
              </a:ext>
            </a:extLst>
          </p:cNvPr>
          <p:cNvSpPr>
            <a:spLocks noGrp="1"/>
          </p:cNvSpPr>
          <p:nvPr>
            <p:ph type="body" sz="quarter" idx="10"/>
          </p:nvPr>
        </p:nvSpPr>
        <p:spPr>
          <a:xfrm>
            <a:off x="149225" y="3691379"/>
            <a:ext cx="9732963" cy="514350"/>
          </a:xfrm>
        </p:spPr>
        <p:txBody>
          <a:bodyPr>
            <a:normAutofit/>
          </a:bodyPr>
          <a:lstStyle>
            <a:lvl1pPr marL="0" indent="0">
              <a:buNone/>
              <a:defRPr sz="2400">
                <a:latin typeface="Segoe UI Semibold" panose="020B0702040204020203" pitchFamily="34" charset="0"/>
                <a:cs typeface="Segoe UI Semibold" panose="020B0702040204020203" pitchFamily="34" charset="0"/>
              </a:defRPr>
            </a:lvl1pPr>
            <a:lvl2pPr marL="502920" indent="0">
              <a:buNone/>
              <a:defRPr/>
            </a:lvl2pPr>
          </a:lstStyle>
          <a:p>
            <a:pPr lvl="0"/>
            <a:r>
              <a:rPr lang="en-US"/>
              <a:t>Click to edit Master text styles</a:t>
            </a:r>
          </a:p>
        </p:txBody>
      </p:sp>
    </p:spTree>
    <p:extLst>
      <p:ext uri="{BB962C8B-B14F-4D97-AF65-F5344CB8AC3E}">
        <p14:creationId xmlns:p14="http://schemas.microsoft.com/office/powerpoint/2010/main" val="22002713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leAndText_RedHeading">
    <p:spTree>
      <p:nvGrpSpPr>
        <p:cNvPr id="1" name=""/>
        <p:cNvGrpSpPr/>
        <p:nvPr/>
      </p:nvGrpSpPr>
      <p:grpSpPr>
        <a:xfrm>
          <a:off x="0" y="0"/>
          <a:ext cx="0" cy="0"/>
          <a:chOff x="0" y="0"/>
          <a:chExt cx="0" cy="0"/>
        </a:xfrm>
      </p:grpSpPr>
      <p:sp>
        <p:nvSpPr>
          <p:cNvPr id="4" name="Rettangolo 4" descr="Blue background">
            <a:extLst>
              <a:ext uri="{FF2B5EF4-FFF2-40B4-BE49-F238E27FC236}">
                <a16:creationId xmlns:a16="http://schemas.microsoft.com/office/drawing/2014/main" id="{5D66759F-426F-4A06-A6EF-E3E4ED965DAC}"/>
              </a:ext>
            </a:extLst>
          </p:cNvPr>
          <p:cNvSpPr/>
          <p:nvPr userDrawn="1"/>
        </p:nvSpPr>
        <p:spPr>
          <a:xfrm>
            <a:off x="0" y="1"/>
            <a:ext cx="10058400" cy="9210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solidFill>
                <a:srgbClr val="0078D4"/>
              </a:solidFill>
            </a:endParaRPr>
          </a:p>
        </p:txBody>
      </p:sp>
      <p:sp>
        <p:nvSpPr>
          <p:cNvPr id="10" name="Text Placeholder 9">
            <a:extLst>
              <a:ext uri="{FF2B5EF4-FFF2-40B4-BE49-F238E27FC236}">
                <a16:creationId xmlns:a16="http://schemas.microsoft.com/office/drawing/2014/main" id="{CD667C9B-0EAE-4344-8E25-813F368E0E15}"/>
              </a:ext>
            </a:extLst>
          </p:cNvPr>
          <p:cNvSpPr>
            <a:spLocks noGrp="1"/>
          </p:cNvSpPr>
          <p:nvPr>
            <p:ph type="body" sz="quarter" idx="10"/>
          </p:nvPr>
        </p:nvSpPr>
        <p:spPr>
          <a:xfrm>
            <a:off x="154224" y="1985616"/>
            <a:ext cx="2198965" cy="2250758"/>
          </a:xfrm>
        </p:spPr>
        <p:txBody>
          <a:bodyPr>
            <a:normAutofit/>
          </a:bodyPr>
          <a:lstStyle>
            <a:lvl1pPr marL="0" indent="0" algn="l" defTabSz="1036271" rtl="0" eaLnBrk="1" latinLnBrk="0" hangingPunct="1">
              <a:buNone/>
              <a:defRPr lang="en-US" sz="1500" kern="1200" dirty="0" smtClean="0">
                <a:solidFill>
                  <a:schemeClr val="tx1"/>
                </a:solidFill>
                <a:latin typeface="Segoe UI Semibold" panose="020B0702040204020203" pitchFamily="34" charset="0"/>
                <a:ea typeface="+mn-ea"/>
                <a:cs typeface="Segoe UI Semibold" panose="020B0702040204020203" pitchFamily="34" charset="0"/>
              </a:defRPr>
            </a:lvl1pPr>
            <a:lvl2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2pPr>
            <a:lvl3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3pPr>
            <a:lvl4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4pPr>
            <a:lvl5pPr marL="0" indent="0" algn="l" defTabSz="1036271" rtl="0" eaLnBrk="1" latinLnBrk="0" hangingPunct="1">
              <a:buNone/>
              <a:defRPr lang="en-US" sz="1587" kern="1200" dirty="0">
                <a:solidFill>
                  <a:schemeClr val="tx1"/>
                </a:solidFill>
                <a:latin typeface="Segoe UI Semibold" panose="020B0702040204020203" pitchFamily="34" charset="0"/>
                <a:ea typeface="+mn-ea"/>
                <a:cs typeface="Segoe UI Semibold" panose="020B0702040204020203" pitchFamily="34" charset="0"/>
              </a:defRPr>
            </a:lvl5pPr>
          </a:lstStyle>
          <a:p>
            <a:pPr lvl="0"/>
            <a:r>
              <a:rPr lang="en-US"/>
              <a:t>Click to edit Master text styles</a:t>
            </a:r>
          </a:p>
        </p:txBody>
      </p:sp>
      <p:sp>
        <p:nvSpPr>
          <p:cNvPr id="11" name="Title 1">
            <a:extLst>
              <a:ext uri="{FF2B5EF4-FFF2-40B4-BE49-F238E27FC236}">
                <a16:creationId xmlns:a16="http://schemas.microsoft.com/office/drawing/2014/main" id="{27224633-DAF6-42FB-AB35-295D49072FDC}"/>
              </a:ext>
            </a:extLst>
          </p:cNvPr>
          <p:cNvSpPr>
            <a:spLocks noGrp="1"/>
          </p:cNvSpPr>
          <p:nvPr>
            <p:ph type="title"/>
          </p:nvPr>
        </p:nvSpPr>
        <p:spPr>
          <a:xfrm>
            <a:off x="154223" y="178248"/>
            <a:ext cx="8675370" cy="547956"/>
          </a:xfrm>
        </p:spPr>
        <p:txBody>
          <a:bodyPr/>
          <a:lstStyle>
            <a:lvl1pPr>
              <a:defRPr lang="en-US" sz="2400" kern="1200" smtClean="0">
                <a:solidFill>
                  <a:schemeClr val="bg1"/>
                </a:solidFill>
                <a:latin typeface="Segoe UI Semibold" panose="020B0702040204020203" pitchFamily="34" charset="0"/>
                <a:ea typeface="+mn-ea"/>
                <a:cs typeface="Segoe UI Semibold" panose="020B0702040204020203" pitchFamily="34" charset="0"/>
              </a:defRPr>
            </a:lvl1pPr>
          </a:lstStyle>
          <a:p>
            <a:r>
              <a:rPr lang="en-US"/>
              <a:t>Click to edit Master title style</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_Blue_Full">
    <p:spTree>
      <p:nvGrpSpPr>
        <p:cNvPr id="1" name=""/>
        <p:cNvGrpSpPr/>
        <p:nvPr/>
      </p:nvGrpSpPr>
      <p:grpSpPr>
        <a:xfrm>
          <a:off x="0" y="0"/>
          <a:ext cx="0" cy="0"/>
          <a:chOff x="0" y="0"/>
          <a:chExt cx="0" cy="0"/>
        </a:xfrm>
      </p:grpSpPr>
      <p:sp>
        <p:nvSpPr>
          <p:cNvPr id="6" name="Rettangolo 4" descr="Blue background">
            <a:extLst>
              <a:ext uri="{FF2B5EF4-FFF2-40B4-BE49-F238E27FC236}">
                <a16:creationId xmlns:a16="http://schemas.microsoft.com/office/drawing/2014/main" id="{EA59F1ED-0E67-4FB1-8686-7C6FEB4C3E46}"/>
              </a:ext>
            </a:extLst>
          </p:cNvPr>
          <p:cNvSpPr/>
          <p:nvPr userDrawn="1"/>
        </p:nvSpPr>
        <p:spPr>
          <a:xfrm>
            <a:off x="0" y="1"/>
            <a:ext cx="10058400" cy="7772402"/>
          </a:xfrm>
          <a:prstGeom prst="rect">
            <a:avLst/>
          </a:prstGeom>
          <a:solidFill>
            <a:srgbClr val="0078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solidFill>
                <a:srgbClr val="0078D4"/>
              </a:solidFill>
            </a:endParaRPr>
          </a:p>
        </p:txBody>
      </p:sp>
      <p:sp>
        <p:nvSpPr>
          <p:cNvPr id="10" name="Title 1">
            <a:extLst>
              <a:ext uri="{FF2B5EF4-FFF2-40B4-BE49-F238E27FC236}">
                <a16:creationId xmlns:a16="http://schemas.microsoft.com/office/drawing/2014/main" id="{B48F9D15-F2BD-4876-97CA-C3227C5F5784}"/>
              </a:ext>
            </a:extLst>
          </p:cNvPr>
          <p:cNvSpPr>
            <a:spLocks noGrp="1"/>
          </p:cNvSpPr>
          <p:nvPr>
            <p:ph type="ctrTitle"/>
          </p:nvPr>
        </p:nvSpPr>
        <p:spPr>
          <a:xfrm>
            <a:off x="234589" y="1272011"/>
            <a:ext cx="4344184" cy="2705947"/>
          </a:xfrm>
        </p:spPr>
        <p:txBody>
          <a:bodyPr anchor="b">
            <a:normAutofit/>
          </a:bodyPr>
          <a:lstStyle>
            <a:lvl1pPr algn="l">
              <a:defRPr lang="en-US" sz="3300" b="1" kern="1200" spc="-170">
                <a:solidFill>
                  <a:schemeClr val="bg1"/>
                </a:solidFill>
                <a:latin typeface="Segoe Pro Semibold" panose="020B0502040504020203" pitchFamily="34" charset="0"/>
                <a:ea typeface="+mn-ea"/>
                <a:cs typeface="+mn-cs"/>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id="{0C86B30E-69E2-470A-A4A5-5938C070A9C8}"/>
              </a:ext>
            </a:extLst>
          </p:cNvPr>
          <p:cNvSpPr>
            <a:spLocks noGrp="1"/>
          </p:cNvSpPr>
          <p:nvPr>
            <p:ph type="subTitle" idx="1"/>
          </p:nvPr>
        </p:nvSpPr>
        <p:spPr>
          <a:xfrm>
            <a:off x="234589" y="4082310"/>
            <a:ext cx="4344184" cy="1876530"/>
          </a:xfrm>
        </p:spPr>
        <p:txBody>
          <a:bodyPr>
            <a:normAutofit/>
          </a:bodyPr>
          <a:lstStyle>
            <a:lvl1pPr marL="0" indent="0" algn="l">
              <a:buNone/>
              <a:defRPr sz="1500">
                <a:solidFill>
                  <a:schemeClr val="bg1"/>
                </a:solidFill>
                <a:latin typeface="+mn-lt"/>
              </a:defRPr>
            </a:lvl1pPr>
            <a:lvl2pPr marL="518136" indent="0" algn="ctr">
              <a:buNone/>
              <a:defRPr sz="2267"/>
            </a:lvl2pPr>
            <a:lvl3pPr marL="1036271" indent="0" algn="ctr">
              <a:buNone/>
              <a:defRPr sz="2040"/>
            </a:lvl3pPr>
            <a:lvl4pPr marL="1554407" indent="0" algn="ctr">
              <a:buNone/>
              <a:defRPr sz="1813"/>
            </a:lvl4pPr>
            <a:lvl5pPr marL="2072543" indent="0" algn="ctr">
              <a:buNone/>
              <a:defRPr sz="1813"/>
            </a:lvl5pPr>
            <a:lvl6pPr marL="2590678" indent="0" algn="ctr">
              <a:buNone/>
              <a:defRPr sz="1813"/>
            </a:lvl6pPr>
            <a:lvl7pPr marL="3108814" indent="0" algn="ctr">
              <a:buNone/>
              <a:defRPr sz="1813"/>
            </a:lvl7pPr>
            <a:lvl8pPr marL="3626950" indent="0" algn="ctr">
              <a:buNone/>
              <a:defRPr sz="1813"/>
            </a:lvl8pPr>
            <a:lvl9pPr marL="4145086" indent="0" algn="ctr">
              <a:buNone/>
              <a:defRPr sz="1813"/>
            </a:lvl9pPr>
          </a:lstStyle>
          <a:p>
            <a:r>
              <a:rPr lang="en-US"/>
              <a:t>Click to edit Master subtitle style</a:t>
            </a:r>
            <a:endParaRPr lang="en-US" dirty="0"/>
          </a:p>
        </p:txBody>
      </p:sp>
      <p:pic>
        <p:nvPicPr>
          <p:cNvPr id="12" name="Picture 11" descr="Microsoft logo">
            <a:extLst>
              <a:ext uri="{FF2B5EF4-FFF2-40B4-BE49-F238E27FC236}">
                <a16:creationId xmlns:a16="http://schemas.microsoft.com/office/drawing/2014/main" id="{F5C055E0-0361-410A-B6BC-CC4D3CF1C934}"/>
              </a:ext>
            </a:extLst>
          </p:cNvPr>
          <p:cNvPicPr>
            <a:picLocks noChangeAspect="1"/>
          </p:cNvPicPr>
          <p:nvPr userDrawn="1"/>
        </p:nvPicPr>
        <p:blipFill>
          <a:blip r:embed="rId2"/>
          <a:stretch>
            <a:fillRect/>
          </a:stretch>
        </p:blipFill>
        <p:spPr>
          <a:xfrm>
            <a:off x="284350" y="238243"/>
            <a:ext cx="1244850" cy="265176"/>
          </a:xfrm>
          <a:prstGeom prst="rect">
            <a:avLst/>
          </a:prstGeom>
        </p:spPr>
      </p:pic>
    </p:spTree>
    <p:extLst>
      <p:ext uri="{BB962C8B-B14F-4D97-AF65-F5344CB8AC3E}">
        <p14:creationId xmlns:p14="http://schemas.microsoft.com/office/powerpoint/2010/main" val="20004776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Slide_Orange_Partial">
    <p:spTree>
      <p:nvGrpSpPr>
        <p:cNvPr id="1" name=""/>
        <p:cNvGrpSpPr/>
        <p:nvPr/>
      </p:nvGrpSpPr>
      <p:grpSpPr>
        <a:xfrm>
          <a:off x="0" y="0"/>
          <a:ext cx="0" cy="0"/>
          <a:chOff x="0" y="0"/>
          <a:chExt cx="0" cy="0"/>
        </a:xfrm>
      </p:grpSpPr>
      <p:sp>
        <p:nvSpPr>
          <p:cNvPr id="7" name="Rettangolo 4" descr="Blue background">
            <a:extLst>
              <a:ext uri="{FF2B5EF4-FFF2-40B4-BE49-F238E27FC236}">
                <a16:creationId xmlns:a16="http://schemas.microsoft.com/office/drawing/2014/main" id="{09A1E4C2-8F8F-402F-B390-8975A435B0A1}"/>
              </a:ext>
            </a:extLst>
          </p:cNvPr>
          <p:cNvSpPr/>
          <p:nvPr userDrawn="1"/>
        </p:nvSpPr>
        <p:spPr>
          <a:xfrm>
            <a:off x="0" y="1"/>
            <a:ext cx="10058400" cy="5709919"/>
          </a:xfrm>
          <a:prstGeom prst="rect">
            <a:avLst/>
          </a:prstGeom>
          <a:solidFill>
            <a:srgbClr val="0078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solidFill>
                <a:srgbClr val="0078D4"/>
              </a:solidFill>
            </a:endParaRPr>
          </a:p>
        </p:txBody>
      </p:sp>
      <p:sp>
        <p:nvSpPr>
          <p:cNvPr id="10" name="Title 1">
            <a:extLst>
              <a:ext uri="{FF2B5EF4-FFF2-40B4-BE49-F238E27FC236}">
                <a16:creationId xmlns:a16="http://schemas.microsoft.com/office/drawing/2014/main" id="{B48F9D15-F2BD-4876-97CA-C3227C5F5784}"/>
              </a:ext>
            </a:extLst>
          </p:cNvPr>
          <p:cNvSpPr>
            <a:spLocks noGrp="1"/>
          </p:cNvSpPr>
          <p:nvPr>
            <p:ph type="ctrTitle"/>
          </p:nvPr>
        </p:nvSpPr>
        <p:spPr>
          <a:xfrm>
            <a:off x="234589" y="1272011"/>
            <a:ext cx="4344184" cy="2705947"/>
          </a:xfrm>
        </p:spPr>
        <p:txBody>
          <a:bodyPr anchor="b">
            <a:normAutofit/>
          </a:bodyPr>
          <a:lstStyle>
            <a:lvl1pPr algn="l">
              <a:defRPr lang="en-US" sz="3300" b="1" kern="1200" spc="-170">
                <a:solidFill>
                  <a:schemeClr val="bg1"/>
                </a:solidFill>
                <a:latin typeface="Segoe UI Semibold" panose="020B0702040204020203" pitchFamily="34" charset="0"/>
                <a:ea typeface="+mn-ea"/>
                <a:cs typeface="Segoe UI Semibold" panose="020B0702040204020203" pitchFamily="34" charset="0"/>
              </a:defRPr>
            </a:lvl1pPr>
          </a:lstStyle>
          <a:p>
            <a:r>
              <a:rPr lang="en-US"/>
              <a:t>Click to edit Master title style</a:t>
            </a:r>
            <a:endParaRPr lang="en-US" dirty="0"/>
          </a:p>
        </p:txBody>
      </p:sp>
      <p:pic>
        <p:nvPicPr>
          <p:cNvPr id="12" name="Picture 11" descr="Microsoft logo">
            <a:extLst>
              <a:ext uri="{FF2B5EF4-FFF2-40B4-BE49-F238E27FC236}">
                <a16:creationId xmlns:a16="http://schemas.microsoft.com/office/drawing/2014/main" id="{F5C055E0-0361-410A-B6BC-CC4D3CF1C934}"/>
              </a:ext>
            </a:extLst>
          </p:cNvPr>
          <p:cNvPicPr>
            <a:picLocks noChangeAspect="1"/>
          </p:cNvPicPr>
          <p:nvPr userDrawn="1"/>
        </p:nvPicPr>
        <p:blipFill>
          <a:blip r:embed="rId2"/>
          <a:stretch>
            <a:fillRect/>
          </a:stretch>
        </p:blipFill>
        <p:spPr>
          <a:xfrm>
            <a:off x="284350" y="238243"/>
            <a:ext cx="1244850" cy="265176"/>
          </a:xfrm>
          <a:prstGeom prst="rect">
            <a:avLst/>
          </a:prstGeom>
        </p:spPr>
      </p:pic>
      <p:sp>
        <p:nvSpPr>
          <p:cNvPr id="6" name="Rectangle 5" descr="Gray background">
            <a:extLst>
              <a:ext uri="{FF2B5EF4-FFF2-40B4-BE49-F238E27FC236}">
                <a16:creationId xmlns:a16="http://schemas.microsoft.com/office/drawing/2014/main" id="{154ABA70-2B19-4CA2-A2FE-3BCF25249449}"/>
              </a:ext>
            </a:extLst>
          </p:cNvPr>
          <p:cNvSpPr/>
          <p:nvPr userDrawn="1"/>
        </p:nvSpPr>
        <p:spPr>
          <a:xfrm>
            <a:off x="0" y="5709920"/>
            <a:ext cx="10058400" cy="2062480"/>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11" name="Text Placeholder 2">
            <a:extLst>
              <a:ext uri="{FF2B5EF4-FFF2-40B4-BE49-F238E27FC236}">
                <a16:creationId xmlns:a16="http://schemas.microsoft.com/office/drawing/2014/main" id="{5A9CB415-1D11-4549-9DF1-E5AF0E31E5DC}"/>
              </a:ext>
            </a:extLst>
          </p:cNvPr>
          <p:cNvSpPr>
            <a:spLocks noGrp="1"/>
          </p:cNvSpPr>
          <p:nvPr>
            <p:ph type="body" sz="quarter" idx="10"/>
          </p:nvPr>
        </p:nvSpPr>
        <p:spPr>
          <a:xfrm>
            <a:off x="149225" y="5838825"/>
            <a:ext cx="9732963" cy="514350"/>
          </a:xfrm>
        </p:spPr>
        <p:txBody>
          <a:bodyPr>
            <a:normAutofit/>
          </a:bodyPr>
          <a:lstStyle>
            <a:lvl1pPr marL="0" indent="0">
              <a:buNone/>
              <a:defRPr sz="2400">
                <a:latin typeface="Segoe UI Semibold" panose="020B0702040204020203" pitchFamily="34" charset="0"/>
                <a:cs typeface="Segoe UI Semibold" panose="020B0702040204020203" pitchFamily="34" charset="0"/>
              </a:defRPr>
            </a:lvl1pPr>
            <a:lvl2pPr marL="502920" indent="0">
              <a:buNone/>
              <a:defRPr/>
            </a:lvl2pPr>
          </a:lstStyle>
          <a:p>
            <a:pPr lvl="0"/>
            <a:r>
              <a:rPr lang="en-US"/>
              <a:t>Click to edit Master text styles</a:t>
            </a:r>
          </a:p>
        </p:txBody>
      </p:sp>
    </p:spTree>
    <p:extLst>
      <p:ext uri="{BB962C8B-B14F-4D97-AF65-F5344CB8AC3E}">
        <p14:creationId xmlns:p14="http://schemas.microsoft.com/office/powerpoint/2010/main" val="2680465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F88835-A04D-415E-8F2C-7A8C8EDCE086}" type="datetimeFigureOut">
              <a:rPr lang="en-US" smtClean="0"/>
              <a:t>8/8/2019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CA68E8-15B1-4CD6-AB92-917A6907BE05}" type="slidenum">
              <a:rPr lang="en-US" smtClean="0"/>
              <a:t>‹#›</a:t>
            </a:fld>
            <a:endParaRPr lang="en-US"/>
          </a:p>
        </p:txBody>
      </p:sp>
    </p:spTree>
    <p:extLst>
      <p:ext uri="{BB962C8B-B14F-4D97-AF65-F5344CB8AC3E}">
        <p14:creationId xmlns:p14="http://schemas.microsoft.com/office/powerpoint/2010/main" val="31338398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Blue_Partial_white">
    <p:spTree>
      <p:nvGrpSpPr>
        <p:cNvPr id="1" name=""/>
        <p:cNvGrpSpPr/>
        <p:nvPr/>
      </p:nvGrpSpPr>
      <p:grpSpPr>
        <a:xfrm>
          <a:off x="0" y="0"/>
          <a:ext cx="0" cy="0"/>
          <a:chOff x="0" y="0"/>
          <a:chExt cx="0" cy="0"/>
        </a:xfrm>
      </p:grpSpPr>
      <p:sp>
        <p:nvSpPr>
          <p:cNvPr id="6" name="Rettangolo 4" descr="Blue background">
            <a:extLst>
              <a:ext uri="{FF2B5EF4-FFF2-40B4-BE49-F238E27FC236}">
                <a16:creationId xmlns:a16="http://schemas.microsoft.com/office/drawing/2014/main" id="{00DAB062-0693-41B1-A715-5C9232A2FB22}"/>
              </a:ext>
            </a:extLst>
          </p:cNvPr>
          <p:cNvSpPr/>
          <p:nvPr userDrawn="1"/>
        </p:nvSpPr>
        <p:spPr>
          <a:xfrm>
            <a:off x="0" y="1"/>
            <a:ext cx="10058400" cy="5709919"/>
          </a:xfrm>
          <a:prstGeom prst="rect">
            <a:avLst/>
          </a:prstGeom>
          <a:solidFill>
            <a:srgbClr val="0078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solidFill>
                <a:srgbClr val="0078D4"/>
              </a:solidFill>
            </a:endParaRPr>
          </a:p>
        </p:txBody>
      </p:sp>
      <p:sp>
        <p:nvSpPr>
          <p:cNvPr id="10" name="Title 1">
            <a:extLst>
              <a:ext uri="{FF2B5EF4-FFF2-40B4-BE49-F238E27FC236}">
                <a16:creationId xmlns:a16="http://schemas.microsoft.com/office/drawing/2014/main" id="{B48F9D15-F2BD-4876-97CA-C3227C5F5784}"/>
              </a:ext>
            </a:extLst>
          </p:cNvPr>
          <p:cNvSpPr>
            <a:spLocks noGrp="1"/>
          </p:cNvSpPr>
          <p:nvPr>
            <p:ph type="ctrTitle"/>
          </p:nvPr>
        </p:nvSpPr>
        <p:spPr>
          <a:xfrm>
            <a:off x="234589" y="1272011"/>
            <a:ext cx="4344184" cy="2705947"/>
          </a:xfrm>
        </p:spPr>
        <p:txBody>
          <a:bodyPr anchor="b">
            <a:normAutofit/>
          </a:bodyPr>
          <a:lstStyle>
            <a:lvl1pPr algn="l">
              <a:defRPr lang="en-US" sz="3300" b="1" kern="1200" spc="-170">
                <a:solidFill>
                  <a:schemeClr val="bg1"/>
                </a:solidFill>
                <a:latin typeface="Segoe UI Semibold" panose="020B0702040204020203" pitchFamily="34" charset="0"/>
                <a:ea typeface="+mn-ea"/>
                <a:cs typeface="Segoe UI Semibold" panose="020B0702040204020203" pitchFamily="34" charset="0"/>
              </a:defRPr>
            </a:lvl1pPr>
          </a:lstStyle>
          <a:p>
            <a:r>
              <a:rPr lang="en-US"/>
              <a:t>Click to edit Master title style</a:t>
            </a:r>
            <a:endParaRPr lang="en-US" dirty="0"/>
          </a:p>
        </p:txBody>
      </p:sp>
      <p:pic>
        <p:nvPicPr>
          <p:cNvPr id="12" name="Picture 11" descr="Microsoft logo">
            <a:extLst>
              <a:ext uri="{FF2B5EF4-FFF2-40B4-BE49-F238E27FC236}">
                <a16:creationId xmlns:a16="http://schemas.microsoft.com/office/drawing/2014/main" id="{F5C055E0-0361-410A-B6BC-CC4D3CF1C934}"/>
              </a:ext>
            </a:extLst>
          </p:cNvPr>
          <p:cNvPicPr>
            <a:picLocks noChangeAspect="1"/>
          </p:cNvPicPr>
          <p:nvPr userDrawn="1"/>
        </p:nvPicPr>
        <p:blipFill>
          <a:blip r:embed="rId2"/>
          <a:stretch>
            <a:fillRect/>
          </a:stretch>
        </p:blipFill>
        <p:spPr>
          <a:xfrm>
            <a:off x="284350" y="238243"/>
            <a:ext cx="1244850" cy="265176"/>
          </a:xfrm>
          <a:prstGeom prst="rect">
            <a:avLst/>
          </a:prstGeom>
        </p:spPr>
      </p:pic>
      <p:sp>
        <p:nvSpPr>
          <p:cNvPr id="13" name="Text Placeholder 2">
            <a:extLst>
              <a:ext uri="{FF2B5EF4-FFF2-40B4-BE49-F238E27FC236}">
                <a16:creationId xmlns:a16="http://schemas.microsoft.com/office/drawing/2014/main" id="{C2573364-6380-4C9D-9A75-BFF3B4A74F17}"/>
              </a:ext>
            </a:extLst>
          </p:cNvPr>
          <p:cNvSpPr>
            <a:spLocks noGrp="1"/>
          </p:cNvSpPr>
          <p:nvPr>
            <p:ph type="body" sz="quarter" idx="10"/>
          </p:nvPr>
        </p:nvSpPr>
        <p:spPr>
          <a:xfrm>
            <a:off x="149225" y="5838825"/>
            <a:ext cx="9732963" cy="514350"/>
          </a:xfrm>
        </p:spPr>
        <p:txBody>
          <a:bodyPr>
            <a:normAutofit/>
          </a:bodyPr>
          <a:lstStyle>
            <a:lvl1pPr marL="0" indent="0">
              <a:buNone/>
              <a:defRPr sz="2400">
                <a:latin typeface="Segoe UI Semibold" panose="020B0702040204020203" pitchFamily="34" charset="0"/>
                <a:cs typeface="Segoe UI Semibold" panose="020B0702040204020203" pitchFamily="34" charset="0"/>
              </a:defRPr>
            </a:lvl1pPr>
            <a:lvl2pPr marL="502920" indent="0">
              <a:buNone/>
              <a:defRPr/>
            </a:lvl2pPr>
          </a:lstStyle>
          <a:p>
            <a:pPr lvl="0"/>
            <a:r>
              <a:rPr lang="en-US"/>
              <a:t>Click to edit Master text styles</a:t>
            </a:r>
          </a:p>
        </p:txBody>
      </p:sp>
    </p:spTree>
    <p:extLst>
      <p:ext uri="{BB962C8B-B14F-4D97-AF65-F5344CB8AC3E}">
        <p14:creationId xmlns:p14="http://schemas.microsoft.com/office/powerpoint/2010/main" val="23045244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_Blue_Thin">
    <p:spTree>
      <p:nvGrpSpPr>
        <p:cNvPr id="1" name=""/>
        <p:cNvGrpSpPr/>
        <p:nvPr/>
      </p:nvGrpSpPr>
      <p:grpSpPr>
        <a:xfrm>
          <a:off x="0" y="0"/>
          <a:ext cx="0" cy="0"/>
          <a:chOff x="0" y="0"/>
          <a:chExt cx="0" cy="0"/>
        </a:xfrm>
      </p:grpSpPr>
      <p:sp>
        <p:nvSpPr>
          <p:cNvPr id="7" name="Rettangolo 4">
            <a:extLst>
              <a:ext uri="{FF2B5EF4-FFF2-40B4-BE49-F238E27FC236}">
                <a16:creationId xmlns:a16="http://schemas.microsoft.com/office/drawing/2014/main" id="{131D55CF-85BE-4498-A27F-EA9F268D172F}"/>
              </a:ext>
              <a:ext uri="{C183D7F6-B498-43B3-948B-1728B52AA6E4}">
                <adec:decorative xmlns:adec="http://schemas.microsoft.com/office/drawing/2017/decorative" val="1"/>
              </a:ext>
            </a:extLst>
          </p:cNvPr>
          <p:cNvSpPr/>
          <p:nvPr userDrawn="1"/>
        </p:nvSpPr>
        <p:spPr>
          <a:xfrm>
            <a:off x="0" y="2"/>
            <a:ext cx="10058400" cy="34531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2550" tIns="31277" rIns="62550" bIns="31277" numCol="1" spcCol="0" rtlCol="0" fromWordArt="0" anchor="ctr" anchorCtr="0" forceAA="0" compatLnSpc="1">
            <a:prstTxWarp prst="textNoShape">
              <a:avLst/>
            </a:prstTxWarp>
            <a:noAutofit/>
          </a:bodyPr>
          <a:lstStyle/>
          <a:p>
            <a:pPr algn="ctr"/>
            <a:endParaRPr lang="it-IT" sz="1229" dirty="0"/>
          </a:p>
        </p:txBody>
      </p:sp>
      <p:sp>
        <p:nvSpPr>
          <p:cNvPr id="10" name="Title 1">
            <a:extLst>
              <a:ext uri="{FF2B5EF4-FFF2-40B4-BE49-F238E27FC236}">
                <a16:creationId xmlns:a16="http://schemas.microsoft.com/office/drawing/2014/main" id="{B48F9D15-F2BD-4876-97CA-C3227C5F5784}"/>
              </a:ext>
            </a:extLst>
          </p:cNvPr>
          <p:cNvSpPr>
            <a:spLocks noGrp="1"/>
          </p:cNvSpPr>
          <p:nvPr>
            <p:ph type="ctrTitle"/>
          </p:nvPr>
        </p:nvSpPr>
        <p:spPr>
          <a:xfrm>
            <a:off x="234589" y="1272012"/>
            <a:ext cx="4344184" cy="1538922"/>
          </a:xfrm>
        </p:spPr>
        <p:txBody>
          <a:bodyPr anchor="b">
            <a:normAutofit/>
          </a:bodyPr>
          <a:lstStyle>
            <a:lvl1pPr algn="l">
              <a:defRPr lang="en-US" sz="3300" b="1" kern="1200" spc="-170">
                <a:solidFill>
                  <a:schemeClr val="bg1"/>
                </a:solidFill>
                <a:latin typeface="Segoe UI Semibold" panose="020B0702040204020203" pitchFamily="34" charset="0"/>
                <a:ea typeface="+mn-ea"/>
                <a:cs typeface="Segoe UI Semibold" panose="020B0702040204020203" pitchFamily="34" charset="0"/>
              </a:defRPr>
            </a:lvl1pPr>
          </a:lstStyle>
          <a:p>
            <a:r>
              <a:rPr lang="en-US"/>
              <a:t>Click to edit Master title style</a:t>
            </a:r>
            <a:endParaRPr lang="en-US" dirty="0"/>
          </a:p>
        </p:txBody>
      </p:sp>
      <p:pic>
        <p:nvPicPr>
          <p:cNvPr id="12" name="Picture 11" descr="Microsoft logo">
            <a:extLst>
              <a:ext uri="{FF2B5EF4-FFF2-40B4-BE49-F238E27FC236}">
                <a16:creationId xmlns:a16="http://schemas.microsoft.com/office/drawing/2014/main" id="{F5C055E0-0361-410A-B6BC-CC4D3CF1C934}"/>
              </a:ext>
            </a:extLst>
          </p:cNvPr>
          <p:cNvPicPr>
            <a:picLocks noChangeAspect="1"/>
          </p:cNvPicPr>
          <p:nvPr userDrawn="1"/>
        </p:nvPicPr>
        <p:blipFill>
          <a:blip r:embed="rId2"/>
          <a:stretch>
            <a:fillRect/>
          </a:stretch>
        </p:blipFill>
        <p:spPr>
          <a:xfrm>
            <a:off x="284350" y="238243"/>
            <a:ext cx="1244850" cy="265176"/>
          </a:xfrm>
          <a:prstGeom prst="rect">
            <a:avLst/>
          </a:prstGeom>
        </p:spPr>
      </p:pic>
      <p:sp>
        <p:nvSpPr>
          <p:cNvPr id="6" name="Rectangle 5" descr="Gray background">
            <a:extLst>
              <a:ext uri="{FF2B5EF4-FFF2-40B4-BE49-F238E27FC236}">
                <a16:creationId xmlns:a16="http://schemas.microsoft.com/office/drawing/2014/main" id="{154ABA70-2B19-4CA2-A2FE-3BCF25249449}"/>
              </a:ext>
            </a:extLst>
          </p:cNvPr>
          <p:cNvSpPr/>
          <p:nvPr userDrawn="1"/>
        </p:nvSpPr>
        <p:spPr>
          <a:xfrm>
            <a:off x="0" y="3453138"/>
            <a:ext cx="10058400" cy="4319262"/>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13" name="Text Placeholder 2">
            <a:extLst>
              <a:ext uri="{FF2B5EF4-FFF2-40B4-BE49-F238E27FC236}">
                <a16:creationId xmlns:a16="http://schemas.microsoft.com/office/drawing/2014/main" id="{C2573364-6380-4C9D-9A75-BFF3B4A74F17}"/>
              </a:ext>
            </a:extLst>
          </p:cNvPr>
          <p:cNvSpPr>
            <a:spLocks noGrp="1"/>
          </p:cNvSpPr>
          <p:nvPr>
            <p:ph type="body" sz="quarter" idx="10"/>
          </p:nvPr>
        </p:nvSpPr>
        <p:spPr>
          <a:xfrm>
            <a:off x="149225" y="3691379"/>
            <a:ext cx="9732963" cy="514350"/>
          </a:xfrm>
        </p:spPr>
        <p:txBody>
          <a:bodyPr>
            <a:normAutofit/>
          </a:bodyPr>
          <a:lstStyle>
            <a:lvl1pPr marL="0" indent="0">
              <a:buNone/>
              <a:defRPr sz="2400">
                <a:latin typeface="Segoe UI Semibold" panose="020B0702040204020203" pitchFamily="34" charset="0"/>
                <a:cs typeface="Segoe UI Semibold" panose="020B0702040204020203" pitchFamily="34" charset="0"/>
              </a:defRPr>
            </a:lvl1pPr>
            <a:lvl2pPr marL="502920" indent="0">
              <a:buNone/>
              <a:defRPr/>
            </a:lvl2pPr>
          </a:lstStyle>
          <a:p>
            <a:pPr lvl="0"/>
            <a:r>
              <a:rPr lang="en-US"/>
              <a:t>Click to edit Master text styles</a:t>
            </a:r>
          </a:p>
        </p:txBody>
      </p:sp>
    </p:spTree>
    <p:extLst>
      <p:ext uri="{BB962C8B-B14F-4D97-AF65-F5344CB8AC3E}">
        <p14:creationId xmlns:p14="http://schemas.microsoft.com/office/powerpoint/2010/main" val="34070626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_Blue_Thin_white">
    <p:spTree>
      <p:nvGrpSpPr>
        <p:cNvPr id="1" name=""/>
        <p:cNvGrpSpPr/>
        <p:nvPr/>
      </p:nvGrpSpPr>
      <p:grpSpPr>
        <a:xfrm>
          <a:off x="0" y="0"/>
          <a:ext cx="0" cy="0"/>
          <a:chOff x="0" y="0"/>
          <a:chExt cx="0" cy="0"/>
        </a:xfrm>
      </p:grpSpPr>
      <p:sp>
        <p:nvSpPr>
          <p:cNvPr id="7" name="Rettangolo 4">
            <a:extLst>
              <a:ext uri="{FF2B5EF4-FFF2-40B4-BE49-F238E27FC236}">
                <a16:creationId xmlns:a16="http://schemas.microsoft.com/office/drawing/2014/main" id="{131D55CF-85BE-4498-A27F-EA9F268D172F}"/>
              </a:ext>
              <a:ext uri="{C183D7F6-B498-43B3-948B-1728B52AA6E4}">
                <adec:decorative xmlns:adec="http://schemas.microsoft.com/office/drawing/2017/decorative" val="1"/>
              </a:ext>
            </a:extLst>
          </p:cNvPr>
          <p:cNvSpPr/>
          <p:nvPr userDrawn="1"/>
        </p:nvSpPr>
        <p:spPr>
          <a:xfrm>
            <a:off x="0" y="2"/>
            <a:ext cx="10058400" cy="34531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2550" tIns="31277" rIns="62550" bIns="31277" numCol="1" spcCol="0" rtlCol="0" fromWordArt="0" anchor="ctr" anchorCtr="0" forceAA="0" compatLnSpc="1">
            <a:prstTxWarp prst="textNoShape">
              <a:avLst/>
            </a:prstTxWarp>
            <a:noAutofit/>
          </a:bodyPr>
          <a:lstStyle/>
          <a:p>
            <a:pPr algn="ctr"/>
            <a:endParaRPr lang="it-IT" sz="1229" dirty="0"/>
          </a:p>
        </p:txBody>
      </p:sp>
      <p:sp>
        <p:nvSpPr>
          <p:cNvPr id="10" name="Title 1">
            <a:extLst>
              <a:ext uri="{FF2B5EF4-FFF2-40B4-BE49-F238E27FC236}">
                <a16:creationId xmlns:a16="http://schemas.microsoft.com/office/drawing/2014/main" id="{B48F9D15-F2BD-4876-97CA-C3227C5F5784}"/>
              </a:ext>
            </a:extLst>
          </p:cNvPr>
          <p:cNvSpPr>
            <a:spLocks noGrp="1"/>
          </p:cNvSpPr>
          <p:nvPr>
            <p:ph type="ctrTitle"/>
          </p:nvPr>
        </p:nvSpPr>
        <p:spPr>
          <a:xfrm>
            <a:off x="234589" y="1272012"/>
            <a:ext cx="4344184" cy="1538922"/>
          </a:xfrm>
        </p:spPr>
        <p:txBody>
          <a:bodyPr anchor="b">
            <a:normAutofit/>
          </a:bodyPr>
          <a:lstStyle>
            <a:lvl1pPr algn="l">
              <a:defRPr lang="en-US" sz="3300" b="1" kern="1200" spc="-170">
                <a:solidFill>
                  <a:schemeClr val="bg1"/>
                </a:solidFill>
                <a:latin typeface="Segoe UI Semibold" panose="020B0702040204020203" pitchFamily="34" charset="0"/>
                <a:ea typeface="+mn-ea"/>
                <a:cs typeface="Segoe UI Semibold" panose="020B0702040204020203" pitchFamily="34" charset="0"/>
              </a:defRPr>
            </a:lvl1pPr>
          </a:lstStyle>
          <a:p>
            <a:r>
              <a:rPr lang="en-US"/>
              <a:t>Click to edit Master title style</a:t>
            </a:r>
            <a:endParaRPr lang="en-US" dirty="0"/>
          </a:p>
        </p:txBody>
      </p:sp>
      <p:pic>
        <p:nvPicPr>
          <p:cNvPr id="12" name="Picture 11" descr="Microsoft logo">
            <a:extLst>
              <a:ext uri="{FF2B5EF4-FFF2-40B4-BE49-F238E27FC236}">
                <a16:creationId xmlns:a16="http://schemas.microsoft.com/office/drawing/2014/main" id="{F5C055E0-0361-410A-B6BC-CC4D3CF1C934}"/>
              </a:ext>
            </a:extLst>
          </p:cNvPr>
          <p:cNvPicPr>
            <a:picLocks noChangeAspect="1"/>
          </p:cNvPicPr>
          <p:nvPr userDrawn="1"/>
        </p:nvPicPr>
        <p:blipFill>
          <a:blip r:embed="rId2"/>
          <a:stretch>
            <a:fillRect/>
          </a:stretch>
        </p:blipFill>
        <p:spPr>
          <a:xfrm>
            <a:off x="284350" y="238243"/>
            <a:ext cx="1244850" cy="265176"/>
          </a:xfrm>
          <a:prstGeom prst="rect">
            <a:avLst/>
          </a:prstGeom>
        </p:spPr>
      </p:pic>
      <p:sp>
        <p:nvSpPr>
          <p:cNvPr id="13" name="Text Placeholder 2">
            <a:extLst>
              <a:ext uri="{FF2B5EF4-FFF2-40B4-BE49-F238E27FC236}">
                <a16:creationId xmlns:a16="http://schemas.microsoft.com/office/drawing/2014/main" id="{C2573364-6380-4C9D-9A75-BFF3B4A74F17}"/>
              </a:ext>
            </a:extLst>
          </p:cNvPr>
          <p:cNvSpPr>
            <a:spLocks noGrp="1"/>
          </p:cNvSpPr>
          <p:nvPr>
            <p:ph type="body" sz="quarter" idx="10"/>
          </p:nvPr>
        </p:nvSpPr>
        <p:spPr>
          <a:xfrm>
            <a:off x="149225" y="3691379"/>
            <a:ext cx="9732963" cy="514350"/>
          </a:xfrm>
        </p:spPr>
        <p:txBody>
          <a:bodyPr>
            <a:normAutofit/>
          </a:bodyPr>
          <a:lstStyle>
            <a:lvl1pPr marL="0" indent="0">
              <a:buNone/>
              <a:defRPr sz="2400">
                <a:latin typeface="Segoe UI Semibold" panose="020B0702040204020203" pitchFamily="34" charset="0"/>
                <a:cs typeface="Segoe UI Semibold" panose="020B0702040204020203" pitchFamily="34" charset="0"/>
              </a:defRPr>
            </a:lvl1pPr>
            <a:lvl2pPr marL="502920" indent="0">
              <a:buNone/>
              <a:defRPr/>
            </a:lvl2pPr>
          </a:lstStyle>
          <a:p>
            <a:pPr lvl="0"/>
            <a:r>
              <a:rPr lang="en-US"/>
              <a:t>Click to edit Master text styles</a:t>
            </a:r>
          </a:p>
        </p:txBody>
      </p:sp>
    </p:spTree>
    <p:extLst>
      <p:ext uri="{BB962C8B-B14F-4D97-AF65-F5344CB8AC3E}">
        <p14:creationId xmlns:p14="http://schemas.microsoft.com/office/powerpoint/2010/main" val="26341231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AndText_White">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CD667C9B-0EAE-4344-8E25-813F368E0E15}"/>
              </a:ext>
            </a:extLst>
          </p:cNvPr>
          <p:cNvSpPr>
            <a:spLocks noGrp="1"/>
          </p:cNvSpPr>
          <p:nvPr>
            <p:ph type="body" sz="quarter" idx="10"/>
          </p:nvPr>
        </p:nvSpPr>
        <p:spPr>
          <a:xfrm>
            <a:off x="154224" y="1985616"/>
            <a:ext cx="2198965" cy="2250758"/>
          </a:xfrm>
        </p:spPr>
        <p:txBody>
          <a:bodyPr>
            <a:normAutofit/>
          </a:bodyPr>
          <a:lstStyle>
            <a:lvl1pPr marL="0" indent="0" algn="l" defTabSz="1036271" rtl="0" eaLnBrk="1" latinLnBrk="0" hangingPunct="1">
              <a:buNone/>
              <a:defRPr lang="en-US" sz="1500" kern="1200" dirty="0" smtClean="0">
                <a:solidFill>
                  <a:schemeClr val="tx1"/>
                </a:solidFill>
                <a:latin typeface="Segoe UI Semibold" panose="020B0702040204020203" pitchFamily="34" charset="0"/>
                <a:ea typeface="+mn-ea"/>
                <a:cs typeface="Segoe UI Semibold" panose="020B0702040204020203" pitchFamily="34" charset="0"/>
              </a:defRPr>
            </a:lvl1pPr>
            <a:lvl2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2pPr>
            <a:lvl3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3pPr>
            <a:lvl4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4pPr>
            <a:lvl5pPr marL="0" indent="0" algn="l" defTabSz="1036271" rtl="0" eaLnBrk="1" latinLnBrk="0" hangingPunct="1">
              <a:buNone/>
              <a:defRPr lang="en-US" sz="1587" kern="1200" dirty="0">
                <a:solidFill>
                  <a:schemeClr val="tx1"/>
                </a:solidFill>
                <a:latin typeface="Segoe UI Semibold" panose="020B0702040204020203" pitchFamily="34" charset="0"/>
                <a:ea typeface="+mn-ea"/>
                <a:cs typeface="Segoe UI Semibold" panose="020B0702040204020203" pitchFamily="34" charset="0"/>
              </a:defRPr>
            </a:lvl5pPr>
          </a:lstStyle>
          <a:p>
            <a:pPr lvl="0"/>
            <a:r>
              <a:rPr lang="en-US"/>
              <a:t>Click to edit Master text styles</a:t>
            </a:r>
          </a:p>
        </p:txBody>
      </p:sp>
      <p:sp>
        <p:nvSpPr>
          <p:cNvPr id="11" name="Title 1">
            <a:extLst>
              <a:ext uri="{FF2B5EF4-FFF2-40B4-BE49-F238E27FC236}">
                <a16:creationId xmlns:a16="http://schemas.microsoft.com/office/drawing/2014/main" id="{27224633-DAF6-42FB-AB35-295D49072FDC}"/>
              </a:ext>
            </a:extLst>
          </p:cNvPr>
          <p:cNvSpPr>
            <a:spLocks noGrp="1"/>
          </p:cNvSpPr>
          <p:nvPr>
            <p:ph type="title"/>
          </p:nvPr>
        </p:nvSpPr>
        <p:spPr>
          <a:xfrm>
            <a:off x="154223" y="178248"/>
            <a:ext cx="8675370" cy="547956"/>
          </a:xfrm>
        </p:spPr>
        <p:txBody>
          <a:bodyPr/>
          <a:lstStyle>
            <a:lvl1pPr>
              <a:defRPr lang="en-US" sz="2400" kern="1200" smtClean="0">
                <a:solidFill>
                  <a:schemeClr val="tx1"/>
                </a:solidFill>
                <a:latin typeface="Segoe UI Semibold" panose="020B0702040204020203" pitchFamily="34" charset="0"/>
                <a:ea typeface="+mn-ea"/>
                <a:cs typeface="Segoe UI Semibold" panose="020B07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6251302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AndText_BlueHeading">
    <p:spTree>
      <p:nvGrpSpPr>
        <p:cNvPr id="1" name=""/>
        <p:cNvGrpSpPr/>
        <p:nvPr/>
      </p:nvGrpSpPr>
      <p:grpSpPr>
        <a:xfrm>
          <a:off x="0" y="0"/>
          <a:ext cx="0" cy="0"/>
          <a:chOff x="0" y="0"/>
          <a:chExt cx="0" cy="0"/>
        </a:xfrm>
      </p:grpSpPr>
      <p:sp>
        <p:nvSpPr>
          <p:cNvPr id="4" name="Rettangolo 4" descr="Blue background">
            <a:extLst>
              <a:ext uri="{FF2B5EF4-FFF2-40B4-BE49-F238E27FC236}">
                <a16:creationId xmlns:a16="http://schemas.microsoft.com/office/drawing/2014/main" id="{5D66759F-426F-4A06-A6EF-E3E4ED965DAC}"/>
              </a:ext>
            </a:extLst>
          </p:cNvPr>
          <p:cNvSpPr/>
          <p:nvPr userDrawn="1"/>
        </p:nvSpPr>
        <p:spPr>
          <a:xfrm>
            <a:off x="0" y="1"/>
            <a:ext cx="10058400" cy="921026"/>
          </a:xfrm>
          <a:prstGeom prst="rect">
            <a:avLst/>
          </a:prstGeom>
          <a:solidFill>
            <a:srgbClr val="0078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solidFill>
                <a:srgbClr val="0078D4"/>
              </a:solidFill>
            </a:endParaRPr>
          </a:p>
        </p:txBody>
      </p:sp>
      <p:sp>
        <p:nvSpPr>
          <p:cNvPr id="10" name="Text Placeholder 9">
            <a:extLst>
              <a:ext uri="{FF2B5EF4-FFF2-40B4-BE49-F238E27FC236}">
                <a16:creationId xmlns:a16="http://schemas.microsoft.com/office/drawing/2014/main" id="{CD667C9B-0EAE-4344-8E25-813F368E0E15}"/>
              </a:ext>
            </a:extLst>
          </p:cNvPr>
          <p:cNvSpPr>
            <a:spLocks noGrp="1"/>
          </p:cNvSpPr>
          <p:nvPr>
            <p:ph type="body" sz="quarter" idx="10"/>
          </p:nvPr>
        </p:nvSpPr>
        <p:spPr>
          <a:xfrm>
            <a:off x="154224" y="1985616"/>
            <a:ext cx="2198965" cy="2250758"/>
          </a:xfrm>
        </p:spPr>
        <p:txBody>
          <a:bodyPr>
            <a:normAutofit/>
          </a:bodyPr>
          <a:lstStyle>
            <a:lvl1pPr marL="0" indent="0" algn="l" defTabSz="1036271" rtl="0" eaLnBrk="1" latinLnBrk="0" hangingPunct="1">
              <a:buNone/>
              <a:defRPr lang="en-US" sz="1500" kern="1200" dirty="0" smtClean="0">
                <a:solidFill>
                  <a:schemeClr val="tx1"/>
                </a:solidFill>
                <a:latin typeface="Segoe UI Semibold" panose="020B0702040204020203" pitchFamily="34" charset="0"/>
                <a:ea typeface="+mn-ea"/>
                <a:cs typeface="Segoe UI Semibold" panose="020B0702040204020203" pitchFamily="34" charset="0"/>
              </a:defRPr>
            </a:lvl1pPr>
            <a:lvl2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2pPr>
            <a:lvl3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3pPr>
            <a:lvl4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4pPr>
            <a:lvl5pPr marL="0" indent="0" algn="l" defTabSz="1036271" rtl="0" eaLnBrk="1" latinLnBrk="0" hangingPunct="1">
              <a:buNone/>
              <a:defRPr lang="en-US" sz="1587" kern="1200" dirty="0">
                <a:solidFill>
                  <a:schemeClr val="tx1"/>
                </a:solidFill>
                <a:latin typeface="Segoe UI Semibold" panose="020B0702040204020203" pitchFamily="34" charset="0"/>
                <a:ea typeface="+mn-ea"/>
                <a:cs typeface="Segoe UI Semibold" panose="020B0702040204020203" pitchFamily="34" charset="0"/>
              </a:defRPr>
            </a:lvl5pPr>
          </a:lstStyle>
          <a:p>
            <a:pPr lvl="0"/>
            <a:r>
              <a:rPr lang="en-US"/>
              <a:t>Click to edit Master text styles</a:t>
            </a:r>
          </a:p>
        </p:txBody>
      </p:sp>
      <p:sp>
        <p:nvSpPr>
          <p:cNvPr id="11" name="Title 1">
            <a:extLst>
              <a:ext uri="{FF2B5EF4-FFF2-40B4-BE49-F238E27FC236}">
                <a16:creationId xmlns:a16="http://schemas.microsoft.com/office/drawing/2014/main" id="{27224633-DAF6-42FB-AB35-295D49072FDC}"/>
              </a:ext>
            </a:extLst>
          </p:cNvPr>
          <p:cNvSpPr>
            <a:spLocks noGrp="1"/>
          </p:cNvSpPr>
          <p:nvPr>
            <p:ph type="title"/>
          </p:nvPr>
        </p:nvSpPr>
        <p:spPr>
          <a:xfrm>
            <a:off x="154223" y="178248"/>
            <a:ext cx="8675370" cy="547956"/>
          </a:xfrm>
        </p:spPr>
        <p:txBody>
          <a:bodyPr/>
          <a:lstStyle>
            <a:lvl1pPr>
              <a:defRPr lang="en-US" sz="2400" kern="1200" smtClean="0">
                <a:solidFill>
                  <a:schemeClr val="bg1"/>
                </a:solidFill>
                <a:latin typeface="Segoe UI Semibold" panose="020B0702040204020203" pitchFamily="34" charset="0"/>
                <a:ea typeface="+mn-ea"/>
                <a:cs typeface="Segoe UI Semibold" panose="020B07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5412675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9523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AndText_Gray">
    <p:spTree>
      <p:nvGrpSpPr>
        <p:cNvPr id="1" name=""/>
        <p:cNvGrpSpPr/>
        <p:nvPr/>
      </p:nvGrpSpPr>
      <p:grpSpPr>
        <a:xfrm>
          <a:off x="0" y="0"/>
          <a:ext cx="0" cy="0"/>
          <a:chOff x="0" y="0"/>
          <a:chExt cx="0" cy="0"/>
        </a:xfrm>
      </p:grpSpPr>
      <p:sp>
        <p:nvSpPr>
          <p:cNvPr id="4" name="Rectangle 3" descr="Gray background">
            <a:extLst>
              <a:ext uri="{FF2B5EF4-FFF2-40B4-BE49-F238E27FC236}">
                <a16:creationId xmlns:a16="http://schemas.microsoft.com/office/drawing/2014/main" id="{B752476B-B4B6-47A6-BCA0-34A980AC4C00}"/>
              </a:ext>
            </a:extLst>
          </p:cNvPr>
          <p:cNvSpPr/>
          <p:nvPr userDrawn="1"/>
        </p:nvSpPr>
        <p:spPr>
          <a:xfrm>
            <a:off x="0" y="0"/>
            <a:ext cx="10058400" cy="7772400"/>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10" name="Text Placeholder 9">
            <a:extLst>
              <a:ext uri="{FF2B5EF4-FFF2-40B4-BE49-F238E27FC236}">
                <a16:creationId xmlns:a16="http://schemas.microsoft.com/office/drawing/2014/main" id="{CD667C9B-0EAE-4344-8E25-813F368E0E15}"/>
              </a:ext>
            </a:extLst>
          </p:cNvPr>
          <p:cNvSpPr>
            <a:spLocks noGrp="1"/>
          </p:cNvSpPr>
          <p:nvPr>
            <p:ph type="body" sz="quarter" idx="10"/>
          </p:nvPr>
        </p:nvSpPr>
        <p:spPr>
          <a:xfrm>
            <a:off x="154224" y="1985616"/>
            <a:ext cx="2198965" cy="2250758"/>
          </a:xfrm>
        </p:spPr>
        <p:txBody>
          <a:bodyPr>
            <a:normAutofit/>
          </a:bodyPr>
          <a:lstStyle>
            <a:lvl1pPr marL="0" indent="0" algn="l" defTabSz="1036271" rtl="0" eaLnBrk="1" latinLnBrk="0" hangingPunct="1">
              <a:buNone/>
              <a:defRPr lang="en-US" sz="1500" kern="1200" dirty="0" smtClean="0">
                <a:solidFill>
                  <a:schemeClr val="tx1"/>
                </a:solidFill>
                <a:latin typeface="Segoe UI Semibold" panose="020B0702040204020203" pitchFamily="34" charset="0"/>
                <a:ea typeface="+mn-ea"/>
                <a:cs typeface="Segoe UI Semibold" panose="020B0702040204020203" pitchFamily="34" charset="0"/>
              </a:defRPr>
            </a:lvl1pPr>
            <a:lvl2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2pPr>
            <a:lvl3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3pPr>
            <a:lvl4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4pPr>
            <a:lvl5pPr marL="0" indent="0" algn="l" defTabSz="1036271" rtl="0" eaLnBrk="1" latinLnBrk="0" hangingPunct="1">
              <a:buNone/>
              <a:defRPr lang="en-US" sz="1587" kern="1200" dirty="0">
                <a:solidFill>
                  <a:schemeClr val="tx1"/>
                </a:solidFill>
                <a:latin typeface="Segoe UI Semibold" panose="020B0702040204020203" pitchFamily="34" charset="0"/>
                <a:ea typeface="+mn-ea"/>
                <a:cs typeface="Segoe UI Semibold" panose="020B0702040204020203" pitchFamily="34" charset="0"/>
              </a:defRPr>
            </a:lvl5pPr>
          </a:lstStyle>
          <a:p>
            <a:pPr lvl="0"/>
            <a:r>
              <a:rPr lang="en-US"/>
              <a:t>Click to edit Master text styles</a:t>
            </a:r>
          </a:p>
        </p:txBody>
      </p:sp>
      <p:sp>
        <p:nvSpPr>
          <p:cNvPr id="11" name="Title 1">
            <a:extLst>
              <a:ext uri="{FF2B5EF4-FFF2-40B4-BE49-F238E27FC236}">
                <a16:creationId xmlns:a16="http://schemas.microsoft.com/office/drawing/2014/main" id="{27224633-DAF6-42FB-AB35-295D49072FDC}"/>
              </a:ext>
            </a:extLst>
          </p:cNvPr>
          <p:cNvSpPr>
            <a:spLocks noGrp="1"/>
          </p:cNvSpPr>
          <p:nvPr>
            <p:ph type="title"/>
          </p:nvPr>
        </p:nvSpPr>
        <p:spPr>
          <a:xfrm>
            <a:off x="154223" y="178248"/>
            <a:ext cx="8675370" cy="547956"/>
          </a:xfrm>
        </p:spPr>
        <p:txBody>
          <a:bodyPr>
            <a:normAutofit/>
          </a:bodyPr>
          <a:lstStyle>
            <a:lvl1pPr>
              <a:defRPr lang="en-US" sz="2400" kern="1200" smtClean="0">
                <a:solidFill>
                  <a:schemeClr val="tx1"/>
                </a:solidFill>
                <a:latin typeface="Segoe UI Semibold" panose="020B0702040204020203" pitchFamily="34" charset="0"/>
                <a:ea typeface="+mn-ea"/>
                <a:cs typeface="Segoe UI Semibold" panose="020B07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51283644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_Gray">
    <p:spTree>
      <p:nvGrpSpPr>
        <p:cNvPr id="1" name=""/>
        <p:cNvGrpSpPr/>
        <p:nvPr/>
      </p:nvGrpSpPr>
      <p:grpSpPr>
        <a:xfrm>
          <a:off x="0" y="0"/>
          <a:ext cx="0" cy="0"/>
          <a:chOff x="0" y="0"/>
          <a:chExt cx="0" cy="0"/>
        </a:xfrm>
      </p:grpSpPr>
      <p:sp>
        <p:nvSpPr>
          <p:cNvPr id="4" name="Rectangle 3" descr="Gray background">
            <a:extLst>
              <a:ext uri="{FF2B5EF4-FFF2-40B4-BE49-F238E27FC236}">
                <a16:creationId xmlns:a16="http://schemas.microsoft.com/office/drawing/2014/main" id="{B752476B-B4B6-47A6-BCA0-34A980AC4C00}"/>
              </a:ext>
            </a:extLst>
          </p:cNvPr>
          <p:cNvSpPr/>
          <p:nvPr userDrawn="1"/>
        </p:nvSpPr>
        <p:spPr>
          <a:xfrm>
            <a:off x="0" y="0"/>
            <a:ext cx="10058400" cy="7772400"/>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Tree>
    <p:extLst>
      <p:ext uri="{BB962C8B-B14F-4D97-AF65-F5344CB8AC3E}">
        <p14:creationId xmlns:p14="http://schemas.microsoft.com/office/powerpoint/2010/main" val="11312738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Footer_Orange">
    <p:spTree>
      <p:nvGrpSpPr>
        <p:cNvPr id="1" name=""/>
        <p:cNvGrpSpPr/>
        <p:nvPr/>
      </p:nvGrpSpPr>
      <p:grpSpPr>
        <a:xfrm>
          <a:off x="0" y="0"/>
          <a:ext cx="0" cy="0"/>
          <a:chOff x="0" y="0"/>
          <a:chExt cx="0" cy="0"/>
        </a:xfrm>
      </p:grpSpPr>
      <p:sp>
        <p:nvSpPr>
          <p:cNvPr id="4" name="Rettangolo 4">
            <a:extLst>
              <a:ext uri="{FF2B5EF4-FFF2-40B4-BE49-F238E27FC236}">
                <a16:creationId xmlns:a16="http://schemas.microsoft.com/office/drawing/2014/main" id="{D0575EC3-37ED-474F-952C-33F492FA803B}"/>
              </a:ext>
              <a:ext uri="{C183D7F6-B498-43B3-948B-1728B52AA6E4}">
                <adec:decorative xmlns:adec="http://schemas.microsoft.com/office/drawing/2017/decorative" val="1"/>
              </a:ext>
            </a:extLst>
          </p:cNvPr>
          <p:cNvSpPr/>
          <p:nvPr userDrawn="1"/>
        </p:nvSpPr>
        <p:spPr>
          <a:xfrm>
            <a:off x="0" y="5956977"/>
            <a:ext cx="10058400" cy="1815423"/>
          </a:xfrm>
          <a:prstGeom prst="rect">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0890" tIns="35448" rIns="70890" bIns="35448" numCol="1" spcCol="0" rtlCol="0" fromWordArt="0" anchor="ctr" anchorCtr="0" forceAA="0" compatLnSpc="1">
            <a:prstTxWarp prst="textNoShape">
              <a:avLst/>
            </a:prstTxWarp>
            <a:noAutofit/>
          </a:bodyPr>
          <a:lstStyle/>
          <a:p>
            <a:pPr algn="ctr"/>
            <a:endParaRPr lang="it-IT" sz="1393" dirty="0"/>
          </a:p>
        </p:txBody>
      </p:sp>
      <p:sp>
        <p:nvSpPr>
          <p:cNvPr id="2" name="Title 1">
            <a:extLst>
              <a:ext uri="{FF2B5EF4-FFF2-40B4-BE49-F238E27FC236}">
                <a16:creationId xmlns:a16="http://schemas.microsoft.com/office/drawing/2014/main" id="{74FBACCF-E951-4C02-9E71-9FC5593299EC}"/>
              </a:ext>
            </a:extLst>
          </p:cNvPr>
          <p:cNvSpPr>
            <a:spLocks noGrp="1"/>
          </p:cNvSpPr>
          <p:nvPr>
            <p:ph type="title"/>
          </p:nvPr>
        </p:nvSpPr>
        <p:spPr>
          <a:xfrm>
            <a:off x="154223" y="178248"/>
            <a:ext cx="8675370" cy="547956"/>
          </a:xfrm>
        </p:spPr>
        <p:txBody>
          <a:bodyPr>
            <a:normAutofit/>
          </a:bodyPr>
          <a:lstStyle>
            <a:lvl1pPr>
              <a:defRPr lang="en-US" sz="2400" kern="1200" smtClean="0">
                <a:solidFill>
                  <a:schemeClr val="tx1"/>
                </a:solidFill>
                <a:latin typeface="Segoe UI Semibold" panose="020B0702040204020203" pitchFamily="34" charset="0"/>
                <a:ea typeface="+mn-ea"/>
                <a:cs typeface="Segoe UI Semibold" panose="020B0702040204020203" pitchFamily="34" charset="0"/>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CD667C9B-0EAE-4344-8E25-813F368E0E15}"/>
              </a:ext>
            </a:extLst>
          </p:cNvPr>
          <p:cNvSpPr>
            <a:spLocks noGrp="1"/>
          </p:cNvSpPr>
          <p:nvPr>
            <p:ph type="body" sz="quarter" idx="10"/>
          </p:nvPr>
        </p:nvSpPr>
        <p:spPr>
          <a:xfrm>
            <a:off x="154224" y="1985616"/>
            <a:ext cx="2198965" cy="2250758"/>
          </a:xfrm>
        </p:spPr>
        <p:txBody>
          <a:bodyPr>
            <a:normAutofit/>
          </a:bodyPr>
          <a:lstStyle>
            <a:lvl1pPr marL="0" indent="0" algn="l" defTabSz="1036271" rtl="0" eaLnBrk="1" latinLnBrk="0" hangingPunct="1">
              <a:buNone/>
              <a:defRPr lang="en-US" sz="1500" kern="1200" dirty="0" smtClean="0">
                <a:solidFill>
                  <a:schemeClr val="tx1"/>
                </a:solidFill>
                <a:latin typeface="Segoe UI Semibold" panose="020B0702040204020203" pitchFamily="34" charset="0"/>
                <a:ea typeface="+mn-ea"/>
                <a:cs typeface="Segoe UI Semibold" panose="020B0702040204020203" pitchFamily="34" charset="0"/>
              </a:defRPr>
            </a:lvl1pPr>
            <a:lvl2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2pPr>
            <a:lvl3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3pPr>
            <a:lvl4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4pPr>
            <a:lvl5pPr marL="0" indent="0" algn="l" defTabSz="1036271" rtl="0" eaLnBrk="1" latinLnBrk="0" hangingPunct="1">
              <a:buNone/>
              <a:defRPr lang="en-US" sz="1587" kern="1200" dirty="0">
                <a:solidFill>
                  <a:schemeClr val="tx1"/>
                </a:solidFill>
                <a:latin typeface="Segoe UI Semibold" panose="020B0702040204020203" pitchFamily="34" charset="0"/>
                <a:ea typeface="+mn-ea"/>
                <a:cs typeface="Segoe UI Semibold" panose="020B0702040204020203" pitchFamily="34" charset="0"/>
              </a:defRPr>
            </a:lvl5pPr>
          </a:lstStyle>
          <a:p>
            <a:pPr lvl="0"/>
            <a:r>
              <a:rPr lang="en-US"/>
              <a:t>Click to edit Master text styles</a:t>
            </a:r>
          </a:p>
        </p:txBody>
      </p:sp>
      <p:sp>
        <p:nvSpPr>
          <p:cNvPr id="5" name="Text Placeholder 9">
            <a:extLst>
              <a:ext uri="{FF2B5EF4-FFF2-40B4-BE49-F238E27FC236}">
                <a16:creationId xmlns:a16="http://schemas.microsoft.com/office/drawing/2014/main" id="{12C267E0-1439-4524-86F9-99A6F5F5B38F}"/>
              </a:ext>
            </a:extLst>
          </p:cNvPr>
          <p:cNvSpPr>
            <a:spLocks noGrp="1"/>
          </p:cNvSpPr>
          <p:nvPr>
            <p:ph type="body" sz="quarter" idx="11"/>
          </p:nvPr>
        </p:nvSpPr>
        <p:spPr>
          <a:xfrm>
            <a:off x="154223" y="6207407"/>
            <a:ext cx="9766688" cy="523220"/>
          </a:xfrm>
        </p:spPr>
        <p:txBody>
          <a:bodyPr>
            <a:normAutofit/>
          </a:bodyPr>
          <a:lstStyle>
            <a:lvl1pPr marL="0" indent="0" algn="l" defTabSz="1036271" rtl="0" eaLnBrk="1" latinLnBrk="0" hangingPunct="1">
              <a:buNone/>
              <a:defRPr lang="en-US" sz="2400" b="1" kern="1200" dirty="0">
                <a:solidFill>
                  <a:schemeClr val="bg1"/>
                </a:solidFill>
                <a:latin typeface="Segoe UI Semibold" panose="020B0702040204020203" pitchFamily="34" charset="0"/>
                <a:ea typeface="+mn-ea"/>
                <a:cs typeface="Segoe UI Semibold" panose="020B0702040204020203" pitchFamily="34" charset="0"/>
              </a:defRPr>
            </a:lvl1pPr>
            <a:lvl2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2pPr>
            <a:lvl3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3pPr>
            <a:lvl4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4pPr>
            <a:lvl5pPr marL="0" indent="0" algn="l" defTabSz="1036271" rtl="0" eaLnBrk="1" latinLnBrk="0" hangingPunct="1">
              <a:buNone/>
              <a:defRPr lang="en-US" sz="1587" kern="1200" dirty="0">
                <a:solidFill>
                  <a:schemeClr val="tx1"/>
                </a:solidFill>
                <a:latin typeface="Segoe UI Semibold" panose="020B0702040204020203" pitchFamily="34" charset="0"/>
                <a:ea typeface="+mn-ea"/>
                <a:cs typeface="Segoe UI Semibold" panose="020B0702040204020203" pitchFamily="34" charset="0"/>
              </a:defRPr>
            </a:lvl5pPr>
          </a:lstStyle>
          <a:p>
            <a:pPr lvl="0"/>
            <a:r>
              <a:rPr lang="en-US"/>
              <a:t>Click to edit Master text styles</a:t>
            </a:r>
          </a:p>
        </p:txBody>
      </p:sp>
      <p:sp>
        <p:nvSpPr>
          <p:cNvPr id="11" name="Text Placeholder 9">
            <a:extLst>
              <a:ext uri="{FF2B5EF4-FFF2-40B4-BE49-F238E27FC236}">
                <a16:creationId xmlns:a16="http://schemas.microsoft.com/office/drawing/2014/main" id="{0002AA37-4308-4C7F-854B-6C03D59DFEE5}"/>
              </a:ext>
            </a:extLst>
          </p:cNvPr>
          <p:cNvSpPr>
            <a:spLocks noGrp="1"/>
          </p:cNvSpPr>
          <p:nvPr>
            <p:ph type="body" sz="quarter" idx="12"/>
          </p:nvPr>
        </p:nvSpPr>
        <p:spPr>
          <a:xfrm>
            <a:off x="154223" y="6730626"/>
            <a:ext cx="9766688" cy="315570"/>
          </a:xfrm>
        </p:spPr>
        <p:txBody>
          <a:bodyPr>
            <a:normAutofit/>
          </a:bodyPr>
          <a:lstStyle>
            <a:lvl1pPr marL="0" indent="0" algn="l" defTabSz="1036271" rtl="0" eaLnBrk="1" latinLnBrk="0" hangingPunct="1">
              <a:buNone/>
              <a:defRPr lang="en-US" sz="1500" kern="1200" dirty="0">
                <a:solidFill>
                  <a:schemeClr val="bg1"/>
                </a:solidFill>
                <a:latin typeface="Segoe UI Semibold" panose="020B0702040204020203" pitchFamily="34" charset="0"/>
                <a:ea typeface="+mn-ea"/>
                <a:cs typeface="Segoe UI Semibold" panose="020B0702040204020203" pitchFamily="34" charset="0"/>
              </a:defRPr>
            </a:lvl1pPr>
            <a:lvl2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2pPr>
            <a:lvl3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3pPr>
            <a:lvl4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4pPr>
            <a:lvl5pPr marL="0" indent="0" algn="l" defTabSz="1036271" rtl="0" eaLnBrk="1" latinLnBrk="0" hangingPunct="1">
              <a:buNone/>
              <a:defRPr lang="en-US" sz="1587" kern="1200" dirty="0">
                <a:solidFill>
                  <a:schemeClr val="tx1"/>
                </a:solidFill>
                <a:latin typeface="Segoe UI Semibold" panose="020B0702040204020203" pitchFamily="34" charset="0"/>
                <a:ea typeface="+mn-ea"/>
                <a:cs typeface="Segoe UI Semibold" panose="020B0702040204020203" pitchFamily="34" charset="0"/>
              </a:defRPr>
            </a:lvl5pPr>
          </a:lstStyle>
          <a:p>
            <a:pPr lvl="0"/>
            <a:r>
              <a:rPr lang="en-US"/>
              <a:t>Click to edit Master text styles</a:t>
            </a:r>
          </a:p>
        </p:txBody>
      </p:sp>
    </p:spTree>
    <p:extLst>
      <p:ext uri="{BB962C8B-B14F-4D97-AF65-F5344CB8AC3E}">
        <p14:creationId xmlns:p14="http://schemas.microsoft.com/office/powerpoint/2010/main" val="65301105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ooter_Orange_Gray">
    <p:spTree>
      <p:nvGrpSpPr>
        <p:cNvPr id="1" name=""/>
        <p:cNvGrpSpPr/>
        <p:nvPr/>
      </p:nvGrpSpPr>
      <p:grpSpPr>
        <a:xfrm>
          <a:off x="0" y="0"/>
          <a:ext cx="0" cy="0"/>
          <a:chOff x="0" y="0"/>
          <a:chExt cx="0" cy="0"/>
        </a:xfrm>
      </p:grpSpPr>
      <p:sp>
        <p:nvSpPr>
          <p:cNvPr id="7" name="Rectangle 6" descr="Gray background">
            <a:extLst>
              <a:ext uri="{FF2B5EF4-FFF2-40B4-BE49-F238E27FC236}">
                <a16:creationId xmlns:a16="http://schemas.microsoft.com/office/drawing/2014/main" id="{5960B2B9-0620-4736-BCFF-8598492AC273}"/>
              </a:ext>
            </a:extLst>
          </p:cNvPr>
          <p:cNvSpPr/>
          <p:nvPr userDrawn="1"/>
        </p:nvSpPr>
        <p:spPr>
          <a:xfrm>
            <a:off x="0" y="0"/>
            <a:ext cx="10058400" cy="5956976"/>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4" name="Rettangolo 4">
            <a:extLst>
              <a:ext uri="{FF2B5EF4-FFF2-40B4-BE49-F238E27FC236}">
                <a16:creationId xmlns:a16="http://schemas.microsoft.com/office/drawing/2014/main" id="{D0575EC3-37ED-474F-952C-33F492FA803B}"/>
              </a:ext>
              <a:ext uri="{C183D7F6-B498-43B3-948B-1728B52AA6E4}">
                <adec:decorative xmlns:adec="http://schemas.microsoft.com/office/drawing/2017/decorative" val="1"/>
              </a:ext>
            </a:extLst>
          </p:cNvPr>
          <p:cNvSpPr/>
          <p:nvPr userDrawn="1"/>
        </p:nvSpPr>
        <p:spPr>
          <a:xfrm>
            <a:off x="0" y="5956977"/>
            <a:ext cx="10058400" cy="1815423"/>
          </a:xfrm>
          <a:prstGeom prst="rect">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0890" tIns="35448" rIns="70890" bIns="35448" numCol="1" spcCol="0" rtlCol="0" fromWordArt="0" anchor="ctr" anchorCtr="0" forceAA="0" compatLnSpc="1">
            <a:prstTxWarp prst="textNoShape">
              <a:avLst/>
            </a:prstTxWarp>
            <a:noAutofit/>
          </a:bodyPr>
          <a:lstStyle/>
          <a:p>
            <a:pPr algn="ctr"/>
            <a:endParaRPr lang="it-IT" sz="1393" dirty="0"/>
          </a:p>
        </p:txBody>
      </p:sp>
      <p:sp>
        <p:nvSpPr>
          <p:cNvPr id="2" name="Title 1">
            <a:extLst>
              <a:ext uri="{FF2B5EF4-FFF2-40B4-BE49-F238E27FC236}">
                <a16:creationId xmlns:a16="http://schemas.microsoft.com/office/drawing/2014/main" id="{74FBACCF-E951-4C02-9E71-9FC5593299EC}"/>
              </a:ext>
            </a:extLst>
          </p:cNvPr>
          <p:cNvSpPr>
            <a:spLocks noGrp="1"/>
          </p:cNvSpPr>
          <p:nvPr>
            <p:ph type="title"/>
          </p:nvPr>
        </p:nvSpPr>
        <p:spPr>
          <a:xfrm>
            <a:off x="154223" y="178248"/>
            <a:ext cx="8675370" cy="547956"/>
          </a:xfrm>
        </p:spPr>
        <p:txBody>
          <a:bodyPr>
            <a:normAutofit/>
          </a:bodyPr>
          <a:lstStyle>
            <a:lvl1pPr>
              <a:defRPr lang="en-US" sz="2400" kern="1200" smtClean="0">
                <a:solidFill>
                  <a:schemeClr val="tx1"/>
                </a:solidFill>
                <a:latin typeface="Segoe UI Semibold" panose="020B0702040204020203" pitchFamily="34" charset="0"/>
                <a:ea typeface="+mn-ea"/>
                <a:cs typeface="Segoe UI Semibold" panose="020B0702040204020203" pitchFamily="34" charset="0"/>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CD667C9B-0EAE-4344-8E25-813F368E0E15}"/>
              </a:ext>
            </a:extLst>
          </p:cNvPr>
          <p:cNvSpPr>
            <a:spLocks noGrp="1"/>
          </p:cNvSpPr>
          <p:nvPr>
            <p:ph type="body" sz="quarter" idx="10"/>
          </p:nvPr>
        </p:nvSpPr>
        <p:spPr>
          <a:xfrm>
            <a:off x="154224" y="1985616"/>
            <a:ext cx="2198965" cy="2250758"/>
          </a:xfrm>
        </p:spPr>
        <p:txBody>
          <a:bodyPr>
            <a:normAutofit/>
          </a:bodyPr>
          <a:lstStyle>
            <a:lvl1pPr marL="0" indent="0" algn="l" defTabSz="1036271" rtl="0" eaLnBrk="1" latinLnBrk="0" hangingPunct="1">
              <a:buNone/>
              <a:defRPr lang="en-US" sz="1500" kern="1200" dirty="0" smtClean="0">
                <a:solidFill>
                  <a:schemeClr val="tx1"/>
                </a:solidFill>
                <a:latin typeface="Segoe UI Semibold" panose="020B0702040204020203" pitchFamily="34" charset="0"/>
                <a:ea typeface="+mn-ea"/>
                <a:cs typeface="Segoe UI Semibold" panose="020B0702040204020203" pitchFamily="34" charset="0"/>
              </a:defRPr>
            </a:lvl1pPr>
            <a:lvl2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2pPr>
            <a:lvl3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3pPr>
            <a:lvl4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4pPr>
            <a:lvl5pPr marL="0" indent="0" algn="l" defTabSz="1036271" rtl="0" eaLnBrk="1" latinLnBrk="0" hangingPunct="1">
              <a:buNone/>
              <a:defRPr lang="en-US" sz="1587" kern="1200" dirty="0">
                <a:solidFill>
                  <a:schemeClr val="tx1"/>
                </a:solidFill>
                <a:latin typeface="Segoe UI Semibold" panose="020B0702040204020203" pitchFamily="34" charset="0"/>
                <a:ea typeface="+mn-ea"/>
                <a:cs typeface="Segoe UI Semibold" panose="020B0702040204020203" pitchFamily="34" charset="0"/>
              </a:defRPr>
            </a:lvl5pPr>
          </a:lstStyle>
          <a:p>
            <a:pPr lvl="0"/>
            <a:r>
              <a:rPr lang="en-US"/>
              <a:t>Click to edit Master text styles</a:t>
            </a:r>
          </a:p>
        </p:txBody>
      </p:sp>
      <p:sp>
        <p:nvSpPr>
          <p:cNvPr id="5" name="Text Placeholder 9">
            <a:extLst>
              <a:ext uri="{FF2B5EF4-FFF2-40B4-BE49-F238E27FC236}">
                <a16:creationId xmlns:a16="http://schemas.microsoft.com/office/drawing/2014/main" id="{12C267E0-1439-4524-86F9-99A6F5F5B38F}"/>
              </a:ext>
            </a:extLst>
          </p:cNvPr>
          <p:cNvSpPr>
            <a:spLocks noGrp="1"/>
          </p:cNvSpPr>
          <p:nvPr>
            <p:ph type="body" sz="quarter" idx="11"/>
          </p:nvPr>
        </p:nvSpPr>
        <p:spPr>
          <a:xfrm>
            <a:off x="154223" y="6207407"/>
            <a:ext cx="9766688" cy="523220"/>
          </a:xfrm>
        </p:spPr>
        <p:txBody>
          <a:bodyPr>
            <a:normAutofit/>
          </a:bodyPr>
          <a:lstStyle>
            <a:lvl1pPr marL="0" indent="0" algn="l" defTabSz="1036271" rtl="0" eaLnBrk="1" latinLnBrk="0" hangingPunct="1">
              <a:buNone/>
              <a:defRPr lang="en-US" sz="2400" b="1" kern="1200" dirty="0">
                <a:solidFill>
                  <a:schemeClr val="bg1"/>
                </a:solidFill>
                <a:latin typeface="Segoe Pro Semibold" panose="020B0502040504020203" pitchFamily="34" charset="0"/>
                <a:ea typeface="+mn-ea"/>
                <a:cs typeface="+mn-cs"/>
              </a:defRPr>
            </a:lvl1pPr>
            <a:lvl2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2pPr>
            <a:lvl3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3pPr>
            <a:lvl4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4pPr>
            <a:lvl5pPr marL="0" indent="0" algn="l" defTabSz="1036271" rtl="0" eaLnBrk="1" latinLnBrk="0" hangingPunct="1">
              <a:buNone/>
              <a:defRPr lang="en-US" sz="1587" kern="1200" dirty="0">
                <a:solidFill>
                  <a:schemeClr val="tx1"/>
                </a:solidFill>
                <a:latin typeface="Segoe UI Semibold" panose="020B0702040204020203" pitchFamily="34" charset="0"/>
                <a:ea typeface="+mn-ea"/>
                <a:cs typeface="Segoe UI Semibold" panose="020B0702040204020203" pitchFamily="34" charset="0"/>
              </a:defRPr>
            </a:lvl5pPr>
          </a:lstStyle>
          <a:p>
            <a:pPr lvl="0"/>
            <a:r>
              <a:rPr lang="en-US"/>
              <a:t>Click to edit Master text styles</a:t>
            </a:r>
          </a:p>
        </p:txBody>
      </p:sp>
      <p:sp>
        <p:nvSpPr>
          <p:cNvPr id="11" name="Text Placeholder 9">
            <a:extLst>
              <a:ext uri="{FF2B5EF4-FFF2-40B4-BE49-F238E27FC236}">
                <a16:creationId xmlns:a16="http://schemas.microsoft.com/office/drawing/2014/main" id="{0002AA37-4308-4C7F-854B-6C03D59DFEE5}"/>
              </a:ext>
            </a:extLst>
          </p:cNvPr>
          <p:cNvSpPr>
            <a:spLocks noGrp="1"/>
          </p:cNvSpPr>
          <p:nvPr>
            <p:ph type="body" sz="quarter" idx="12"/>
          </p:nvPr>
        </p:nvSpPr>
        <p:spPr>
          <a:xfrm>
            <a:off x="154223" y="6730626"/>
            <a:ext cx="9766688" cy="315570"/>
          </a:xfrm>
        </p:spPr>
        <p:txBody>
          <a:bodyPr>
            <a:normAutofit/>
          </a:bodyPr>
          <a:lstStyle>
            <a:lvl1pPr marL="0" indent="0" algn="l" defTabSz="1036271" rtl="0" eaLnBrk="1" latinLnBrk="0" hangingPunct="1">
              <a:buNone/>
              <a:defRPr lang="en-US" sz="1500" kern="1200" dirty="0">
                <a:solidFill>
                  <a:schemeClr val="bg1"/>
                </a:solidFill>
                <a:latin typeface="Segoe UI Semibold" panose="020B0702040204020203" pitchFamily="34" charset="0"/>
                <a:ea typeface="+mn-ea"/>
                <a:cs typeface="Segoe UI Semibold" panose="020B0702040204020203" pitchFamily="34" charset="0"/>
              </a:defRPr>
            </a:lvl1pPr>
            <a:lvl2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2pPr>
            <a:lvl3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3pPr>
            <a:lvl4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4pPr>
            <a:lvl5pPr marL="0" indent="0" algn="l" defTabSz="1036271" rtl="0" eaLnBrk="1" latinLnBrk="0" hangingPunct="1">
              <a:buNone/>
              <a:defRPr lang="en-US" sz="1587" kern="1200" dirty="0">
                <a:solidFill>
                  <a:schemeClr val="tx1"/>
                </a:solidFill>
                <a:latin typeface="Segoe UI Semibold" panose="020B0702040204020203" pitchFamily="34" charset="0"/>
                <a:ea typeface="+mn-ea"/>
                <a:cs typeface="Segoe UI Semibold" panose="020B0702040204020203" pitchFamily="34" charset="0"/>
              </a:defRPr>
            </a:lvl5pPr>
          </a:lstStyle>
          <a:p>
            <a:pPr lvl="0"/>
            <a:r>
              <a:rPr lang="en-US"/>
              <a:t>Click to edit Master text styles</a:t>
            </a:r>
          </a:p>
        </p:txBody>
      </p:sp>
    </p:spTree>
    <p:extLst>
      <p:ext uri="{BB962C8B-B14F-4D97-AF65-F5344CB8AC3E}">
        <p14:creationId xmlns:p14="http://schemas.microsoft.com/office/powerpoint/2010/main" val="4112102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6277" y="1937705"/>
            <a:ext cx="8675370" cy="3233102"/>
          </a:xfrm>
        </p:spPr>
        <p:txBody>
          <a:bodyPr anchor="b"/>
          <a:lstStyle>
            <a:lvl1pPr>
              <a:defRPr sz="6600"/>
            </a:lvl1pPr>
          </a:lstStyle>
          <a:p>
            <a:r>
              <a:rPr lang="en-US"/>
              <a:t>Click to edit Master title style</a:t>
            </a:r>
            <a:endParaRPr lang="en-US" dirty="0"/>
          </a:p>
        </p:txBody>
      </p:sp>
      <p:sp>
        <p:nvSpPr>
          <p:cNvPr id="3" name="Text Placeholder 2"/>
          <p:cNvSpPr>
            <a:spLocks noGrp="1"/>
          </p:cNvSpPr>
          <p:nvPr>
            <p:ph type="body" idx="1"/>
          </p:nvPr>
        </p:nvSpPr>
        <p:spPr>
          <a:xfrm>
            <a:off x="686277" y="5201393"/>
            <a:ext cx="8675370" cy="1700212"/>
          </a:xfrm>
        </p:spPr>
        <p:txBody>
          <a:bodyPr/>
          <a:lstStyle>
            <a:lvl1pPr marL="0" indent="0">
              <a:buNone/>
              <a:defRPr sz="2640">
                <a:solidFill>
                  <a:schemeClr val="tx1"/>
                </a:solidFill>
              </a:defRPr>
            </a:lvl1pPr>
            <a:lvl2pPr marL="502920" indent="0">
              <a:buNone/>
              <a:defRPr sz="2200">
                <a:solidFill>
                  <a:schemeClr val="tx1">
                    <a:tint val="75000"/>
                  </a:schemeClr>
                </a:solidFill>
              </a:defRPr>
            </a:lvl2pPr>
            <a:lvl3pPr marL="1005840" indent="0">
              <a:buNone/>
              <a:defRPr sz="1980">
                <a:solidFill>
                  <a:schemeClr val="tx1">
                    <a:tint val="75000"/>
                  </a:schemeClr>
                </a:solidFill>
              </a:defRPr>
            </a:lvl3pPr>
            <a:lvl4pPr marL="1508760" indent="0">
              <a:buNone/>
              <a:defRPr sz="1760">
                <a:solidFill>
                  <a:schemeClr val="tx1">
                    <a:tint val="75000"/>
                  </a:schemeClr>
                </a:solidFill>
              </a:defRPr>
            </a:lvl4pPr>
            <a:lvl5pPr marL="2011680" indent="0">
              <a:buNone/>
              <a:defRPr sz="1760">
                <a:solidFill>
                  <a:schemeClr val="tx1">
                    <a:tint val="75000"/>
                  </a:schemeClr>
                </a:solidFill>
              </a:defRPr>
            </a:lvl5pPr>
            <a:lvl6pPr marL="2514600" indent="0">
              <a:buNone/>
              <a:defRPr sz="1760">
                <a:solidFill>
                  <a:schemeClr val="tx1">
                    <a:tint val="75000"/>
                  </a:schemeClr>
                </a:solidFill>
              </a:defRPr>
            </a:lvl6pPr>
            <a:lvl7pPr marL="3017520" indent="0">
              <a:buNone/>
              <a:defRPr sz="1760">
                <a:solidFill>
                  <a:schemeClr val="tx1">
                    <a:tint val="75000"/>
                  </a:schemeClr>
                </a:solidFill>
              </a:defRPr>
            </a:lvl7pPr>
            <a:lvl8pPr marL="3520440" indent="0">
              <a:buNone/>
              <a:defRPr sz="1760">
                <a:solidFill>
                  <a:schemeClr val="tx1">
                    <a:tint val="75000"/>
                  </a:schemeClr>
                </a:solidFill>
              </a:defRPr>
            </a:lvl8pPr>
            <a:lvl9pPr marL="4023360" indent="0">
              <a:buNone/>
              <a:defRPr sz="1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F88835-A04D-415E-8F2C-7A8C8EDCE086}" type="datetimeFigureOut">
              <a:rPr lang="en-US" smtClean="0"/>
              <a:t>8/8/2019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CA68E8-15B1-4CD6-AB92-917A6907BE05}" type="slidenum">
              <a:rPr lang="en-US" smtClean="0"/>
              <a:t>‹#›</a:t>
            </a:fld>
            <a:endParaRPr lang="en-US"/>
          </a:p>
        </p:txBody>
      </p:sp>
    </p:spTree>
    <p:extLst>
      <p:ext uri="{BB962C8B-B14F-4D97-AF65-F5344CB8AC3E}">
        <p14:creationId xmlns:p14="http://schemas.microsoft.com/office/powerpoint/2010/main" val="58425322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ooter_Blue">
    <p:spTree>
      <p:nvGrpSpPr>
        <p:cNvPr id="1" name=""/>
        <p:cNvGrpSpPr/>
        <p:nvPr/>
      </p:nvGrpSpPr>
      <p:grpSpPr>
        <a:xfrm>
          <a:off x="0" y="0"/>
          <a:ext cx="0" cy="0"/>
          <a:chOff x="0" y="0"/>
          <a:chExt cx="0" cy="0"/>
        </a:xfrm>
      </p:grpSpPr>
      <p:sp>
        <p:nvSpPr>
          <p:cNvPr id="7" name="Rettangolo 4" descr="Blue background">
            <a:extLst>
              <a:ext uri="{FF2B5EF4-FFF2-40B4-BE49-F238E27FC236}">
                <a16:creationId xmlns:a16="http://schemas.microsoft.com/office/drawing/2014/main" id="{939817E3-3F6D-402B-8F0A-452185402219}"/>
              </a:ext>
            </a:extLst>
          </p:cNvPr>
          <p:cNvSpPr/>
          <p:nvPr userDrawn="1"/>
        </p:nvSpPr>
        <p:spPr>
          <a:xfrm>
            <a:off x="0" y="5956975"/>
            <a:ext cx="10058400" cy="1815425"/>
          </a:xfrm>
          <a:prstGeom prst="rect">
            <a:avLst/>
          </a:prstGeom>
          <a:solidFill>
            <a:srgbClr val="0078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solidFill>
                <a:srgbClr val="0078D4"/>
              </a:solidFill>
            </a:endParaRPr>
          </a:p>
        </p:txBody>
      </p:sp>
      <p:sp>
        <p:nvSpPr>
          <p:cNvPr id="10" name="Text Placeholder 9">
            <a:extLst>
              <a:ext uri="{FF2B5EF4-FFF2-40B4-BE49-F238E27FC236}">
                <a16:creationId xmlns:a16="http://schemas.microsoft.com/office/drawing/2014/main" id="{CD667C9B-0EAE-4344-8E25-813F368E0E15}"/>
              </a:ext>
            </a:extLst>
          </p:cNvPr>
          <p:cNvSpPr>
            <a:spLocks noGrp="1"/>
          </p:cNvSpPr>
          <p:nvPr>
            <p:ph type="body" sz="quarter" idx="10"/>
          </p:nvPr>
        </p:nvSpPr>
        <p:spPr>
          <a:xfrm>
            <a:off x="154224" y="1985616"/>
            <a:ext cx="2198965" cy="2250758"/>
          </a:xfrm>
        </p:spPr>
        <p:txBody>
          <a:bodyPr>
            <a:normAutofit/>
          </a:bodyPr>
          <a:lstStyle>
            <a:lvl1pPr marL="0" indent="0" algn="l" defTabSz="1036271" rtl="0" eaLnBrk="1" latinLnBrk="0" hangingPunct="1">
              <a:buNone/>
              <a:defRPr lang="en-US" sz="1500" kern="1200" dirty="0" smtClean="0">
                <a:solidFill>
                  <a:schemeClr val="tx1"/>
                </a:solidFill>
                <a:latin typeface="Segoe UI Semibold" panose="020B0702040204020203" pitchFamily="34" charset="0"/>
                <a:ea typeface="+mn-ea"/>
                <a:cs typeface="Segoe UI Semibold" panose="020B0702040204020203" pitchFamily="34" charset="0"/>
              </a:defRPr>
            </a:lvl1pPr>
            <a:lvl2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2pPr>
            <a:lvl3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3pPr>
            <a:lvl4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4pPr>
            <a:lvl5pPr marL="0" indent="0" algn="l" defTabSz="1036271" rtl="0" eaLnBrk="1" latinLnBrk="0" hangingPunct="1">
              <a:buNone/>
              <a:defRPr lang="en-US" sz="1587" kern="1200" dirty="0">
                <a:solidFill>
                  <a:schemeClr val="tx1"/>
                </a:solidFill>
                <a:latin typeface="Segoe UI Semibold" panose="020B0702040204020203" pitchFamily="34" charset="0"/>
                <a:ea typeface="+mn-ea"/>
                <a:cs typeface="Segoe UI Semibold" panose="020B0702040204020203" pitchFamily="34" charset="0"/>
              </a:defRPr>
            </a:lvl5pPr>
          </a:lstStyle>
          <a:p>
            <a:pPr lvl="0"/>
            <a:r>
              <a:rPr lang="en-US"/>
              <a:t>Click to edit Master text styles</a:t>
            </a:r>
          </a:p>
        </p:txBody>
      </p:sp>
      <p:sp>
        <p:nvSpPr>
          <p:cNvPr id="8" name="Title 1">
            <a:extLst>
              <a:ext uri="{FF2B5EF4-FFF2-40B4-BE49-F238E27FC236}">
                <a16:creationId xmlns:a16="http://schemas.microsoft.com/office/drawing/2014/main" id="{7E9A81C9-50FC-4EB0-BB23-6F59B908341E}"/>
              </a:ext>
            </a:extLst>
          </p:cNvPr>
          <p:cNvSpPr>
            <a:spLocks noGrp="1"/>
          </p:cNvSpPr>
          <p:nvPr>
            <p:ph type="title"/>
          </p:nvPr>
        </p:nvSpPr>
        <p:spPr>
          <a:xfrm>
            <a:off x="154223" y="178248"/>
            <a:ext cx="8675370" cy="547956"/>
          </a:xfrm>
        </p:spPr>
        <p:txBody>
          <a:bodyPr/>
          <a:lstStyle>
            <a:lvl1pPr>
              <a:defRPr lang="en-US" sz="2720" kern="1200" smtClean="0">
                <a:solidFill>
                  <a:schemeClr val="tx1"/>
                </a:solidFill>
                <a:latin typeface="Segoe UI Semibold" panose="020B0702040204020203" pitchFamily="34" charset="0"/>
                <a:ea typeface="+mn-ea"/>
                <a:cs typeface="Segoe UI Semibold" panose="020B0702040204020203" pitchFamily="34" charset="0"/>
              </a:defRPr>
            </a:lvl1pPr>
          </a:lstStyle>
          <a:p>
            <a:r>
              <a:rPr lang="en-US"/>
              <a:t>Click to edit Master title style</a:t>
            </a:r>
            <a:endParaRPr lang="en-US" dirty="0"/>
          </a:p>
        </p:txBody>
      </p:sp>
      <p:sp>
        <p:nvSpPr>
          <p:cNvPr id="9" name="Text Placeholder 9">
            <a:extLst>
              <a:ext uri="{FF2B5EF4-FFF2-40B4-BE49-F238E27FC236}">
                <a16:creationId xmlns:a16="http://schemas.microsoft.com/office/drawing/2014/main" id="{7CB8604B-D410-4676-8DF5-6CE817FB9894}"/>
              </a:ext>
            </a:extLst>
          </p:cNvPr>
          <p:cNvSpPr>
            <a:spLocks noGrp="1"/>
          </p:cNvSpPr>
          <p:nvPr>
            <p:ph type="body" sz="quarter" idx="11"/>
          </p:nvPr>
        </p:nvSpPr>
        <p:spPr>
          <a:xfrm>
            <a:off x="154223" y="6207407"/>
            <a:ext cx="9766688" cy="523220"/>
          </a:xfrm>
        </p:spPr>
        <p:txBody>
          <a:bodyPr>
            <a:normAutofit/>
          </a:bodyPr>
          <a:lstStyle>
            <a:lvl1pPr marL="0" indent="0" algn="l" defTabSz="1036271" rtl="0" eaLnBrk="1" latinLnBrk="0" hangingPunct="1">
              <a:buNone/>
              <a:defRPr lang="en-US" sz="2400" b="1" kern="1200" dirty="0">
                <a:solidFill>
                  <a:schemeClr val="bg1"/>
                </a:solidFill>
                <a:latin typeface="Segoe UI Semibold" panose="020B0702040204020203" pitchFamily="34" charset="0"/>
                <a:ea typeface="+mn-ea"/>
                <a:cs typeface="Segoe UI Semibold" panose="020B0702040204020203" pitchFamily="34" charset="0"/>
              </a:defRPr>
            </a:lvl1pPr>
            <a:lvl2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2pPr>
            <a:lvl3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3pPr>
            <a:lvl4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4pPr>
            <a:lvl5pPr marL="0" indent="0" algn="l" defTabSz="1036271" rtl="0" eaLnBrk="1" latinLnBrk="0" hangingPunct="1">
              <a:buNone/>
              <a:defRPr lang="en-US" sz="1587" kern="1200" dirty="0">
                <a:solidFill>
                  <a:schemeClr val="tx1"/>
                </a:solidFill>
                <a:latin typeface="Segoe UI Semibold" panose="020B0702040204020203" pitchFamily="34" charset="0"/>
                <a:ea typeface="+mn-ea"/>
                <a:cs typeface="Segoe UI Semibold" panose="020B0702040204020203" pitchFamily="34" charset="0"/>
              </a:defRPr>
            </a:lvl5pPr>
          </a:lstStyle>
          <a:p>
            <a:pPr lvl="0"/>
            <a:r>
              <a:rPr lang="en-US"/>
              <a:t>Click to edit Master text styles</a:t>
            </a:r>
          </a:p>
        </p:txBody>
      </p:sp>
      <p:sp>
        <p:nvSpPr>
          <p:cNvPr id="12" name="Text Placeholder 9">
            <a:extLst>
              <a:ext uri="{FF2B5EF4-FFF2-40B4-BE49-F238E27FC236}">
                <a16:creationId xmlns:a16="http://schemas.microsoft.com/office/drawing/2014/main" id="{21CA6597-BD73-4B88-82EC-2BD70BCC9383}"/>
              </a:ext>
            </a:extLst>
          </p:cNvPr>
          <p:cNvSpPr>
            <a:spLocks noGrp="1"/>
          </p:cNvSpPr>
          <p:nvPr>
            <p:ph type="body" sz="quarter" idx="12"/>
          </p:nvPr>
        </p:nvSpPr>
        <p:spPr>
          <a:xfrm>
            <a:off x="154223" y="6730626"/>
            <a:ext cx="9766688" cy="315570"/>
          </a:xfrm>
        </p:spPr>
        <p:txBody>
          <a:bodyPr>
            <a:normAutofit/>
          </a:bodyPr>
          <a:lstStyle>
            <a:lvl1pPr marL="0" indent="0" algn="l" defTabSz="1036271" rtl="0" eaLnBrk="1" latinLnBrk="0" hangingPunct="1">
              <a:buNone/>
              <a:defRPr lang="en-US" sz="1500" kern="1200" dirty="0">
                <a:solidFill>
                  <a:schemeClr val="bg1"/>
                </a:solidFill>
                <a:latin typeface="Segoe UI Semibold" panose="020B0702040204020203" pitchFamily="34" charset="0"/>
                <a:ea typeface="+mn-ea"/>
                <a:cs typeface="Segoe UI Semibold" panose="020B0702040204020203" pitchFamily="34" charset="0"/>
              </a:defRPr>
            </a:lvl1pPr>
            <a:lvl2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2pPr>
            <a:lvl3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3pPr>
            <a:lvl4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4pPr>
            <a:lvl5pPr marL="0" indent="0" algn="l" defTabSz="1036271" rtl="0" eaLnBrk="1" latinLnBrk="0" hangingPunct="1">
              <a:buNone/>
              <a:defRPr lang="en-US" sz="1587" kern="1200" dirty="0">
                <a:solidFill>
                  <a:schemeClr val="tx1"/>
                </a:solidFill>
                <a:latin typeface="Segoe UI Semibold" panose="020B0702040204020203" pitchFamily="34" charset="0"/>
                <a:ea typeface="+mn-ea"/>
                <a:cs typeface="Segoe UI Semibold" panose="020B0702040204020203" pitchFamily="34" charset="0"/>
              </a:defRPr>
            </a:lvl5pPr>
          </a:lstStyle>
          <a:p>
            <a:pPr lvl="0"/>
            <a:r>
              <a:rPr lang="en-US"/>
              <a:t>Click to edit Master text styles</a:t>
            </a:r>
          </a:p>
        </p:txBody>
      </p:sp>
    </p:spTree>
    <p:extLst>
      <p:ext uri="{BB962C8B-B14F-4D97-AF65-F5344CB8AC3E}">
        <p14:creationId xmlns:p14="http://schemas.microsoft.com/office/powerpoint/2010/main" val="28517349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ooter_Blue_Gray">
    <p:spTree>
      <p:nvGrpSpPr>
        <p:cNvPr id="1" name=""/>
        <p:cNvGrpSpPr/>
        <p:nvPr/>
      </p:nvGrpSpPr>
      <p:grpSpPr>
        <a:xfrm>
          <a:off x="0" y="0"/>
          <a:ext cx="0" cy="0"/>
          <a:chOff x="0" y="0"/>
          <a:chExt cx="0" cy="0"/>
        </a:xfrm>
      </p:grpSpPr>
      <p:sp>
        <p:nvSpPr>
          <p:cNvPr id="9" name="Rectangle 8" descr="Gray background">
            <a:extLst>
              <a:ext uri="{FF2B5EF4-FFF2-40B4-BE49-F238E27FC236}">
                <a16:creationId xmlns:a16="http://schemas.microsoft.com/office/drawing/2014/main" id="{EBA15C5F-9A1C-45AB-B544-F4CF871F95AB}"/>
              </a:ext>
            </a:extLst>
          </p:cNvPr>
          <p:cNvSpPr/>
          <p:nvPr userDrawn="1"/>
        </p:nvSpPr>
        <p:spPr>
          <a:xfrm>
            <a:off x="0" y="0"/>
            <a:ext cx="10058400" cy="5956976"/>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p>
        </p:txBody>
      </p:sp>
      <p:sp>
        <p:nvSpPr>
          <p:cNvPr id="7" name="Rettangolo 4" descr="Blue background">
            <a:extLst>
              <a:ext uri="{FF2B5EF4-FFF2-40B4-BE49-F238E27FC236}">
                <a16:creationId xmlns:a16="http://schemas.microsoft.com/office/drawing/2014/main" id="{939817E3-3F6D-402B-8F0A-452185402219}"/>
              </a:ext>
            </a:extLst>
          </p:cNvPr>
          <p:cNvSpPr/>
          <p:nvPr userDrawn="1"/>
        </p:nvSpPr>
        <p:spPr>
          <a:xfrm>
            <a:off x="0" y="5956977"/>
            <a:ext cx="10058400" cy="1815425"/>
          </a:xfrm>
          <a:prstGeom prst="rect">
            <a:avLst/>
          </a:prstGeom>
          <a:solidFill>
            <a:srgbClr val="0078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40" dirty="0">
              <a:solidFill>
                <a:srgbClr val="0078D4"/>
              </a:solidFill>
            </a:endParaRPr>
          </a:p>
        </p:txBody>
      </p:sp>
      <p:sp>
        <p:nvSpPr>
          <p:cNvPr id="10" name="Text Placeholder 9">
            <a:extLst>
              <a:ext uri="{FF2B5EF4-FFF2-40B4-BE49-F238E27FC236}">
                <a16:creationId xmlns:a16="http://schemas.microsoft.com/office/drawing/2014/main" id="{CD667C9B-0EAE-4344-8E25-813F368E0E15}"/>
              </a:ext>
            </a:extLst>
          </p:cNvPr>
          <p:cNvSpPr>
            <a:spLocks noGrp="1"/>
          </p:cNvSpPr>
          <p:nvPr>
            <p:ph type="body" sz="quarter" idx="10"/>
          </p:nvPr>
        </p:nvSpPr>
        <p:spPr>
          <a:xfrm>
            <a:off x="154224" y="1985616"/>
            <a:ext cx="2198965" cy="2250758"/>
          </a:xfrm>
        </p:spPr>
        <p:txBody>
          <a:bodyPr>
            <a:normAutofit/>
          </a:bodyPr>
          <a:lstStyle>
            <a:lvl1pPr marL="0" indent="0" algn="l" defTabSz="1036271" rtl="0" eaLnBrk="1" latinLnBrk="0" hangingPunct="1">
              <a:buNone/>
              <a:defRPr lang="en-US" sz="1500" kern="1200" dirty="0" smtClean="0">
                <a:solidFill>
                  <a:schemeClr val="tx1"/>
                </a:solidFill>
                <a:latin typeface="Segoe UI Semibold" panose="020B0702040204020203" pitchFamily="34" charset="0"/>
                <a:ea typeface="+mn-ea"/>
                <a:cs typeface="Segoe UI Semibold" panose="020B0702040204020203" pitchFamily="34" charset="0"/>
              </a:defRPr>
            </a:lvl1pPr>
            <a:lvl2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2pPr>
            <a:lvl3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3pPr>
            <a:lvl4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4pPr>
            <a:lvl5pPr marL="0" indent="0" algn="l" defTabSz="1036271" rtl="0" eaLnBrk="1" latinLnBrk="0" hangingPunct="1">
              <a:buNone/>
              <a:defRPr lang="en-US" sz="1587" kern="1200" dirty="0">
                <a:solidFill>
                  <a:schemeClr val="tx1"/>
                </a:solidFill>
                <a:latin typeface="Segoe UI Semibold" panose="020B0702040204020203" pitchFamily="34" charset="0"/>
                <a:ea typeface="+mn-ea"/>
                <a:cs typeface="Segoe UI Semibold" panose="020B0702040204020203" pitchFamily="34" charset="0"/>
              </a:defRPr>
            </a:lvl5pPr>
          </a:lstStyle>
          <a:p>
            <a:pPr lvl="0"/>
            <a:r>
              <a:rPr lang="en-US"/>
              <a:t>Click to edit Master text styles</a:t>
            </a:r>
          </a:p>
        </p:txBody>
      </p:sp>
      <p:sp>
        <p:nvSpPr>
          <p:cNvPr id="8" name="Title 1">
            <a:extLst>
              <a:ext uri="{FF2B5EF4-FFF2-40B4-BE49-F238E27FC236}">
                <a16:creationId xmlns:a16="http://schemas.microsoft.com/office/drawing/2014/main" id="{7E9A81C9-50FC-4EB0-BB23-6F59B908341E}"/>
              </a:ext>
            </a:extLst>
          </p:cNvPr>
          <p:cNvSpPr>
            <a:spLocks noGrp="1"/>
          </p:cNvSpPr>
          <p:nvPr>
            <p:ph type="title"/>
          </p:nvPr>
        </p:nvSpPr>
        <p:spPr>
          <a:xfrm>
            <a:off x="154223" y="178248"/>
            <a:ext cx="8675370" cy="547956"/>
          </a:xfrm>
        </p:spPr>
        <p:txBody>
          <a:bodyPr/>
          <a:lstStyle>
            <a:lvl1pPr>
              <a:defRPr lang="en-US" sz="2720" kern="1200" smtClean="0">
                <a:solidFill>
                  <a:schemeClr val="tx1"/>
                </a:solidFill>
                <a:latin typeface="Segoe UI Semibold" panose="020B0702040204020203" pitchFamily="34" charset="0"/>
                <a:ea typeface="+mn-ea"/>
                <a:cs typeface="Segoe UI Semibold" panose="020B0702040204020203" pitchFamily="34" charset="0"/>
              </a:defRPr>
            </a:lvl1pPr>
          </a:lstStyle>
          <a:p>
            <a:r>
              <a:rPr lang="en-US"/>
              <a:t>Click to edit Master title style</a:t>
            </a:r>
            <a:endParaRPr lang="en-US" dirty="0"/>
          </a:p>
        </p:txBody>
      </p:sp>
      <p:sp>
        <p:nvSpPr>
          <p:cNvPr id="12" name="Text Placeholder 9">
            <a:extLst>
              <a:ext uri="{FF2B5EF4-FFF2-40B4-BE49-F238E27FC236}">
                <a16:creationId xmlns:a16="http://schemas.microsoft.com/office/drawing/2014/main" id="{41C9BFA1-D02D-4EA6-A348-4EA18A8FA5C8}"/>
              </a:ext>
            </a:extLst>
          </p:cNvPr>
          <p:cNvSpPr>
            <a:spLocks noGrp="1"/>
          </p:cNvSpPr>
          <p:nvPr>
            <p:ph type="body" sz="quarter" idx="11"/>
          </p:nvPr>
        </p:nvSpPr>
        <p:spPr>
          <a:xfrm>
            <a:off x="154223" y="6207407"/>
            <a:ext cx="9766688" cy="523220"/>
          </a:xfrm>
        </p:spPr>
        <p:txBody>
          <a:bodyPr>
            <a:normAutofit/>
          </a:bodyPr>
          <a:lstStyle>
            <a:lvl1pPr marL="0" indent="0" algn="l" defTabSz="1036271" rtl="0" eaLnBrk="1" latinLnBrk="0" hangingPunct="1">
              <a:buNone/>
              <a:defRPr lang="en-US" sz="2400" b="1" kern="1200" dirty="0">
                <a:solidFill>
                  <a:schemeClr val="bg1"/>
                </a:solidFill>
                <a:latin typeface="Segoe UI Semibold" panose="020B0702040204020203" pitchFamily="34" charset="0"/>
                <a:ea typeface="+mn-ea"/>
                <a:cs typeface="Segoe UI Semibold" panose="020B0702040204020203" pitchFamily="34" charset="0"/>
              </a:defRPr>
            </a:lvl1pPr>
            <a:lvl2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2pPr>
            <a:lvl3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3pPr>
            <a:lvl4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4pPr>
            <a:lvl5pPr marL="0" indent="0" algn="l" defTabSz="1036271" rtl="0" eaLnBrk="1" latinLnBrk="0" hangingPunct="1">
              <a:buNone/>
              <a:defRPr lang="en-US" sz="1587" kern="1200" dirty="0">
                <a:solidFill>
                  <a:schemeClr val="tx1"/>
                </a:solidFill>
                <a:latin typeface="Segoe UI Semibold" panose="020B0702040204020203" pitchFamily="34" charset="0"/>
                <a:ea typeface="+mn-ea"/>
                <a:cs typeface="Segoe UI Semibold" panose="020B0702040204020203" pitchFamily="34" charset="0"/>
              </a:defRPr>
            </a:lvl5pPr>
          </a:lstStyle>
          <a:p>
            <a:pPr lvl="0"/>
            <a:r>
              <a:rPr lang="en-US"/>
              <a:t>Click to edit Master text styles</a:t>
            </a:r>
          </a:p>
        </p:txBody>
      </p:sp>
      <p:sp>
        <p:nvSpPr>
          <p:cNvPr id="13" name="Text Placeholder 9">
            <a:extLst>
              <a:ext uri="{FF2B5EF4-FFF2-40B4-BE49-F238E27FC236}">
                <a16:creationId xmlns:a16="http://schemas.microsoft.com/office/drawing/2014/main" id="{A76A0987-2760-4FED-909E-8012707DDECD}"/>
              </a:ext>
            </a:extLst>
          </p:cNvPr>
          <p:cNvSpPr>
            <a:spLocks noGrp="1"/>
          </p:cNvSpPr>
          <p:nvPr>
            <p:ph type="body" sz="quarter" idx="12"/>
          </p:nvPr>
        </p:nvSpPr>
        <p:spPr>
          <a:xfrm>
            <a:off x="154223" y="6730626"/>
            <a:ext cx="9766688" cy="315570"/>
          </a:xfrm>
        </p:spPr>
        <p:txBody>
          <a:bodyPr>
            <a:normAutofit/>
          </a:bodyPr>
          <a:lstStyle>
            <a:lvl1pPr marL="0" indent="0" algn="l" defTabSz="1036271" rtl="0" eaLnBrk="1" latinLnBrk="0" hangingPunct="1">
              <a:buNone/>
              <a:defRPr lang="en-US" sz="1500" kern="1200" dirty="0">
                <a:solidFill>
                  <a:schemeClr val="bg1"/>
                </a:solidFill>
                <a:latin typeface="Segoe UI Semibold" panose="020B0702040204020203" pitchFamily="34" charset="0"/>
                <a:ea typeface="+mn-ea"/>
                <a:cs typeface="Segoe UI Semibold" panose="020B0702040204020203" pitchFamily="34" charset="0"/>
              </a:defRPr>
            </a:lvl1pPr>
            <a:lvl2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2pPr>
            <a:lvl3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3pPr>
            <a:lvl4pPr marL="0" indent="0" algn="l" defTabSz="1036271" rtl="0" eaLnBrk="1" latinLnBrk="0" hangingPunct="1">
              <a:buNone/>
              <a:defRPr lang="en-US" sz="1587" kern="1200" dirty="0" smtClean="0">
                <a:solidFill>
                  <a:schemeClr val="tx1"/>
                </a:solidFill>
                <a:latin typeface="Segoe UI Semibold" panose="020B0702040204020203" pitchFamily="34" charset="0"/>
                <a:ea typeface="+mn-ea"/>
                <a:cs typeface="Segoe UI Semibold" panose="020B0702040204020203" pitchFamily="34" charset="0"/>
              </a:defRPr>
            </a:lvl4pPr>
            <a:lvl5pPr marL="0" indent="0" algn="l" defTabSz="1036271" rtl="0" eaLnBrk="1" latinLnBrk="0" hangingPunct="1">
              <a:buNone/>
              <a:defRPr lang="en-US" sz="1587" kern="1200" dirty="0">
                <a:solidFill>
                  <a:schemeClr val="tx1"/>
                </a:solidFill>
                <a:latin typeface="Segoe UI Semibold" panose="020B0702040204020203" pitchFamily="34" charset="0"/>
                <a:ea typeface="+mn-ea"/>
                <a:cs typeface="Segoe UI Semibold" panose="020B0702040204020203" pitchFamily="34" charset="0"/>
              </a:defRPr>
            </a:lvl5pPr>
          </a:lstStyle>
          <a:p>
            <a:pPr lvl="0"/>
            <a:r>
              <a:rPr lang="en-US"/>
              <a:t>Click to edit Master text styles</a:t>
            </a:r>
          </a:p>
        </p:txBody>
      </p:sp>
    </p:spTree>
    <p:extLst>
      <p:ext uri="{BB962C8B-B14F-4D97-AF65-F5344CB8AC3E}">
        <p14:creationId xmlns:p14="http://schemas.microsoft.com/office/powerpoint/2010/main" val="13970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91515" y="2069042"/>
            <a:ext cx="4274820" cy="4931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2065" y="2069042"/>
            <a:ext cx="4274820" cy="4931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F88835-A04D-415E-8F2C-7A8C8EDCE086}" type="datetimeFigureOut">
              <a:rPr lang="en-US" smtClean="0"/>
              <a:t>8/8/2019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CA68E8-15B1-4CD6-AB92-917A6907BE05}" type="slidenum">
              <a:rPr lang="en-US" smtClean="0"/>
              <a:t>‹#›</a:t>
            </a:fld>
            <a:endParaRPr lang="en-US"/>
          </a:p>
        </p:txBody>
      </p:sp>
    </p:spTree>
    <p:extLst>
      <p:ext uri="{BB962C8B-B14F-4D97-AF65-F5344CB8AC3E}">
        <p14:creationId xmlns:p14="http://schemas.microsoft.com/office/powerpoint/2010/main" val="1472834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2825" y="413810"/>
            <a:ext cx="8675370" cy="1502305"/>
          </a:xfrm>
        </p:spPr>
        <p:txBody>
          <a:bodyPr/>
          <a:lstStyle/>
          <a:p>
            <a:r>
              <a:rPr lang="en-US"/>
              <a:t>Click to edit Master title style</a:t>
            </a:r>
            <a:endParaRPr lang="en-US" dirty="0"/>
          </a:p>
        </p:txBody>
      </p:sp>
      <p:sp>
        <p:nvSpPr>
          <p:cNvPr id="3" name="Text Placeholder 2"/>
          <p:cNvSpPr>
            <a:spLocks noGrp="1"/>
          </p:cNvSpPr>
          <p:nvPr>
            <p:ph type="body" idx="1"/>
          </p:nvPr>
        </p:nvSpPr>
        <p:spPr>
          <a:xfrm>
            <a:off x="692826" y="1905318"/>
            <a:ext cx="4255174"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4" name="Content Placeholder 3"/>
          <p:cNvSpPr>
            <a:spLocks noGrp="1"/>
          </p:cNvSpPr>
          <p:nvPr>
            <p:ph sz="half" idx="2"/>
          </p:nvPr>
        </p:nvSpPr>
        <p:spPr>
          <a:xfrm>
            <a:off x="692826" y="2839085"/>
            <a:ext cx="4255174" cy="41758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2066" y="1905318"/>
            <a:ext cx="4276130"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6" name="Content Placeholder 5"/>
          <p:cNvSpPr>
            <a:spLocks noGrp="1"/>
          </p:cNvSpPr>
          <p:nvPr>
            <p:ph sz="quarter" idx="4"/>
          </p:nvPr>
        </p:nvSpPr>
        <p:spPr>
          <a:xfrm>
            <a:off x="5092066" y="2839085"/>
            <a:ext cx="4276130" cy="41758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F88835-A04D-415E-8F2C-7A8C8EDCE086}" type="datetimeFigureOut">
              <a:rPr lang="en-US" smtClean="0"/>
              <a:t>8/8/2019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CA68E8-15B1-4CD6-AB92-917A6907BE05}" type="slidenum">
              <a:rPr lang="en-US" smtClean="0"/>
              <a:t>‹#›</a:t>
            </a:fld>
            <a:endParaRPr lang="en-US"/>
          </a:p>
        </p:txBody>
      </p:sp>
    </p:spTree>
    <p:extLst>
      <p:ext uri="{BB962C8B-B14F-4D97-AF65-F5344CB8AC3E}">
        <p14:creationId xmlns:p14="http://schemas.microsoft.com/office/powerpoint/2010/main" val="3663158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8/8/2019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94902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F88835-A04D-415E-8F2C-7A8C8EDCE086}" type="datetimeFigureOut">
              <a:rPr lang="en-US" smtClean="0"/>
              <a:t>8/8/2019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CA68E8-15B1-4CD6-AB92-917A6907BE05}" type="slidenum">
              <a:rPr lang="en-US" smtClean="0"/>
              <a:t>‹#›</a:t>
            </a:fld>
            <a:endParaRPr lang="en-US"/>
          </a:p>
        </p:txBody>
      </p:sp>
    </p:spTree>
    <p:extLst>
      <p:ext uri="{BB962C8B-B14F-4D97-AF65-F5344CB8AC3E}">
        <p14:creationId xmlns:p14="http://schemas.microsoft.com/office/powerpoint/2010/main" val="554355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a:t>Click to edit Master title style</a:t>
            </a:r>
            <a:endParaRPr lang="en-US" dirty="0"/>
          </a:p>
        </p:txBody>
      </p:sp>
      <p:sp>
        <p:nvSpPr>
          <p:cNvPr id="3" name="Content Placeholder 2"/>
          <p:cNvSpPr>
            <a:spLocks noGrp="1"/>
          </p:cNvSpPr>
          <p:nvPr>
            <p:ph idx="1"/>
          </p:nvPr>
        </p:nvSpPr>
        <p:spPr>
          <a:xfrm>
            <a:off x="4276130" y="1119083"/>
            <a:ext cx="5092065" cy="5523442"/>
          </a:xfrm>
        </p:spPr>
        <p:txBody>
          <a:bodyPr/>
          <a:lstStyle>
            <a:lvl1pPr>
              <a:defRPr sz="3520"/>
            </a:lvl1pPr>
            <a:lvl2pPr>
              <a:defRPr sz="3080"/>
            </a:lvl2pPr>
            <a:lvl3pPr>
              <a:defRPr sz="264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D7F88835-A04D-415E-8F2C-7A8C8EDCE086}" type="datetimeFigureOut">
              <a:rPr lang="en-US" smtClean="0"/>
              <a:t>8/8/2019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CA68E8-15B1-4CD6-AB92-917A6907BE05}" type="slidenum">
              <a:rPr lang="en-US" smtClean="0"/>
              <a:t>‹#›</a:t>
            </a:fld>
            <a:endParaRPr lang="en-US"/>
          </a:p>
        </p:txBody>
      </p:sp>
    </p:spTree>
    <p:extLst>
      <p:ext uri="{BB962C8B-B14F-4D97-AF65-F5344CB8AC3E}">
        <p14:creationId xmlns:p14="http://schemas.microsoft.com/office/powerpoint/2010/main" val="2993926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76130" y="1119083"/>
            <a:ext cx="5092065" cy="5523442"/>
          </a:xfrm>
        </p:spPr>
        <p:txBody>
          <a:bodyPr anchor="t"/>
          <a:lstStyle>
            <a:lvl1pPr marL="0" indent="0">
              <a:buNone/>
              <a:defRPr sz="3520"/>
            </a:lvl1pPr>
            <a:lvl2pPr marL="502920" indent="0">
              <a:buNone/>
              <a:defRPr sz="3080"/>
            </a:lvl2pPr>
            <a:lvl3pPr marL="1005840" indent="0">
              <a:buNone/>
              <a:defRPr sz="264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r>
              <a:rPr lang="en-US"/>
              <a:t>Click icon to add picture</a:t>
            </a:r>
            <a:endParaRPr lang="en-US" dirty="0"/>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D7F88835-A04D-415E-8F2C-7A8C8EDCE086}" type="datetimeFigureOut">
              <a:rPr lang="en-US" smtClean="0"/>
              <a:t>8/8/2019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CA68E8-15B1-4CD6-AB92-917A6907BE05}" type="slidenum">
              <a:rPr lang="en-US" smtClean="0"/>
              <a:t>‹#›</a:t>
            </a:fld>
            <a:endParaRPr lang="en-US"/>
          </a:p>
        </p:txBody>
      </p:sp>
    </p:spTree>
    <p:extLst>
      <p:ext uri="{BB962C8B-B14F-4D97-AF65-F5344CB8AC3E}">
        <p14:creationId xmlns:p14="http://schemas.microsoft.com/office/powerpoint/2010/main" val="1497338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1515" y="413810"/>
            <a:ext cx="8675370" cy="150230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91515" y="2069042"/>
            <a:ext cx="8675370" cy="49315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91515" y="7203865"/>
            <a:ext cx="2263140" cy="413808"/>
          </a:xfrm>
          <a:prstGeom prst="rect">
            <a:avLst/>
          </a:prstGeom>
        </p:spPr>
        <p:txBody>
          <a:bodyPr vert="horz" lIns="91440" tIns="45720" rIns="91440" bIns="45720" rtlCol="0" anchor="ctr"/>
          <a:lstStyle>
            <a:lvl1pPr algn="l">
              <a:defRPr sz="1320">
                <a:solidFill>
                  <a:schemeClr val="tx1">
                    <a:tint val="75000"/>
                  </a:schemeClr>
                </a:solidFill>
              </a:defRPr>
            </a:lvl1pPr>
          </a:lstStyle>
          <a:p>
            <a:fld id="{C764DE79-268F-4C1A-8933-263129D2AF90}" type="datetimeFigureOut">
              <a:rPr lang="en-US" dirty="0"/>
              <a:t>8/8/2019</a:t>
            </a:fld>
            <a:endParaRPr lang="en-US" dirty="0"/>
          </a:p>
        </p:txBody>
      </p:sp>
      <p:sp>
        <p:nvSpPr>
          <p:cNvPr id="5" name="Footer Placeholder 4"/>
          <p:cNvSpPr>
            <a:spLocks noGrp="1"/>
          </p:cNvSpPr>
          <p:nvPr>
            <p:ph type="ftr" sz="quarter" idx="3"/>
          </p:nvPr>
        </p:nvSpPr>
        <p:spPr>
          <a:xfrm>
            <a:off x="3331845" y="7203865"/>
            <a:ext cx="3394710" cy="413808"/>
          </a:xfrm>
          <a:prstGeom prst="rect">
            <a:avLst/>
          </a:prstGeom>
        </p:spPr>
        <p:txBody>
          <a:bodyPr vert="horz" lIns="91440" tIns="45720" rIns="91440" bIns="45720" rtlCol="0" anchor="ctr"/>
          <a:lstStyle>
            <a:lvl1pPr algn="ctr">
              <a:defRPr sz="132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103745" y="7203865"/>
            <a:ext cx="2263140" cy="413808"/>
          </a:xfrm>
          <a:prstGeom prst="rect">
            <a:avLst/>
          </a:prstGeom>
        </p:spPr>
        <p:txBody>
          <a:bodyPr vert="horz" lIns="91440" tIns="45720" rIns="91440" bIns="45720" rtlCol="0" anchor="ctr"/>
          <a:lstStyle>
            <a:lvl1pPr algn="r">
              <a:defRPr sz="132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929599223"/>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49" r:id="rId12"/>
    <p:sldLayoutId id="2147483680" r:id="rId13"/>
    <p:sldLayoutId id="2147483686" r:id="rId14"/>
    <p:sldLayoutId id="2147483684" r:id="rId15"/>
    <p:sldLayoutId id="2147483685" r:id="rId16"/>
    <p:sldLayoutId id="2147483691" r:id="rId17"/>
    <p:sldLayoutId id="2147483679" r:id="rId18"/>
    <p:sldLayoutId id="2147483681" r:id="rId19"/>
    <p:sldLayoutId id="2147483687" r:id="rId20"/>
    <p:sldLayoutId id="2147483689" r:id="rId21"/>
    <p:sldLayoutId id="2147483688" r:id="rId22"/>
    <p:sldLayoutId id="2147483654" r:id="rId23"/>
    <p:sldLayoutId id="2147483690" r:id="rId24"/>
    <p:sldLayoutId id="2147483683" r:id="rId25"/>
    <p:sldLayoutId id="2147483663" r:id="rId26"/>
    <p:sldLayoutId id="2147483682" r:id="rId27"/>
    <p:sldLayoutId id="2147483678" r:id="rId28"/>
    <p:sldLayoutId id="2147483664" r:id="rId29"/>
    <p:sldLayoutId id="2147483662" r:id="rId30"/>
    <p:sldLayoutId id="2147483665" r:id="rId31"/>
  </p:sldLayoutIdLst>
  <p:txStyles>
    <p:titleStyle>
      <a:lvl1pPr algn="l" defTabSz="1005840" rtl="0" eaLnBrk="1" latinLnBrk="0" hangingPunct="1">
        <a:lnSpc>
          <a:spcPct val="90000"/>
        </a:lnSpc>
        <a:spcBef>
          <a:spcPct val="0"/>
        </a:spcBef>
        <a:buNone/>
        <a:defRPr sz="4840" kern="1200">
          <a:solidFill>
            <a:schemeClr val="tx1"/>
          </a:solidFill>
          <a:latin typeface="+mj-lt"/>
          <a:ea typeface="+mj-ea"/>
          <a:cs typeface="+mj-cs"/>
        </a:defRPr>
      </a:lvl1pPr>
    </p:titleStyle>
    <p:bodyStyle>
      <a:lvl1pPr marL="251460" indent="-251460" algn="l" defTabSz="1005840" rtl="0" eaLnBrk="1" latinLnBrk="0" hangingPunct="1">
        <a:lnSpc>
          <a:spcPct val="90000"/>
        </a:lnSpc>
        <a:spcBef>
          <a:spcPts val="1100"/>
        </a:spcBef>
        <a:buFont typeface="Arial" panose="020B0604020202020204" pitchFamily="34" charset="0"/>
        <a:buChar char="•"/>
        <a:defRPr sz="3080" kern="1200">
          <a:solidFill>
            <a:schemeClr val="tx1"/>
          </a:solidFill>
          <a:latin typeface="+mn-lt"/>
          <a:ea typeface="+mn-ea"/>
          <a:cs typeface="+mn-cs"/>
        </a:defRPr>
      </a:lvl1pPr>
      <a:lvl2pPr marL="754380" indent="-251460" algn="l" defTabSz="1005840" rtl="0" eaLnBrk="1" latinLnBrk="0" hangingPunct="1">
        <a:lnSpc>
          <a:spcPct val="90000"/>
        </a:lnSpc>
        <a:spcBef>
          <a:spcPts val="550"/>
        </a:spcBef>
        <a:buFont typeface="Arial" panose="020B0604020202020204" pitchFamily="34" charset="0"/>
        <a:buChar char="•"/>
        <a:defRPr sz="2640" kern="1200">
          <a:solidFill>
            <a:schemeClr val="tx1"/>
          </a:solidFill>
          <a:latin typeface="+mn-lt"/>
          <a:ea typeface="+mn-ea"/>
          <a:cs typeface="+mn-cs"/>
        </a:defRPr>
      </a:lvl2pPr>
      <a:lvl3pPr marL="1257300" indent="-251460" algn="l" defTabSz="1005840" rtl="0" eaLnBrk="1" latinLnBrk="0" hangingPunct="1">
        <a:lnSpc>
          <a:spcPct val="90000"/>
        </a:lnSpc>
        <a:spcBef>
          <a:spcPts val="550"/>
        </a:spcBef>
        <a:buFont typeface="Arial" panose="020B0604020202020204" pitchFamily="34" charset="0"/>
        <a:buChar char="•"/>
        <a:defRPr sz="2200" kern="1200">
          <a:solidFill>
            <a:schemeClr val="tx1"/>
          </a:solidFill>
          <a:latin typeface="+mn-lt"/>
          <a:ea typeface="+mn-ea"/>
          <a:cs typeface="+mn-cs"/>
        </a:defRPr>
      </a:lvl3pPr>
      <a:lvl4pPr marL="17602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4pPr>
      <a:lvl5pPr marL="226314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lang="en-US"/>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6.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descr="blue rectangle">
            <a:extLst>
              <a:ext uri="{FF2B5EF4-FFF2-40B4-BE49-F238E27FC236}">
                <a16:creationId xmlns:a16="http://schemas.microsoft.com/office/drawing/2014/main" id="{BE0CE96F-4417-430F-B0E3-E462691B5C90}"/>
              </a:ext>
            </a:extLst>
          </p:cNvPr>
          <p:cNvSpPr/>
          <p:nvPr/>
        </p:nvSpPr>
        <p:spPr>
          <a:xfrm>
            <a:off x="0" y="1740002"/>
            <a:ext cx="10058400" cy="33693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3">
            <a:extLst>
              <a:ext uri="{FF2B5EF4-FFF2-40B4-BE49-F238E27FC236}">
                <a16:creationId xmlns:a16="http://schemas.microsoft.com/office/drawing/2014/main" id="{3B6DBDFE-B3E7-4B2B-A02A-85770265628A}"/>
              </a:ext>
            </a:extLst>
          </p:cNvPr>
          <p:cNvSpPr>
            <a:spLocks noGrp="1"/>
          </p:cNvSpPr>
          <p:nvPr>
            <p:ph type="ctrTitle"/>
          </p:nvPr>
        </p:nvSpPr>
        <p:spPr>
          <a:xfrm>
            <a:off x="83354" y="1639889"/>
            <a:ext cx="4344184" cy="1538922"/>
          </a:xfrm>
        </p:spPr>
        <p:txBody>
          <a:bodyPr>
            <a:normAutofit fontScale="90000"/>
          </a:bodyPr>
          <a:lstStyle/>
          <a:p>
            <a:r>
              <a:rPr lang="en-US" sz="4400" spc="-150" dirty="0"/>
              <a:t> </a:t>
            </a:r>
            <a:br>
              <a:rPr lang="en-US" sz="4400" spc="-150" dirty="0"/>
            </a:br>
            <a:br>
              <a:rPr lang="en-US" sz="4400" spc="-150" dirty="0"/>
            </a:br>
            <a:r>
              <a:rPr lang="en-US" sz="4400" spc="-150" dirty="0" err="1"/>
              <a:t>Ứng</a:t>
            </a:r>
            <a:r>
              <a:rPr lang="en-US" sz="4400" spc="-150" dirty="0"/>
              <a:t> </a:t>
            </a:r>
            <a:r>
              <a:rPr lang="en-US" sz="4400" spc="-150" dirty="0" err="1"/>
              <a:t>Dụng</a:t>
            </a:r>
            <a:br>
              <a:rPr lang="en-US" sz="4400" spc="-150" dirty="0"/>
            </a:br>
            <a:r>
              <a:rPr lang="en-US" sz="4400" spc="-150" dirty="0" err="1"/>
              <a:t>Dự</a:t>
            </a:r>
            <a:r>
              <a:rPr lang="en-US" sz="4400" spc="-150" dirty="0"/>
              <a:t> </a:t>
            </a:r>
            <a:r>
              <a:rPr lang="en-US" sz="4400" spc="-150" dirty="0" err="1"/>
              <a:t>Báo</a:t>
            </a:r>
            <a:r>
              <a:rPr lang="en-US" sz="4400" spc="-150" dirty="0"/>
              <a:t> </a:t>
            </a:r>
            <a:r>
              <a:rPr lang="en-US" sz="4400" spc="-150" dirty="0" err="1"/>
              <a:t>Thời</a:t>
            </a:r>
            <a:r>
              <a:rPr lang="en-US" sz="4400" spc="-150" dirty="0"/>
              <a:t> </a:t>
            </a:r>
            <a:r>
              <a:rPr lang="en-US" sz="4400" spc="-150" dirty="0" err="1"/>
              <a:t>Tiết</a:t>
            </a:r>
            <a:endParaRPr lang="en-US" sz="4000" dirty="0"/>
          </a:p>
        </p:txBody>
      </p:sp>
      <p:sp>
        <p:nvSpPr>
          <p:cNvPr id="3" name="Text Placeholder 2">
            <a:extLst>
              <a:ext uri="{FF2B5EF4-FFF2-40B4-BE49-F238E27FC236}">
                <a16:creationId xmlns:a16="http://schemas.microsoft.com/office/drawing/2014/main" id="{2F15A7B0-E615-44D6-9A2E-480ED0CFACBD}"/>
              </a:ext>
            </a:extLst>
          </p:cNvPr>
          <p:cNvSpPr>
            <a:spLocks noGrp="1"/>
          </p:cNvSpPr>
          <p:nvPr>
            <p:ph type="body" sz="quarter" idx="10"/>
          </p:nvPr>
        </p:nvSpPr>
        <p:spPr>
          <a:xfrm>
            <a:off x="83354" y="5148419"/>
            <a:ext cx="9617095" cy="514350"/>
          </a:xfrm>
        </p:spPr>
        <p:txBody>
          <a:bodyPr>
            <a:normAutofit/>
          </a:bodyPr>
          <a:lstStyle/>
          <a:p>
            <a:r>
              <a:rPr lang="en-US" b="1" dirty="0" err="1"/>
              <a:t>Giới</a:t>
            </a:r>
            <a:r>
              <a:rPr lang="en-US" b="1" dirty="0"/>
              <a:t> </a:t>
            </a:r>
            <a:r>
              <a:rPr lang="en-US" b="1" dirty="0" err="1"/>
              <a:t>thiệu</a:t>
            </a:r>
            <a:endParaRPr lang="en-US" b="1" dirty="0"/>
          </a:p>
        </p:txBody>
      </p:sp>
      <p:sp>
        <p:nvSpPr>
          <p:cNvPr id="49" name="TextBox 48">
            <a:extLst>
              <a:ext uri="{FF2B5EF4-FFF2-40B4-BE49-F238E27FC236}">
                <a16:creationId xmlns:a16="http://schemas.microsoft.com/office/drawing/2014/main" id="{8EA494C0-ABD1-484F-AEE8-C1AD63A7C631}"/>
              </a:ext>
            </a:extLst>
          </p:cNvPr>
          <p:cNvSpPr txBox="1"/>
          <p:nvPr/>
        </p:nvSpPr>
        <p:spPr>
          <a:xfrm>
            <a:off x="144302" y="5517180"/>
            <a:ext cx="9914098" cy="1754326"/>
          </a:xfrm>
          <a:prstGeom prst="rect">
            <a:avLst/>
          </a:prstGeom>
          <a:noFill/>
        </p:spPr>
        <p:txBody>
          <a:bodyPr wrap="square" rtlCol="0">
            <a:spAutoFit/>
          </a:bodyPr>
          <a:lstStyle/>
          <a:p>
            <a:r>
              <a:rPr lang="vi-VN" dirty="0"/>
              <a:t>Ứng dụng dự báo thời tiết được sử dụng API của Google Map và API Weather giúp mọi người có thể cập nhật thông tin thời tiết một cách nhanh chóng và thuận tiện nhất</a:t>
            </a:r>
            <a:r>
              <a:rPr lang="en-US" dirty="0"/>
              <a:t>.</a:t>
            </a:r>
          </a:p>
          <a:p>
            <a:r>
              <a:rPr lang="vi-VN" dirty="0"/>
              <a:t>Ứng dụng gồm </a:t>
            </a:r>
            <a:r>
              <a:rPr lang="en-US" dirty="0"/>
              <a:t>2</a:t>
            </a:r>
            <a:r>
              <a:rPr lang="vi-VN" dirty="0"/>
              <a:t> màn hình chính: </a:t>
            </a:r>
            <a:endParaRPr lang="en-US" dirty="0"/>
          </a:p>
          <a:p>
            <a:r>
              <a:rPr lang="en-US" dirty="0"/>
              <a:t>+ </a:t>
            </a:r>
            <a:r>
              <a:rPr lang="en-US" dirty="0" err="1"/>
              <a:t>Màn</a:t>
            </a:r>
            <a:r>
              <a:rPr lang="en-US" dirty="0"/>
              <a:t> </a:t>
            </a:r>
            <a:r>
              <a:rPr lang="en-US" dirty="0" err="1"/>
              <a:t>hình</a:t>
            </a:r>
            <a:r>
              <a:rPr lang="en-US" dirty="0"/>
              <a:t> </a:t>
            </a:r>
            <a:r>
              <a:rPr lang="en-US" dirty="0" err="1"/>
              <a:t>hiển</a:t>
            </a:r>
            <a:r>
              <a:rPr lang="en-US" dirty="0"/>
              <a:t> </a:t>
            </a:r>
            <a:r>
              <a:rPr lang="en-US" dirty="0" err="1"/>
              <a:t>thị</a:t>
            </a:r>
            <a:r>
              <a:rPr lang="en-US" dirty="0"/>
              <a:t> </a:t>
            </a:r>
            <a:r>
              <a:rPr lang="en-US" dirty="0" err="1"/>
              <a:t>thông</a:t>
            </a:r>
            <a:r>
              <a:rPr lang="en-US" dirty="0"/>
              <a:t> tin chi </a:t>
            </a:r>
            <a:r>
              <a:rPr lang="en-US" dirty="0" err="1"/>
              <a:t>tiết</a:t>
            </a:r>
            <a:r>
              <a:rPr lang="en-US" dirty="0"/>
              <a:t>.</a:t>
            </a:r>
          </a:p>
          <a:p>
            <a:r>
              <a:rPr lang="en-US" dirty="0"/>
              <a:t>+ </a:t>
            </a:r>
            <a:r>
              <a:rPr lang="vi-VN" dirty="0"/>
              <a:t>Màn hình tìm kiếm địa điểm</a:t>
            </a:r>
            <a:r>
              <a:rPr lang="en-US" dirty="0"/>
              <a:t>.</a:t>
            </a:r>
          </a:p>
          <a:p>
            <a:endParaRPr lang="en-US" dirty="0"/>
          </a:p>
        </p:txBody>
      </p:sp>
      <p:pic>
        <p:nvPicPr>
          <p:cNvPr id="5" name="Picture 4">
            <a:extLst>
              <a:ext uri="{FF2B5EF4-FFF2-40B4-BE49-F238E27FC236}">
                <a16:creationId xmlns:a16="http://schemas.microsoft.com/office/drawing/2014/main" id="{142EE20E-AD82-41E3-985D-AC080516C7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6761" y="1354271"/>
            <a:ext cx="5556547" cy="2929094"/>
          </a:xfrm>
          <a:prstGeom prst="rect">
            <a:avLst/>
          </a:prstGeom>
        </p:spPr>
      </p:pic>
    </p:spTree>
    <p:extLst>
      <p:ext uri="{BB962C8B-B14F-4D97-AF65-F5344CB8AC3E}">
        <p14:creationId xmlns:p14="http://schemas.microsoft.com/office/powerpoint/2010/main" val="2172109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descr="header">
            <a:extLst>
              <a:ext uri="{FF2B5EF4-FFF2-40B4-BE49-F238E27FC236}">
                <a16:creationId xmlns:a16="http://schemas.microsoft.com/office/drawing/2014/main" id="{E8E3E987-7F35-4DD2-9EE1-C7F2EF3582E1}"/>
              </a:ext>
            </a:extLst>
          </p:cNvPr>
          <p:cNvGrpSpPr/>
          <p:nvPr/>
        </p:nvGrpSpPr>
        <p:grpSpPr>
          <a:xfrm>
            <a:off x="1219114" y="110424"/>
            <a:ext cx="8191501" cy="2157055"/>
            <a:chOff x="-4511004" y="2681529"/>
            <a:chExt cx="5238593" cy="1945062"/>
          </a:xfrm>
        </p:grpSpPr>
        <p:sp>
          <p:nvSpPr>
            <p:cNvPr id="29" name="Rectangle 28">
              <a:extLst>
                <a:ext uri="{FF2B5EF4-FFF2-40B4-BE49-F238E27FC236}">
                  <a16:creationId xmlns:a16="http://schemas.microsoft.com/office/drawing/2014/main" id="{D8F73AFE-DDF4-411C-8A7F-EAC0DD63101F}"/>
                </a:ext>
              </a:extLst>
            </p:cNvPr>
            <p:cNvSpPr/>
            <p:nvPr/>
          </p:nvSpPr>
          <p:spPr>
            <a:xfrm>
              <a:off x="-4511004" y="2905287"/>
              <a:ext cx="5238593" cy="152259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B6C834F9-AA31-4233-BA8A-75A0061D9419}"/>
                </a:ext>
              </a:extLst>
            </p:cNvPr>
            <p:cNvSpPr/>
            <p:nvPr/>
          </p:nvSpPr>
          <p:spPr>
            <a:xfrm>
              <a:off x="-4193322" y="2681529"/>
              <a:ext cx="1997431" cy="1945062"/>
            </a:xfrm>
            <a:prstGeom prst="ellipse">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TextBox 31">
            <a:extLst>
              <a:ext uri="{FF2B5EF4-FFF2-40B4-BE49-F238E27FC236}">
                <a16:creationId xmlns:a16="http://schemas.microsoft.com/office/drawing/2014/main" id="{0EE05BE6-88B7-4DC2-B74B-E14C07F079B8}"/>
              </a:ext>
            </a:extLst>
          </p:cNvPr>
          <p:cNvSpPr txBox="1"/>
          <p:nvPr/>
        </p:nvSpPr>
        <p:spPr>
          <a:xfrm>
            <a:off x="5408756" y="630067"/>
            <a:ext cx="4472972" cy="1077218"/>
          </a:xfrm>
          <a:prstGeom prst="rect">
            <a:avLst/>
          </a:prstGeom>
          <a:noFill/>
        </p:spPr>
        <p:txBody>
          <a:bodyPr wrap="square" rtlCol="0">
            <a:spAutoFit/>
          </a:bodyPr>
          <a:lstStyle/>
          <a:p>
            <a:r>
              <a:rPr lang="en-US" sz="3200" dirty="0" err="1">
                <a:solidFill>
                  <a:schemeClr val="bg1"/>
                </a:solidFill>
              </a:rPr>
              <a:t>Màn</a:t>
            </a:r>
            <a:r>
              <a:rPr lang="en-US" sz="3200" dirty="0">
                <a:solidFill>
                  <a:schemeClr val="bg1"/>
                </a:solidFill>
              </a:rPr>
              <a:t> </a:t>
            </a:r>
            <a:r>
              <a:rPr lang="en-US" sz="3200" dirty="0" err="1">
                <a:solidFill>
                  <a:schemeClr val="bg1"/>
                </a:solidFill>
              </a:rPr>
              <a:t>hình</a:t>
            </a:r>
            <a:r>
              <a:rPr lang="en-US" sz="3200" dirty="0">
                <a:solidFill>
                  <a:schemeClr val="bg1"/>
                </a:solidFill>
              </a:rPr>
              <a:t> </a:t>
            </a:r>
            <a:r>
              <a:rPr lang="en-US" sz="3200" dirty="0" err="1">
                <a:solidFill>
                  <a:schemeClr val="bg1"/>
                </a:solidFill>
              </a:rPr>
              <a:t>hiển</a:t>
            </a:r>
            <a:r>
              <a:rPr lang="en-US" sz="3200" dirty="0">
                <a:solidFill>
                  <a:schemeClr val="bg1"/>
                </a:solidFill>
              </a:rPr>
              <a:t> </a:t>
            </a:r>
            <a:r>
              <a:rPr lang="en-US" sz="3200" dirty="0" err="1">
                <a:solidFill>
                  <a:schemeClr val="bg1"/>
                </a:solidFill>
              </a:rPr>
              <a:t>thị</a:t>
            </a:r>
            <a:r>
              <a:rPr lang="en-US" sz="3200" dirty="0">
                <a:solidFill>
                  <a:schemeClr val="bg1"/>
                </a:solidFill>
              </a:rPr>
              <a:t> </a:t>
            </a:r>
            <a:r>
              <a:rPr lang="en-US" sz="3200" dirty="0" err="1">
                <a:solidFill>
                  <a:schemeClr val="bg1"/>
                </a:solidFill>
              </a:rPr>
              <a:t>thông</a:t>
            </a:r>
            <a:r>
              <a:rPr lang="en-US" sz="3200" dirty="0">
                <a:solidFill>
                  <a:schemeClr val="bg1"/>
                </a:solidFill>
              </a:rPr>
              <a:t> tin chi </a:t>
            </a:r>
            <a:r>
              <a:rPr lang="en-US" sz="3200" dirty="0" err="1">
                <a:solidFill>
                  <a:schemeClr val="bg1"/>
                </a:solidFill>
              </a:rPr>
              <a:t>tiết</a:t>
            </a:r>
            <a:r>
              <a:rPr lang="en-US" sz="3200" dirty="0">
                <a:solidFill>
                  <a:schemeClr val="bg1"/>
                </a:solidFill>
              </a:rPr>
              <a:t>.</a:t>
            </a:r>
          </a:p>
        </p:txBody>
      </p:sp>
      <p:sp>
        <p:nvSpPr>
          <p:cNvPr id="15" name="TextBox 14">
            <a:extLst>
              <a:ext uri="{FF2B5EF4-FFF2-40B4-BE49-F238E27FC236}">
                <a16:creationId xmlns:a16="http://schemas.microsoft.com/office/drawing/2014/main" id="{95E6B96F-8B89-4704-A4AC-AC5984555958}"/>
              </a:ext>
            </a:extLst>
          </p:cNvPr>
          <p:cNvSpPr txBox="1"/>
          <p:nvPr/>
        </p:nvSpPr>
        <p:spPr>
          <a:xfrm>
            <a:off x="411788" y="2426641"/>
            <a:ext cx="368562" cy="346234"/>
          </a:xfrm>
          <a:prstGeom prst="ellipse">
            <a:avLst/>
          </a:prstGeom>
          <a:solidFill>
            <a:srgbClr val="2F2F2F"/>
          </a:solidFill>
        </p:spPr>
        <p:txBody>
          <a:bodyPr wrap="square" lIns="0" tIns="0" rIns="0" bIns="0" rtlCol="0" anchor="ctr">
            <a:spAutoFit/>
          </a:bodyPr>
          <a:lstStyle/>
          <a:p>
            <a:pPr algn="ctr"/>
            <a:r>
              <a:rPr lang="en-US" sz="1600" dirty="0">
                <a:solidFill>
                  <a:schemeClr val="bg1"/>
                </a:solidFill>
                <a:latin typeface="Segoe UI Bold" panose="020B0802040204020203" pitchFamily="34" charset="0"/>
                <a:cs typeface="Segoe UI Bold" panose="020B0802040204020203" pitchFamily="34" charset="0"/>
              </a:rPr>
              <a:t>1</a:t>
            </a:r>
          </a:p>
        </p:txBody>
      </p:sp>
      <p:sp>
        <p:nvSpPr>
          <p:cNvPr id="16" name="TextBox 15">
            <a:extLst>
              <a:ext uri="{FF2B5EF4-FFF2-40B4-BE49-F238E27FC236}">
                <a16:creationId xmlns:a16="http://schemas.microsoft.com/office/drawing/2014/main" id="{A4E5C6E3-1587-4514-9E27-58DFC2030E40}"/>
              </a:ext>
            </a:extLst>
          </p:cNvPr>
          <p:cNvSpPr txBox="1"/>
          <p:nvPr/>
        </p:nvSpPr>
        <p:spPr>
          <a:xfrm>
            <a:off x="3663143" y="2414879"/>
            <a:ext cx="368562" cy="346234"/>
          </a:xfrm>
          <a:prstGeom prst="ellipse">
            <a:avLst/>
          </a:prstGeom>
          <a:solidFill>
            <a:srgbClr val="2F2F2F"/>
          </a:solidFill>
        </p:spPr>
        <p:txBody>
          <a:bodyPr wrap="square" lIns="0" tIns="0" rIns="0" bIns="0" rtlCol="0" anchor="ctr">
            <a:spAutoFit/>
          </a:bodyPr>
          <a:lstStyle/>
          <a:p>
            <a:pPr algn="ctr"/>
            <a:r>
              <a:rPr lang="en-US" sz="1600" dirty="0">
                <a:solidFill>
                  <a:schemeClr val="bg1"/>
                </a:solidFill>
                <a:latin typeface="Segoe UI Bold" panose="020B0802040204020203" pitchFamily="34" charset="0"/>
                <a:cs typeface="Segoe UI Bold" panose="020B0802040204020203" pitchFamily="34" charset="0"/>
              </a:rPr>
              <a:t>2</a:t>
            </a:r>
          </a:p>
        </p:txBody>
      </p:sp>
      <p:sp>
        <p:nvSpPr>
          <p:cNvPr id="17" name="Rectangle 16">
            <a:extLst>
              <a:ext uri="{FF2B5EF4-FFF2-40B4-BE49-F238E27FC236}">
                <a16:creationId xmlns:a16="http://schemas.microsoft.com/office/drawing/2014/main" id="{51D3CD7F-E5C0-414D-BA3E-97EF40D99BD9}"/>
              </a:ext>
            </a:extLst>
          </p:cNvPr>
          <p:cNvSpPr/>
          <p:nvPr/>
        </p:nvSpPr>
        <p:spPr>
          <a:xfrm>
            <a:off x="780350" y="2421877"/>
            <a:ext cx="2644036" cy="1015663"/>
          </a:xfrm>
          <a:prstGeom prst="rect">
            <a:avLst/>
          </a:prstGeom>
        </p:spPr>
        <p:txBody>
          <a:bodyPr wrap="square">
            <a:spAutoFit/>
          </a:bodyPr>
          <a:lstStyle/>
          <a:p>
            <a:r>
              <a:rPr lang="en-US" sz="1500" dirty="0" err="1"/>
              <a:t>Hiển</a:t>
            </a:r>
            <a:r>
              <a:rPr lang="en-US" sz="1500" dirty="0"/>
              <a:t> </a:t>
            </a:r>
            <a:r>
              <a:rPr lang="en-US" sz="1500" dirty="0" err="1"/>
              <a:t>thị</a:t>
            </a:r>
            <a:r>
              <a:rPr lang="en-US" sz="1500" dirty="0"/>
              <a:t> </a:t>
            </a:r>
            <a:r>
              <a:rPr lang="en-US" sz="1500" dirty="0" err="1"/>
              <a:t>thông</a:t>
            </a:r>
            <a:r>
              <a:rPr lang="en-US" sz="1500" dirty="0"/>
              <a:t> tin chi </a:t>
            </a:r>
            <a:r>
              <a:rPr lang="en-US" sz="1500" dirty="0" err="1"/>
              <a:t>tiết</a:t>
            </a:r>
            <a:r>
              <a:rPr lang="en-US" sz="1500" dirty="0"/>
              <a:t> </a:t>
            </a:r>
            <a:r>
              <a:rPr lang="en-US" sz="1500" dirty="0" err="1"/>
              <a:t>thời</a:t>
            </a:r>
            <a:r>
              <a:rPr lang="en-US" sz="1500" dirty="0"/>
              <a:t> </a:t>
            </a:r>
            <a:r>
              <a:rPr lang="en-US" sz="1500" dirty="0" err="1"/>
              <a:t>điểm</a:t>
            </a:r>
            <a:r>
              <a:rPr lang="en-US" sz="1500" dirty="0"/>
              <a:t> </a:t>
            </a:r>
            <a:r>
              <a:rPr lang="en-US" sz="1500" dirty="0" err="1"/>
              <a:t>hiện</a:t>
            </a:r>
            <a:r>
              <a:rPr lang="en-US" sz="1500" dirty="0"/>
              <a:t> </a:t>
            </a:r>
            <a:r>
              <a:rPr lang="en-US" sz="1500" dirty="0" err="1"/>
              <a:t>tại</a:t>
            </a:r>
            <a:r>
              <a:rPr lang="en-US" sz="1500" dirty="0"/>
              <a:t> </a:t>
            </a:r>
            <a:r>
              <a:rPr lang="en-US" sz="1500" dirty="0" err="1"/>
              <a:t>với</a:t>
            </a:r>
            <a:r>
              <a:rPr lang="en-US" sz="1500" dirty="0"/>
              <a:t> </a:t>
            </a:r>
            <a:r>
              <a:rPr lang="en-US" sz="1500" dirty="0" err="1"/>
              <a:t>địa</a:t>
            </a:r>
            <a:r>
              <a:rPr lang="en-US" sz="1500" dirty="0"/>
              <a:t> </a:t>
            </a:r>
            <a:r>
              <a:rPr lang="en-US" sz="1500" dirty="0" err="1"/>
              <a:t>điểm</a:t>
            </a:r>
            <a:r>
              <a:rPr lang="en-US" sz="1500" dirty="0"/>
              <a:t> đ</a:t>
            </a:r>
            <a:r>
              <a:rPr lang="vi-VN" sz="1500" dirty="0"/>
              <a:t>ư</a:t>
            </a:r>
            <a:r>
              <a:rPr lang="en-US" sz="1500" dirty="0" err="1"/>
              <a:t>ợc</a:t>
            </a:r>
            <a:r>
              <a:rPr lang="en-US" sz="1500" dirty="0"/>
              <a:t> </a:t>
            </a:r>
            <a:r>
              <a:rPr lang="en-US" sz="1500" dirty="0" err="1"/>
              <a:t>lấy</a:t>
            </a:r>
            <a:r>
              <a:rPr lang="en-US" sz="1500" dirty="0"/>
              <a:t> </a:t>
            </a:r>
            <a:r>
              <a:rPr lang="en-US" sz="1500" dirty="0" err="1"/>
              <a:t>thông</a:t>
            </a:r>
            <a:r>
              <a:rPr lang="en-US" sz="1500" dirty="0"/>
              <a:t> qua GPS.</a:t>
            </a:r>
          </a:p>
        </p:txBody>
      </p:sp>
      <p:sp>
        <p:nvSpPr>
          <p:cNvPr id="18" name="Rectangle 17">
            <a:extLst>
              <a:ext uri="{FF2B5EF4-FFF2-40B4-BE49-F238E27FC236}">
                <a16:creationId xmlns:a16="http://schemas.microsoft.com/office/drawing/2014/main" id="{91B192C7-4A44-48FD-9EB7-C5B787BC435A}"/>
              </a:ext>
            </a:extLst>
          </p:cNvPr>
          <p:cNvSpPr/>
          <p:nvPr/>
        </p:nvSpPr>
        <p:spPr>
          <a:xfrm>
            <a:off x="4031705" y="2414879"/>
            <a:ext cx="2283370" cy="553998"/>
          </a:xfrm>
          <a:prstGeom prst="rect">
            <a:avLst/>
          </a:prstGeom>
        </p:spPr>
        <p:txBody>
          <a:bodyPr wrap="square">
            <a:spAutoFit/>
          </a:bodyPr>
          <a:lstStyle/>
          <a:p>
            <a:r>
              <a:rPr lang="en-US" sz="1500" dirty="0" err="1"/>
              <a:t>Hiển</a:t>
            </a:r>
            <a:r>
              <a:rPr lang="en-US" sz="1500" dirty="0"/>
              <a:t> </a:t>
            </a:r>
            <a:r>
              <a:rPr lang="en-US" sz="1500" dirty="0" err="1"/>
              <a:t>thị</a:t>
            </a:r>
            <a:r>
              <a:rPr lang="en-US" sz="1500" dirty="0"/>
              <a:t> </a:t>
            </a:r>
            <a:r>
              <a:rPr lang="en-US" sz="1500" dirty="0" err="1"/>
              <a:t>thông</a:t>
            </a:r>
            <a:r>
              <a:rPr lang="en-US" sz="1500" dirty="0"/>
              <a:t> tin </a:t>
            </a:r>
            <a:r>
              <a:rPr lang="en-US" sz="1500" dirty="0" err="1"/>
              <a:t>hàng</a:t>
            </a:r>
            <a:r>
              <a:rPr lang="en-US" sz="1500" dirty="0"/>
              <a:t> </a:t>
            </a:r>
            <a:r>
              <a:rPr lang="en-US" sz="1500" dirty="0" err="1"/>
              <a:t>giờ</a:t>
            </a:r>
            <a:r>
              <a:rPr lang="en-US" sz="1500" dirty="0"/>
              <a:t> </a:t>
            </a:r>
            <a:r>
              <a:rPr lang="en-US" sz="1500" dirty="0" err="1"/>
              <a:t>và</a:t>
            </a:r>
            <a:r>
              <a:rPr lang="en-US" sz="1500" dirty="0"/>
              <a:t> 7 </a:t>
            </a:r>
            <a:r>
              <a:rPr lang="en-US" sz="1500" dirty="0" err="1"/>
              <a:t>ngày</a:t>
            </a:r>
            <a:r>
              <a:rPr lang="en-US" sz="1500" dirty="0"/>
              <a:t> </a:t>
            </a:r>
            <a:r>
              <a:rPr lang="en-US" sz="1500" dirty="0" err="1"/>
              <a:t>tiếp</a:t>
            </a:r>
            <a:r>
              <a:rPr lang="en-US" sz="1500" dirty="0"/>
              <a:t> </a:t>
            </a:r>
            <a:r>
              <a:rPr lang="en-US" sz="1500" dirty="0" err="1"/>
              <a:t>theo</a:t>
            </a:r>
            <a:endParaRPr lang="en-US" sz="1500" dirty="0"/>
          </a:p>
        </p:txBody>
      </p:sp>
      <p:sp>
        <p:nvSpPr>
          <p:cNvPr id="19" name="TextBox 18">
            <a:extLst>
              <a:ext uri="{FF2B5EF4-FFF2-40B4-BE49-F238E27FC236}">
                <a16:creationId xmlns:a16="http://schemas.microsoft.com/office/drawing/2014/main" id="{1D79A796-692A-483C-9BD4-11960B8FFE3E}"/>
              </a:ext>
            </a:extLst>
          </p:cNvPr>
          <p:cNvSpPr txBox="1"/>
          <p:nvPr/>
        </p:nvSpPr>
        <p:spPr>
          <a:xfrm>
            <a:off x="6905441" y="2421877"/>
            <a:ext cx="2505174" cy="553998"/>
          </a:xfrm>
          <a:prstGeom prst="rect">
            <a:avLst/>
          </a:prstGeom>
          <a:noFill/>
        </p:spPr>
        <p:txBody>
          <a:bodyPr wrap="square" rtlCol="0">
            <a:spAutoFit/>
          </a:bodyPr>
          <a:lstStyle/>
          <a:p>
            <a:r>
              <a:rPr lang="en-US" sz="1500" dirty="0" err="1"/>
              <a:t>Biểu</a:t>
            </a:r>
            <a:r>
              <a:rPr lang="en-US" sz="1500" dirty="0"/>
              <a:t> </a:t>
            </a:r>
            <a:r>
              <a:rPr lang="en-US" sz="1500" dirty="0" err="1"/>
              <a:t>đồ</a:t>
            </a:r>
            <a:r>
              <a:rPr lang="en-US" sz="1500" dirty="0"/>
              <a:t> </a:t>
            </a:r>
            <a:r>
              <a:rPr lang="en-US" sz="1500" dirty="0" err="1"/>
              <a:t>trực</a:t>
            </a:r>
            <a:r>
              <a:rPr lang="en-US" sz="1500" dirty="0"/>
              <a:t> </a:t>
            </a:r>
            <a:r>
              <a:rPr lang="en-US" sz="1500" dirty="0" err="1"/>
              <a:t>quan</a:t>
            </a:r>
            <a:r>
              <a:rPr lang="en-US" sz="1500" dirty="0"/>
              <a:t> </a:t>
            </a:r>
            <a:r>
              <a:rPr lang="en-US" sz="1500" dirty="0" err="1"/>
              <a:t>thời</a:t>
            </a:r>
            <a:r>
              <a:rPr lang="en-US" sz="1500" dirty="0"/>
              <a:t> </a:t>
            </a:r>
            <a:r>
              <a:rPr lang="en-US" sz="1500" dirty="0" err="1"/>
              <a:t>tiết</a:t>
            </a:r>
            <a:r>
              <a:rPr lang="en-US" sz="1500" dirty="0"/>
              <a:t> 7 </a:t>
            </a:r>
            <a:r>
              <a:rPr lang="en-US" sz="1500" dirty="0" err="1"/>
              <a:t>ngày</a:t>
            </a:r>
            <a:r>
              <a:rPr lang="en-US" sz="1500" dirty="0"/>
              <a:t> </a:t>
            </a:r>
            <a:r>
              <a:rPr lang="en-US" sz="1500" dirty="0" err="1"/>
              <a:t>tiếp</a:t>
            </a:r>
            <a:r>
              <a:rPr lang="en-US" sz="1500" dirty="0"/>
              <a:t> </a:t>
            </a:r>
            <a:r>
              <a:rPr lang="en-US" sz="1500" dirty="0" err="1"/>
              <a:t>theo</a:t>
            </a:r>
            <a:endParaRPr lang="en-US" sz="1500" dirty="0"/>
          </a:p>
        </p:txBody>
      </p:sp>
      <p:sp>
        <p:nvSpPr>
          <p:cNvPr id="20" name="TextBox 19">
            <a:extLst>
              <a:ext uri="{FF2B5EF4-FFF2-40B4-BE49-F238E27FC236}">
                <a16:creationId xmlns:a16="http://schemas.microsoft.com/office/drawing/2014/main" id="{D8AFC7EC-D30D-40D9-983E-60ABED648AF7}"/>
              </a:ext>
            </a:extLst>
          </p:cNvPr>
          <p:cNvSpPr txBox="1"/>
          <p:nvPr/>
        </p:nvSpPr>
        <p:spPr>
          <a:xfrm>
            <a:off x="6536879" y="2426641"/>
            <a:ext cx="368562" cy="346234"/>
          </a:xfrm>
          <a:prstGeom prst="ellipse">
            <a:avLst/>
          </a:prstGeom>
          <a:solidFill>
            <a:srgbClr val="2F2F2F"/>
          </a:solidFill>
        </p:spPr>
        <p:txBody>
          <a:bodyPr wrap="square" lIns="0" tIns="0" rIns="0" bIns="0" rtlCol="0" anchor="ctr">
            <a:spAutoFit/>
          </a:bodyPr>
          <a:lstStyle/>
          <a:p>
            <a:pPr algn="ctr"/>
            <a:r>
              <a:rPr lang="en-US" sz="1600" dirty="0">
                <a:solidFill>
                  <a:schemeClr val="bg1"/>
                </a:solidFill>
                <a:latin typeface="Segoe UI Bold" panose="020B0802040204020203" pitchFamily="34" charset="0"/>
                <a:cs typeface="Segoe UI Bold" panose="020B0802040204020203" pitchFamily="34" charset="0"/>
              </a:rPr>
              <a:t>3</a:t>
            </a:r>
          </a:p>
        </p:txBody>
      </p:sp>
      <p:grpSp>
        <p:nvGrpSpPr>
          <p:cNvPr id="5" name="Group 4" descr="microsoft illustration of phone connected to people icon">
            <a:extLst>
              <a:ext uri="{FF2B5EF4-FFF2-40B4-BE49-F238E27FC236}">
                <a16:creationId xmlns:a16="http://schemas.microsoft.com/office/drawing/2014/main" id="{00EBBE14-C2CC-42D1-A24D-82E38067B13A}"/>
              </a:ext>
            </a:extLst>
          </p:cNvPr>
          <p:cNvGrpSpPr>
            <a:grpSpLocks noChangeAspect="1"/>
          </p:cNvGrpSpPr>
          <p:nvPr/>
        </p:nvGrpSpPr>
        <p:grpSpPr bwMode="auto">
          <a:xfrm>
            <a:off x="2617936" y="251320"/>
            <a:ext cx="1319213" cy="1736725"/>
            <a:chOff x="3758" y="196"/>
            <a:chExt cx="831" cy="1094"/>
          </a:xfrm>
        </p:grpSpPr>
        <p:sp>
          <p:nvSpPr>
            <p:cNvPr id="11" name="AutoShape 3">
              <a:extLst>
                <a:ext uri="{FF2B5EF4-FFF2-40B4-BE49-F238E27FC236}">
                  <a16:creationId xmlns:a16="http://schemas.microsoft.com/office/drawing/2014/main" id="{3837E818-CCD5-4D32-B6A4-A19D31A05166}"/>
                </a:ext>
              </a:extLst>
            </p:cNvPr>
            <p:cNvSpPr>
              <a:spLocks noChangeAspect="1" noChangeArrowheads="1" noTextEdit="1"/>
            </p:cNvSpPr>
            <p:nvPr/>
          </p:nvSpPr>
          <p:spPr bwMode="auto">
            <a:xfrm>
              <a:off x="3758" y="196"/>
              <a:ext cx="831" cy="1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5">
              <a:extLst>
                <a:ext uri="{FF2B5EF4-FFF2-40B4-BE49-F238E27FC236}">
                  <a16:creationId xmlns:a16="http://schemas.microsoft.com/office/drawing/2014/main" id="{64BEBEE5-D504-4586-B626-E622B1454D26}"/>
                </a:ext>
              </a:extLst>
            </p:cNvPr>
            <p:cNvSpPr>
              <a:spLocks/>
            </p:cNvSpPr>
            <p:nvPr/>
          </p:nvSpPr>
          <p:spPr bwMode="auto">
            <a:xfrm>
              <a:off x="3820" y="196"/>
              <a:ext cx="250" cy="250"/>
            </a:xfrm>
            <a:custGeom>
              <a:avLst/>
              <a:gdLst>
                <a:gd name="T0" fmla="*/ 93 w 185"/>
                <a:gd name="T1" fmla="*/ 185 h 185"/>
                <a:gd name="T2" fmla="*/ 185 w 185"/>
                <a:gd name="T3" fmla="*/ 92 h 185"/>
                <a:gd name="T4" fmla="*/ 131 w 185"/>
                <a:gd name="T5" fmla="*/ 8 h 185"/>
                <a:gd name="T6" fmla="*/ 93 w 185"/>
                <a:gd name="T7" fmla="*/ 0 h 185"/>
                <a:gd name="T8" fmla="*/ 55 w 185"/>
                <a:gd name="T9" fmla="*/ 8 h 185"/>
                <a:gd name="T10" fmla="*/ 0 w 185"/>
                <a:gd name="T11" fmla="*/ 92 h 185"/>
                <a:gd name="T12" fmla="*/ 93 w 185"/>
                <a:gd name="T13" fmla="*/ 185 h 185"/>
              </a:gdLst>
              <a:ahLst/>
              <a:cxnLst>
                <a:cxn ang="0">
                  <a:pos x="T0" y="T1"/>
                </a:cxn>
                <a:cxn ang="0">
                  <a:pos x="T2" y="T3"/>
                </a:cxn>
                <a:cxn ang="0">
                  <a:pos x="T4" y="T5"/>
                </a:cxn>
                <a:cxn ang="0">
                  <a:pos x="T6" y="T7"/>
                </a:cxn>
                <a:cxn ang="0">
                  <a:pos x="T8" y="T9"/>
                </a:cxn>
                <a:cxn ang="0">
                  <a:pos x="T10" y="T11"/>
                </a:cxn>
                <a:cxn ang="0">
                  <a:pos x="T12" y="T13"/>
                </a:cxn>
              </a:cxnLst>
              <a:rect l="0" t="0" r="r" b="b"/>
              <a:pathLst>
                <a:path w="185" h="185">
                  <a:moveTo>
                    <a:pt x="93" y="185"/>
                  </a:moveTo>
                  <a:cubicBezTo>
                    <a:pt x="144" y="185"/>
                    <a:pt x="185" y="143"/>
                    <a:pt x="185" y="92"/>
                  </a:cubicBezTo>
                  <a:cubicBezTo>
                    <a:pt x="185" y="55"/>
                    <a:pt x="163" y="23"/>
                    <a:pt x="131" y="8"/>
                  </a:cubicBezTo>
                  <a:cubicBezTo>
                    <a:pt x="119" y="3"/>
                    <a:pt x="106" y="0"/>
                    <a:pt x="93" y="0"/>
                  </a:cubicBezTo>
                  <a:cubicBezTo>
                    <a:pt x="79" y="0"/>
                    <a:pt x="66" y="3"/>
                    <a:pt x="55" y="8"/>
                  </a:cubicBezTo>
                  <a:cubicBezTo>
                    <a:pt x="23" y="23"/>
                    <a:pt x="0" y="55"/>
                    <a:pt x="0" y="92"/>
                  </a:cubicBezTo>
                  <a:cubicBezTo>
                    <a:pt x="0" y="143"/>
                    <a:pt x="42" y="185"/>
                    <a:pt x="93" y="185"/>
                  </a:cubicBezTo>
                  <a:close/>
                </a:path>
              </a:pathLst>
            </a:custGeom>
            <a:solidFill>
              <a:srgbClr val="2F2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6">
              <a:extLst>
                <a:ext uri="{FF2B5EF4-FFF2-40B4-BE49-F238E27FC236}">
                  <a16:creationId xmlns:a16="http://schemas.microsoft.com/office/drawing/2014/main" id="{311344D1-819B-4918-B875-916D70A243F1}"/>
                </a:ext>
              </a:extLst>
            </p:cNvPr>
            <p:cNvSpPr>
              <a:spLocks/>
            </p:cNvSpPr>
            <p:nvPr/>
          </p:nvSpPr>
          <p:spPr bwMode="auto">
            <a:xfrm>
              <a:off x="3758" y="476"/>
              <a:ext cx="374" cy="186"/>
            </a:xfrm>
            <a:custGeom>
              <a:avLst/>
              <a:gdLst>
                <a:gd name="T0" fmla="*/ 139 w 277"/>
                <a:gd name="T1" fmla="*/ 0 h 138"/>
                <a:gd name="T2" fmla="*/ 0 w 277"/>
                <a:gd name="T3" fmla="*/ 138 h 138"/>
                <a:gd name="T4" fmla="*/ 277 w 277"/>
                <a:gd name="T5" fmla="*/ 138 h 138"/>
                <a:gd name="T6" fmla="*/ 139 w 277"/>
                <a:gd name="T7" fmla="*/ 0 h 138"/>
              </a:gdLst>
              <a:ahLst/>
              <a:cxnLst>
                <a:cxn ang="0">
                  <a:pos x="T0" y="T1"/>
                </a:cxn>
                <a:cxn ang="0">
                  <a:pos x="T2" y="T3"/>
                </a:cxn>
                <a:cxn ang="0">
                  <a:pos x="T4" y="T5"/>
                </a:cxn>
                <a:cxn ang="0">
                  <a:pos x="T6" y="T7"/>
                </a:cxn>
              </a:cxnLst>
              <a:rect l="0" t="0" r="r" b="b"/>
              <a:pathLst>
                <a:path w="277" h="138">
                  <a:moveTo>
                    <a:pt x="139" y="0"/>
                  </a:moveTo>
                  <a:cubicBezTo>
                    <a:pt x="62" y="0"/>
                    <a:pt x="0" y="62"/>
                    <a:pt x="0" y="138"/>
                  </a:cubicBezTo>
                  <a:cubicBezTo>
                    <a:pt x="277" y="138"/>
                    <a:pt x="277" y="138"/>
                    <a:pt x="277" y="138"/>
                  </a:cubicBezTo>
                  <a:cubicBezTo>
                    <a:pt x="277" y="62"/>
                    <a:pt x="215" y="0"/>
                    <a:pt x="139" y="0"/>
                  </a:cubicBezTo>
                  <a:close/>
                </a:path>
              </a:pathLst>
            </a:custGeom>
            <a:solidFill>
              <a:srgbClr val="2F2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020A4B83-5BCA-4BD0-BC05-82B5FCD5121B}"/>
                </a:ext>
              </a:extLst>
            </p:cNvPr>
            <p:cNvSpPr>
              <a:spLocks noEditPoints="1"/>
            </p:cNvSpPr>
            <p:nvPr/>
          </p:nvSpPr>
          <p:spPr bwMode="auto">
            <a:xfrm>
              <a:off x="4266" y="727"/>
              <a:ext cx="323" cy="564"/>
            </a:xfrm>
            <a:custGeom>
              <a:avLst/>
              <a:gdLst>
                <a:gd name="T0" fmla="*/ 15 w 239"/>
                <a:gd name="T1" fmla="*/ 418 h 418"/>
                <a:gd name="T2" fmla="*/ 224 w 239"/>
                <a:gd name="T3" fmla="*/ 418 h 418"/>
                <a:gd name="T4" fmla="*/ 239 w 239"/>
                <a:gd name="T5" fmla="*/ 404 h 418"/>
                <a:gd name="T6" fmla="*/ 239 w 239"/>
                <a:gd name="T7" fmla="*/ 15 h 418"/>
                <a:gd name="T8" fmla="*/ 224 w 239"/>
                <a:gd name="T9" fmla="*/ 0 h 418"/>
                <a:gd name="T10" fmla="*/ 15 w 239"/>
                <a:gd name="T11" fmla="*/ 0 h 418"/>
                <a:gd name="T12" fmla="*/ 0 w 239"/>
                <a:gd name="T13" fmla="*/ 15 h 418"/>
                <a:gd name="T14" fmla="*/ 0 w 239"/>
                <a:gd name="T15" fmla="*/ 404 h 418"/>
                <a:gd name="T16" fmla="*/ 15 w 239"/>
                <a:gd name="T17" fmla="*/ 418 h 418"/>
                <a:gd name="T18" fmla="*/ 90 w 239"/>
                <a:gd name="T19" fmla="*/ 359 h 418"/>
                <a:gd name="T20" fmla="*/ 149 w 239"/>
                <a:gd name="T21" fmla="*/ 359 h 418"/>
                <a:gd name="T22" fmla="*/ 149 w 239"/>
                <a:gd name="T23" fmla="*/ 388 h 418"/>
                <a:gd name="T24" fmla="*/ 90 w 239"/>
                <a:gd name="T25" fmla="*/ 388 h 418"/>
                <a:gd name="T26" fmla="*/ 90 w 239"/>
                <a:gd name="T27" fmla="*/ 359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9" h="418">
                  <a:moveTo>
                    <a:pt x="15" y="418"/>
                  </a:moveTo>
                  <a:cubicBezTo>
                    <a:pt x="224" y="418"/>
                    <a:pt x="224" y="418"/>
                    <a:pt x="224" y="418"/>
                  </a:cubicBezTo>
                  <a:cubicBezTo>
                    <a:pt x="232" y="418"/>
                    <a:pt x="239" y="412"/>
                    <a:pt x="239" y="404"/>
                  </a:cubicBezTo>
                  <a:cubicBezTo>
                    <a:pt x="239" y="15"/>
                    <a:pt x="239" y="15"/>
                    <a:pt x="239" y="15"/>
                  </a:cubicBezTo>
                  <a:cubicBezTo>
                    <a:pt x="239" y="7"/>
                    <a:pt x="232" y="0"/>
                    <a:pt x="224" y="0"/>
                  </a:cubicBezTo>
                  <a:cubicBezTo>
                    <a:pt x="15" y="0"/>
                    <a:pt x="15" y="0"/>
                    <a:pt x="15" y="0"/>
                  </a:cubicBezTo>
                  <a:cubicBezTo>
                    <a:pt x="7" y="0"/>
                    <a:pt x="0" y="7"/>
                    <a:pt x="0" y="15"/>
                  </a:cubicBezTo>
                  <a:cubicBezTo>
                    <a:pt x="0" y="404"/>
                    <a:pt x="0" y="404"/>
                    <a:pt x="0" y="404"/>
                  </a:cubicBezTo>
                  <a:cubicBezTo>
                    <a:pt x="0" y="412"/>
                    <a:pt x="7" y="418"/>
                    <a:pt x="15" y="418"/>
                  </a:cubicBezTo>
                  <a:close/>
                  <a:moveTo>
                    <a:pt x="90" y="359"/>
                  </a:moveTo>
                  <a:cubicBezTo>
                    <a:pt x="149" y="359"/>
                    <a:pt x="149" y="359"/>
                    <a:pt x="149" y="359"/>
                  </a:cubicBezTo>
                  <a:cubicBezTo>
                    <a:pt x="149" y="388"/>
                    <a:pt x="149" y="388"/>
                    <a:pt x="149" y="388"/>
                  </a:cubicBezTo>
                  <a:cubicBezTo>
                    <a:pt x="90" y="388"/>
                    <a:pt x="90" y="388"/>
                    <a:pt x="90" y="388"/>
                  </a:cubicBezTo>
                  <a:lnTo>
                    <a:pt x="90" y="359"/>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8">
              <a:extLst>
                <a:ext uri="{FF2B5EF4-FFF2-40B4-BE49-F238E27FC236}">
                  <a16:creationId xmlns:a16="http://schemas.microsoft.com/office/drawing/2014/main" id="{1BC92A6D-D348-487A-88A7-EDF02A7B094F}"/>
                </a:ext>
              </a:extLst>
            </p:cNvPr>
            <p:cNvSpPr>
              <a:spLocks noEditPoints="1"/>
            </p:cNvSpPr>
            <p:nvPr/>
          </p:nvSpPr>
          <p:spPr bwMode="auto">
            <a:xfrm>
              <a:off x="4109" y="388"/>
              <a:ext cx="329" cy="274"/>
            </a:xfrm>
            <a:custGeom>
              <a:avLst/>
              <a:gdLst>
                <a:gd name="T0" fmla="*/ 321 w 329"/>
                <a:gd name="T1" fmla="*/ 274 h 274"/>
                <a:gd name="T2" fmla="*/ 329 w 329"/>
                <a:gd name="T3" fmla="*/ 264 h 274"/>
                <a:gd name="T4" fmla="*/ 329 w 329"/>
                <a:gd name="T5" fmla="*/ 248 h 274"/>
                <a:gd name="T6" fmla="*/ 321 w 329"/>
                <a:gd name="T7" fmla="*/ 216 h 274"/>
                <a:gd name="T8" fmla="*/ 329 w 329"/>
                <a:gd name="T9" fmla="*/ 248 h 274"/>
                <a:gd name="T10" fmla="*/ 321 w 329"/>
                <a:gd name="T11" fmla="*/ 200 h 274"/>
                <a:gd name="T12" fmla="*/ 329 w 329"/>
                <a:gd name="T13" fmla="*/ 167 h 274"/>
                <a:gd name="T14" fmla="*/ 329 w 329"/>
                <a:gd name="T15" fmla="*/ 151 h 274"/>
                <a:gd name="T16" fmla="*/ 321 w 329"/>
                <a:gd name="T17" fmla="*/ 119 h 274"/>
                <a:gd name="T18" fmla="*/ 329 w 329"/>
                <a:gd name="T19" fmla="*/ 151 h 274"/>
                <a:gd name="T20" fmla="*/ 321 w 329"/>
                <a:gd name="T21" fmla="*/ 102 h 274"/>
                <a:gd name="T22" fmla="*/ 329 w 329"/>
                <a:gd name="T23" fmla="*/ 70 h 274"/>
                <a:gd name="T24" fmla="*/ 329 w 329"/>
                <a:gd name="T25" fmla="*/ 54 h 274"/>
                <a:gd name="T26" fmla="*/ 321 w 329"/>
                <a:gd name="T27" fmla="*/ 21 h 274"/>
                <a:gd name="T28" fmla="*/ 329 w 329"/>
                <a:gd name="T29" fmla="*/ 54 h 274"/>
                <a:gd name="T30" fmla="*/ 292 w 329"/>
                <a:gd name="T31" fmla="*/ 8 h 274"/>
                <a:gd name="T32" fmla="*/ 329 w 329"/>
                <a:gd name="T33" fmla="*/ 0 h 274"/>
                <a:gd name="T34" fmla="*/ 325 w 329"/>
                <a:gd name="T35" fmla="*/ 4 h 274"/>
                <a:gd name="T36" fmla="*/ 276 w 329"/>
                <a:gd name="T37" fmla="*/ 8 h 274"/>
                <a:gd name="T38" fmla="*/ 244 w 329"/>
                <a:gd name="T39" fmla="*/ 0 h 274"/>
                <a:gd name="T40" fmla="*/ 276 w 329"/>
                <a:gd name="T41" fmla="*/ 8 h 274"/>
                <a:gd name="T42" fmla="*/ 195 w 329"/>
                <a:gd name="T43" fmla="*/ 8 h 274"/>
                <a:gd name="T44" fmla="*/ 227 w 329"/>
                <a:gd name="T45" fmla="*/ 0 h 274"/>
                <a:gd name="T46" fmla="*/ 179 w 329"/>
                <a:gd name="T47" fmla="*/ 8 h 274"/>
                <a:gd name="T48" fmla="*/ 146 w 329"/>
                <a:gd name="T49" fmla="*/ 0 h 274"/>
                <a:gd name="T50" fmla="*/ 179 w 329"/>
                <a:gd name="T51" fmla="*/ 8 h 274"/>
                <a:gd name="T52" fmla="*/ 98 w 329"/>
                <a:gd name="T53" fmla="*/ 8 h 274"/>
                <a:gd name="T54" fmla="*/ 130 w 329"/>
                <a:gd name="T55" fmla="*/ 0 h 274"/>
                <a:gd name="T56" fmla="*/ 81 w 329"/>
                <a:gd name="T57" fmla="*/ 8 h 274"/>
                <a:gd name="T58" fmla="*/ 49 w 329"/>
                <a:gd name="T59" fmla="*/ 0 h 274"/>
                <a:gd name="T60" fmla="*/ 81 w 329"/>
                <a:gd name="T61" fmla="*/ 8 h 274"/>
                <a:gd name="T62" fmla="*/ 0 w 329"/>
                <a:gd name="T63" fmla="*/ 8 h 274"/>
                <a:gd name="T64" fmla="*/ 33 w 329"/>
                <a:gd name="T65" fmla="*/ 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9" h="274">
                  <a:moveTo>
                    <a:pt x="329" y="274"/>
                  </a:moveTo>
                  <a:lnTo>
                    <a:pt x="321" y="274"/>
                  </a:lnTo>
                  <a:lnTo>
                    <a:pt x="321" y="264"/>
                  </a:lnTo>
                  <a:lnTo>
                    <a:pt x="329" y="264"/>
                  </a:lnTo>
                  <a:lnTo>
                    <a:pt x="329" y="274"/>
                  </a:lnTo>
                  <a:close/>
                  <a:moveTo>
                    <a:pt x="329" y="248"/>
                  </a:moveTo>
                  <a:lnTo>
                    <a:pt x="321" y="248"/>
                  </a:lnTo>
                  <a:lnTo>
                    <a:pt x="321" y="216"/>
                  </a:lnTo>
                  <a:lnTo>
                    <a:pt x="329" y="216"/>
                  </a:lnTo>
                  <a:lnTo>
                    <a:pt x="329" y="248"/>
                  </a:lnTo>
                  <a:close/>
                  <a:moveTo>
                    <a:pt x="329" y="200"/>
                  </a:moveTo>
                  <a:lnTo>
                    <a:pt x="321" y="200"/>
                  </a:lnTo>
                  <a:lnTo>
                    <a:pt x="321" y="167"/>
                  </a:lnTo>
                  <a:lnTo>
                    <a:pt x="329" y="167"/>
                  </a:lnTo>
                  <a:lnTo>
                    <a:pt x="329" y="200"/>
                  </a:lnTo>
                  <a:close/>
                  <a:moveTo>
                    <a:pt x="329" y="151"/>
                  </a:moveTo>
                  <a:lnTo>
                    <a:pt x="321" y="151"/>
                  </a:lnTo>
                  <a:lnTo>
                    <a:pt x="321" y="119"/>
                  </a:lnTo>
                  <a:lnTo>
                    <a:pt x="329" y="119"/>
                  </a:lnTo>
                  <a:lnTo>
                    <a:pt x="329" y="151"/>
                  </a:lnTo>
                  <a:close/>
                  <a:moveTo>
                    <a:pt x="329" y="102"/>
                  </a:moveTo>
                  <a:lnTo>
                    <a:pt x="321" y="102"/>
                  </a:lnTo>
                  <a:lnTo>
                    <a:pt x="321" y="70"/>
                  </a:lnTo>
                  <a:lnTo>
                    <a:pt x="329" y="70"/>
                  </a:lnTo>
                  <a:lnTo>
                    <a:pt x="329" y="102"/>
                  </a:lnTo>
                  <a:close/>
                  <a:moveTo>
                    <a:pt x="329" y="54"/>
                  </a:moveTo>
                  <a:lnTo>
                    <a:pt x="321" y="54"/>
                  </a:lnTo>
                  <a:lnTo>
                    <a:pt x="321" y="21"/>
                  </a:lnTo>
                  <a:lnTo>
                    <a:pt x="329" y="21"/>
                  </a:lnTo>
                  <a:lnTo>
                    <a:pt x="329" y="54"/>
                  </a:lnTo>
                  <a:close/>
                  <a:moveTo>
                    <a:pt x="325" y="8"/>
                  </a:moveTo>
                  <a:lnTo>
                    <a:pt x="292" y="8"/>
                  </a:lnTo>
                  <a:lnTo>
                    <a:pt x="292" y="0"/>
                  </a:lnTo>
                  <a:lnTo>
                    <a:pt x="329" y="0"/>
                  </a:lnTo>
                  <a:lnTo>
                    <a:pt x="329" y="4"/>
                  </a:lnTo>
                  <a:lnTo>
                    <a:pt x="325" y="4"/>
                  </a:lnTo>
                  <a:lnTo>
                    <a:pt x="325" y="8"/>
                  </a:lnTo>
                  <a:close/>
                  <a:moveTo>
                    <a:pt x="276" y="8"/>
                  </a:moveTo>
                  <a:lnTo>
                    <a:pt x="244" y="8"/>
                  </a:lnTo>
                  <a:lnTo>
                    <a:pt x="244" y="0"/>
                  </a:lnTo>
                  <a:lnTo>
                    <a:pt x="276" y="0"/>
                  </a:lnTo>
                  <a:lnTo>
                    <a:pt x="276" y="8"/>
                  </a:lnTo>
                  <a:close/>
                  <a:moveTo>
                    <a:pt x="227" y="8"/>
                  </a:moveTo>
                  <a:lnTo>
                    <a:pt x="195" y="8"/>
                  </a:lnTo>
                  <a:lnTo>
                    <a:pt x="195" y="0"/>
                  </a:lnTo>
                  <a:lnTo>
                    <a:pt x="227" y="0"/>
                  </a:lnTo>
                  <a:lnTo>
                    <a:pt x="227" y="8"/>
                  </a:lnTo>
                  <a:close/>
                  <a:moveTo>
                    <a:pt x="179" y="8"/>
                  </a:moveTo>
                  <a:lnTo>
                    <a:pt x="146" y="8"/>
                  </a:lnTo>
                  <a:lnTo>
                    <a:pt x="146" y="0"/>
                  </a:lnTo>
                  <a:lnTo>
                    <a:pt x="179" y="0"/>
                  </a:lnTo>
                  <a:lnTo>
                    <a:pt x="179" y="8"/>
                  </a:lnTo>
                  <a:close/>
                  <a:moveTo>
                    <a:pt x="130" y="8"/>
                  </a:moveTo>
                  <a:lnTo>
                    <a:pt x="98" y="8"/>
                  </a:lnTo>
                  <a:lnTo>
                    <a:pt x="98" y="0"/>
                  </a:lnTo>
                  <a:lnTo>
                    <a:pt x="130" y="0"/>
                  </a:lnTo>
                  <a:lnTo>
                    <a:pt x="130" y="8"/>
                  </a:lnTo>
                  <a:close/>
                  <a:moveTo>
                    <a:pt x="81" y="8"/>
                  </a:moveTo>
                  <a:lnTo>
                    <a:pt x="49" y="8"/>
                  </a:lnTo>
                  <a:lnTo>
                    <a:pt x="49" y="0"/>
                  </a:lnTo>
                  <a:lnTo>
                    <a:pt x="81" y="0"/>
                  </a:lnTo>
                  <a:lnTo>
                    <a:pt x="81" y="8"/>
                  </a:lnTo>
                  <a:close/>
                  <a:moveTo>
                    <a:pt x="33" y="8"/>
                  </a:moveTo>
                  <a:lnTo>
                    <a:pt x="0" y="8"/>
                  </a:lnTo>
                  <a:lnTo>
                    <a:pt x="0" y="0"/>
                  </a:lnTo>
                  <a:lnTo>
                    <a:pt x="33" y="0"/>
                  </a:lnTo>
                  <a:lnTo>
                    <a:pt x="33" y="8"/>
                  </a:lnTo>
                  <a:close/>
                </a:path>
              </a:pathLst>
            </a:custGeom>
            <a:solidFill>
              <a:srgbClr val="2F2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 name="Picture 2">
            <a:extLst>
              <a:ext uri="{FF2B5EF4-FFF2-40B4-BE49-F238E27FC236}">
                <a16:creationId xmlns:a16="http://schemas.microsoft.com/office/drawing/2014/main" id="{DB302CCC-9650-4A9F-96B9-3F2BB81ECA43}"/>
              </a:ext>
            </a:extLst>
          </p:cNvPr>
          <p:cNvPicPr>
            <a:picLocks noChangeAspect="1"/>
          </p:cNvPicPr>
          <p:nvPr/>
        </p:nvPicPr>
        <p:blipFill rotWithShape="1">
          <a:blip r:embed="rId2">
            <a:extLst>
              <a:ext uri="{28A0092B-C50C-407E-A947-70E740481C1C}">
                <a14:useLocalDpi xmlns:a14="http://schemas.microsoft.com/office/drawing/2010/main" val="0"/>
              </a:ext>
            </a:extLst>
          </a:blip>
          <a:srcRect t="3234" b="23529"/>
          <a:stretch/>
        </p:blipFill>
        <p:spPr>
          <a:xfrm>
            <a:off x="691278" y="3764681"/>
            <a:ext cx="2421958" cy="3438514"/>
          </a:xfrm>
          <a:prstGeom prst="rect">
            <a:avLst/>
          </a:prstGeom>
        </p:spPr>
      </p:pic>
      <p:pic>
        <p:nvPicPr>
          <p:cNvPr id="10" name="Picture 9">
            <a:extLst>
              <a:ext uri="{FF2B5EF4-FFF2-40B4-BE49-F238E27FC236}">
                <a16:creationId xmlns:a16="http://schemas.microsoft.com/office/drawing/2014/main" id="{3DFFA8EC-300B-4D41-88E5-DFA90DB72F5B}"/>
              </a:ext>
            </a:extLst>
          </p:cNvPr>
          <p:cNvPicPr>
            <a:picLocks noChangeAspect="1"/>
          </p:cNvPicPr>
          <p:nvPr/>
        </p:nvPicPr>
        <p:blipFill rotWithShape="1">
          <a:blip r:embed="rId3">
            <a:extLst>
              <a:ext uri="{28A0092B-C50C-407E-A947-70E740481C1C}">
                <a14:useLocalDpi xmlns:a14="http://schemas.microsoft.com/office/drawing/2010/main" val="0"/>
              </a:ext>
            </a:extLst>
          </a:blip>
          <a:srcRect t="16245" b="10416"/>
          <a:stretch/>
        </p:blipFill>
        <p:spPr>
          <a:xfrm>
            <a:off x="3632196" y="3759273"/>
            <a:ext cx="2632018" cy="3438514"/>
          </a:xfrm>
          <a:prstGeom prst="rect">
            <a:avLst/>
          </a:prstGeom>
        </p:spPr>
      </p:pic>
      <p:pic>
        <p:nvPicPr>
          <p:cNvPr id="61" name="Picture 60">
            <a:extLst>
              <a:ext uri="{FF2B5EF4-FFF2-40B4-BE49-F238E27FC236}">
                <a16:creationId xmlns:a16="http://schemas.microsoft.com/office/drawing/2014/main" id="{A4356C84-0DE2-463B-8B83-2C96D9AC9954}"/>
              </a:ext>
            </a:extLst>
          </p:cNvPr>
          <p:cNvPicPr>
            <a:picLocks noChangeAspect="1"/>
          </p:cNvPicPr>
          <p:nvPr/>
        </p:nvPicPr>
        <p:blipFill rotWithShape="1">
          <a:blip r:embed="rId4">
            <a:extLst>
              <a:ext uri="{28A0092B-C50C-407E-A947-70E740481C1C}">
                <a14:useLocalDpi xmlns:a14="http://schemas.microsoft.com/office/drawing/2010/main" val="0"/>
              </a:ext>
            </a:extLst>
          </a:blip>
          <a:srcRect t="19853" b="6250"/>
          <a:stretch/>
        </p:blipFill>
        <p:spPr>
          <a:xfrm>
            <a:off x="6783175" y="3764681"/>
            <a:ext cx="2580096" cy="3433106"/>
          </a:xfrm>
          <a:prstGeom prst="rect">
            <a:avLst/>
          </a:prstGeom>
        </p:spPr>
      </p:pic>
    </p:spTree>
    <p:extLst>
      <p:ext uri="{BB962C8B-B14F-4D97-AF65-F5344CB8AC3E}">
        <p14:creationId xmlns:p14="http://schemas.microsoft.com/office/powerpoint/2010/main" val="2853140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descr="header">
            <a:extLst>
              <a:ext uri="{FF2B5EF4-FFF2-40B4-BE49-F238E27FC236}">
                <a16:creationId xmlns:a16="http://schemas.microsoft.com/office/drawing/2014/main" id="{E8E3E987-7F35-4DD2-9EE1-C7F2EF3582E1}"/>
              </a:ext>
            </a:extLst>
          </p:cNvPr>
          <p:cNvGrpSpPr/>
          <p:nvPr/>
        </p:nvGrpSpPr>
        <p:grpSpPr>
          <a:xfrm>
            <a:off x="1219114" y="110424"/>
            <a:ext cx="8191501" cy="2157055"/>
            <a:chOff x="-4511004" y="2681529"/>
            <a:chExt cx="5238593" cy="1945062"/>
          </a:xfrm>
        </p:grpSpPr>
        <p:sp>
          <p:nvSpPr>
            <p:cNvPr id="29" name="Rectangle 28">
              <a:extLst>
                <a:ext uri="{FF2B5EF4-FFF2-40B4-BE49-F238E27FC236}">
                  <a16:creationId xmlns:a16="http://schemas.microsoft.com/office/drawing/2014/main" id="{D8F73AFE-DDF4-411C-8A7F-EAC0DD63101F}"/>
                </a:ext>
              </a:extLst>
            </p:cNvPr>
            <p:cNvSpPr/>
            <p:nvPr/>
          </p:nvSpPr>
          <p:spPr>
            <a:xfrm>
              <a:off x="-4511004" y="2905287"/>
              <a:ext cx="5238593" cy="152259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B6C834F9-AA31-4233-BA8A-75A0061D9419}"/>
                </a:ext>
              </a:extLst>
            </p:cNvPr>
            <p:cNvSpPr/>
            <p:nvPr/>
          </p:nvSpPr>
          <p:spPr>
            <a:xfrm>
              <a:off x="-4193322" y="2681529"/>
              <a:ext cx="1997431" cy="1945062"/>
            </a:xfrm>
            <a:prstGeom prst="ellipse">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TextBox 31">
            <a:extLst>
              <a:ext uri="{FF2B5EF4-FFF2-40B4-BE49-F238E27FC236}">
                <a16:creationId xmlns:a16="http://schemas.microsoft.com/office/drawing/2014/main" id="{0EE05BE6-88B7-4DC2-B74B-E14C07F079B8}"/>
              </a:ext>
            </a:extLst>
          </p:cNvPr>
          <p:cNvSpPr txBox="1"/>
          <p:nvPr/>
        </p:nvSpPr>
        <p:spPr>
          <a:xfrm>
            <a:off x="4999556" y="598762"/>
            <a:ext cx="4472972" cy="1077218"/>
          </a:xfrm>
          <a:prstGeom prst="rect">
            <a:avLst/>
          </a:prstGeom>
          <a:noFill/>
        </p:spPr>
        <p:txBody>
          <a:bodyPr wrap="square" rtlCol="0">
            <a:spAutoFit/>
          </a:bodyPr>
          <a:lstStyle/>
          <a:p>
            <a:r>
              <a:rPr lang="vi-VN" sz="3200" dirty="0">
                <a:solidFill>
                  <a:schemeClr val="bg1"/>
                </a:solidFill>
              </a:rPr>
              <a:t>Màn hình tìm kiếm địa điểm</a:t>
            </a:r>
            <a:r>
              <a:rPr lang="en-US" sz="3200" dirty="0">
                <a:solidFill>
                  <a:schemeClr val="bg1"/>
                </a:solidFill>
              </a:rPr>
              <a:t>.</a:t>
            </a:r>
          </a:p>
        </p:txBody>
      </p:sp>
      <p:sp>
        <p:nvSpPr>
          <p:cNvPr id="15" name="TextBox 14">
            <a:extLst>
              <a:ext uri="{FF2B5EF4-FFF2-40B4-BE49-F238E27FC236}">
                <a16:creationId xmlns:a16="http://schemas.microsoft.com/office/drawing/2014/main" id="{95E6B96F-8B89-4704-A4AC-AC5984555958}"/>
              </a:ext>
            </a:extLst>
          </p:cNvPr>
          <p:cNvSpPr txBox="1"/>
          <p:nvPr/>
        </p:nvSpPr>
        <p:spPr>
          <a:xfrm>
            <a:off x="1203235" y="2267479"/>
            <a:ext cx="368562" cy="346234"/>
          </a:xfrm>
          <a:prstGeom prst="ellipse">
            <a:avLst/>
          </a:prstGeom>
          <a:solidFill>
            <a:srgbClr val="2F2F2F"/>
          </a:solidFill>
        </p:spPr>
        <p:txBody>
          <a:bodyPr wrap="square" lIns="0" tIns="0" rIns="0" bIns="0" rtlCol="0" anchor="ctr">
            <a:spAutoFit/>
          </a:bodyPr>
          <a:lstStyle/>
          <a:p>
            <a:pPr algn="ctr"/>
            <a:r>
              <a:rPr lang="en-US" sz="1600" dirty="0">
                <a:solidFill>
                  <a:schemeClr val="bg1"/>
                </a:solidFill>
                <a:latin typeface="Segoe UI Bold" panose="020B0802040204020203" pitchFamily="34" charset="0"/>
                <a:cs typeface="Segoe UI Bold" panose="020B0802040204020203" pitchFamily="34" charset="0"/>
              </a:rPr>
              <a:t>1</a:t>
            </a:r>
          </a:p>
        </p:txBody>
      </p:sp>
      <p:sp>
        <p:nvSpPr>
          <p:cNvPr id="18" name="Rectangle 17">
            <a:extLst>
              <a:ext uri="{FF2B5EF4-FFF2-40B4-BE49-F238E27FC236}">
                <a16:creationId xmlns:a16="http://schemas.microsoft.com/office/drawing/2014/main" id="{91B192C7-4A44-48FD-9EB7-C5B787BC435A}"/>
              </a:ext>
            </a:extLst>
          </p:cNvPr>
          <p:cNvSpPr/>
          <p:nvPr/>
        </p:nvSpPr>
        <p:spPr>
          <a:xfrm>
            <a:off x="1773112" y="2244662"/>
            <a:ext cx="5942137" cy="338554"/>
          </a:xfrm>
          <a:prstGeom prst="rect">
            <a:avLst/>
          </a:prstGeom>
        </p:spPr>
        <p:txBody>
          <a:bodyPr wrap="square">
            <a:spAutoFit/>
          </a:bodyPr>
          <a:lstStyle/>
          <a:p>
            <a:r>
              <a:rPr lang="vi-VN" sz="1600" dirty="0"/>
              <a:t>Màn hình tìm kiếm địa điểm</a:t>
            </a:r>
            <a:r>
              <a:rPr lang="en-US" sz="1600" dirty="0"/>
              <a:t> </a:t>
            </a:r>
            <a:r>
              <a:rPr lang="en-US" sz="1600" dirty="0" err="1"/>
              <a:t>thông</a:t>
            </a:r>
            <a:r>
              <a:rPr lang="en-US" sz="1600" dirty="0"/>
              <a:t> qua google maps API</a:t>
            </a:r>
            <a:endParaRPr lang="en-US" sz="1500" dirty="0"/>
          </a:p>
        </p:txBody>
      </p:sp>
      <p:grpSp>
        <p:nvGrpSpPr>
          <p:cNvPr id="5" name="Group 4" descr="microsoft illustration of phone connected to people icon">
            <a:extLst>
              <a:ext uri="{FF2B5EF4-FFF2-40B4-BE49-F238E27FC236}">
                <a16:creationId xmlns:a16="http://schemas.microsoft.com/office/drawing/2014/main" id="{00EBBE14-C2CC-42D1-A24D-82E38067B13A}"/>
              </a:ext>
            </a:extLst>
          </p:cNvPr>
          <p:cNvGrpSpPr>
            <a:grpSpLocks noChangeAspect="1"/>
          </p:cNvGrpSpPr>
          <p:nvPr/>
        </p:nvGrpSpPr>
        <p:grpSpPr bwMode="auto">
          <a:xfrm>
            <a:off x="2617936" y="251320"/>
            <a:ext cx="1319213" cy="1736725"/>
            <a:chOff x="3758" y="196"/>
            <a:chExt cx="831" cy="1094"/>
          </a:xfrm>
        </p:grpSpPr>
        <p:sp>
          <p:nvSpPr>
            <p:cNvPr id="11" name="AutoShape 3">
              <a:extLst>
                <a:ext uri="{FF2B5EF4-FFF2-40B4-BE49-F238E27FC236}">
                  <a16:creationId xmlns:a16="http://schemas.microsoft.com/office/drawing/2014/main" id="{3837E818-CCD5-4D32-B6A4-A19D31A05166}"/>
                </a:ext>
              </a:extLst>
            </p:cNvPr>
            <p:cNvSpPr>
              <a:spLocks noChangeAspect="1" noChangeArrowheads="1" noTextEdit="1"/>
            </p:cNvSpPr>
            <p:nvPr/>
          </p:nvSpPr>
          <p:spPr bwMode="auto">
            <a:xfrm>
              <a:off x="3758" y="196"/>
              <a:ext cx="831" cy="1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5">
              <a:extLst>
                <a:ext uri="{FF2B5EF4-FFF2-40B4-BE49-F238E27FC236}">
                  <a16:creationId xmlns:a16="http://schemas.microsoft.com/office/drawing/2014/main" id="{64BEBEE5-D504-4586-B626-E622B1454D26}"/>
                </a:ext>
              </a:extLst>
            </p:cNvPr>
            <p:cNvSpPr>
              <a:spLocks/>
            </p:cNvSpPr>
            <p:nvPr/>
          </p:nvSpPr>
          <p:spPr bwMode="auto">
            <a:xfrm>
              <a:off x="3820" y="196"/>
              <a:ext cx="250" cy="250"/>
            </a:xfrm>
            <a:custGeom>
              <a:avLst/>
              <a:gdLst>
                <a:gd name="T0" fmla="*/ 93 w 185"/>
                <a:gd name="T1" fmla="*/ 185 h 185"/>
                <a:gd name="T2" fmla="*/ 185 w 185"/>
                <a:gd name="T3" fmla="*/ 92 h 185"/>
                <a:gd name="T4" fmla="*/ 131 w 185"/>
                <a:gd name="T5" fmla="*/ 8 h 185"/>
                <a:gd name="T6" fmla="*/ 93 w 185"/>
                <a:gd name="T7" fmla="*/ 0 h 185"/>
                <a:gd name="T8" fmla="*/ 55 w 185"/>
                <a:gd name="T9" fmla="*/ 8 h 185"/>
                <a:gd name="T10" fmla="*/ 0 w 185"/>
                <a:gd name="T11" fmla="*/ 92 h 185"/>
                <a:gd name="T12" fmla="*/ 93 w 185"/>
                <a:gd name="T13" fmla="*/ 185 h 185"/>
              </a:gdLst>
              <a:ahLst/>
              <a:cxnLst>
                <a:cxn ang="0">
                  <a:pos x="T0" y="T1"/>
                </a:cxn>
                <a:cxn ang="0">
                  <a:pos x="T2" y="T3"/>
                </a:cxn>
                <a:cxn ang="0">
                  <a:pos x="T4" y="T5"/>
                </a:cxn>
                <a:cxn ang="0">
                  <a:pos x="T6" y="T7"/>
                </a:cxn>
                <a:cxn ang="0">
                  <a:pos x="T8" y="T9"/>
                </a:cxn>
                <a:cxn ang="0">
                  <a:pos x="T10" y="T11"/>
                </a:cxn>
                <a:cxn ang="0">
                  <a:pos x="T12" y="T13"/>
                </a:cxn>
              </a:cxnLst>
              <a:rect l="0" t="0" r="r" b="b"/>
              <a:pathLst>
                <a:path w="185" h="185">
                  <a:moveTo>
                    <a:pt x="93" y="185"/>
                  </a:moveTo>
                  <a:cubicBezTo>
                    <a:pt x="144" y="185"/>
                    <a:pt x="185" y="143"/>
                    <a:pt x="185" y="92"/>
                  </a:cubicBezTo>
                  <a:cubicBezTo>
                    <a:pt x="185" y="55"/>
                    <a:pt x="163" y="23"/>
                    <a:pt x="131" y="8"/>
                  </a:cubicBezTo>
                  <a:cubicBezTo>
                    <a:pt x="119" y="3"/>
                    <a:pt x="106" y="0"/>
                    <a:pt x="93" y="0"/>
                  </a:cubicBezTo>
                  <a:cubicBezTo>
                    <a:pt x="79" y="0"/>
                    <a:pt x="66" y="3"/>
                    <a:pt x="55" y="8"/>
                  </a:cubicBezTo>
                  <a:cubicBezTo>
                    <a:pt x="23" y="23"/>
                    <a:pt x="0" y="55"/>
                    <a:pt x="0" y="92"/>
                  </a:cubicBezTo>
                  <a:cubicBezTo>
                    <a:pt x="0" y="143"/>
                    <a:pt x="42" y="185"/>
                    <a:pt x="93" y="185"/>
                  </a:cubicBezTo>
                  <a:close/>
                </a:path>
              </a:pathLst>
            </a:custGeom>
            <a:solidFill>
              <a:srgbClr val="2F2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6">
              <a:extLst>
                <a:ext uri="{FF2B5EF4-FFF2-40B4-BE49-F238E27FC236}">
                  <a16:creationId xmlns:a16="http://schemas.microsoft.com/office/drawing/2014/main" id="{311344D1-819B-4918-B875-916D70A243F1}"/>
                </a:ext>
              </a:extLst>
            </p:cNvPr>
            <p:cNvSpPr>
              <a:spLocks/>
            </p:cNvSpPr>
            <p:nvPr/>
          </p:nvSpPr>
          <p:spPr bwMode="auto">
            <a:xfrm>
              <a:off x="3758" y="476"/>
              <a:ext cx="374" cy="186"/>
            </a:xfrm>
            <a:custGeom>
              <a:avLst/>
              <a:gdLst>
                <a:gd name="T0" fmla="*/ 139 w 277"/>
                <a:gd name="T1" fmla="*/ 0 h 138"/>
                <a:gd name="T2" fmla="*/ 0 w 277"/>
                <a:gd name="T3" fmla="*/ 138 h 138"/>
                <a:gd name="T4" fmla="*/ 277 w 277"/>
                <a:gd name="T5" fmla="*/ 138 h 138"/>
                <a:gd name="T6" fmla="*/ 139 w 277"/>
                <a:gd name="T7" fmla="*/ 0 h 138"/>
              </a:gdLst>
              <a:ahLst/>
              <a:cxnLst>
                <a:cxn ang="0">
                  <a:pos x="T0" y="T1"/>
                </a:cxn>
                <a:cxn ang="0">
                  <a:pos x="T2" y="T3"/>
                </a:cxn>
                <a:cxn ang="0">
                  <a:pos x="T4" y="T5"/>
                </a:cxn>
                <a:cxn ang="0">
                  <a:pos x="T6" y="T7"/>
                </a:cxn>
              </a:cxnLst>
              <a:rect l="0" t="0" r="r" b="b"/>
              <a:pathLst>
                <a:path w="277" h="138">
                  <a:moveTo>
                    <a:pt x="139" y="0"/>
                  </a:moveTo>
                  <a:cubicBezTo>
                    <a:pt x="62" y="0"/>
                    <a:pt x="0" y="62"/>
                    <a:pt x="0" y="138"/>
                  </a:cubicBezTo>
                  <a:cubicBezTo>
                    <a:pt x="277" y="138"/>
                    <a:pt x="277" y="138"/>
                    <a:pt x="277" y="138"/>
                  </a:cubicBezTo>
                  <a:cubicBezTo>
                    <a:pt x="277" y="62"/>
                    <a:pt x="215" y="0"/>
                    <a:pt x="139" y="0"/>
                  </a:cubicBezTo>
                  <a:close/>
                </a:path>
              </a:pathLst>
            </a:custGeom>
            <a:solidFill>
              <a:srgbClr val="2F2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020A4B83-5BCA-4BD0-BC05-82B5FCD5121B}"/>
                </a:ext>
              </a:extLst>
            </p:cNvPr>
            <p:cNvSpPr>
              <a:spLocks noEditPoints="1"/>
            </p:cNvSpPr>
            <p:nvPr/>
          </p:nvSpPr>
          <p:spPr bwMode="auto">
            <a:xfrm>
              <a:off x="4266" y="727"/>
              <a:ext cx="323" cy="564"/>
            </a:xfrm>
            <a:custGeom>
              <a:avLst/>
              <a:gdLst>
                <a:gd name="T0" fmla="*/ 15 w 239"/>
                <a:gd name="T1" fmla="*/ 418 h 418"/>
                <a:gd name="T2" fmla="*/ 224 w 239"/>
                <a:gd name="T3" fmla="*/ 418 h 418"/>
                <a:gd name="T4" fmla="*/ 239 w 239"/>
                <a:gd name="T5" fmla="*/ 404 h 418"/>
                <a:gd name="T6" fmla="*/ 239 w 239"/>
                <a:gd name="T7" fmla="*/ 15 h 418"/>
                <a:gd name="T8" fmla="*/ 224 w 239"/>
                <a:gd name="T9" fmla="*/ 0 h 418"/>
                <a:gd name="T10" fmla="*/ 15 w 239"/>
                <a:gd name="T11" fmla="*/ 0 h 418"/>
                <a:gd name="T12" fmla="*/ 0 w 239"/>
                <a:gd name="T13" fmla="*/ 15 h 418"/>
                <a:gd name="T14" fmla="*/ 0 w 239"/>
                <a:gd name="T15" fmla="*/ 404 h 418"/>
                <a:gd name="T16" fmla="*/ 15 w 239"/>
                <a:gd name="T17" fmla="*/ 418 h 418"/>
                <a:gd name="T18" fmla="*/ 90 w 239"/>
                <a:gd name="T19" fmla="*/ 359 h 418"/>
                <a:gd name="T20" fmla="*/ 149 w 239"/>
                <a:gd name="T21" fmla="*/ 359 h 418"/>
                <a:gd name="T22" fmla="*/ 149 w 239"/>
                <a:gd name="T23" fmla="*/ 388 h 418"/>
                <a:gd name="T24" fmla="*/ 90 w 239"/>
                <a:gd name="T25" fmla="*/ 388 h 418"/>
                <a:gd name="T26" fmla="*/ 90 w 239"/>
                <a:gd name="T27" fmla="*/ 359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9" h="418">
                  <a:moveTo>
                    <a:pt x="15" y="418"/>
                  </a:moveTo>
                  <a:cubicBezTo>
                    <a:pt x="224" y="418"/>
                    <a:pt x="224" y="418"/>
                    <a:pt x="224" y="418"/>
                  </a:cubicBezTo>
                  <a:cubicBezTo>
                    <a:pt x="232" y="418"/>
                    <a:pt x="239" y="412"/>
                    <a:pt x="239" y="404"/>
                  </a:cubicBezTo>
                  <a:cubicBezTo>
                    <a:pt x="239" y="15"/>
                    <a:pt x="239" y="15"/>
                    <a:pt x="239" y="15"/>
                  </a:cubicBezTo>
                  <a:cubicBezTo>
                    <a:pt x="239" y="7"/>
                    <a:pt x="232" y="0"/>
                    <a:pt x="224" y="0"/>
                  </a:cubicBezTo>
                  <a:cubicBezTo>
                    <a:pt x="15" y="0"/>
                    <a:pt x="15" y="0"/>
                    <a:pt x="15" y="0"/>
                  </a:cubicBezTo>
                  <a:cubicBezTo>
                    <a:pt x="7" y="0"/>
                    <a:pt x="0" y="7"/>
                    <a:pt x="0" y="15"/>
                  </a:cubicBezTo>
                  <a:cubicBezTo>
                    <a:pt x="0" y="404"/>
                    <a:pt x="0" y="404"/>
                    <a:pt x="0" y="404"/>
                  </a:cubicBezTo>
                  <a:cubicBezTo>
                    <a:pt x="0" y="412"/>
                    <a:pt x="7" y="418"/>
                    <a:pt x="15" y="418"/>
                  </a:cubicBezTo>
                  <a:close/>
                  <a:moveTo>
                    <a:pt x="90" y="359"/>
                  </a:moveTo>
                  <a:cubicBezTo>
                    <a:pt x="149" y="359"/>
                    <a:pt x="149" y="359"/>
                    <a:pt x="149" y="359"/>
                  </a:cubicBezTo>
                  <a:cubicBezTo>
                    <a:pt x="149" y="388"/>
                    <a:pt x="149" y="388"/>
                    <a:pt x="149" y="388"/>
                  </a:cubicBezTo>
                  <a:cubicBezTo>
                    <a:pt x="90" y="388"/>
                    <a:pt x="90" y="388"/>
                    <a:pt x="90" y="388"/>
                  </a:cubicBezTo>
                  <a:lnTo>
                    <a:pt x="90" y="359"/>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8">
              <a:extLst>
                <a:ext uri="{FF2B5EF4-FFF2-40B4-BE49-F238E27FC236}">
                  <a16:creationId xmlns:a16="http://schemas.microsoft.com/office/drawing/2014/main" id="{1BC92A6D-D348-487A-88A7-EDF02A7B094F}"/>
                </a:ext>
              </a:extLst>
            </p:cNvPr>
            <p:cNvSpPr>
              <a:spLocks noEditPoints="1"/>
            </p:cNvSpPr>
            <p:nvPr/>
          </p:nvSpPr>
          <p:spPr bwMode="auto">
            <a:xfrm>
              <a:off x="4109" y="388"/>
              <a:ext cx="329" cy="274"/>
            </a:xfrm>
            <a:custGeom>
              <a:avLst/>
              <a:gdLst>
                <a:gd name="T0" fmla="*/ 321 w 329"/>
                <a:gd name="T1" fmla="*/ 274 h 274"/>
                <a:gd name="T2" fmla="*/ 329 w 329"/>
                <a:gd name="T3" fmla="*/ 264 h 274"/>
                <a:gd name="T4" fmla="*/ 329 w 329"/>
                <a:gd name="T5" fmla="*/ 248 h 274"/>
                <a:gd name="T6" fmla="*/ 321 w 329"/>
                <a:gd name="T7" fmla="*/ 216 h 274"/>
                <a:gd name="T8" fmla="*/ 329 w 329"/>
                <a:gd name="T9" fmla="*/ 248 h 274"/>
                <a:gd name="T10" fmla="*/ 321 w 329"/>
                <a:gd name="T11" fmla="*/ 200 h 274"/>
                <a:gd name="T12" fmla="*/ 329 w 329"/>
                <a:gd name="T13" fmla="*/ 167 h 274"/>
                <a:gd name="T14" fmla="*/ 329 w 329"/>
                <a:gd name="T15" fmla="*/ 151 h 274"/>
                <a:gd name="T16" fmla="*/ 321 w 329"/>
                <a:gd name="T17" fmla="*/ 119 h 274"/>
                <a:gd name="T18" fmla="*/ 329 w 329"/>
                <a:gd name="T19" fmla="*/ 151 h 274"/>
                <a:gd name="T20" fmla="*/ 321 w 329"/>
                <a:gd name="T21" fmla="*/ 102 h 274"/>
                <a:gd name="T22" fmla="*/ 329 w 329"/>
                <a:gd name="T23" fmla="*/ 70 h 274"/>
                <a:gd name="T24" fmla="*/ 329 w 329"/>
                <a:gd name="T25" fmla="*/ 54 h 274"/>
                <a:gd name="T26" fmla="*/ 321 w 329"/>
                <a:gd name="T27" fmla="*/ 21 h 274"/>
                <a:gd name="T28" fmla="*/ 329 w 329"/>
                <a:gd name="T29" fmla="*/ 54 h 274"/>
                <a:gd name="T30" fmla="*/ 292 w 329"/>
                <a:gd name="T31" fmla="*/ 8 h 274"/>
                <a:gd name="T32" fmla="*/ 329 w 329"/>
                <a:gd name="T33" fmla="*/ 0 h 274"/>
                <a:gd name="T34" fmla="*/ 325 w 329"/>
                <a:gd name="T35" fmla="*/ 4 h 274"/>
                <a:gd name="T36" fmla="*/ 276 w 329"/>
                <a:gd name="T37" fmla="*/ 8 h 274"/>
                <a:gd name="T38" fmla="*/ 244 w 329"/>
                <a:gd name="T39" fmla="*/ 0 h 274"/>
                <a:gd name="T40" fmla="*/ 276 w 329"/>
                <a:gd name="T41" fmla="*/ 8 h 274"/>
                <a:gd name="T42" fmla="*/ 195 w 329"/>
                <a:gd name="T43" fmla="*/ 8 h 274"/>
                <a:gd name="T44" fmla="*/ 227 w 329"/>
                <a:gd name="T45" fmla="*/ 0 h 274"/>
                <a:gd name="T46" fmla="*/ 179 w 329"/>
                <a:gd name="T47" fmla="*/ 8 h 274"/>
                <a:gd name="T48" fmla="*/ 146 w 329"/>
                <a:gd name="T49" fmla="*/ 0 h 274"/>
                <a:gd name="T50" fmla="*/ 179 w 329"/>
                <a:gd name="T51" fmla="*/ 8 h 274"/>
                <a:gd name="T52" fmla="*/ 98 w 329"/>
                <a:gd name="T53" fmla="*/ 8 h 274"/>
                <a:gd name="T54" fmla="*/ 130 w 329"/>
                <a:gd name="T55" fmla="*/ 0 h 274"/>
                <a:gd name="T56" fmla="*/ 81 w 329"/>
                <a:gd name="T57" fmla="*/ 8 h 274"/>
                <a:gd name="T58" fmla="*/ 49 w 329"/>
                <a:gd name="T59" fmla="*/ 0 h 274"/>
                <a:gd name="T60" fmla="*/ 81 w 329"/>
                <a:gd name="T61" fmla="*/ 8 h 274"/>
                <a:gd name="T62" fmla="*/ 0 w 329"/>
                <a:gd name="T63" fmla="*/ 8 h 274"/>
                <a:gd name="T64" fmla="*/ 33 w 329"/>
                <a:gd name="T65" fmla="*/ 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9" h="274">
                  <a:moveTo>
                    <a:pt x="329" y="274"/>
                  </a:moveTo>
                  <a:lnTo>
                    <a:pt x="321" y="274"/>
                  </a:lnTo>
                  <a:lnTo>
                    <a:pt x="321" y="264"/>
                  </a:lnTo>
                  <a:lnTo>
                    <a:pt x="329" y="264"/>
                  </a:lnTo>
                  <a:lnTo>
                    <a:pt x="329" y="274"/>
                  </a:lnTo>
                  <a:close/>
                  <a:moveTo>
                    <a:pt x="329" y="248"/>
                  </a:moveTo>
                  <a:lnTo>
                    <a:pt x="321" y="248"/>
                  </a:lnTo>
                  <a:lnTo>
                    <a:pt x="321" y="216"/>
                  </a:lnTo>
                  <a:lnTo>
                    <a:pt x="329" y="216"/>
                  </a:lnTo>
                  <a:lnTo>
                    <a:pt x="329" y="248"/>
                  </a:lnTo>
                  <a:close/>
                  <a:moveTo>
                    <a:pt x="329" y="200"/>
                  </a:moveTo>
                  <a:lnTo>
                    <a:pt x="321" y="200"/>
                  </a:lnTo>
                  <a:lnTo>
                    <a:pt x="321" y="167"/>
                  </a:lnTo>
                  <a:lnTo>
                    <a:pt x="329" y="167"/>
                  </a:lnTo>
                  <a:lnTo>
                    <a:pt x="329" y="200"/>
                  </a:lnTo>
                  <a:close/>
                  <a:moveTo>
                    <a:pt x="329" y="151"/>
                  </a:moveTo>
                  <a:lnTo>
                    <a:pt x="321" y="151"/>
                  </a:lnTo>
                  <a:lnTo>
                    <a:pt x="321" y="119"/>
                  </a:lnTo>
                  <a:lnTo>
                    <a:pt x="329" y="119"/>
                  </a:lnTo>
                  <a:lnTo>
                    <a:pt x="329" y="151"/>
                  </a:lnTo>
                  <a:close/>
                  <a:moveTo>
                    <a:pt x="329" y="102"/>
                  </a:moveTo>
                  <a:lnTo>
                    <a:pt x="321" y="102"/>
                  </a:lnTo>
                  <a:lnTo>
                    <a:pt x="321" y="70"/>
                  </a:lnTo>
                  <a:lnTo>
                    <a:pt x="329" y="70"/>
                  </a:lnTo>
                  <a:lnTo>
                    <a:pt x="329" y="102"/>
                  </a:lnTo>
                  <a:close/>
                  <a:moveTo>
                    <a:pt x="329" y="54"/>
                  </a:moveTo>
                  <a:lnTo>
                    <a:pt x="321" y="54"/>
                  </a:lnTo>
                  <a:lnTo>
                    <a:pt x="321" y="21"/>
                  </a:lnTo>
                  <a:lnTo>
                    <a:pt x="329" y="21"/>
                  </a:lnTo>
                  <a:lnTo>
                    <a:pt x="329" y="54"/>
                  </a:lnTo>
                  <a:close/>
                  <a:moveTo>
                    <a:pt x="325" y="8"/>
                  </a:moveTo>
                  <a:lnTo>
                    <a:pt x="292" y="8"/>
                  </a:lnTo>
                  <a:lnTo>
                    <a:pt x="292" y="0"/>
                  </a:lnTo>
                  <a:lnTo>
                    <a:pt x="329" y="0"/>
                  </a:lnTo>
                  <a:lnTo>
                    <a:pt x="329" y="4"/>
                  </a:lnTo>
                  <a:lnTo>
                    <a:pt x="325" y="4"/>
                  </a:lnTo>
                  <a:lnTo>
                    <a:pt x="325" y="8"/>
                  </a:lnTo>
                  <a:close/>
                  <a:moveTo>
                    <a:pt x="276" y="8"/>
                  </a:moveTo>
                  <a:lnTo>
                    <a:pt x="244" y="8"/>
                  </a:lnTo>
                  <a:lnTo>
                    <a:pt x="244" y="0"/>
                  </a:lnTo>
                  <a:lnTo>
                    <a:pt x="276" y="0"/>
                  </a:lnTo>
                  <a:lnTo>
                    <a:pt x="276" y="8"/>
                  </a:lnTo>
                  <a:close/>
                  <a:moveTo>
                    <a:pt x="227" y="8"/>
                  </a:moveTo>
                  <a:lnTo>
                    <a:pt x="195" y="8"/>
                  </a:lnTo>
                  <a:lnTo>
                    <a:pt x="195" y="0"/>
                  </a:lnTo>
                  <a:lnTo>
                    <a:pt x="227" y="0"/>
                  </a:lnTo>
                  <a:lnTo>
                    <a:pt x="227" y="8"/>
                  </a:lnTo>
                  <a:close/>
                  <a:moveTo>
                    <a:pt x="179" y="8"/>
                  </a:moveTo>
                  <a:lnTo>
                    <a:pt x="146" y="8"/>
                  </a:lnTo>
                  <a:lnTo>
                    <a:pt x="146" y="0"/>
                  </a:lnTo>
                  <a:lnTo>
                    <a:pt x="179" y="0"/>
                  </a:lnTo>
                  <a:lnTo>
                    <a:pt x="179" y="8"/>
                  </a:lnTo>
                  <a:close/>
                  <a:moveTo>
                    <a:pt x="130" y="8"/>
                  </a:moveTo>
                  <a:lnTo>
                    <a:pt x="98" y="8"/>
                  </a:lnTo>
                  <a:lnTo>
                    <a:pt x="98" y="0"/>
                  </a:lnTo>
                  <a:lnTo>
                    <a:pt x="130" y="0"/>
                  </a:lnTo>
                  <a:lnTo>
                    <a:pt x="130" y="8"/>
                  </a:lnTo>
                  <a:close/>
                  <a:moveTo>
                    <a:pt x="81" y="8"/>
                  </a:moveTo>
                  <a:lnTo>
                    <a:pt x="49" y="8"/>
                  </a:lnTo>
                  <a:lnTo>
                    <a:pt x="49" y="0"/>
                  </a:lnTo>
                  <a:lnTo>
                    <a:pt x="81" y="0"/>
                  </a:lnTo>
                  <a:lnTo>
                    <a:pt x="81" y="8"/>
                  </a:lnTo>
                  <a:close/>
                  <a:moveTo>
                    <a:pt x="33" y="8"/>
                  </a:moveTo>
                  <a:lnTo>
                    <a:pt x="0" y="8"/>
                  </a:lnTo>
                  <a:lnTo>
                    <a:pt x="0" y="0"/>
                  </a:lnTo>
                  <a:lnTo>
                    <a:pt x="33" y="0"/>
                  </a:lnTo>
                  <a:lnTo>
                    <a:pt x="33" y="8"/>
                  </a:lnTo>
                  <a:close/>
                </a:path>
              </a:pathLst>
            </a:custGeom>
            <a:solidFill>
              <a:srgbClr val="2F2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4" name="Picture 3">
            <a:extLst>
              <a:ext uri="{FF2B5EF4-FFF2-40B4-BE49-F238E27FC236}">
                <a16:creationId xmlns:a16="http://schemas.microsoft.com/office/drawing/2014/main" id="{575CEB45-E629-45E1-8D6F-50523CF7E23D}"/>
              </a:ext>
            </a:extLst>
          </p:cNvPr>
          <p:cNvPicPr>
            <a:picLocks noChangeAspect="1"/>
          </p:cNvPicPr>
          <p:nvPr/>
        </p:nvPicPr>
        <p:blipFill rotWithShape="1">
          <a:blip r:embed="rId2">
            <a:extLst>
              <a:ext uri="{28A0092B-C50C-407E-A947-70E740481C1C}">
                <a14:useLocalDpi xmlns:a14="http://schemas.microsoft.com/office/drawing/2010/main" val="0"/>
              </a:ext>
            </a:extLst>
          </a:blip>
          <a:srcRect t="3234" b="7155"/>
          <a:stretch/>
        </p:blipFill>
        <p:spPr>
          <a:xfrm>
            <a:off x="3937149" y="2902099"/>
            <a:ext cx="2681288" cy="4271539"/>
          </a:xfrm>
          <a:prstGeom prst="rect">
            <a:avLst/>
          </a:prstGeom>
        </p:spPr>
      </p:pic>
    </p:spTree>
    <p:extLst>
      <p:ext uri="{BB962C8B-B14F-4D97-AF65-F5344CB8AC3E}">
        <p14:creationId xmlns:p14="http://schemas.microsoft.com/office/powerpoint/2010/main" val="723649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1E1CAFB-953E-4740-842D-BF058AFDAF80}"/>
              </a:ext>
            </a:extLst>
          </p:cNvPr>
          <p:cNvSpPr/>
          <p:nvPr/>
        </p:nvSpPr>
        <p:spPr>
          <a:xfrm>
            <a:off x="0" y="0"/>
            <a:ext cx="10058400" cy="94497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itle 18">
            <a:extLst>
              <a:ext uri="{FF2B5EF4-FFF2-40B4-BE49-F238E27FC236}">
                <a16:creationId xmlns:a16="http://schemas.microsoft.com/office/drawing/2014/main" id="{8B0DFF08-18BB-43F9-A874-5BC66B576EE2}"/>
              </a:ext>
            </a:extLst>
          </p:cNvPr>
          <p:cNvSpPr>
            <a:spLocks noGrp="1"/>
          </p:cNvSpPr>
          <p:nvPr>
            <p:ph type="title"/>
          </p:nvPr>
        </p:nvSpPr>
        <p:spPr>
          <a:xfrm>
            <a:off x="153017" y="192354"/>
            <a:ext cx="8675370" cy="547956"/>
          </a:xfrm>
        </p:spPr>
        <p:txBody>
          <a:bodyPr>
            <a:normAutofit/>
          </a:bodyPr>
          <a:lstStyle/>
          <a:p>
            <a:pPr algn="ctr"/>
            <a:r>
              <a:rPr lang="en-US" dirty="0">
                <a:solidFill>
                  <a:schemeClr val="bg1"/>
                </a:solidFill>
              </a:rPr>
              <a:t>Demo</a:t>
            </a:r>
            <a:endParaRPr lang="en-US" sz="2400" dirty="0">
              <a:solidFill>
                <a:schemeClr val="bg1"/>
              </a:solidFill>
            </a:endParaRPr>
          </a:p>
        </p:txBody>
      </p:sp>
    </p:spTree>
    <p:extLst>
      <p:ext uri="{BB962C8B-B14F-4D97-AF65-F5344CB8AC3E}">
        <p14:creationId xmlns:p14="http://schemas.microsoft.com/office/powerpoint/2010/main" val="3912316080"/>
      </p:ext>
    </p:extLst>
  </p:cSld>
  <p:clrMapOvr>
    <a:masterClrMapping/>
  </p:clrMapOvr>
</p:sld>
</file>

<file path=ppt/theme/theme1.xml><?xml version="1.0" encoding="utf-8"?>
<a:theme xmlns:a="http://schemas.openxmlformats.org/drawingml/2006/main" name="Office Theme">
  <a:themeElements>
    <a:clrScheme name="InfographicTemplateBrandColors">
      <a:dk1>
        <a:sysClr val="windowText" lastClr="000000"/>
      </a:dk1>
      <a:lt1>
        <a:sysClr val="window" lastClr="FFFFFF"/>
      </a:lt1>
      <a:dk2>
        <a:srgbClr val="2F2F2F"/>
      </a:dk2>
      <a:lt2>
        <a:srgbClr val="D2D2D2"/>
      </a:lt2>
      <a:accent1>
        <a:srgbClr val="0078D4"/>
      </a:accent1>
      <a:accent2>
        <a:srgbClr val="D83B01"/>
      </a:accent2>
      <a:accent3>
        <a:srgbClr val="939393"/>
      </a:accent3>
      <a:accent4>
        <a:srgbClr val="FFF100"/>
      </a:accent4>
      <a:accent5>
        <a:srgbClr val="003F50"/>
      </a:accent5>
      <a:accent6>
        <a:srgbClr val="BAD80A"/>
      </a:accent6>
      <a:hlink>
        <a:srgbClr val="0078D4"/>
      </a:hlink>
      <a:folHlink>
        <a:srgbClr val="A80000"/>
      </a:folHlink>
    </a:clrScheme>
    <a:fontScheme name="Custom 2">
      <a:majorFont>
        <a:latin typeface="Segoe UI Semibold"/>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WorkFromAnywhere.potx" id="{09C756A7-6439-483B-97D2-7365063EDF9B}" vid="{960BC03F-87A6-4471-BFEE-5EE1D2DCCE9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Work from anywhere</Template>
  <TotalTime>0</TotalTime>
  <Words>139</Words>
  <Application>Microsoft Office PowerPoint</Application>
  <PresentationFormat>Custom</PresentationFormat>
  <Paragraphs>17</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Segoe Pro Semibold</vt:lpstr>
      <vt:lpstr>Segoe UI</vt:lpstr>
      <vt:lpstr>Segoe UI Bold</vt:lpstr>
      <vt:lpstr>Segoe UI Semibold</vt:lpstr>
      <vt:lpstr>Office Theme</vt:lpstr>
      <vt:lpstr>   Ứng Dụng Dự Báo Thời Tiết</vt:lpstr>
      <vt:lpstr>PowerPoint Presentation</vt:lpstr>
      <vt:lpstr>PowerPoint Presentation</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2019-08-08T07:18:57Z</dcterms:created>
  <dcterms:modified xsi:type="dcterms:W3CDTF">2019-08-08T08:16:41Z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2019-02-15T23:31:53.5208800Z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99bfeff6-98c6-4283-a057-d25cf520df2f</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