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2C08-4A18-4C3C-AB29-77CBC8689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C038A-68DC-4A77-9B27-9776E4A2A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5B63-9AB8-4900-B41E-537C5726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3D13-FB0E-4B50-B4D0-B61A3A43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7DD3-C634-4C03-9DE0-B1B8350F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8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946D-B7E3-4108-9468-56B56757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981E-D64E-4A8C-A24A-8D1507AC1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5BFA-60A2-42F9-BDDA-0894EA2A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9547-5CC3-49FC-B71E-4F06ECD8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6F452-DF79-4F2F-A658-D761CB80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24929-6DF3-415F-989F-3844CF639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F1ECE-E729-43D5-AA4F-4F3E9B5C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078A-3684-4299-AAE2-B38E9251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64C5-1B55-403B-BD1D-84B00D15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0383-1D26-4CA3-B1E5-E1036DC0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1DEF-BDC4-45D9-9A11-945282A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A91D-CE23-462B-8EE6-FE1D89D7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F5BF-8D62-48D3-8603-7AD607D3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E360-C3AA-4890-827D-B892E8DB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4BE66-C4A2-44F5-A624-B08B1264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BA62-E179-4CE2-884D-A95231E2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125EF-8E9D-417C-B6BB-FEC280F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7ED2F-DF46-46CF-96AF-F4260FC1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62569-A85B-4E6D-B9E8-2D709ECC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CF73-DE7F-4AA2-8A2C-41012648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F9C-1164-4FDA-87C9-4CC202A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CBF6-4546-4819-B3A2-4B022025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12A6-E953-49C4-B71A-C5594D125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02EF9-98D0-4EA3-BD14-725F403C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1E31-DADB-4260-8024-8BDAD4C2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2934-293F-49B0-B68E-CDEEBB57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1BD7-D0D5-4B65-AB45-D757C22E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D612A-98EA-460A-89B6-FCEB37566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60178-A378-48C1-8B13-36D1351F1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E5C2-15D2-4B17-8EDC-490EDB45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43EC2-4476-4D5F-A10C-4F85462FD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E7515-A366-451C-9F72-5769DA3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272EA-4254-4425-AFB8-E9847735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6F17F-A19B-42A2-A76D-1721956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5053-8958-44E1-9E59-DAF6A423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BF83E-B8A1-491C-9191-93A77F0A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855C1-1420-46CE-841B-BC5832E6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AE05A-FD49-40B7-BE60-C57B944C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BCD6F-5D71-4DD6-B415-90D5EB44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29881-AA24-4611-AB06-2560421E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40406-D175-45A9-A421-758BA993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1324-B90C-4F19-8A57-6C9FE493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8C22-45AE-4BC3-B86E-6618715D4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33631-DC29-44E6-9406-A85AA7BDB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41A6-0167-4051-B652-00DE6D00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2287-6420-4F30-9380-D29CC9B1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900D-F685-4327-932C-828886BB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05C3-B8A6-4B49-8090-6922E7BA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A10A1-098B-4F0B-B837-4D7162D5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F4BD-CC89-4DBE-ADD3-1C9A78B64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20D61-FA37-413F-BE23-4A2BCA07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9A03-FD96-411E-B5CA-D916A874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260F0-563F-4890-B4E8-A9242354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D627D-2BB1-476F-B6FF-378B4C35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83BC-2BE6-4E66-BF8A-F980CDFD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EA5D5-EC50-4BB8-8779-17AA5A844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C9BC-BFC7-4E94-A341-C64092483D19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3906-D43F-4984-B629-C50F48161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72B7D-E344-40F4-B422-D4D807775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D44F1-03B6-40B2-B023-228FB9BA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9420-144E-43FC-85FB-FF713CFA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856FD-4EDE-4679-922B-75B94D0DB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6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9B4A34A3-902F-4EC1-B6D2-C0E3B276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627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5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6885D7A4-19AD-4ED4-8B36-015475C3F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022760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Ink Drawings&#10;">
            <a:extLst>
              <a:ext uri="{FF2B5EF4-FFF2-40B4-BE49-F238E27FC236}">
                <a16:creationId xmlns:a16="http://schemas.microsoft.com/office/drawing/2014/main" id="{45C6D827-EFD4-4188-B991-1A9468C4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49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9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hyebin</dc:creator>
  <cp:lastModifiedBy>song, hyebin</cp:lastModifiedBy>
  <cp:revision>4</cp:revision>
  <dcterms:created xsi:type="dcterms:W3CDTF">2021-01-25T00:23:27Z</dcterms:created>
  <dcterms:modified xsi:type="dcterms:W3CDTF">2021-01-25T14:04:15Z</dcterms:modified>
</cp:coreProperties>
</file>