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9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9968-A881-410C-85EB-47DCD4E9DA9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937C-32B3-4288-B3D6-7E021E31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8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39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4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3586F941-2FE6-4D0B-9267-76E4A833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72993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Most Common Runner Names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69A6D4-5092-4943-A039-7C688441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662" y="4089602"/>
            <a:ext cx="3849625" cy="1027982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Nashville 2016-2019</a:t>
            </a:r>
          </a:p>
        </p:txBody>
      </p:sp>
      <p:sp>
        <p:nvSpPr>
          <p:cNvPr id="110" name="Rectangle 62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7D5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F0887E-16D8-40B2-A36C-91A45FA867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7" t="10070" r="22242" b="11512"/>
          <a:stretch/>
        </p:blipFill>
        <p:spPr>
          <a:xfrm>
            <a:off x="1249972" y="923378"/>
            <a:ext cx="5040635" cy="4993144"/>
          </a:xfrm>
          <a:prstGeom prst="rect">
            <a:avLst/>
          </a:prstGeom>
          <a:ln w="12700">
            <a:noFill/>
          </a:ln>
        </p:spPr>
      </p:pic>
      <p:sp>
        <p:nvSpPr>
          <p:cNvPr id="11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55C5BFA6-730D-4C82-9EF7-DDFA0AFC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726" y="2288494"/>
            <a:ext cx="3429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F401F7CD-4C19-4632-8678-200A3FBF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461" y="2037287"/>
            <a:ext cx="5436594" cy="416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D91F5481-1D90-417B-A288-7ACD547D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2468" y="2007842"/>
            <a:ext cx="5477141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805AA1-CBE5-46B1-A2FA-04893297FDE9}"/>
              </a:ext>
            </a:extLst>
          </p:cNvPr>
          <p:cNvSpPr txBox="1"/>
          <p:nvPr/>
        </p:nvSpPr>
        <p:spPr>
          <a:xfrm>
            <a:off x="1584919" y="738042"/>
            <a:ext cx="943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Most Common Full Marathon Finisher Names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AC1B1F-80FC-469A-883D-521E7C46D84C}"/>
              </a:ext>
            </a:extLst>
          </p:cNvPr>
          <p:cNvSpPr txBox="1"/>
          <p:nvPr/>
        </p:nvSpPr>
        <p:spPr>
          <a:xfrm>
            <a:off x="2139485" y="1346628"/>
            <a:ext cx="866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Total Finishers: 9,705          Average Time: 4:48:27.21 </a:t>
            </a:r>
          </a:p>
        </p:txBody>
      </p:sp>
      <p:pic>
        <p:nvPicPr>
          <p:cNvPr id="40" name="Graphic 39" descr="Run">
            <a:extLst>
              <a:ext uri="{FF2B5EF4-FFF2-40B4-BE49-F238E27FC236}">
                <a16:creationId xmlns:a16="http://schemas.microsoft.com/office/drawing/2014/main" id="{457CAC05-D057-4C9B-B208-9CBE29958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2783" y="1337222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BE6CAB-4521-4FC1-AAE0-0C08970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80" y="1972882"/>
            <a:ext cx="5511685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F9617EA-E235-4F9C-97E7-BC2C312B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9" y="1972882"/>
            <a:ext cx="5565197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BCBE37D-2CA7-49DE-A55E-D8BAE474C2F3}"/>
              </a:ext>
            </a:extLst>
          </p:cNvPr>
          <p:cNvSpPr txBox="1"/>
          <p:nvPr/>
        </p:nvSpPr>
        <p:spPr>
          <a:xfrm>
            <a:off x="1584919" y="738042"/>
            <a:ext cx="943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Most Common Half Marathon Finisher Names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BD3624-D93F-41AD-BAD7-D3CCDC3C50B7}"/>
              </a:ext>
            </a:extLst>
          </p:cNvPr>
          <p:cNvSpPr txBox="1"/>
          <p:nvPr/>
        </p:nvSpPr>
        <p:spPr>
          <a:xfrm>
            <a:off x="2139485" y="1346628"/>
            <a:ext cx="883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Total Finishers: 64,278          Average Time: 2:35:17.81 </a:t>
            </a:r>
          </a:p>
        </p:txBody>
      </p:sp>
      <p:pic>
        <p:nvPicPr>
          <p:cNvPr id="37" name="Graphic 36" descr="Run">
            <a:extLst>
              <a:ext uri="{FF2B5EF4-FFF2-40B4-BE49-F238E27FC236}">
                <a16:creationId xmlns:a16="http://schemas.microsoft.com/office/drawing/2014/main" id="{6DAB5860-5CCA-4F7C-BB09-0F4B4DFFC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5675" y="1337222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9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Most Common Runner Names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Sopel</dc:creator>
  <cp:lastModifiedBy>Heather Sopel</cp:lastModifiedBy>
  <cp:revision>6</cp:revision>
  <dcterms:created xsi:type="dcterms:W3CDTF">2020-11-23T01:57:28Z</dcterms:created>
  <dcterms:modified xsi:type="dcterms:W3CDTF">2020-11-24T03:49:17Z</dcterms:modified>
</cp:coreProperties>
</file>