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c7b17657c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c7b17657c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c680a3664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c680a3664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c7b17657c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c7b17657c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c7b17657c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c7b17657c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680a3664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680a3664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c680a3664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c680a3664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c680a3664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c680a3664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c7b17657c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c7b17657c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7b17657c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c7b17657c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680a3664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680a3664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c680a3664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c680a3664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c680a3664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c680a3664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Listing Homes on the Blockchain 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Hunter Spence, Andre Montgomery, Nicholas Pamboukis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Validated Transaction ✓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1485525"/>
            <a:ext cx="8839204" cy="1558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4075" y="3043607"/>
            <a:ext cx="2255902" cy="1795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for the Future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Next Steps</a:t>
            </a:r>
            <a:endParaRPr b="1" sz="16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Explore ways to create unique NFT art for individual listings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Possibility of Minting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Add an option for the </a:t>
            </a:r>
            <a:r>
              <a:rPr lang="en" sz="1400"/>
              <a:t>homeowner</a:t>
            </a:r>
            <a:r>
              <a:rPr lang="en" sz="1400"/>
              <a:t> to list and </a:t>
            </a:r>
            <a:r>
              <a:rPr lang="en" sz="1400"/>
              <a:t>receive</a:t>
            </a:r>
            <a:r>
              <a:rPr lang="en" sz="1400"/>
              <a:t> private mortgage loans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Professions such as Lien Specialist/ Officer and P</a:t>
            </a:r>
            <a:r>
              <a:rPr lang="en" sz="1400"/>
              <a:t>rivate</a:t>
            </a:r>
            <a:r>
              <a:rPr lang="en" sz="1400"/>
              <a:t> Mortgage Lenders then could  also utilize the dApp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Change price to USD on streamlit, convert to ETH for transaction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Host the </a:t>
            </a:r>
            <a:r>
              <a:rPr lang="en" sz="1400"/>
              <a:t>website</a:t>
            </a:r>
            <a:r>
              <a:rPr lang="en" sz="1400"/>
              <a:t> on a cloud server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Add specific wallet </a:t>
            </a:r>
            <a:r>
              <a:rPr lang="en" sz="1400"/>
              <a:t>configuration</a:t>
            </a:r>
            <a:r>
              <a:rPr lang="en" sz="1400"/>
              <a:t> to streamlit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Add </a:t>
            </a:r>
            <a:r>
              <a:rPr lang="en" sz="1400"/>
              <a:t>separate</a:t>
            </a:r>
            <a:r>
              <a:rPr lang="en" sz="1400"/>
              <a:t> page, allowing users to create a listing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Pictures of dApp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444725"/>
            <a:ext cx="1917869" cy="3485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8063" y="1444738"/>
            <a:ext cx="1917874" cy="34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391" y="2030000"/>
            <a:ext cx="4267208" cy="2314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Project</a:t>
            </a:r>
            <a:endParaRPr b="1" sz="16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Design an application that can be used to buy and sell homes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Using python &amp; blockchain technology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Able to view and create listings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Will execute transactions on the blockchain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Mission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400"/>
              <a:t>Our goal is to provide a proof of concept demonstration on a payment solution for buying and selling houses using the blockchain. With our UI, users can view details of a house, then use their </a:t>
            </a:r>
            <a:r>
              <a:rPr lang="en" sz="1400"/>
              <a:t>crypto</a:t>
            </a:r>
            <a:r>
              <a:rPr lang="en" sz="1400"/>
              <a:t> wallet to transfer funds to the sellers address. In this solution, we use ETH.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Files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Three Main Files</a:t>
            </a:r>
            <a:endParaRPr b="1" sz="16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housing_streamlit.py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crypto_wallet.py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config.yaml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8" name="Google Shape;78;p1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</a:t>
            </a:r>
            <a:r>
              <a:rPr b="1" lang="en" sz="1600"/>
              <a:t>ousing_streamlit.py</a:t>
            </a:r>
            <a:endParaRPr b="1" sz="16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Footnotes: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Build a dApp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Created First during Development Phase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Useful for Ganache and back-testing </a:t>
            </a:r>
            <a:r>
              <a:rPr lang="en" sz="1400"/>
              <a:t>preceding</a:t>
            </a:r>
            <a:r>
              <a:rPr lang="en" sz="1400"/>
              <a:t> files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3007350"/>
            <a:ext cx="4733725" cy="187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housing_streamlit.py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housing_streamlit.py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 u="sng"/>
              <a:t>Successfully create a decentralized application (dApp) using Streamlit …</a:t>
            </a:r>
            <a:endParaRPr sz="1400"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Purchase &amp; Sell Homes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Images of listed homes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Displays the contract </a:t>
            </a:r>
            <a:r>
              <a:rPr lang="en" sz="1400"/>
              <a:t>address</a:t>
            </a:r>
            <a:r>
              <a:rPr lang="en" sz="1400"/>
              <a:t> and amount for each home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Efficient &amp; Secure Payments w/ a validated transaction hash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Authenticate users’ login </a:t>
            </a:r>
            <a:r>
              <a:rPr lang="en" sz="1400"/>
              <a:t>credentials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u="sng"/>
              <a:t>Important Files:</a:t>
            </a:r>
            <a:endParaRPr sz="1400"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u="sng"/>
              <a:t>config.yam</a:t>
            </a:r>
            <a:r>
              <a:rPr lang="en" sz="1400"/>
              <a:t>l: Storage for usernames and passwords for all accounts on dApps platform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u="sng"/>
              <a:t>crypto_wallet.py</a:t>
            </a:r>
            <a:r>
              <a:rPr lang="en" sz="1400"/>
              <a:t>: Generate new accounts, authenticate purchases, and provide an easy-to-use user interface (UI)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 Code for housing_streamlit.py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00" y="1348125"/>
            <a:ext cx="3846889" cy="371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264" y="1348125"/>
            <a:ext cx="3809564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config.yaml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yaml.config</a:t>
            </a:r>
            <a:endParaRPr b="1" sz="16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Simple enough… storage for a user’s super secret password to access the dApp !!</a:t>
            </a:r>
            <a:endParaRPr sz="140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288" y="2351425"/>
            <a:ext cx="5861425" cy="26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crypto_wallet.py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crypto_wallet.py</a:t>
            </a:r>
            <a:endParaRPr b="1" sz="16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 u="sng"/>
              <a:t>Generate Account:</a:t>
            </a:r>
            <a:endParaRPr sz="1400"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Loads user’s dotenv() file for mnemonic phrase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Mnemonic phrase is unique to the user’s crypto wallet authentication keys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u="sng"/>
              <a:t>Gives functionality to User Interface:</a:t>
            </a:r>
            <a:endParaRPr sz="1400"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u="sng"/>
              <a:t>g</a:t>
            </a:r>
            <a:r>
              <a:rPr lang="en" sz="1400" u="sng"/>
              <a:t>et_balance</a:t>
            </a:r>
            <a:r>
              <a:rPr lang="en" sz="1400"/>
              <a:t>: Converts user’s balance from wei to ether (eth)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u="sng"/>
              <a:t>s</a:t>
            </a:r>
            <a:r>
              <a:rPr lang="en" sz="1400" u="sng"/>
              <a:t>end_transaction</a:t>
            </a:r>
            <a:r>
              <a:rPr lang="en" sz="1400"/>
              <a:t>: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Automatically estimate and set  gas price </a:t>
            </a:r>
            <a:r>
              <a:rPr lang="en" sz="1400"/>
              <a:t>strategies</a:t>
            </a:r>
            <a:r>
              <a:rPr lang="en" sz="1400"/>
              <a:t> for all executed transactions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Converts eth into wei: required for gas fees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Sends a signed transaction for user confirmation</a:t>
            </a:r>
            <a:endParaRPr sz="1400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675" y="1341898"/>
            <a:ext cx="5793176" cy="5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5250" y="1341900"/>
            <a:ext cx="496426" cy="5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for crypto_wallet.py 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900" y="1429450"/>
            <a:ext cx="3653226" cy="3561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1525" y="1429449"/>
            <a:ext cx="3653230" cy="356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Transactions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Backtesting &amp; Validating Results</a:t>
            </a:r>
            <a:endParaRPr b="1" sz="16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 u="sng"/>
              <a:t>Import functions into housing_stremlit.py </a:t>
            </a:r>
            <a:r>
              <a:rPr lang="en" sz="1400"/>
              <a:t>(dApp)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Feed bogus passwords and wallet addresses to accurately </a:t>
            </a:r>
            <a:r>
              <a:rPr lang="en" sz="1400"/>
              <a:t>receive</a:t>
            </a:r>
            <a:r>
              <a:rPr lang="en" sz="1400"/>
              <a:t> error messages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After, </a:t>
            </a:r>
            <a:r>
              <a:rPr lang="en" sz="1400"/>
              <a:t>correctly</a:t>
            </a:r>
            <a:r>
              <a:rPr lang="en" sz="1400"/>
              <a:t> enter a user’s information for a successful send_transaction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u="sng"/>
              <a:t>Validate</a:t>
            </a:r>
            <a:r>
              <a:rPr lang="en" sz="1400"/>
              <a:t> - User can visibly </a:t>
            </a:r>
            <a:r>
              <a:rPr lang="en" sz="1400"/>
              <a:t>identify: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Account has been </a:t>
            </a:r>
            <a:r>
              <a:rPr lang="en" sz="1400"/>
              <a:t>successfully</a:t>
            </a:r>
            <a:r>
              <a:rPr lang="en" sz="1400"/>
              <a:t> created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Account balance is accurate with user’s current crypto wallet amount (eth)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Receive</a:t>
            </a:r>
            <a:r>
              <a:rPr lang="en" sz="1400"/>
              <a:t> a signed transaction after a contract has been fulfilled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