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02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97A2-E240-4DAA-B7B8-B669379AEDC2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736F-D964-4BD1-B447-B76D236AD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8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97A2-E240-4DAA-B7B8-B669379AEDC2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736F-D964-4BD1-B447-B76D236AD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5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97A2-E240-4DAA-B7B8-B669379AEDC2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736F-D964-4BD1-B447-B76D236AD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97A2-E240-4DAA-B7B8-B669379AEDC2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736F-D964-4BD1-B447-B76D236AD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97A2-E240-4DAA-B7B8-B669379AEDC2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736F-D964-4BD1-B447-B76D236AD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0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97A2-E240-4DAA-B7B8-B669379AEDC2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736F-D964-4BD1-B447-B76D236AD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3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97A2-E240-4DAA-B7B8-B669379AEDC2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736F-D964-4BD1-B447-B76D236AD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97A2-E240-4DAA-B7B8-B669379AEDC2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736F-D964-4BD1-B447-B76D236AD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5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97A2-E240-4DAA-B7B8-B669379AEDC2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736F-D964-4BD1-B447-B76D236AD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9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97A2-E240-4DAA-B7B8-B669379AEDC2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736F-D964-4BD1-B447-B76D236AD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9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97A2-E240-4DAA-B7B8-B669379AEDC2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736F-D964-4BD1-B447-B76D236AD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9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97A2-E240-4DAA-B7B8-B669379AEDC2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9736F-D964-4BD1-B447-B76D236AD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4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408EAE-04BF-4E3A-93CE-FE788758DA27}"/>
              </a:ext>
            </a:extLst>
          </p:cNvPr>
          <p:cNvSpPr txBox="1"/>
          <p:nvPr/>
        </p:nvSpPr>
        <p:spPr>
          <a:xfrm>
            <a:off x="196770" y="393539"/>
            <a:ext cx="5289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2024</a:t>
            </a:r>
            <a:r>
              <a:rPr lang="ko-KR" altLang="en-US" sz="2400" dirty="0"/>
              <a:t>년도 창의융합반 개인 연구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C4433-FA53-4032-8EA7-6B42F3416753}"/>
              </a:ext>
            </a:extLst>
          </p:cNvPr>
          <p:cNvSpPr txBox="1"/>
          <p:nvPr/>
        </p:nvSpPr>
        <p:spPr>
          <a:xfrm>
            <a:off x="2129742" y="8288796"/>
            <a:ext cx="444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5</a:t>
            </a:r>
            <a:r>
              <a:rPr lang="ko-KR" altLang="en-US" sz="2400" dirty="0"/>
              <a:t>학년 </a:t>
            </a:r>
            <a:r>
              <a:rPr lang="en-US" altLang="ko-KR" sz="2400" dirty="0"/>
              <a:t>5</a:t>
            </a:r>
            <a:r>
              <a:rPr lang="ko-KR" altLang="en-US" sz="2400" dirty="0"/>
              <a:t>반 이름 </a:t>
            </a:r>
            <a:r>
              <a:rPr lang="en-US" altLang="ko-KR" sz="2400" dirty="0"/>
              <a:t>:</a:t>
            </a:r>
            <a:r>
              <a:rPr lang="ko-KR" altLang="en-US" sz="2400" dirty="0"/>
              <a:t> 박지훈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21834-E110-4CFF-9A33-2151CB5D96E9}"/>
              </a:ext>
            </a:extLst>
          </p:cNvPr>
          <p:cNvSpPr txBox="1"/>
          <p:nvPr/>
        </p:nvSpPr>
        <p:spPr>
          <a:xfrm>
            <a:off x="419582" y="3159889"/>
            <a:ext cx="6018836" cy="19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>
                <a:latin typeface="+mj-ea"/>
                <a:ea typeface="+mj-ea"/>
              </a:rPr>
              <a:t>어떻게 구름은 하늘에 떠 </a:t>
            </a:r>
            <a:r>
              <a:rPr lang="ko-KR" altLang="en-US" sz="4400" b="1" dirty="0" err="1">
                <a:latin typeface="+mj-ea"/>
                <a:ea typeface="+mj-ea"/>
              </a:rPr>
              <a:t>있을수</a:t>
            </a:r>
            <a:r>
              <a:rPr lang="ko-KR" altLang="en-US" sz="4400" b="1" dirty="0">
                <a:latin typeface="+mj-ea"/>
                <a:ea typeface="+mj-ea"/>
              </a:rPr>
              <a:t> 있을까</a:t>
            </a:r>
            <a:r>
              <a:rPr lang="en-US" altLang="ko-KR" sz="4400" b="1" dirty="0">
                <a:latin typeface="+mj-ea"/>
                <a:ea typeface="+mj-ea"/>
              </a:rPr>
              <a:t>?</a:t>
            </a:r>
            <a:endParaRPr lang="ko-KR" altLang="en-US" sz="4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305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825DDA-1E7E-493D-A538-58D736D619A7}"/>
              </a:ext>
            </a:extLst>
          </p:cNvPr>
          <p:cNvSpPr txBox="1"/>
          <p:nvPr/>
        </p:nvSpPr>
        <p:spPr>
          <a:xfrm>
            <a:off x="358815" y="347240"/>
            <a:ext cx="406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연구 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72BAB-7454-4FA5-832B-328573F80C14}"/>
              </a:ext>
            </a:extLst>
          </p:cNvPr>
          <p:cNvSpPr txBox="1"/>
          <p:nvPr/>
        </p:nvSpPr>
        <p:spPr>
          <a:xfrm>
            <a:off x="451414" y="842405"/>
            <a:ext cx="6499186" cy="2156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구름은 무엇으로 만들어졌고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어떻게 하늘에 떠 있을 수 있을까요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?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하늘을 올려다보면 구름이 떠 다니는 모습을 볼 수 </a:t>
            </a:r>
            <a:r>
              <a:rPr lang="ko-KR" altLang="en-US" kern="100" dirty="0">
                <a:solidFill>
                  <a:srgbClr val="252525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있는데</a:t>
            </a:r>
            <a:r>
              <a:rPr lang="en-US" altLang="ko-KR" kern="100" dirty="0">
                <a:solidFill>
                  <a:srgbClr val="252525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구름은 큰 솜사탕처럼 보이기도 하고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때로는 동물 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모양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처럼 재미있는 형태를 가지기도 </a:t>
            </a:r>
            <a:r>
              <a:rPr lang="ko-KR" altLang="en-US" kern="100" dirty="0">
                <a:solidFill>
                  <a:srgbClr val="252525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합니다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그렇다면 우리는 왜 구름이 하늘에 떠 있는지 궁금해질 수 밖에 없어요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FC5D6-50D1-4EF0-AB2C-8A6A9E68845F}"/>
              </a:ext>
            </a:extLst>
          </p:cNvPr>
          <p:cNvSpPr txBox="1"/>
          <p:nvPr/>
        </p:nvSpPr>
        <p:spPr>
          <a:xfrm>
            <a:off x="358814" y="3624528"/>
            <a:ext cx="6591786" cy="4774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400" kern="1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2. </a:t>
            </a:r>
            <a:r>
              <a:rPr lang="ko-KR" altLang="ko-KR" sz="24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연구 과정 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구름</a:t>
            </a: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의 형성과정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구름은 공기에 포함된 수증기가 차가워지면서 작은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물방울이나 얼음 결정으로 변한 것으로 만들어져요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. 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②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구름이 떠 있을 수 있는 이유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따뜻한 공기는 차가운 공기보다 가벼워서 상승하는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성질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이 있는데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이 과정에서 수증기가 상승하다가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차가워지면서 물방울이 되고 구름이 형성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됩니다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.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따뜻한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공기는 상승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차가운 공기는 하강하는 성질이 있어요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높은 곳으로 올라갈수록 공기는 더 차가워지며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이렇게 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차가워진 공기 속에서 물방울이 모여 구름을 형성하게 돼요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. 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D5BF9C-3D1C-4FB5-A1AF-A89C55249AE6}"/>
              </a:ext>
            </a:extLst>
          </p:cNvPr>
          <p:cNvSpPr txBox="1"/>
          <p:nvPr/>
        </p:nvSpPr>
        <p:spPr>
          <a:xfrm>
            <a:off x="442734" y="318463"/>
            <a:ext cx="6374757" cy="2591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구름이 어떻게 만들어지는지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실험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!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252525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생수병에 뜨거운 물을 조금 넣고 병 입구에 얼음을 놓은 후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병 안에서 구름이 어떻게 만들어지는지 관찰했습니다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. 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뜨거운 공기가 위로 올라가고 얼음 주변의 차가운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공기가 부딪혀서 작은 물방울이 생기게 되고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뜨거운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공기가 계속해서 올라오고 있기 때문에 물방울이 떨어지지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않고 공중에 떠 있는 것을 볼 수 있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었습니다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+mn-ea"/>
                <a:cs typeface="Times New Roman" panose="02020603050405020304" pitchFamily="18" charset="0"/>
              </a:rPr>
              <a:t>.  </a:t>
            </a:r>
            <a:endParaRPr lang="ko-KR" altLang="ko-KR" sz="9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1" name="Drawing 0">
            <a:extLst>
              <a:ext uri="{FF2B5EF4-FFF2-40B4-BE49-F238E27FC236}">
                <a16:creationId xmlns:a16="http://schemas.microsoft.com/office/drawing/2014/main" id="{02D70F62-F516-4362-910E-7CB5C99BCA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30112" y="3192771"/>
            <a:ext cx="2212340" cy="2249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6CF24B-DAD8-44CC-8AD7-448C3BED668F}"/>
              </a:ext>
            </a:extLst>
          </p:cNvPr>
          <p:cNvSpPr txBox="1"/>
          <p:nvPr/>
        </p:nvSpPr>
        <p:spPr>
          <a:xfrm>
            <a:off x="332770" y="5828678"/>
            <a:ext cx="6198246" cy="3153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20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연구결과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20000"/>
              </a:lnSpc>
              <a:spcAft>
                <a:spcPts val="800"/>
              </a:spcAft>
            </a:pP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구름은 수증기가 차가워져서 작은 물방울이나 얼음 결정이 된 것이고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이 물방울들은 매우 작아서 공기 중에 떠다닐 수 있을 만큼 가볍습니다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b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따뜻한 공기가 상승하면서 함께 떠오르는 과정에서 구름이 하늘에 떠 있</a:t>
            </a:r>
            <a:r>
              <a:rPr lang="ko-KR" altLang="en-US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을 수</a:t>
            </a:r>
            <a:r>
              <a:rPr lang="ko-KR" altLang="en-US" kern="100" dirty="0">
                <a:solidFill>
                  <a:srgbClr val="252525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있습니다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좀 더 차가운 공기에서는 구름이 더 쉽게 형성될 수 있다는 것도 배웠습니다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연구를 통해 구름의 형성과 하늘에 떠 있는 원리를 이해할 수 있었습니다</a:t>
            </a:r>
            <a:r>
              <a:rPr lang="en-US" altLang="ko-KR" sz="1800" kern="100" dirty="0">
                <a:solidFill>
                  <a:srgbClr val="252525"/>
                </a:solidFill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3" name="Drawing 0">
            <a:extLst>
              <a:ext uri="{FF2B5EF4-FFF2-40B4-BE49-F238E27FC236}">
                <a16:creationId xmlns:a16="http://schemas.microsoft.com/office/drawing/2014/main" id="{FEE1535F-3093-441C-AA58-90CB638344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6024" y="3192771"/>
            <a:ext cx="2221865" cy="225869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DEB1D0D7-AC06-43E5-809A-42E7ACBFEB49}"/>
              </a:ext>
            </a:extLst>
          </p:cNvPr>
          <p:cNvSpPr/>
          <p:nvPr/>
        </p:nvSpPr>
        <p:spPr>
          <a:xfrm>
            <a:off x="4201610" y="3912243"/>
            <a:ext cx="277793" cy="20834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5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287</Words>
  <Application>Microsoft Office PowerPoint</Application>
  <PresentationFormat>화면 슬라이드 쇼(4:3)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박규식(park kyushik)</dc:creator>
  <cp:lastModifiedBy>박규식(park kyushik)</cp:lastModifiedBy>
  <cp:revision>1</cp:revision>
  <dcterms:created xsi:type="dcterms:W3CDTF">2024-11-14T02:24:59Z</dcterms:created>
  <dcterms:modified xsi:type="dcterms:W3CDTF">2024-11-14T02:26:22Z</dcterms:modified>
</cp:coreProperties>
</file>