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1"/>
  </p:normalViewPr>
  <p:slideViewPr>
    <p:cSldViewPr snapToGrid="0" snapToObjects="1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3542-4CE2-0E4B-83FB-5B9ED8E3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5712B-5C3C-7E4F-B327-80955B297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9EE5-3C78-0146-8419-C4DAD991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A555-C559-7E43-8058-63CA1B5E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1293-474D-554A-B161-651381F6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C31C-94BA-5844-8141-A1B39656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DFC1B-245E-DC43-86A4-4BE423FF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2EE7-2937-F545-B15D-B591F36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BA50-7300-2E49-84DE-B9B12DE6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9586-DC0A-7C45-96BF-7AEA9A85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D1965-39F5-614F-B37A-1282715FB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7A81B-35EC-6E44-8191-E8CEC841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7637-E583-9744-89AB-EFBB2884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B51D-E640-5E4F-8748-963963F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6341-FFAF-6E49-A39B-2BDCA8CE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4DE3-28B9-C34F-9113-4F127D8C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B97B-53A4-2144-9893-244E92EE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A504-BF00-D945-9120-D0E9A02A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058F-568F-2346-8122-370AD720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CFC8-DBCD-4644-B311-4ECED089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4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6D38-07CD-5440-B690-747A4A59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36EDF-8005-7044-824C-9EE734AE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F645-1077-4448-AA5B-02125048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5FA8-BD5D-5A40-A83D-13B76BE2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5DDD-4A51-E244-86B9-7957BE9C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A4AE-5127-B64F-9A1D-5B6649F7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478A-C624-7444-A716-D50F86F77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09C60-003E-2445-840E-377F052CB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8506-61C6-3649-9FE0-96D3A6D3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AABBE-CEC6-2E42-B35C-9B08E74C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112C-2FE5-2743-960D-7DF515F1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632D-A718-7D45-9EB1-5393B8C0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40F7-7969-974E-B775-85500A02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9376-C753-E346-A1F2-8C2AADC2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9A131-DDF2-CA4B-8E67-57562F5F0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9CF9B-0694-D647-B089-5F418CC99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05F29-945C-AD4C-896E-18D2C9E5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9DB44-43D8-1D40-8551-CE96961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1391B-F25D-6A46-83F0-2FBC3B2B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C6A5-AEC3-EB49-9A8F-EF951486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84E06-D268-CC40-BB66-46CDD3C6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49F27-7C96-BA41-AB31-79F7589D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7416-43D9-DE40-A265-667E502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8BA50-EF30-824C-99DE-AC80C057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8B9A1-298B-9645-A0E7-184F363C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5B02B-9533-D847-A4BB-B95B8D26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7A7F-5691-DE4B-8EB8-5268115B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CD8E-BA7A-134F-8F37-391E7068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B0F5-E0F1-8B4E-882F-736540DAE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29E9A-17AA-954C-AB07-1CA4B347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E9DC2-6B4E-C346-9143-8F762AFF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93536-F6CD-734C-A0F4-A5C3499D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8B4F-96EE-F04C-94A9-4EB20E1D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AD504-DD00-5948-9DD7-F749F3B8F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5D9DB-D063-844F-A49B-0757471B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CBF30-713C-C542-835E-1BC4FC4D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3596-94A8-104C-8FCA-290693BE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8F099-ED07-3E4F-802E-F9777305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0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07399-D2A5-8942-982B-07D4A51D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D4A21-87C5-DC45-8274-89C01700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7E56-492A-9C4F-9467-9FF1FB06D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70CF-7613-2845-B71E-48571A64EE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6646-F463-3C42-A329-59CA0FE4A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1F6F-BE55-BD47-B4D8-5030D91D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4E46-D4C6-C349-8F76-63298FB8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81D14E-93B7-3840-BF75-1EC96BDBE6E1}"/>
              </a:ext>
            </a:extLst>
          </p:cNvPr>
          <p:cNvSpPr/>
          <p:nvPr/>
        </p:nvSpPr>
        <p:spPr>
          <a:xfrm>
            <a:off x="8926286" y="4806460"/>
            <a:ext cx="1034981" cy="1034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9CBDA4-556A-A442-AD33-E9B817DCDD32}"/>
              </a:ext>
            </a:extLst>
          </p:cNvPr>
          <p:cNvSpPr/>
          <p:nvPr/>
        </p:nvSpPr>
        <p:spPr>
          <a:xfrm>
            <a:off x="7298454" y="4074618"/>
            <a:ext cx="1033305" cy="1034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65F8CC-55A8-C34B-BD07-03C15F1C348A}"/>
              </a:ext>
            </a:extLst>
          </p:cNvPr>
          <p:cNvSpPr/>
          <p:nvPr/>
        </p:nvSpPr>
        <p:spPr>
          <a:xfrm>
            <a:off x="4401113" y="4440539"/>
            <a:ext cx="1033305" cy="1034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E224A6-F85B-8D4A-A071-D55FE9B8C00C}"/>
              </a:ext>
            </a:extLst>
          </p:cNvPr>
          <p:cNvSpPr/>
          <p:nvPr/>
        </p:nvSpPr>
        <p:spPr>
          <a:xfrm>
            <a:off x="6086951" y="803866"/>
            <a:ext cx="1034981" cy="1034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9A769B-EC67-A240-B6B2-0E00E2BB1071}"/>
              </a:ext>
            </a:extLst>
          </p:cNvPr>
          <p:cNvSpPr/>
          <p:nvPr/>
        </p:nvSpPr>
        <p:spPr>
          <a:xfrm>
            <a:off x="9428702" y="2378110"/>
            <a:ext cx="1189055" cy="1034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vmPFC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AEB87A-4892-9E47-9715-40D9B7A15CA2}"/>
              </a:ext>
            </a:extLst>
          </p:cNvPr>
          <p:cNvSpPr/>
          <p:nvPr/>
        </p:nvSpPr>
        <p:spPr>
          <a:xfrm>
            <a:off x="8199532" y="955435"/>
            <a:ext cx="1034982" cy="1034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TPJ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E9CF3F-3F33-B24B-8309-239242A36BBC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7121932" y="1321356"/>
            <a:ext cx="1077600" cy="15156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653CF9-8532-1F40-9E56-8B9C45DB16F0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5283094" y="3261521"/>
            <a:ext cx="4319741" cy="13305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0BAE66-F9B1-0644-81E3-11D978EE0891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6970363" y="1687277"/>
            <a:ext cx="2458339" cy="120832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EA45DD-B1E4-6146-9A61-344282CBD474}"/>
              </a:ext>
            </a:extLst>
          </p:cNvPr>
          <p:cNvCxnSpPr>
            <a:cxnSpLocks/>
            <a:stCxn id="5" idx="0"/>
            <a:endCxn id="9" idx="3"/>
          </p:cNvCxnSpPr>
          <p:nvPr/>
        </p:nvCxnSpPr>
        <p:spPr>
          <a:xfrm flipV="1">
            <a:off x="7815107" y="1838846"/>
            <a:ext cx="535995" cy="223577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12A6F1-EBA1-D340-B3E9-C448484298B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5434418" y="4592108"/>
            <a:ext cx="1864036" cy="36592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620204-D657-F241-85B1-69762C19025A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9809698" y="3413090"/>
            <a:ext cx="213532" cy="154493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FC16C5-2BB2-A547-9E07-0194D20E2768}"/>
              </a:ext>
            </a:extLst>
          </p:cNvPr>
          <p:cNvCxnSpPr>
            <a:cxnSpLocks/>
            <a:stCxn id="4" idx="0"/>
            <a:endCxn id="9" idx="5"/>
          </p:cNvCxnSpPr>
          <p:nvPr/>
        </p:nvCxnSpPr>
        <p:spPr>
          <a:xfrm flipH="1" flipV="1">
            <a:off x="9082944" y="1838846"/>
            <a:ext cx="360833" cy="29676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0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 Popal</dc:creator>
  <cp:lastModifiedBy>Haroon Popal</cp:lastModifiedBy>
  <cp:revision>2</cp:revision>
  <dcterms:created xsi:type="dcterms:W3CDTF">2020-02-26T19:59:54Z</dcterms:created>
  <dcterms:modified xsi:type="dcterms:W3CDTF">2020-02-26T20:15:09Z</dcterms:modified>
</cp:coreProperties>
</file>