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92D050"/>
    <a:srgbClr val="E9A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400" d="100"/>
          <a:sy n="400" d="100"/>
        </p:scale>
        <p:origin x="345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8872" cy="11887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29BF-800D-4CE9-B927-07BE433F183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2CED-77E8-4C73-9D01-327ABFBB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086906-90C7-4D58-99EA-BB87234769AD}"/>
              </a:ext>
            </a:extLst>
          </p:cNvPr>
          <p:cNvSpPr/>
          <p:nvPr/>
        </p:nvSpPr>
        <p:spPr>
          <a:xfrm>
            <a:off x="0" y="0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31ED1-559F-4073-9D3F-C28E4885D7D2}"/>
              </a:ext>
            </a:extLst>
          </p:cNvPr>
          <p:cNvSpPr/>
          <p:nvPr/>
        </p:nvSpPr>
        <p:spPr>
          <a:xfrm>
            <a:off x="566928" y="566928"/>
            <a:ext cx="347472" cy="347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à¸à¸³à¹à¸à¸à¸­à¸´à¸">
            <a:extLst>
              <a:ext uri="{FF2B5EF4-FFF2-40B4-BE49-F238E27FC236}">
                <a16:creationId xmlns:a16="http://schemas.microsoft.com/office/drawing/2014/main" id="{07DF52A8-021B-4B2A-974A-BF2B84CD0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80858" b="70952"/>
          <a:stretch/>
        </p:blipFill>
        <p:spPr bwMode="auto">
          <a:xfrm>
            <a:off x="566928" y="566928"/>
            <a:ext cx="349840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1351B-B53D-404A-A2F7-93ABE30FE10E}"/>
              </a:ext>
            </a:extLst>
          </p:cNvPr>
          <p:cNvSpPr/>
          <p:nvPr/>
        </p:nvSpPr>
        <p:spPr>
          <a:xfrm>
            <a:off x="-326130" y="-333376"/>
            <a:ext cx="1566659" cy="21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36 px</a:t>
            </a:r>
            <a:r>
              <a:rPr lang="th-TH" sz="900" dirty="0"/>
              <a:t> (</a:t>
            </a:r>
            <a:r>
              <a:rPr lang="en-US" sz="900" dirty="0"/>
              <a:t>0.375 in) </a:t>
            </a:r>
            <a:r>
              <a:rPr lang="th-TH" sz="900" dirty="0"/>
              <a:t>จ้า</a:t>
            </a:r>
            <a:endParaRPr lang="en-US" sz="900" dirty="0"/>
          </a:p>
        </p:txBody>
      </p:sp>
      <p:pic>
        <p:nvPicPr>
          <p:cNvPr id="1028" name="Picture 4" descr="Image result for grass icon">
            <a:extLst>
              <a:ext uri="{FF2B5EF4-FFF2-40B4-BE49-F238E27FC236}">
                <a16:creationId xmlns:a16="http://schemas.microsoft.com/office/drawing/2014/main" id="{B14B4D46-5FEA-47FB-AC3A-DEC6D0891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8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45900B5-5360-4D84-ADAB-EAE8AC990032}"/>
              </a:ext>
            </a:extLst>
          </p:cNvPr>
          <p:cNvGrpSpPr/>
          <p:nvPr/>
        </p:nvGrpSpPr>
        <p:grpSpPr>
          <a:xfrm>
            <a:off x="566928" y="933641"/>
            <a:ext cx="347472" cy="347472"/>
            <a:chOff x="0" y="950310"/>
            <a:chExt cx="347472" cy="3474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B2B061-38E6-47C6-B6CF-39850D33388C}"/>
                </a:ext>
              </a:extLst>
            </p:cNvPr>
            <p:cNvSpPr/>
            <p:nvPr/>
          </p:nvSpPr>
          <p:spPr>
            <a:xfrm>
              <a:off x="0" y="950310"/>
              <a:ext cx="347472" cy="347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31BE94-8F14-4249-9873-51FA935EA439}"/>
                </a:ext>
              </a:extLst>
            </p:cNvPr>
            <p:cNvGrpSpPr/>
            <p:nvPr/>
          </p:nvGrpSpPr>
          <p:grpSpPr>
            <a:xfrm>
              <a:off x="50731" y="1024031"/>
              <a:ext cx="279344" cy="247652"/>
              <a:chOff x="-724688" y="647699"/>
              <a:chExt cx="279344" cy="247652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5D04E8B0-A013-4C65-8E0A-5FB938E18D4C}"/>
                  </a:ext>
                </a:extLst>
              </p:cNvPr>
              <p:cNvSpPr/>
              <p:nvPr/>
            </p:nvSpPr>
            <p:spPr>
              <a:xfrm>
                <a:off x="-724688" y="719138"/>
                <a:ext cx="85724" cy="173831"/>
              </a:xfrm>
              <a:custGeom>
                <a:avLst/>
                <a:gdLst>
                  <a:gd name="connsiteX0" fmla="*/ 0 w 142875"/>
                  <a:gd name="connsiteY0" fmla="*/ 0 h 145256"/>
                  <a:gd name="connsiteX1" fmla="*/ 142875 w 142875"/>
                  <a:gd name="connsiteY1" fmla="*/ 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142875"/>
                  <a:gd name="connsiteY0" fmla="*/ 0 h 145256"/>
                  <a:gd name="connsiteX1" fmla="*/ 80963 w 142875"/>
                  <a:gd name="connsiteY1" fmla="*/ 5715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83344"/>
                  <a:gd name="connsiteY0" fmla="*/ 0 h 176213"/>
                  <a:gd name="connsiteX1" fmla="*/ 80963 w 83344"/>
                  <a:gd name="connsiteY1" fmla="*/ 57150 h 176213"/>
                  <a:gd name="connsiteX2" fmla="*/ 83344 w 83344"/>
                  <a:gd name="connsiteY2" fmla="*/ 176213 h 176213"/>
                  <a:gd name="connsiteX3" fmla="*/ 0 w 83344"/>
                  <a:gd name="connsiteY3" fmla="*/ 145256 h 176213"/>
                  <a:gd name="connsiteX4" fmla="*/ 0 w 83344"/>
                  <a:gd name="connsiteY4" fmla="*/ 0 h 176213"/>
                  <a:gd name="connsiteX0" fmla="*/ 0 w 83344"/>
                  <a:gd name="connsiteY0" fmla="*/ 0 h 183356"/>
                  <a:gd name="connsiteX1" fmla="*/ 80963 w 83344"/>
                  <a:gd name="connsiteY1" fmla="*/ 57150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76213"/>
                  <a:gd name="connsiteX1" fmla="*/ 69057 w 83344"/>
                  <a:gd name="connsiteY1" fmla="*/ 71438 h 176213"/>
                  <a:gd name="connsiteX2" fmla="*/ 83344 w 83344"/>
                  <a:gd name="connsiteY2" fmla="*/ 176213 h 176213"/>
                  <a:gd name="connsiteX3" fmla="*/ 38100 w 83344"/>
                  <a:gd name="connsiteY3" fmla="*/ 173831 h 176213"/>
                  <a:gd name="connsiteX4" fmla="*/ 0 w 83344"/>
                  <a:gd name="connsiteY4" fmla="*/ 0 h 176213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0 w 85726"/>
                  <a:gd name="connsiteY4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32471 w 85726"/>
                  <a:gd name="connsiteY4" fmla="*/ 83344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41995 w 85726"/>
                  <a:gd name="connsiteY4" fmla="*/ 78581 h 173831"/>
                  <a:gd name="connsiteX5" fmla="*/ 0 w 85726"/>
                  <a:gd name="connsiteY5" fmla="*/ 0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6" h="173831">
                    <a:moveTo>
                      <a:pt x="0" y="0"/>
                    </a:moveTo>
                    <a:cubicBezTo>
                      <a:pt x="23019" y="23813"/>
                      <a:pt x="53182" y="45244"/>
                      <a:pt x="69057" y="71438"/>
                    </a:cubicBezTo>
                    <a:cubicBezTo>
                      <a:pt x="79376" y="120651"/>
                      <a:pt x="84932" y="127000"/>
                      <a:pt x="85726" y="166688"/>
                    </a:cubicBezTo>
                    <a:lnTo>
                      <a:pt x="61912" y="173831"/>
                    </a:lnTo>
                    <a:cubicBezTo>
                      <a:pt x="53685" y="147638"/>
                      <a:pt x="50222" y="104774"/>
                      <a:pt x="41995" y="78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0885136F-C9E2-4A97-AD70-8D3A5A183A82}"/>
                  </a:ext>
                </a:extLst>
              </p:cNvPr>
              <p:cNvSpPr/>
              <p:nvPr/>
            </p:nvSpPr>
            <p:spPr>
              <a:xfrm>
                <a:off x="-684208" y="647699"/>
                <a:ext cx="88105" cy="245269"/>
              </a:xfrm>
              <a:custGeom>
                <a:avLst/>
                <a:gdLst>
                  <a:gd name="connsiteX0" fmla="*/ 0 w 142875"/>
                  <a:gd name="connsiteY0" fmla="*/ 0 h 145256"/>
                  <a:gd name="connsiteX1" fmla="*/ 142875 w 142875"/>
                  <a:gd name="connsiteY1" fmla="*/ 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142875"/>
                  <a:gd name="connsiteY0" fmla="*/ 0 h 145256"/>
                  <a:gd name="connsiteX1" fmla="*/ 80963 w 142875"/>
                  <a:gd name="connsiteY1" fmla="*/ 5715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83344"/>
                  <a:gd name="connsiteY0" fmla="*/ 0 h 176213"/>
                  <a:gd name="connsiteX1" fmla="*/ 80963 w 83344"/>
                  <a:gd name="connsiteY1" fmla="*/ 57150 h 176213"/>
                  <a:gd name="connsiteX2" fmla="*/ 83344 w 83344"/>
                  <a:gd name="connsiteY2" fmla="*/ 176213 h 176213"/>
                  <a:gd name="connsiteX3" fmla="*/ 0 w 83344"/>
                  <a:gd name="connsiteY3" fmla="*/ 145256 h 176213"/>
                  <a:gd name="connsiteX4" fmla="*/ 0 w 83344"/>
                  <a:gd name="connsiteY4" fmla="*/ 0 h 176213"/>
                  <a:gd name="connsiteX0" fmla="*/ 0 w 83344"/>
                  <a:gd name="connsiteY0" fmla="*/ 0 h 183356"/>
                  <a:gd name="connsiteX1" fmla="*/ 80963 w 83344"/>
                  <a:gd name="connsiteY1" fmla="*/ 57150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76213"/>
                  <a:gd name="connsiteX1" fmla="*/ 69057 w 83344"/>
                  <a:gd name="connsiteY1" fmla="*/ 71438 h 176213"/>
                  <a:gd name="connsiteX2" fmla="*/ 83344 w 83344"/>
                  <a:gd name="connsiteY2" fmla="*/ 176213 h 176213"/>
                  <a:gd name="connsiteX3" fmla="*/ 38100 w 83344"/>
                  <a:gd name="connsiteY3" fmla="*/ 173831 h 176213"/>
                  <a:gd name="connsiteX4" fmla="*/ 0 w 83344"/>
                  <a:gd name="connsiteY4" fmla="*/ 0 h 176213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0 w 85726"/>
                  <a:gd name="connsiteY4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32471 w 85726"/>
                  <a:gd name="connsiteY4" fmla="*/ 83344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41995 w 85726"/>
                  <a:gd name="connsiteY4" fmla="*/ 78581 h 173831"/>
                  <a:gd name="connsiteX5" fmla="*/ 0 w 85726"/>
                  <a:gd name="connsiteY5" fmla="*/ 0 h 173831"/>
                  <a:gd name="connsiteX0" fmla="*/ 0 w 88107"/>
                  <a:gd name="connsiteY0" fmla="*/ 0 h 245269"/>
                  <a:gd name="connsiteX1" fmla="*/ 71438 w 88107"/>
                  <a:gd name="connsiteY1" fmla="*/ 142876 h 245269"/>
                  <a:gd name="connsiteX2" fmla="*/ 88107 w 88107"/>
                  <a:gd name="connsiteY2" fmla="*/ 238126 h 245269"/>
                  <a:gd name="connsiteX3" fmla="*/ 64293 w 88107"/>
                  <a:gd name="connsiteY3" fmla="*/ 245269 h 245269"/>
                  <a:gd name="connsiteX4" fmla="*/ 44376 w 88107"/>
                  <a:gd name="connsiteY4" fmla="*/ 150019 h 245269"/>
                  <a:gd name="connsiteX5" fmla="*/ 0 w 88107"/>
                  <a:gd name="connsiteY5" fmla="*/ 0 h 245269"/>
                  <a:gd name="connsiteX0" fmla="*/ 0 w 88107"/>
                  <a:gd name="connsiteY0" fmla="*/ 0 h 245269"/>
                  <a:gd name="connsiteX1" fmla="*/ 76201 w 88107"/>
                  <a:gd name="connsiteY1" fmla="*/ 109539 h 245269"/>
                  <a:gd name="connsiteX2" fmla="*/ 88107 w 88107"/>
                  <a:gd name="connsiteY2" fmla="*/ 238126 h 245269"/>
                  <a:gd name="connsiteX3" fmla="*/ 64293 w 88107"/>
                  <a:gd name="connsiteY3" fmla="*/ 245269 h 245269"/>
                  <a:gd name="connsiteX4" fmla="*/ 44376 w 88107"/>
                  <a:gd name="connsiteY4" fmla="*/ 150019 h 245269"/>
                  <a:gd name="connsiteX5" fmla="*/ 0 w 88107"/>
                  <a:gd name="connsiteY5" fmla="*/ 0 h 245269"/>
                  <a:gd name="connsiteX0" fmla="*/ 0 w 88107"/>
                  <a:gd name="connsiteY0" fmla="*/ 0 h 245269"/>
                  <a:gd name="connsiteX1" fmla="*/ 76201 w 88107"/>
                  <a:gd name="connsiteY1" fmla="*/ 109539 h 245269"/>
                  <a:gd name="connsiteX2" fmla="*/ 88107 w 88107"/>
                  <a:gd name="connsiteY2" fmla="*/ 238126 h 245269"/>
                  <a:gd name="connsiteX3" fmla="*/ 64293 w 88107"/>
                  <a:gd name="connsiteY3" fmla="*/ 245269 h 245269"/>
                  <a:gd name="connsiteX4" fmla="*/ 53901 w 88107"/>
                  <a:gd name="connsiteY4" fmla="*/ 135731 h 245269"/>
                  <a:gd name="connsiteX5" fmla="*/ 0 w 88107"/>
                  <a:gd name="connsiteY5" fmla="*/ 0 h 245269"/>
                  <a:gd name="connsiteX0" fmla="*/ 0 w 88107"/>
                  <a:gd name="connsiteY0" fmla="*/ 0 h 245269"/>
                  <a:gd name="connsiteX1" fmla="*/ 76201 w 88107"/>
                  <a:gd name="connsiteY1" fmla="*/ 109539 h 245269"/>
                  <a:gd name="connsiteX2" fmla="*/ 88107 w 88107"/>
                  <a:gd name="connsiteY2" fmla="*/ 238126 h 245269"/>
                  <a:gd name="connsiteX3" fmla="*/ 64293 w 88107"/>
                  <a:gd name="connsiteY3" fmla="*/ 245269 h 245269"/>
                  <a:gd name="connsiteX4" fmla="*/ 46758 w 88107"/>
                  <a:gd name="connsiteY4" fmla="*/ 126206 h 245269"/>
                  <a:gd name="connsiteX5" fmla="*/ 0 w 88107"/>
                  <a:gd name="connsiteY5" fmla="*/ 0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107" h="245269">
                    <a:moveTo>
                      <a:pt x="0" y="0"/>
                    </a:moveTo>
                    <a:cubicBezTo>
                      <a:pt x="23019" y="23813"/>
                      <a:pt x="60326" y="83345"/>
                      <a:pt x="76201" y="109539"/>
                    </a:cubicBezTo>
                    <a:cubicBezTo>
                      <a:pt x="86520" y="158752"/>
                      <a:pt x="87313" y="198438"/>
                      <a:pt x="88107" y="238126"/>
                    </a:cubicBezTo>
                    <a:lnTo>
                      <a:pt x="64293" y="245269"/>
                    </a:lnTo>
                    <a:cubicBezTo>
                      <a:pt x="56066" y="219076"/>
                      <a:pt x="54985" y="152399"/>
                      <a:pt x="46758" y="1262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AA672161-01DF-41EC-BB07-2B931962264A}"/>
                  </a:ext>
                </a:extLst>
              </p:cNvPr>
              <p:cNvSpPr/>
              <p:nvPr/>
            </p:nvSpPr>
            <p:spPr>
              <a:xfrm flipH="1">
                <a:off x="-580219" y="716851"/>
                <a:ext cx="88104" cy="178500"/>
              </a:xfrm>
              <a:custGeom>
                <a:avLst/>
                <a:gdLst>
                  <a:gd name="connsiteX0" fmla="*/ 0 w 142875"/>
                  <a:gd name="connsiteY0" fmla="*/ 0 h 145256"/>
                  <a:gd name="connsiteX1" fmla="*/ 142875 w 142875"/>
                  <a:gd name="connsiteY1" fmla="*/ 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142875"/>
                  <a:gd name="connsiteY0" fmla="*/ 0 h 145256"/>
                  <a:gd name="connsiteX1" fmla="*/ 80963 w 142875"/>
                  <a:gd name="connsiteY1" fmla="*/ 5715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83344"/>
                  <a:gd name="connsiteY0" fmla="*/ 0 h 176213"/>
                  <a:gd name="connsiteX1" fmla="*/ 80963 w 83344"/>
                  <a:gd name="connsiteY1" fmla="*/ 57150 h 176213"/>
                  <a:gd name="connsiteX2" fmla="*/ 83344 w 83344"/>
                  <a:gd name="connsiteY2" fmla="*/ 176213 h 176213"/>
                  <a:gd name="connsiteX3" fmla="*/ 0 w 83344"/>
                  <a:gd name="connsiteY3" fmla="*/ 145256 h 176213"/>
                  <a:gd name="connsiteX4" fmla="*/ 0 w 83344"/>
                  <a:gd name="connsiteY4" fmla="*/ 0 h 176213"/>
                  <a:gd name="connsiteX0" fmla="*/ 0 w 83344"/>
                  <a:gd name="connsiteY0" fmla="*/ 0 h 183356"/>
                  <a:gd name="connsiteX1" fmla="*/ 80963 w 83344"/>
                  <a:gd name="connsiteY1" fmla="*/ 57150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76213"/>
                  <a:gd name="connsiteX1" fmla="*/ 69057 w 83344"/>
                  <a:gd name="connsiteY1" fmla="*/ 71438 h 176213"/>
                  <a:gd name="connsiteX2" fmla="*/ 83344 w 83344"/>
                  <a:gd name="connsiteY2" fmla="*/ 176213 h 176213"/>
                  <a:gd name="connsiteX3" fmla="*/ 38100 w 83344"/>
                  <a:gd name="connsiteY3" fmla="*/ 173831 h 176213"/>
                  <a:gd name="connsiteX4" fmla="*/ 0 w 83344"/>
                  <a:gd name="connsiteY4" fmla="*/ 0 h 176213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0 w 85726"/>
                  <a:gd name="connsiteY4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32471 w 85726"/>
                  <a:gd name="connsiteY4" fmla="*/ 83344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41995 w 85726"/>
                  <a:gd name="connsiteY4" fmla="*/ 78581 h 173831"/>
                  <a:gd name="connsiteX5" fmla="*/ 0 w 85726"/>
                  <a:gd name="connsiteY5" fmla="*/ 0 h 173831"/>
                  <a:gd name="connsiteX0" fmla="*/ 0 w 85726"/>
                  <a:gd name="connsiteY0" fmla="*/ 0 h 166688"/>
                  <a:gd name="connsiteX1" fmla="*/ 69057 w 85726"/>
                  <a:gd name="connsiteY1" fmla="*/ 71438 h 166688"/>
                  <a:gd name="connsiteX2" fmla="*/ 85726 w 85726"/>
                  <a:gd name="connsiteY2" fmla="*/ 166688 h 166688"/>
                  <a:gd name="connsiteX3" fmla="*/ 61912 w 85726"/>
                  <a:gd name="connsiteY3" fmla="*/ 164018 h 166688"/>
                  <a:gd name="connsiteX4" fmla="*/ 41995 w 85726"/>
                  <a:gd name="connsiteY4" fmla="*/ 78581 h 166688"/>
                  <a:gd name="connsiteX5" fmla="*/ 0 w 85726"/>
                  <a:gd name="connsiteY5" fmla="*/ 0 h 166688"/>
                  <a:gd name="connsiteX0" fmla="*/ 0 w 85726"/>
                  <a:gd name="connsiteY0" fmla="*/ 0 h 169626"/>
                  <a:gd name="connsiteX1" fmla="*/ 69057 w 85726"/>
                  <a:gd name="connsiteY1" fmla="*/ 71438 h 169626"/>
                  <a:gd name="connsiteX2" fmla="*/ 85726 w 85726"/>
                  <a:gd name="connsiteY2" fmla="*/ 166688 h 169626"/>
                  <a:gd name="connsiteX3" fmla="*/ 58904 w 85726"/>
                  <a:gd name="connsiteY3" fmla="*/ 169626 h 169626"/>
                  <a:gd name="connsiteX4" fmla="*/ 41995 w 85726"/>
                  <a:gd name="connsiteY4" fmla="*/ 78581 h 169626"/>
                  <a:gd name="connsiteX5" fmla="*/ 0 w 85726"/>
                  <a:gd name="connsiteY5" fmla="*/ 0 h 169626"/>
                  <a:gd name="connsiteX0" fmla="*/ 0 w 85726"/>
                  <a:gd name="connsiteY0" fmla="*/ 0 h 166823"/>
                  <a:gd name="connsiteX1" fmla="*/ 69057 w 85726"/>
                  <a:gd name="connsiteY1" fmla="*/ 71438 h 166823"/>
                  <a:gd name="connsiteX2" fmla="*/ 85726 w 85726"/>
                  <a:gd name="connsiteY2" fmla="*/ 166688 h 166823"/>
                  <a:gd name="connsiteX3" fmla="*/ 56899 w 85726"/>
                  <a:gd name="connsiteY3" fmla="*/ 166823 h 166823"/>
                  <a:gd name="connsiteX4" fmla="*/ 41995 w 85726"/>
                  <a:gd name="connsiteY4" fmla="*/ 78581 h 166823"/>
                  <a:gd name="connsiteX5" fmla="*/ 0 w 85726"/>
                  <a:gd name="connsiteY5" fmla="*/ 0 h 166823"/>
                  <a:gd name="connsiteX0" fmla="*/ 0 w 85726"/>
                  <a:gd name="connsiteY0" fmla="*/ 0 h 168225"/>
                  <a:gd name="connsiteX1" fmla="*/ 69057 w 85726"/>
                  <a:gd name="connsiteY1" fmla="*/ 71438 h 168225"/>
                  <a:gd name="connsiteX2" fmla="*/ 85726 w 85726"/>
                  <a:gd name="connsiteY2" fmla="*/ 166688 h 168225"/>
                  <a:gd name="connsiteX3" fmla="*/ 69935 w 85726"/>
                  <a:gd name="connsiteY3" fmla="*/ 168225 h 168225"/>
                  <a:gd name="connsiteX4" fmla="*/ 41995 w 85726"/>
                  <a:gd name="connsiteY4" fmla="*/ 78581 h 168225"/>
                  <a:gd name="connsiteX5" fmla="*/ 0 w 85726"/>
                  <a:gd name="connsiteY5" fmla="*/ 0 h 16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6" h="168225">
                    <a:moveTo>
                      <a:pt x="0" y="0"/>
                    </a:moveTo>
                    <a:cubicBezTo>
                      <a:pt x="23019" y="23813"/>
                      <a:pt x="53182" y="45244"/>
                      <a:pt x="69057" y="71438"/>
                    </a:cubicBezTo>
                    <a:cubicBezTo>
                      <a:pt x="79376" y="120651"/>
                      <a:pt x="84932" y="127000"/>
                      <a:pt x="85726" y="166688"/>
                    </a:cubicBezTo>
                    <a:lnTo>
                      <a:pt x="69935" y="168225"/>
                    </a:lnTo>
                    <a:cubicBezTo>
                      <a:pt x="61708" y="142032"/>
                      <a:pt x="50222" y="104774"/>
                      <a:pt x="41995" y="78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E4B91107-A2EE-4948-9E02-B101175F4E7A}"/>
                  </a:ext>
                </a:extLst>
              </p:cNvPr>
              <p:cNvSpPr/>
              <p:nvPr/>
            </p:nvSpPr>
            <p:spPr>
              <a:xfrm rot="20495251" flipH="1">
                <a:off x="-606055" y="656014"/>
                <a:ext cx="160711" cy="92869"/>
              </a:xfrm>
              <a:custGeom>
                <a:avLst/>
                <a:gdLst>
                  <a:gd name="connsiteX0" fmla="*/ 0 w 142875"/>
                  <a:gd name="connsiteY0" fmla="*/ 0 h 145256"/>
                  <a:gd name="connsiteX1" fmla="*/ 142875 w 142875"/>
                  <a:gd name="connsiteY1" fmla="*/ 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142875"/>
                  <a:gd name="connsiteY0" fmla="*/ 0 h 145256"/>
                  <a:gd name="connsiteX1" fmla="*/ 80963 w 142875"/>
                  <a:gd name="connsiteY1" fmla="*/ 57150 h 145256"/>
                  <a:gd name="connsiteX2" fmla="*/ 142875 w 142875"/>
                  <a:gd name="connsiteY2" fmla="*/ 145256 h 145256"/>
                  <a:gd name="connsiteX3" fmla="*/ 0 w 142875"/>
                  <a:gd name="connsiteY3" fmla="*/ 145256 h 145256"/>
                  <a:gd name="connsiteX4" fmla="*/ 0 w 142875"/>
                  <a:gd name="connsiteY4" fmla="*/ 0 h 145256"/>
                  <a:gd name="connsiteX0" fmla="*/ 0 w 83344"/>
                  <a:gd name="connsiteY0" fmla="*/ 0 h 176213"/>
                  <a:gd name="connsiteX1" fmla="*/ 80963 w 83344"/>
                  <a:gd name="connsiteY1" fmla="*/ 57150 h 176213"/>
                  <a:gd name="connsiteX2" fmla="*/ 83344 w 83344"/>
                  <a:gd name="connsiteY2" fmla="*/ 176213 h 176213"/>
                  <a:gd name="connsiteX3" fmla="*/ 0 w 83344"/>
                  <a:gd name="connsiteY3" fmla="*/ 145256 h 176213"/>
                  <a:gd name="connsiteX4" fmla="*/ 0 w 83344"/>
                  <a:gd name="connsiteY4" fmla="*/ 0 h 176213"/>
                  <a:gd name="connsiteX0" fmla="*/ 0 w 83344"/>
                  <a:gd name="connsiteY0" fmla="*/ 0 h 183356"/>
                  <a:gd name="connsiteX1" fmla="*/ 80963 w 83344"/>
                  <a:gd name="connsiteY1" fmla="*/ 57150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83356"/>
                  <a:gd name="connsiteX1" fmla="*/ 69057 w 83344"/>
                  <a:gd name="connsiteY1" fmla="*/ 71438 h 183356"/>
                  <a:gd name="connsiteX2" fmla="*/ 83344 w 83344"/>
                  <a:gd name="connsiteY2" fmla="*/ 176213 h 183356"/>
                  <a:gd name="connsiteX3" fmla="*/ 40481 w 83344"/>
                  <a:gd name="connsiteY3" fmla="*/ 183356 h 183356"/>
                  <a:gd name="connsiteX4" fmla="*/ 0 w 83344"/>
                  <a:gd name="connsiteY4" fmla="*/ 0 h 183356"/>
                  <a:gd name="connsiteX0" fmla="*/ 0 w 83344"/>
                  <a:gd name="connsiteY0" fmla="*/ 0 h 176213"/>
                  <a:gd name="connsiteX1" fmla="*/ 69057 w 83344"/>
                  <a:gd name="connsiteY1" fmla="*/ 71438 h 176213"/>
                  <a:gd name="connsiteX2" fmla="*/ 83344 w 83344"/>
                  <a:gd name="connsiteY2" fmla="*/ 176213 h 176213"/>
                  <a:gd name="connsiteX3" fmla="*/ 38100 w 83344"/>
                  <a:gd name="connsiteY3" fmla="*/ 173831 h 176213"/>
                  <a:gd name="connsiteX4" fmla="*/ 0 w 83344"/>
                  <a:gd name="connsiteY4" fmla="*/ 0 h 176213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0 w 85726"/>
                  <a:gd name="connsiteY4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32471 w 85726"/>
                  <a:gd name="connsiteY4" fmla="*/ 83344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38100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27708 w 85726"/>
                  <a:gd name="connsiteY4" fmla="*/ 95250 h 173831"/>
                  <a:gd name="connsiteX5" fmla="*/ 0 w 85726"/>
                  <a:gd name="connsiteY5" fmla="*/ 0 h 173831"/>
                  <a:gd name="connsiteX0" fmla="*/ 0 w 85726"/>
                  <a:gd name="connsiteY0" fmla="*/ 0 h 173831"/>
                  <a:gd name="connsiteX1" fmla="*/ 69057 w 85726"/>
                  <a:gd name="connsiteY1" fmla="*/ 71438 h 173831"/>
                  <a:gd name="connsiteX2" fmla="*/ 85726 w 85726"/>
                  <a:gd name="connsiteY2" fmla="*/ 166688 h 173831"/>
                  <a:gd name="connsiteX3" fmla="*/ 61912 w 85726"/>
                  <a:gd name="connsiteY3" fmla="*/ 173831 h 173831"/>
                  <a:gd name="connsiteX4" fmla="*/ 41995 w 85726"/>
                  <a:gd name="connsiteY4" fmla="*/ 78581 h 173831"/>
                  <a:gd name="connsiteX5" fmla="*/ 0 w 85726"/>
                  <a:gd name="connsiteY5" fmla="*/ 0 h 173831"/>
                  <a:gd name="connsiteX0" fmla="*/ 0 w 85726"/>
                  <a:gd name="connsiteY0" fmla="*/ 0 h 166688"/>
                  <a:gd name="connsiteX1" fmla="*/ 69057 w 85726"/>
                  <a:gd name="connsiteY1" fmla="*/ 71438 h 166688"/>
                  <a:gd name="connsiteX2" fmla="*/ 85726 w 85726"/>
                  <a:gd name="connsiteY2" fmla="*/ 166688 h 166688"/>
                  <a:gd name="connsiteX3" fmla="*/ 61912 w 85726"/>
                  <a:gd name="connsiteY3" fmla="*/ 164018 h 166688"/>
                  <a:gd name="connsiteX4" fmla="*/ 41995 w 85726"/>
                  <a:gd name="connsiteY4" fmla="*/ 78581 h 166688"/>
                  <a:gd name="connsiteX5" fmla="*/ 0 w 85726"/>
                  <a:gd name="connsiteY5" fmla="*/ 0 h 166688"/>
                  <a:gd name="connsiteX0" fmla="*/ 0 w 85726"/>
                  <a:gd name="connsiteY0" fmla="*/ 0 h 169626"/>
                  <a:gd name="connsiteX1" fmla="*/ 69057 w 85726"/>
                  <a:gd name="connsiteY1" fmla="*/ 71438 h 169626"/>
                  <a:gd name="connsiteX2" fmla="*/ 85726 w 85726"/>
                  <a:gd name="connsiteY2" fmla="*/ 166688 h 169626"/>
                  <a:gd name="connsiteX3" fmla="*/ 58904 w 85726"/>
                  <a:gd name="connsiteY3" fmla="*/ 169626 h 169626"/>
                  <a:gd name="connsiteX4" fmla="*/ 41995 w 85726"/>
                  <a:gd name="connsiteY4" fmla="*/ 78581 h 169626"/>
                  <a:gd name="connsiteX5" fmla="*/ 0 w 85726"/>
                  <a:gd name="connsiteY5" fmla="*/ 0 h 169626"/>
                  <a:gd name="connsiteX0" fmla="*/ 0 w 85726"/>
                  <a:gd name="connsiteY0" fmla="*/ 0 h 166823"/>
                  <a:gd name="connsiteX1" fmla="*/ 69057 w 85726"/>
                  <a:gd name="connsiteY1" fmla="*/ 71438 h 166823"/>
                  <a:gd name="connsiteX2" fmla="*/ 85726 w 85726"/>
                  <a:gd name="connsiteY2" fmla="*/ 166688 h 166823"/>
                  <a:gd name="connsiteX3" fmla="*/ 56899 w 85726"/>
                  <a:gd name="connsiteY3" fmla="*/ 166823 h 166823"/>
                  <a:gd name="connsiteX4" fmla="*/ 41995 w 85726"/>
                  <a:gd name="connsiteY4" fmla="*/ 78581 h 166823"/>
                  <a:gd name="connsiteX5" fmla="*/ 0 w 85726"/>
                  <a:gd name="connsiteY5" fmla="*/ 0 h 166823"/>
                  <a:gd name="connsiteX0" fmla="*/ 0 w 85726"/>
                  <a:gd name="connsiteY0" fmla="*/ 0 h 168225"/>
                  <a:gd name="connsiteX1" fmla="*/ 69057 w 85726"/>
                  <a:gd name="connsiteY1" fmla="*/ 71438 h 168225"/>
                  <a:gd name="connsiteX2" fmla="*/ 85726 w 85726"/>
                  <a:gd name="connsiteY2" fmla="*/ 166688 h 168225"/>
                  <a:gd name="connsiteX3" fmla="*/ 69935 w 85726"/>
                  <a:gd name="connsiteY3" fmla="*/ 168225 h 168225"/>
                  <a:gd name="connsiteX4" fmla="*/ 41995 w 85726"/>
                  <a:gd name="connsiteY4" fmla="*/ 78581 h 168225"/>
                  <a:gd name="connsiteX5" fmla="*/ 0 w 85726"/>
                  <a:gd name="connsiteY5" fmla="*/ 0 h 168225"/>
                  <a:gd name="connsiteX0" fmla="*/ 0 w 85726"/>
                  <a:gd name="connsiteY0" fmla="*/ 0 h 166688"/>
                  <a:gd name="connsiteX1" fmla="*/ 69057 w 85726"/>
                  <a:gd name="connsiteY1" fmla="*/ 71438 h 166688"/>
                  <a:gd name="connsiteX2" fmla="*/ 85726 w 85726"/>
                  <a:gd name="connsiteY2" fmla="*/ 166688 h 166688"/>
                  <a:gd name="connsiteX3" fmla="*/ 60359 w 85726"/>
                  <a:gd name="connsiteY3" fmla="*/ 116543 h 166688"/>
                  <a:gd name="connsiteX4" fmla="*/ 41995 w 85726"/>
                  <a:gd name="connsiteY4" fmla="*/ 78581 h 166688"/>
                  <a:gd name="connsiteX5" fmla="*/ 0 w 85726"/>
                  <a:gd name="connsiteY5" fmla="*/ 0 h 166688"/>
                  <a:gd name="connsiteX0" fmla="*/ 0 w 75864"/>
                  <a:gd name="connsiteY0" fmla="*/ 0 h 116543"/>
                  <a:gd name="connsiteX1" fmla="*/ 69057 w 75864"/>
                  <a:gd name="connsiteY1" fmla="*/ 71438 h 116543"/>
                  <a:gd name="connsiteX2" fmla="*/ 75466 w 75864"/>
                  <a:gd name="connsiteY2" fmla="*/ 105777 h 116543"/>
                  <a:gd name="connsiteX3" fmla="*/ 60359 w 75864"/>
                  <a:gd name="connsiteY3" fmla="*/ 116543 h 116543"/>
                  <a:gd name="connsiteX4" fmla="*/ 41995 w 75864"/>
                  <a:gd name="connsiteY4" fmla="*/ 78581 h 116543"/>
                  <a:gd name="connsiteX5" fmla="*/ 0 w 75864"/>
                  <a:gd name="connsiteY5" fmla="*/ 0 h 116543"/>
                  <a:gd name="connsiteX0" fmla="*/ 0 w 75466"/>
                  <a:gd name="connsiteY0" fmla="*/ 0 h 116543"/>
                  <a:gd name="connsiteX1" fmla="*/ 55719 w 75466"/>
                  <a:gd name="connsiteY1" fmla="*/ 60363 h 116543"/>
                  <a:gd name="connsiteX2" fmla="*/ 75466 w 75466"/>
                  <a:gd name="connsiteY2" fmla="*/ 105777 h 116543"/>
                  <a:gd name="connsiteX3" fmla="*/ 60359 w 75466"/>
                  <a:gd name="connsiteY3" fmla="*/ 116543 h 116543"/>
                  <a:gd name="connsiteX4" fmla="*/ 41995 w 75466"/>
                  <a:gd name="connsiteY4" fmla="*/ 78581 h 116543"/>
                  <a:gd name="connsiteX5" fmla="*/ 0 w 75466"/>
                  <a:gd name="connsiteY5" fmla="*/ 0 h 116543"/>
                  <a:gd name="connsiteX0" fmla="*/ 0 w 75466"/>
                  <a:gd name="connsiteY0" fmla="*/ 0 h 116543"/>
                  <a:gd name="connsiteX1" fmla="*/ 55719 w 75466"/>
                  <a:gd name="connsiteY1" fmla="*/ 60363 h 116543"/>
                  <a:gd name="connsiteX2" fmla="*/ 75466 w 75466"/>
                  <a:gd name="connsiteY2" fmla="*/ 105777 h 116543"/>
                  <a:gd name="connsiteX3" fmla="*/ 60359 w 75466"/>
                  <a:gd name="connsiteY3" fmla="*/ 116543 h 116543"/>
                  <a:gd name="connsiteX4" fmla="*/ 41995 w 75466"/>
                  <a:gd name="connsiteY4" fmla="*/ 78581 h 116543"/>
                  <a:gd name="connsiteX5" fmla="*/ 0 w 75466"/>
                  <a:gd name="connsiteY5" fmla="*/ 0 h 116543"/>
                  <a:gd name="connsiteX0" fmla="*/ 0 w 75466"/>
                  <a:gd name="connsiteY0" fmla="*/ 0 h 141461"/>
                  <a:gd name="connsiteX1" fmla="*/ 55719 w 75466"/>
                  <a:gd name="connsiteY1" fmla="*/ 60363 h 141461"/>
                  <a:gd name="connsiteX2" fmla="*/ 75466 w 75466"/>
                  <a:gd name="connsiteY2" fmla="*/ 105777 h 141461"/>
                  <a:gd name="connsiteX3" fmla="*/ 68225 w 75466"/>
                  <a:gd name="connsiteY3" fmla="*/ 141461 h 141461"/>
                  <a:gd name="connsiteX4" fmla="*/ 41995 w 75466"/>
                  <a:gd name="connsiteY4" fmla="*/ 78581 h 141461"/>
                  <a:gd name="connsiteX5" fmla="*/ 0 w 75466"/>
                  <a:gd name="connsiteY5" fmla="*/ 0 h 141461"/>
                  <a:gd name="connsiteX0" fmla="*/ 0 w 69994"/>
                  <a:gd name="connsiteY0" fmla="*/ 0 h 141461"/>
                  <a:gd name="connsiteX1" fmla="*/ 55719 w 69994"/>
                  <a:gd name="connsiteY1" fmla="*/ 60363 h 141461"/>
                  <a:gd name="connsiteX2" fmla="*/ 69994 w 69994"/>
                  <a:gd name="connsiteY2" fmla="*/ 100240 h 141461"/>
                  <a:gd name="connsiteX3" fmla="*/ 68225 w 69994"/>
                  <a:gd name="connsiteY3" fmla="*/ 141461 h 141461"/>
                  <a:gd name="connsiteX4" fmla="*/ 41995 w 69994"/>
                  <a:gd name="connsiteY4" fmla="*/ 78581 h 141461"/>
                  <a:gd name="connsiteX5" fmla="*/ 0 w 69994"/>
                  <a:gd name="connsiteY5" fmla="*/ 0 h 141461"/>
                  <a:gd name="connsiteX0" fmla="*/ 0 w 69994"/>
                  <a:gd name="connsiteY0" fmla="*/ 0 h 141461"/>
                  <a:gd name="connsiteX1" fmla="*/ 55719 w 69994"/>
                  <a:gd name="connsiteY1" fmla="*/ 60363 h 141461"/>
                  <a:gd name="connsiteX2" fmla="*/ 69994 w 69994"/>
                  <a:gd name="connsiteY2" fmla="*/ 100240 h 141461"/>
                  <a:gd name="connsiteX3" fmla="*/ 68225 w 69994"/>
                  <a:gd name="connsiteY3" fmla="*/ 141461 h 141461"/>
                  <a:gd name="connsiteX4" fmla="*/ 41995 w 69994"/>
                  <a:gd name="connsiteY4" fmla="*/ 78581 h 141461"/>
                  <a:gd name="connsiteX5" fmla="*/ 0 w 69994"/>
                  <a:gd name="connsiteY5" fmla="*/ 0 h 141461"/>
                  <a:gd name="connsiteX0" fmla="*/ 0 w 71362"/>
                  <a:gd name="connsiteY0" fmla="*/ 0 h 141461"/>
                  <a:gd name="connsiteX1" fmla="*/ 55719 w 71362"/>
                  <a:gd name="connsiteY1" fmla="*/ 60363 h 141461"/>
                  <a:gd name="connsiteX2" fmla="*/ 71362 w 71362"/>
                  <a:gd name="connsiteY2" fmla="*/ 94702 h 141461"/>
                  <a:gd name="connsiteX3" fmla="*/ 68225 w 71362"/>
                  <a:gd name="connsiteY3" fmla="*/ 141461 h 141461"/>
                  <a:gd name="connsiteX4" fmla="*/ 41995 w 71362"/>
                  <a:gd name="connsiteY4" fmla="*/ 78581 h 141461"/>
                  <a:gd name="connsiteX5" fmla="*/ 0 w 71362"/>
                  <a:gd name="connsiteY5" fmla="*/ 0 h 141461"/>
                  <a:gd name="connsiteX0" fmla="*/ 0 w 71362"/>
                  <a:gd name="connsiteY0" fmla="*/ 0 h 141461"/>
                  <a:gd name="connsiteX1" fmla="*/ 55719 w 71362"/>
                  <a:gd name="connsiteY1" fmla="*/ 60363 h 141461"/>
                  <a:gd name="connsiteX2" fmla="*/ 71362 w 71362"/>
                  <a:gd name="connsiteY2" fmla="*/ 94702 h 141461"/>
                  <a:gd name="connsiteX3" fmla="*/ 68225 w 71362"/>
                  <a:gd name="connsiteY3" fmla="*/ 141461 h 141461"/>
                  <a:gd name="connsiteX4" fmla="*/ 46441 w 71362"/>
                  <a:gd name="connsiteY4" fmla="*/ 78581 h 141461"/>
                  <a:gd name="connsiteX5" fmla="*/ 0 w 71362"/>
                  <a:gd name="connsiteY5" fmla="*/ 0 h 141461"/>
                  <a:gd name="connsiteX0" fmla="*/ 0 w 71362"/>
                  <a:gd name="connsiteY0" fmla="*/ 0 h 141461"/>
                  <a:gd name="connsiteX1" fmla="*/ 55719 w 71362"/>
                  <a:gd name="connsiteY1" fmla="*/ 60363 h 141461"/>
                  <a:gd name="connsiteX2" fmla="*/ 71362 w 71362"/>
                  <a:gd name="connsiteY2" fmla="*/ 94702 h 141461"/>
                  <a:gd name="connsiteX3" fmla="*/ 68225 w 71362"/>
                  <a:gd name="connsiteY3" fmla="*/ 141461 h 141461"/>
                  <a:gd name="connsiteX4" fmla="*/ 46441 w 71362"/>
                  <a:gd name="connsiteY4" fmla="*/ 78581 h 141461"/>
                  <a:gd name="connsiteX5" fmla="*/ 0 w 71362"/>
                  <a:gd name="connsiteY5" fmla="*/ 0 h 141461"/>
                  <a:gd name="connsiteX0" fmla="*/ 0 w 71362"/>
                  <a:gd name="connsiteY0" fmla="*/ 0 h 141461"/>
                  <a:gd name="connsiteX1" fmla="*/ 52299 w 71362"/>
                  <a:gd name="connsiteY1" fmla="*/ 54826 h 141461"/>
                  <a:gd name="connsiteX2" fmla="*/ 71362 w 71362"/>
                  <a:gd name="connsiteY2" fmla="*/ 94702 h 141461"/>
                  <a:gd name="connsiteX3" fmla="*/ 68225 w 71362"/>
                  <a:gd name="connsiteY3" fmla="*/ 141461 h 141461"/>
                  <a:gd name="connsiteX4" fmla="*/ 46441 w 71362"/>
                  <a:gd name="connsiteY4" fmla="*/ 78581 h 141461"/>
                  <a:gd name="connsiteX5" fmla="*/ 0 w 71362"/>
                  <a:gd name="connsiteY5" fmla="*/ 0 h 141461"/>
                  <a:gd name="connsiteX0" fmla="*/ 0 w 69310"/>
                  <a:gd name="connsiteY0" fmla="*/ 0 h 141461"/>
                  <a:gd name="connsiteX1" fmla="*/ 52299 w 69310"/>
                  <a:gd name="connsiteY1" fmla="*/ 54826 h 141461"/>
                  <a:gd name="connsiteX2" fmla="*/ 69310 w 69310"/>
                  <a:gd name="connsiteY2" fmla="*/ 91933 h 141461"/>
                  <a:gd name="connsiteX3" fmla="*/ 68225 w 69310"/>
                  <a:gd name="connsiteY3" fmla="*/ 141461 h 141461"/>
                  <a:gd name="connsiteX4" fmla="*/ 46441 w 69310"/>
                  <a:gd name="connsiteY4" fmla="*/ 78581 h 141461"/>
                  <a:gd name="connsiteX5" fmla="*/ 0 w 69310"/>
                  <a:gd name="connsiteY5" fmla="*/ 0 h 141461"/>
                  <a:gd name="connsiteX0" fmla="*/ 0 w 71362"/>
                  <a:gd name="connsiteY0" fmla="*/ 0 h 141461"/>
                  <a:gd name="connsiteX1" fmla="*/ 52299 w 71362"/>
                  <a:gd name="connsiteY1" fmla="*/ 54826 h 141461"/>
                  <a:gd name="connsiteX2" fmla="*/ 71362 w 71362"/>
                  <a:gd name="connsiteY2" fmla="*/ 91933 h 141461"/>
                  <a:gd name="connsiteX3" fmla="*/ 68225 w 71362"/>
                  <a:gd name="connsiteY3" fmla="*/ 141461 h 141461"/>
                  <a:gd name="connsiteX4" fmla="*/ 46441 w 71362"/>
                  <a:gd name="connsiteY4" fmla="*/ 78581 h 141461"/>
                  <a:gd name="connsiteX5" fmla="*/ 0 w 71362"/>
                  <a:gd name="connsiteY5" fmla="*/ 0 h 14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362" h="141461">
                    <a:moveTo>
                      <a:pt x="0" y="0"/>
                    </a:moveTo>
                    <a:cubicBezTo>
                      <a:pt x="23019" y="23813"/>
                      <a:pt x="36424" y="28632"/>
                      <a:pt x="52299" y="54826"/>
                    </a:cubicBezTo>
                    <a:cubicBezTo>
                      <a:pt x="67748" y="77275"/>
                      <a:pt x="61676" y="68857"/>
                      <a:pt x="71362" y="91933"/>
                    </a:cubicBezTo>
                    <a:cubicBezTo>
                      <a:pt x="70772" y="105673"/>
                      <a:pt x="68815" y="127721"/>
                      <a:pt x="68225" y="141461"/>
                    </a:cubicBezTo>
                    <a:cubicBezTo>
                      <a:pt x="59998" y="115268"/>
                      <a:pt x="57062" y="103851"/>
                      <a:pt x="46441" y="78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8A940D2-D90B-46EE-BA5C-0F8961F9B7A0}"/>
              </a:ext>
            </a:extLst>
          </p:cNvPr>
          <p:cNvSpPr/>
          <p:nvPr/>
        </p:nvSpPr>
        <p:spPr>
          <a:xfrm>
            <a:off x="1005611" y="933641"/>
            <a:ext cx="347472" cy="347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F58259-AEC0-4E63-903B-16CAA4A0F832}"/>
              </a:ext>
            </a:extLst>
          </p:cNvPr>
          <p:cNvGrpSpPr/>
          <p:nvPr/>
        </p:nvGrpSpPr>
        <p:grpSpPr>
          <a:xfrm>
            <a:off x="-372906" y="211664"/>
            <a:ext cx="347472" cy="347472"/>
            <a:chOff x="0" y="566928"/>
            <a:chExt cx="347472" cy="3474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1E24D3-9B06-41DE-B191-6A14ADDA766E}"/>
                </a:ext>
              </a:extLst>
            </p:cNvPr>
            <p:cNvSpPr/>
            <p:nvPr/>
          </p:nvSpPr>
          <p:spPr>
            <a:xfrm>
              <a:off x="0" y="566928"/>
              <a:ext cx="347472" cy="347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381503-7372-4B1C-9194-C646F3972DD0}"/>
                </a:ext>
              </a:extLst>
            </p:cNvPr>
            <p:cNvSpPr/>
            <p:nvPr/>
          </p:nvSpPr>
          <p:spPr>
            <a:xfrm>
              <a:off x="160019" y="626268"/>
              <a:ext cx="27432" cy="76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F2F0E6-52D9-4B4B-AB82-90E03FB05014}"/>
                </a:ext>
              </a:extLst>
            </p:cNvPr>
            <p:cNvSpPr/>
            <p:nvPr/>
          </p:nvSpPr>
          <p:spPr>
            <a:xfrm>
              <a:off x="73723" y="681037"/>
              <a:ext cx="200025" cy="200025"/>
            </a:xfrm>
            <a:prstGeom prst="ellipse">
              <a:avLst/>
            </a:prstGeom>
            <a:solidFill>
              <a:srgbClr val="E9A82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50A1C2-1C4E-4899-AC76-273C0BF1C052}"/>
                </a:ext>
              </a:extLst>
            </p:cNvPr>
            <p:cNvGrpSpPr/>
            <p:nvPr/>
          </p:nvGrpSpPr>
          <p:grpSpPr>
            <a:xfrm rot="922464">
              <a:off x="175974" y="619768"/>
              <a:ext cx="106166" cy="77487"/>
              <a:chOff x="-243871" y="1062111"/>
              <a:chExt cx="317594" cy="1905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02F60B-207A-4572-905E-7ECCD410DFEA}"/>
                  </a:ext>
                </a:extLst>
              </p:cNvPr>
              <p:cNvSpPr/>
              <p:nvPr/>
            </p:nvSpPr>
            <p:spPr>
              <a:xfrm>
                <a:off x="-243871" y="1062111"/>
                <a:ext cx="317594" cy="190520"/>
              </a:xfrm>
              <a:custGeom>
                <a:avLst/>
                <a:gdLst>
                  <a:gd name="connsiteX0" fmla="*/ 0 w 347472"/>
                  <a:gd name="connsiteY0" fmla="*/ 0 h 219002"/>
                  <a:gd name="connsiteX1" fmla="*/ 347472 w 347472"/>
                  <a:gd name="connsiteY1" fmla="*/ 0 h 219002"/>
                  <a:gd name="connsiteX2" fmla="*/ 347472 w 347472"/>
                  <a:gd name="connsiteY2" fmla="*/ 219002 h 219002"/>
                  <a:gd name="connsiteX3" fmla="*/ 0 w 347472"/>
                  <a:gd name="connsiteY3" fmla="*/ 219002 h 219002"/>
                  <a:gd name="connsiteX4" fmla="*/ 0 w 347472"/>
                  <a:gd name="connsiteY4" fmla="*/ 0 h 219002"/>
                  <a:gd name="connsiteX0" fmla="*/ 0 w 347472"/>
                  <a:gd name="connsiteY0" fmla="*/ 0 h 219002"/>
                  <a:gd name="connsiteX1" fmla="*/ 347472 w 347472"/>
                  <a:gd name="connsiteY1" fmla="*/ 0 h 219002"/>
                  <a:gd name="connsiteX2" fmla="*/ 209359 w 347472"/>
                  <a:gd name="connsiteY2" fmla="*/ 168996 h 219002"/>
                  <a:gd name="connsiteX3" fmla="*/ 0 w 347472"/>
                  <a:gd name="connsiteY3" fmla="*/ 219002 h 219002"/>
                  <a:gd name="connsiteX4" fmla="*/ 0 w 347472"/>
                  <a:gd name="connsiteY4" fmla="*/ 0 h 219002"/>
                  <a:gd name="connsiteX0" fmla="*/ 145257 w 347472"/>
                  <a:gd name="connsiteY0" fmla="*/ 69056 h 219002"/>
                  <a:gd name="connsiteX1" fmla="*/ 347472 w 347472"/>
                  <a:gd name="connsiteY1" fmla="*/ 0 h 219002"/>
                  <a:gd name="connsiteX2" fmla="*/ 209359 w 347472"/>
                  <a:gd name="connsiteY2" fmla="*/ 168996 h 219002"/>
                  <a:gd name="connsiteX3" fmla="*/ 0 w 347472"/>
                  <a:gd name="connsiteY3" fmla="*/ 219002 h 219002"/>
                  <a:gd name="connsiteX4" fmla="*/ 145257 w 347472"/>
                  <a:gd name="connsiteY4" fmla="*/ 69056 h 219002"/>
                  <a:gd name="connsiteX0" fmla="*/ 145257 w 347472"/>
                  <a:gd name="connsiteY0" fmla="*/ 69056 h 219002"/>
                  <a:gd name="connsiteX1" fmla="*/ 347472 w 347472"/>
                  <a:gd name="connsiteY1" fmla="*/ 0 h 219002"/>
                  <a:gd name="connsiteX2" fmla="*/ 209359 w 347472"/>
                  <a:gd name="connsiteY2" fmla="*/ 168996 h 219002"/>
                  <a:gd name="connsiteX3" fmla="*/ 0 w 347472"/>
                  <a:gd name="connsiteY3" fmla="*/ 219002 h 219002"/>
                  <a:gd name="connsiteX4" fmla="*/ 145257 w 347472"/>
                  <a:gd name="connsiteY4" fmla="*/ 69056 h 219002"/>
                  <a:gd name="connsiteX0" fmla="*/ 145257 w 347472"/>
                  <a:gd name="connsiteY0" fmla="*/ 69056 h 219002"/>
                  <a:gd name="connsiteX1" fmla="*/ 347472 w 347472"/>
                  <a:gd name="connsiteY1" fmla="*/ 0 h 219002"/>
                  <a:gd name="connsiteX2" fmla="*/ 209359 w 347472"/>
                  <a:gd name="connsiteY2" fmla="*/ 168996 h 219002"/>
                  <a:gd name="connsiteX3" fmla="*/ 0 w 347472"/>
                  <a:gd name="connsiteY3" fmla="*/ 219002 h 219002"/>
                  <a:gd name="connsiteX4" fmla="*/ 145257 w 347472"/>
                  <a:gd name="connsiteY4" fmla="*/ 69056 h 219002"/>
                  <a:gd name="connsiteX0" fmla="*/ 145257 w 347472"/>
                  <a:gd name="connsiteY0" fmla="*/ 69056 h 219002"/>
                  <a:gd name="connsiteX1" fmla="*/ 347472 w 347472"/>
                  <a:gd name="connsiteY1" fmla="*/ 0 h 219002"/>
                  <a:gd name="connsiteX2" fmla="*/ 209359 w 347472"/>
                  <a:gd name="connsiteY2" fmla="*/ 168996 h 219002"/>
                  <a:gd name="connsiteX3" fmla="*/ 0 w 347472"/>
                  <a:gd name="connsiteY3" fmla="*/ 219002 h 219002"/>
                  <a:gd name="connsiteX4" fmla="*/ 145257 w 347472"/>
                  <a:gd name="connsiteY4" fmla="*/ 69056 h 219002"/>
                  <a:gd name="connsiteX0" fmla="*/ 148622 w 350837"/>
                  <a:gd name="connsiteY0" fmla="*/ 69056 h 230906"/>
                  <a:gd name="connsiteX1" fmla="*/ 350837 w 350837"/>
                  <a:gd name="connsiteY1" fmla="*/ 0 h 230906"/>
                  <a:gd name="connsiteX2" fmla="*/ 212724 w 350837"/>
                  <a:gd name="connsiteY2" fmla="*/ 168996 h 230906"/>
                  <a:gd name="connsiteX3" fmla="*/ 55752 w 350837"/>
                  <a:gd name="connsiteY3" fmla="*/ 216620 h 230906"/>
                  <a:gd name="connsiteX4" fmla="*/ 3365 w 350837"/>
                  <a:gd name="connsiteY4" fmla="*/ 219002 h 230906"/>
                  <a:gd name="connsiteX5" fmla="*/ 148622 w 350837"/>
                  <a:gd name="connsiteY5" fmla="*/ 69056 h 230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0837" h="230906">
                    <a:moveTo>
                      <a:pt x="148622" y="69056"/>
                    </a:moveTo>
                    <a:cubicBezTo>
                      <a:pt x="244602" y="-15876"/>
                      <a:pt x="283432" y="23019"/>
                      <a:pt x="350837" y="0"/>
                    </a:cubicBezTo>
                    <a:cubicBezTo>
                      <a:pt x="304799" y="56332"/>
                      <a:pt x="296862" y="117426"/>
                      <a:pt x="212724" y="168996"/>
                    </a:cubicBezTo>
                    <a:cubicBezTo>
                      <a:pt x="165131" y="204306"/>
                      <a:pt x="90645" y="208286"/>
                      <a:pt x="55752" y="216620"/>
                    </a:cubicBezTo>
                    <a:cubicBezTo>
                      <a:pt x="20859" y="224954"/>
                      <a:pt x="-10526" y="242802"/>
                      <a:pt x="3365" y="219002"/>
                    </a:cubicBezTo>
                    <a:lnTo>
                      <a:pt x="148622" y="69056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F3673FB-4320-4EE9-9538-7A1AAE46F1F6}"/>
                  </a:ext>
                </a:extLst>
              </p:cNvPr>
              <p:cNvCxnSpPr>
                <a:cxnSpLocks/>
                <a:stCxn id="25" idx="4"/>
                <a:endCxn id="25" idx="1"/>
              </p:cNvCxnSpPr>
              <p:nvPr/>
            </p:nvCxnSpPr>
            <p:spPr>
              <a:xfrm flipV="1">
                <a:off x="-240825" y="1062111"/>
                <a:ext cx="314548" cy="180698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Picture 6" descr="Image result for apple icon">
            <a:extLst>
              <a:ext uri="{FF2B5EF4-FFF2-40B4-BE49-F238E27FC236}">
                <a16:creationId xmlns:a16="http://schemas.microsoft.com/office/drawing/2014/main" id="{C19375DC-BCF4-4ED4-8AB0-DC2F55CB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009" y="1097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ED84F-BAC1-47D7-8692-E21E8B079670}"/>
              </a:ext>
            </a:extLst>
          </p:cNvPr>
          <p:cNvSpPr/>
          <p:nvPr/>
        </p:nvSpPr>
        <p:spPr>
          <a:xfrm>
            <a:off x="-771268" y="556502"/>
            <a:ext cx="347472" cy="347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5C6666-3558-4B78-939F-B807DB9F8F30}"/>
              </a:ext>
            </a:extLst>
          </p:cNvPr>
          <p:cNvGrpSpPr/>
          <p:nvPr/>
        </p:nvGrpSpPr>
        <p:grpSpPr>
          <a:xfrm>
            <a:off x="-670684" y="659804"/>
            <a:ext cx="146304" cy="239313"/>
            <a:chOff x="-273272" y="666661"/>
            <a:chExt cx="146304" cy="23931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9755E-B418-4728-820D-288C027E70DF}"/>
                </a:ext>
              </a:extLst>
            </p:cNvPr>
            <p:cNvSpPr/>
            <p:nvPr/>
          </p:nvSpPr>
          <p:spPr>
            <a:xfrm>
              <a:off x="-273272" y="666661"/>
              <a:ext cx="146304" cy="239313"/>
            </a:xfrm>
            <a:custGeom>
              <a:avLst/>
              <a:gdLst>
                <a:gd name="connsiteX0" fmla="*/ 0 w 146304"/>
                <a:gd name="connsiteY0" fmla="*/ 0 h 348850"/>
                <a:gd name="connsiteX1" fmla="*/ 146304 w 146304"/>
                <a:gd name="connsiteY1" fmla="*/ 0 h 348850"/>
                <a:gd name="connsiteX2" fmla="*/ 146304 w 146304"/>
                <a:gd name="connsiteY2" fmla="*/ 348850 h 348850"/>
                <a:gd name="connsiteX3" fmla="*/ 0 w 146304"/>
                <a:gd name="connsiteY3" fmla="*/ 348850 h 348850"/>
                <a:gd name="connsiteX4" fmla="*/ 0 w 146304"/>
                <a:gd name="connsiteY4" fmla="*/ 0 h 348850"/>
                <a:gd name="connsiteX0" fmla="*/ 0 w 146304"/>
                <a:gd name="connsiteY0" fmla="*/ 0 h 348850"/>
                <a:gd name="connsiteX1" fmla="*/ 98679 w 146304"/>
                <a:gd name="connsiteY1" fmla="*/ 111918 h 348850"/>
                <a:gd name="connsiteX2" fmla="*/ 146304 w 146304"/>
                <a:gd name="connsiteY2" fmla="*/ 348850 h 348850"/>
                <a:gd name="connsiteX3" fmla="*/ 0 w 146304"/>
                <a:gd name="connsiteY3" fmla="*/ 348850 h 348850"/>
                <a:gd name="connsiteX4" fmla="*/ 0 w 146304"/>
                <a:gd name="connsiteY4" fmla="*/ 0 h 348850"/>
                <a:gd name="connsiteX0" fmla="*/ 35719 w 146304"/>
                <a:gd name="connsiteY0" fmla="*/ 0 h 239313"/>
                <a:gd name="connsiteX1" fmla="*/ 98679 w 146304"/>
                <a:gd name="connsiteY1" fmla="*/ 2381 h 239313"/>
                <a:gd name="connsiteX2" fmla="*/ 146304 w 146304"/>
                <a:gd name="connsiteY2" fmla="*/ 239313 h 239313"/>
                <a:gd name="connsiteX3" fmla="*/ 0 w 146304"/>
                <a:gd name="connsiteY3" fmla="*/ 239313 h 239313"/>
                <a:gd name="connsiteX4" fmla="*/ 35719 w 146304"/>
                <a:gd name="connsiteY4" fmla="*/ 0 h 23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" h="239313">
                  <a:moveTo>
                    <a:pt x="35719" y="0"/>
                  </a:moveTo>
                  <a:lnTo>
                    <a:pt x="98679" y="2381"/>
                  </a:lnTo>
                  <a:lnTo>
                    <a:pt x="146304" y="239313"/>
                  </a:lnTo>
                  <a:lnTo>
                    <a:pt x="0" y="239313"/>
                  </a:lnTo>
                  <a:lnTo>
                    <a:pt x="35719" y="0"/>
                  </a:lnTo>
                  <a:close/>
                </a:path>
              </a:pathLst>
            </a:custGeom>
            <a:solidFill>
              <a:srgbClr val="00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6137D7-0B9D-4AFB-973E-DAE584F8A6D3}"/>
                </a:ext>
              </a:extLst>
            </p:cNvPr>
            <p:cNvSpPr/>
            <p:nvPr/>
          </p:nvSpPr>
          <p:spPr>
            <a:xfrm>
              <a:off x="-194954" y="70854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491096-7AF2-4F7E-A25F-5E9E852B3DE8}"/>
                </a:ext>
              </a:extLst>
            </p:cNvPr>
            <p:cNvSpPr/>
            <p:nvPr/>
          </p:nvSpPr>
          <p:spPr>
            <a:xfrm>
              <a:off x="-262922" y="70854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4BE1C8-ADCD-4ED3-B863-52F9913AA1AE}"/>
              </a:ext>
            </a:extLst>
          </p:cNvPr>
          <p:cNvGrpSpPr/>
          <p:nvPr/>
        </p:nvGrpSpPr>
        <p:grpSpPr>
          <a:xfrm rot="5400000">
            <a:off x="-728928" y="1312451"/>
            <a:ext cx="347472" cy="347472"/>
            <a:chOff x="-373856" y="1255014"/>
            <a:chExt cx="347472" cy="3474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4204F9-5CAE-4B82-8166-98B15808BBF6}"/>
                </a:ext>
              </a:extLst>
            </p:cNvPr>
            <p:cNvSpPr/>
            <p:nvPr/>
          </p:nvSpPr>
          <p:spPr>
            <a:xfrm>
              <a:off x="-373856" y="1255014"/>
              <a:ext cx="347472" cy="347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52362C65-D919-4503-92CA-F3B12A22029C}"/>
                </a:ext>
              </a:extLst>
            </p:cNvPr>
            <p:cNvSpPr/>
            <p:nvPr/>
          </p:nvSpPr>
          <p:spPr>
            <a:xfrm rot="10800000">
              <a:off x="-274456" y="1257257"/>
              <a:ext cx="146304" cy="228930"/>
            </a:xfrm>
            <a:custGeom>
              <a:avLst/>
              <a:gdLst>
                <a:gd name="connsiteX0" fmla="*/ 0 w 146304"/>
                <a:gd name="connsiteY0" fmla="*/ 0 h 348850"/>
                <a:gd name="connsiteX1" fmla="*/ 146304 w 146304"/>
                <a:gd name="connsiteY1" fmla="*/ 0 h 348850"/>
                <a:gd name="connsiteX2" fmla="*/ 146304 w 146304"/>
                <a:gd name="connsiteY2" fmla="*/ 348850 h 348850"/>
                <a:gd name="connsiteX3" fmla="*/ 0 w 146304"/>
                <a:gd name="connsiteY3" fmla="*/ 348850 h 348850"/>
                <a:gd name="connsiteX4" fmla="*/ 0 w 146304"/>
                <a:gd name="connsiteY4" fmla="*/ 0 h 348850"/>
                <a:gd name="connsiteX0" fmla="*/ 0 w 146304"/>
                <a:gd name="connsiteY0" fmla="*/ 0 h 348850"/>
                <a:gd name="connsiteX1" fmla="*/ 98679 w 146304"/>
                <a:gd name="connsiteY1" fmla="*/ 111918 h 348850"/>
                <a:gd name="connsiteX2" fmla="*/ 146304 w 146304"/>
                <a:gd name="connsiteY2" fmla="*/ 348850 h 348850"/>
                <a:gd name="connsiteX3" fmla="*/ 0 w 146304"/>
                <a:gd name="connsiteY3" fmla="*/ 348850 h 348850"/>
                <a:gd name="connsiteX4" fmla="*/ 0 w 146304"/>
                <a:gd name="connsiteY4" fmla="*/ 0 h 348850"/>
                <a:gd name="connsiteX0" fmla="*/ 35719 w 146304"/>
                <a:gd name="connsiteY0" fmla="*/ 0 h 239313"/>
                <a:gd name="connsiteX1" fmla="*/ 98679 w 146304"/>
                <a:gd name="connsiteY1" fmla="*/ 2381 h 239313"/>
                <a:gd name="connsiteX2" fmla="*/ 146304 w 146304"/>
                <a:gd name="connsiteY2" fmla="*/ 239313 h 239313"/>
                <a:gd name="connsiteX3" fmla="*/ 0 w 146304"/>
                <a:gd name="connsiteY3" fmla="*/ 239313 h 239313"/>
                <a:gd name="connsiteX4" fmla="*/ 35719 w 146304"/>
                <a:gd name="connsiteY4" fmla="*/ 0 h 23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" h="239313">
                  <a:moveTo>
                    <a:pt x="35719" y="0"/>
                  </a:moveTo>
                  <a:lnTo>
                    <a:pt x="98679" y="2381"/>
                  </a:lnTo>
                  <a:lnTo>
                    <a:pt x="146304" y="239313"/>
                  </a:lnTo>
                  <a:lnTo>
                    <a:pt x="0" y="239313"/>
                  </a:lnTo>
                  <a:lnTo>
                    <a:pt x="35719" y="0"/>
                  </a:lnTo>
                  <a:close/>
                </a:path>
              </a:pathLst>
            </a:custGeom>
            <a:solidFill>
              <a:srgbClr val="00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DCE20EF-03BB-4545-8E87-5716D891F6B0}"/>
              </a:ext>
            </a:extLst>
          </p:cNvPr>
          <p:cNvSpPr/>
          <p:nvPr/>
        </p:nvSpPr>
        <p:spPr>
          <a:xfrm rot="10800000">
            <a:off x="-372672" y="907542"/>
            <a:ext cx="347472" cy="3450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FA25C9-D9E7-4FC9-8D3C-FFDD89D87A8B}"/>
              </a:ext>
            </a:extLst>
          </p:cNvPr>
          <p:cNvSpPr/>
          <p:nvPr/>
        </p:nvSpPr>
        <p:spPr>
          <a:xfrm rot="10800000">
            <a:off x="-270891" y="914351"/>
            <a:ext cx="146304" cy="324948"/>
          </a:xfrm>
          <a:prstGeom prst="rect">
            <a:avLst/>
          </a:prstGeom>
          <a:solidFill>
            <a:srgbClr val="00CC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E071DD-BE7E-4EC8-927C-6BD191F126A3}"/>
              </a:ext>
            </a:extLst>
          </p:cNvPr>
          <p:cNvSpPr/>
          <p:nvPr/>
        </p:nvSpPr>
        <p:spPr>
          <a:xfrm rot="10800000">
            <a:off x="-248431" y="1099576"/>
            <a:ext cx="53301" cy="114109"/>
          </a:xfrm>
          <a:prstGeom prst="ellipse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494D88-E173-454E-B0BE-10798990141F}"/>
              </a:ext>
            </a:extLst>
          </p:cNvPr>
          <p:cNvSpPr/>
          <p:nvPr/>
        </p:nvSpPr>
        <p:spPr>
          <a:xfrm rot="10800000">
            <a:off x="-197752" y="956268"/>
            <a:ext cx="53301" cy="114109"/>
          </a:xfrm>
          <a:prstGeom prst="ellipse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DBE333-F519-4D87-BC4D-79299707AB48}"/>
              </a:ext>
            </a:extLst>
          </p:cNvPr>
          <p:cNvGrpSpPr/>
          <p:nvPr/>
        </p:nvGrpSpPr>
        <p:grpSpPr>
          <a:xfrm>
            <a:off x="-382826" y="1312068"/>
            <a:ext cx="347479" cy="347855"/>
            <a:chOff x="-374414" y="1254918"/>
            <a:chExt cx="347479" cy="3478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53E6C5-940D-48E5-A4EA-F735C17DE5CC}"/>
                </a:ext>
              </a:extLst>
            </p:cNvPr>
            <p:cNvSpPr/>
            <p:nvPr/>
          </p:nvSpPr>
          <p:spPr>
            <a:xfrm>
              <a:off x="-374407" y="1255301"/>
              <a:ext cx="347472" cy="347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BAA49E8-C039-4B02-93B7-D2067BAABD23}"/>
                </a:ext>
              </a:extLst>
            </p:cNvPr>
            <p:cNvSpPr/>
            <p:nvPr/>
          </p:nvSpPr>
          <p:spPr>
            <a:xfrm>
              <a:off x="-374414" y="1254918"/>
              <a:ext cx="249948" cy="246505"/>
            </a:xfrm>
            <a:custGeom>
              <a:avLst/>
              <a:gdLst>
                <a:gd name="connsiteX0" fmla="*/ 103521 w 249948"/>
                <a:gd name="connsiteY0" fmla="*/ 0 h 246505"/>
                <a:gd name="connsiteX1" fmla="*/ 249948 w 249948"/>
                <a:gd name="connsiteY1" fmla="*/ 0 h 246505"/>
                <a:gd name="connsiteX2" fmla="*/ 249948 w 249948"/>
                <a:gd name="connsiteY2" fmla="*/ 246503 h 246505"/>
                <a:gd name="connsiteX3" fmla="*/ 247443 w 249948"/>
                <a:gd name="connsiteY3" fmla="*/ 246503 h 246505"/>
                <a:gd name="connsiteX4" fmla="*/ 247443 w 249948"/>
                <a:gd name="connsiteY4" fmla="*/ 246505 h 246505"/>
                <a:gd name="connsiteX5" fmla="*/ 0 w 249948"/>
                <a:gd name="connsiteY5" fmla="*/ 246505 h 246505"/>
                <a:gd name="connsiteX6" fmla="*/ 0 w 249948"/>
                <a:gd name="connsiteY6" fmla="*/ 100078 h 246505"/>
                <a:gd name="connsiteX7" fmla="*/ 103521 w 249948"/>
                <a:gd name="connsiteY7" fmla="*/ 100078 h 24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48" h="246505">
                  <a:moveTo>
                    <a:pt x="103521" y="0"/>
                  </a:moveTo>
                  <a:lnTo>
                    <a:pt x="249948" y="0"/>
                  </a:lnTo>
                  <a:lnTo>
                    <a:pt x="249948" y="246503"/>
                  </a:lnTo>
                  <a:lnTo>
                    <a:pt x="247443" y="246503"/>
                  </a:lnTo>
                  <a:lnTo>
                    <a:pt x="247443" y="246505"/>
                  </a:lnTo>
                  <a:lnTo>
                    <a:pt x="0" y="246505"/>
                  </a:lnTo>
                  <a:lnTo>
                    <a:pt x="0" y="100078"/>
                  </a:lnTo>
                  <a:lnTo>
                    <a:pt x="103521" y="100078"/>
                  </a:lnTo>
                  <a:close/>
                </a:path>
              </a:pathLst>
            </a:custGeom>
            <a:solidFill>
              <a:srgbClr val="00CC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3F1D1D9-E55C-467E-A314-A1487D7088D2}"/>
                </a:ext>
              </a:extLst>
            </p:cNvPr>
            <p:cNvSpPr/>
            <p:nvPr/>
          </p:nvSpPr>
          <p:spPr>
            <a:xfrm rot="12190077">
              <a:off x="-207076" y="1308661"/>
              <a:ext cx="53301" cy="114109"/>
            </a:xfrm>
            <a:prstGeom prst="ellipse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91CA40-BD15-41A4-9A50-3386EE6C6A19}"/>
                </a:ext>
              </a:extLst>
            </p:cNvPr>
            <p:cNvSpPr/>
            <p:nvPr/>
          </p:nvSpPr>
          <p:spPr>
            <a:xfrm rot="6172874">
              <a:off x="-318471" y="1371600"/>
              <a:ext cx="53301" cy="114109"/>
            </a:xfrm>
            <a:prstGeom prst="ellipse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AC86A045-06CA-45DE-A658-98DD1D851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0" y="276152"/>
            <a:ext cx="343039" cy="3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FB0-0E19-4C04-9B49-1D6B47A0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2430-F7C0-459B-BC19-234E2D4D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7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Pakawat Anekwiroj</dc:creator>
  <cp:lastModifiedBy>Pakawat Anekwiroj</cp:lastModifiedBy>
  <cp:revision>29</cp:revision>
  <dcterms:created xsi:type="dcterms:W3CDTF">2019-03-02T09:52:34Z</dcterms:created>
  <dcterms:modified xsi:type="dcterms:W3CDTF">2019-03-02T17:50:02Z</dcterms:modified>
</cp:coreProperties>
</file>