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71" r:id="rId8"/>
    <p:sldId id="270" r:id="rId9"/>
    <p:sldId id="269" r:id="rId10"/>
    <p:sldId id="266" r:id="rId11"/>
    <p:sldId id="268" r:id="rId12"/>
    <p:sldId id="267" r:id="rId13"/>
    <p:sldId id="275" r:id="rId14"/>
    <p:sldId id="274" r:id="rId15"/>
    <p:sldId id="273" r:id="rId16"/>
    <p:sldId id="272" r:id="rId17"/>
    <p:sldId id="278" r:id="rId18"/>
    <p:sldId id="276" r:id="rId19"/>
    <p:sldId id="277" r:id="rId20"/>
    <p:sldId id="259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87CA-AA02-26AF-C695-108C48CF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44FD-F1A6-3958-FBA7-7385BBE3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C661-3202-6F58-80FB-C3A4917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E69C6-2BC1-B022-3C29-5FFC325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EFE08-0283-446D-B721-C09F71EA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FC97-1822-1EC5-8756-2ADF2CA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DD440-F6A2-6322-10F3-2655BD44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3608-5CB8-C4D7-0F24-6B76AD7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CC3E-9799-5A46-1543-99F931A1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787D7-F6EA-9450-BE9B-6D0D0C04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32FBB-C181-5BDD-EBE6-DA2A7CA3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2E78F-6388-3D97-668E-5AC3E723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FFB49-647A-9155-B8B4-044AB97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7268A-1BDA-8E73-F56A-D060FDB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87691-B8AD-AA77-12A3-89B7EE0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3347-2DC7-E494-AA59-0D5EA811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C0D71-280A-35F7-9EC1-DFD59423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80049-37E0-9FDB-BE65-1E4B622B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4896F-727B-A00D-6C02-3FC738C9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09B7-14B5-67C2-C41F-CE39CCAE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33DC-2CBE-5DE9-03B8-46202C25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37727-BC05-4548-C90E-5295D554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B57A1-F6B5-DE3A-F65A-48DC0AC4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7185C-B2AF-49A4-5DE6-283A75E1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4CEAB-908F-58FD-2CDF-5240EB3D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01AB-7E55-DBA9-E3FA-BF0B883C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CA5B9-B5E7-7354-ACA7-E715A9E8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64DF70-A188-AB27-AEFF-2ECF23A5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8116C-00EC-536D-79B9-5C43EC6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3F173-A418-8A73-3519-8720354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4BA8-315C-6135-CC6D-0D278525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7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D84BE-A917-F4F7-0D54-6452E743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AA1CC-4F83-069E-20C5-00EA7B91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4A79C-3E4B-3B36-1EA8-DE6BB68E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3EC97-0BBB-91D1-2337-47E915CD8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F4E1-1C80-9875-4A60-156F92C1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5F00F4-E7B9-9306-6F3D-E102BC7C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0AD1E-BA8D-4E2C-ADA5-86575F1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A6461-CAA1-CB32-F576-6CDC45E1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4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5402-22A7-1CF4-5A9B-FB1F496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EE6EB-DF21-B266-D112-7AF63E32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698A1-F7ED-EFC0-CBDA-D15FEDF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342BE-D56F-9DED-FB2D-B5F6A847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945F7-EB39-77F4-3C65-33328AFA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5C1DE-EF72-A69B-FA98-0792FC4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E5702-3AD7-A601-A52F-13A234E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8825-6EB3-7CA7-8DB2-9F6D4E47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A30E-40F6-B7E5-502F-8EF74299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AF627-0EB2-C2C4-AC34-A3E97AEB8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AF8BD-83E5-817D-9586-D99504A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5E52-90C8-6E10-057D-34243B90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52541-F81F-5454-E742-2661BAA7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5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B358-A64A-2286-E5A9-C6842C16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D14EB-C01C-A45E-395E-40DA16A4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95190-D59D-2760-C9DC-8882A490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80D94-7513-A1FC-E8BA-4CF43228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311C5-942D-60AE-24D1-C80C7539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BA114-CEA3-2FFA-6287-0E7A32A7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04B74-E292-57AF-ED9C-478E0F2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E95A2-BC67-9FC7-14CA-38C14C8D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5D411-242E-C6F4-B22C-9A70A0F6B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0FC9-8F1C-4ABE-BAB3-7309717E28C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76972-F2B5-E7D0-520B-386974D4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CFC8-ABF9-86A9-4A40-A3093916A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q1820/Salary-Manage-Syste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3303AD-CAA0-2BD3-5AD9-3884983C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F6B69A-3CEC-19B5-D916-9AE88A49B904}"/>
              </a:ext>
            </a:extLst>
          </p:cNvPr>
          <p:cNvSpPr txBox="1"/>
          <p:nvPr/>
        </p:nvSpPr>
        <p:spPr>
          <a:xfrm>
            <a:off x="731520" y="4448295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黄思琦</a:t>
            </a:r>
          </a:p>
        </p:txBody>
      </p:sp>
    </p:spTree>
    <p:extLst>
      <p:ext uri="{BB962C8B-B14F-4D97-AF65-F5344CB8AC3E}">
        <p14:creationId xmlns:p14="http://schemas.microsoft.com/office/powerpoint/2010/main" val="29387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05F2BE-789E-AA6E-7129-377F4D7F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61F651-83C4-4303-ED15-A05BD9B870CB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375C5-2D8D-A5F0-8AC0-52A57DE027B8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文档录入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DBABB-A78F-83D1-87FF-F88395E8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71" y="0"/>
            <a:ext cx="625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924665-2C07-2DA7-EB04-D3A48143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487A1BE-4158-E940-A407-CEC658DC1D48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233E2-1229-239A-6261-2D958F71B2A6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文档录入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AD1646BC-0450-645A-EC28-96C7271C4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82" y="0"/>
            <a:ext cx="607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数据统计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33F4E8-84E3-0821-48AB-884B3BD1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00" y="758397"/>
            <a:ext cx="10200000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数据统计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C77F2E7E-3937-AEBE-51CA-A9D8BF08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75" y="1610153"/>
            <a:ext cx="9087617" cy="3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25C62-D0AD-26E9-2379-AB5CF0AA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4" y="853099"/>
            <a:ext cx="11753356" cy="51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5BABFC-D915-EF3F-D7D4-F1FAFF1A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3" y="971902"/>
            <a:ext cx="9323518" cy="5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数据更新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2166D61C-A65E-896D-58CC-0EDB9B00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97" y="638916"/>
            <a:ext cx="9065106" cy="62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121F5D-09E7-7DF7-7D00-D3FFD030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43" y="0"/>
            <a:ext cx="77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1F35AB-CCA6-5F1D-C0C0-D3265CB0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36" y="0"/>
            <a:ext cx="748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556B1246-274A-2EF1-6819-D3E1F6D8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660" y="0"/>
            <a:ext cx="8474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E91945-C46B-C3BF-CE7B-059AE358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8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81641A-2CA5-78E6-AAC1-B2F2F28B6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0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3BD34D-8C2D-290A-8177-3B74DD7F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6DAE00-D212-A971-189C-45EC0D58AA40}"/>
              </a:ext>
            </a:extLst>
          </p:cNvPr>
          <p:cNvSpPr txBox="1"/>
          <p:nvPr/>
        </p:nvSpPr>
        <p:spPr>
          <a:xfrm>
            <a:off x="400593" y="5556068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https://github.com/hsq1820/Salary-Manage-System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399D5-8984-BD37-BFCB-19701942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5F764-8F43-DC29-1A21-D7866543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FD5945-42E9-4366-9246-B183AD0DB3F5}"/>
              </a:ext>
            </a:extLst>
          </p:cNvPr>
          <p:cNvSpPr/>
          <p:nvPr/>
        </p:nvSpPr>
        <p:spPr>
          <a:xfrm>
            <a:off x="1393371" y="1593669"/>
            <a:ext cx="10067109" cy="445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EAE39-6FAB-7694-921E-29269BAA1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63" y="1026017"/>
            <a:ext cx="9070854" cy="58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208173-607A-27CC-12BC-7D3F8445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65D439-DD37-42CE-90E8-FDE17D5ECC25}"/>
              </a:ext>
            </a:extLst>
          </p:cNvPr>
          <p:cNvSpPr/>
          <p:nvPr/>
        </p:nvSpPr>
        <p:spPr>
          <a:xfrm>
            <a:off x="967666" y="2121763"/>
            <a:ext cx="4669654" cy="269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A2008-A777-59F9-F2C0-62EF7977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45" y="1023064"/>
            <a:ext cx="7426110" cy="5604115"/>
          </a:xfrm>
          <a:prstGeom prst="rect">
            <a:avLst/>
          </a:prstGeom>
        </p:spPr>
      </p:pic>
      <p:sp>
        <p:nvSpPr>
          <p:cNvPr id="8" name="文本框 7">
            <a:hlinkClick r:id="rId4" action="ppaction://hlinksldjump"/>
            <a:extLst>
              <a:ext uri="{FF2B5EF4-FFF2-40B4-BE49-F238E27FC236}">
                <a16:creationId xmlns:a16="http://schemas.microsoft.com/office/drawing/2014/main" id="{F3557F6E-AD5F-69B3-C131-D61977E23A02}"/>
              </a:ext>
            </a:extLst>
          </p:cNvPr>
          <p:cNvSpPr txBox="1"/>
          <p:nvPr/>
        </p:nvSpPr>
        <p:spPr>
          <a:xfrm>
            <a:off x="3657600" y="3357110"/>
            <a:ext cx="1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sldjump"/>
              </a:rPr>
              <a:t>*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A4DEB5-D161-BCC0-09EC-A3AF1582851F}"/>
              </a:ext>
            </a:extLst>
          </p:cNvPr>
          <p:cNvSpPr txBox="1"/>
          <p:nvPr/>
        </p:nvSpPr>
        <p:spPr>
          <a:xfrm>
            <a:off x="4868735" y="3357110"/>
            <a:ext cx="23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*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7535D1-3D33-266F-F67D-B1BDF2A8AD8E}"/>
              </a:ext>
            </a:extLst>
          </p:cNvPr>
          <p:cNvSpPr txBox="1"/>
          <p:nvPr/>
        </p:nvSpPr>
        <p:spPr>
          <a:xfrm>
            <a:off x="6096000" y="335711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*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36F651-3136-0E4B-526B-4F60D6F181F8}"/>
              </a:ext>
            </a:extLst>
          </p:cNvPr>
          <p:cNvSpPr txBox="1"/>
          <p:nvPr/>
        </p:nvSpPr>
        <p:spPr>
          <a:xfrm>
            <a:off x="7881257" y="335711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*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E17E00-6CB9-87AB-4A83-FB34186AADCC}"/>
              </a:ext>
            </a:extLst>
          </p:cNvPr>
          <p:cNvSpPr txBox="1"/>
          <p:nvPr/>
        </p:nvSpPr>
        <p:spPr>
          <a:xfrm>
            <a:off x="6096000" y="1530923"/>
            <a:ext cx="2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B8BAC36E-C934-1614-7EBA-617815FB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24" y="0"/>
            <a:ext cx="500549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6A20B2-D0D6-1F1E-C444-98CF4F5C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F7AF2A-88CE-5170-1EB1-0A683814FFE9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E75B42-4E11-8457-6699-517115A63A66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绘制菜单</a:t>
            </a:r>
          </a:p>
        </p:txBody>
      </p:sp>
    </p:spTree>
    <p:extLst>
      <p:ext uri="{BB962C8B-B14F-4D97-AF65-F5344CB8AC3E}">
        <p14:creationId xmlns:p14="http://schemas.microsoft.com/office/powerpoint/2010/main" val="32560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0CC5D2-3879-1A96-AEC0-859738D1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F3A83F-4266-BC12-5DB7-5A50D7FE89B4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62291-BC11-B7AD-C95C-8C4662373DAA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数据录入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A36511-1D80-B6CF-E944-B064C439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76" y="0"/>
            <a:ext cx="683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613057-11E8-A87F-9041-72DEEADD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3FE057-B4AD-657D-BE74-0865D4EE0C7C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8C823-4C7B-1EA1-3232-C483499A9BB0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手动输入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686665-598B-1A90-4C85-E2F093AE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514285"/>
            <a:ext cx="7312666" cy="9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49D286-3D75-228E-9F59-17121310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F483A8-7605-8F64-A2A5-CA088A58AB00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77C1C-CFAE-8934-71A0-924970221C04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手动输入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97BFF5-317F-4C10-7AEC-D4CD89C1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50" y="0"/>
            <a:ext cx="9405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</Words>
  <Application>Microsoft Office PowerPoint</Application>
  <PresentationFormat>宽屏</PresentationFormat>
  <Paragraphs>21</Paragraphs>
  <Slides>21</Slides>
  <Notes>0</Notes>
  <HiddenSlides>14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思琦 黄</dc:creator>
  <cp:lastModifiedBy>思琦 黄</cp:lastModifiedBy>
  <cp:revision>4</cp:revision>
  <dcterms:created xsi:type="dcterms:W3CDTF">2024-06-11T16:01:27Z</dcterms:created>
  <dcterms:modified xsi:type="dcterms:W3CDTF">2024-06-12T05:13:05Z</dcterms:modified>
</cp:coreProperties>
</file>