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4FC5284-F59E-4BE6-B227-4CF557E5255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17D6D0A-E187-41ED-A983-0F472DC8510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文件创建于: 2025/8/7 19:47:00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工作表 1" id="2" name="slide2">
            <a:extLst>
              <a:ext uri="{FF2B5EF4-FFF2-40B4-BE49-F238E27FC236}">
                <a16:creationId xmlns:a16="http://schemas.microsoft.com/office/drawing/2014/main" id="{9D4296C0-9638-4D44-8209-2B27885DAF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12" y="2719387"/>
            <a:ext cx="62769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工作表 2" id="3" name="slide3">
            <a:extLst>
              <a:ext uri="{FF2B5EF4-FFF2-40B4-BE49-F238E27FC236}">
                <a16:creationId xmlns:a16="http://schemas.microsoft.com/office/drawing/2014/main" id="{298A73F3-3ACA-4931-932D-5D41082CF6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592" y="0"/>
            <a:ext cx="8328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工作表 3" id="4" name="slide4">
            <a:extLst>
              <a:ext uri="{FF2B5EF4-FFF2-40B4-BE49-F238E27FC236}">
                <a16:creationId xmlns:a16="http://schemas.microsoft.com/office/drawing/2014/main" id="{EDFD1215-5255-462A-8B60-9A342A9AFB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4" y="0"/>
            <a:ext cx="12036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工作表 4" id="5" name="slide5">
            <a:extLst>
              <a:ext uri="{FF2B5EF4-FFF2-40B4-BE49-F238E27FC236}">
                <a16:creationId xmlns:a16="http://schemas.microsoft.com/office/drawing/2014/main" id="{5ED17444-6930-4225-8737-E4C96F4EBE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67" y="0"/>
            <a:ext cx="11306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仪表板 1" id="6" name="slide6">
            <a:extLst>
              <a:ext uri="{FF2B5EF4-FFF2-40B4-BE49-F238E27FC236}">
                <a16:creationId xmlns:a16="http://schemas.microsoft.com/office/drawing/2014/main" id="{93B22732-2448-477D-AF4F-4A525F5E11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2025-08-07T11:47:01Z</dcterms:created>
  <dcterms:modified xsi:type="dcterms:W3CDTF">2025-08-07T11:47:01Z</dcterms:modified>
</cp:coreProperties>
</file>