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4" r:id="rId5"/>
    <p:sldId id="275" r:id="rId6"/>
    <p:sldId id="273" r:id="rId7"/>
    <p:sldId id="272" r:id="rId8"/>
    <p:sldId id="261" r:id="rId9"/>
    <p:sldId id="262" r:id="rId10"/>
    <p:sldId id="271" r:id="rId1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240"/>
    <a:srgbClr val="D4D542"/>
    <a:srgbClr val="D6D850"/>
    <a:srgbClr val="A6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7" autoAdjust="0"/>
    <p:restoredTop sz="94652" autoAdjust="0"/>
  </p:normalViewPr>
  <p:slideViewPr>
    <p:cSldViewPr>
      <p:cViewPr>
        <p:scale>
          <a:sx n="99" d="100"/>
          <a:sy n="99" d="100"/>
        </p:scale>
        <p:origin x="507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4925" y="6381750"/>
            <a:ext cx="1008063" cy="287338"/>
          </a:xfrm>
          <a:prstGeom prst="rect">
            <a:avLst/>
          </a:prstGeom>
          <a:solidFill>
            <a:srgbClr val="A6A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C1A82-377A-460E-BB10-1772E96A2C59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46288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43EB8-5CD4-474C-ACB1-27EEFEC474D0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9203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89C85-D5AC-4E82-9FAE-05DE790267FA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22643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6E917-01DC-444F-9DB5-FF2AD2E3775D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24965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CA8AA-16DA-49DA-A17D-4DC11746A953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98797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7702-C004-4C5F-A131-0FDD6F3DAFCE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401604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8229600" cy="11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lang="de-CH"/>
            </a:lvl1pPr>
          </a:lstStyle>
          <a:p>
            <a:pPr lvl="0"/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54D68-5E13-4636-9DF1-B06E0C0C9CCA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83072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46356-433B-421E-9044-CC814567F3C3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08953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B7FF8-EB4E-49F7-A146-CED4CD0B0DF9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3197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96C5-5DB2-4266-AEA1-D822BF1AAB9D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65622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819A9-E83E-40FD-8384-DFB58994FF10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86792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4925" y="6381750"/>
            <a:ext cx="1008063" cy="287338"/>
          </a:xfrm>
          <a:prstGeom prst="rect">
            <a:avLst/>
          </a:prstGeom>
          <a:solidFill>
            <a:srgbClr val="A6A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CH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cambiar el estilo de título	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modificar el estilo de texto del patrón</a:t>
            </a:r>
          </a:p>
          <a:p>
            <a:pPr lvl="1"/>
            <a:r>
              <a:rPr lang="es-ES" altLang="de-DE"/>
              <a:t>Segundo nivel</a:t>
            </a:r>
          </a:p>
          <a:p>
            <a:pPr lvl="2"/>
            <a:r>
              <a:rPr lang="es-ES" altLang="de-DE"/>
              <a:t>Tercer nivel</a:t>
            </a:r>
          </a:p>
          <a:p>
            <a:pPr lvl="3"/>
            <a:r>
              <a:rPr lang="es-ES" altLang="de-DE"/>
              <a:t>Cuarto nivel</a:t>
            </a:r>
          </a:p>
          <a:p>
            <a:pPr lvl="4"/>
            <a:r>
              <a:rPr lang="es-ES" altLang="de-DE"/>
              <a:t>Quinto nivel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3E6BC59-73EB-445D-B86E-19847845ED5A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042988" y="2420938"/>
            <a:ext cx="7772400" cy="1008062"/>
          </a:xfrm>
        </p:spPr>
        <p:txBody>
          <a:bodyPr anchor="ctr"/>
          <a:lstStyle/>
          <a:p>
            <a:pPr algn="l" eaLnBrk="1" hangingPunct="1"/>
            <a:r>
              <a:rPr lang="en-US" altLang="de-DE" sz="4400"/>
              <a:t>Avocado Share</a:t>
            </a:r>
            <a:endParaRPr lang="es-ES" altLang="de-DE" sz="4400">
              <a:solidFill>
                <a:schemeClr val="tx1"/>
              </a:solidFill>
            </a:endParaRPr>
          </a:p>
        </p:txBody>
      </p:sp>
      <p:sp>
        <p:nvSpPr>
          <p:cNvPr id="3075" name="Rectangle 29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3284538"/>
            <a:ext cx="2408237" cy="5508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de-DE" sz="3200">
                <a:latin typeface="+mj-lt"/>
              </a:rPr>
              <a:t>Projektidee</a:t>
            </a:r>
          </a:p>
        </p:txBody>
      </p:sp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1042988" y="5661025"/>
            <a:ext cx="8231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1200">
                <a:latin typeface="+mj-lt"/>
              </a:rPr>
              <a:t>Sascha Bergmann ¦ Lion Kunz ¦ Cyril Müller ¦ Dang Thien Nguyen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altLang="de-DE"/>
              <a:t>Danke für Ihre Aufmerksamkeit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Traktanden</a:t>
            </a:r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22275" y="1628775"/>
            <a:ext cx="8229600" cy="4525963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 err="1"/>
              <a:t>Begrüssung</a:t>
            </a:r>
            <a:endParaRPr lang="de-DE" altLang="de-DE" sz="24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Besprechung des Projektstandes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Abgeschlossene Tasks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Zeitplan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Demo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Besprechung des Datenbank-Designs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Präsentation des UI-Design-Entwurfs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Erläuterung des Softwarearchitektur-Entwurfs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Fragen der Kundenseite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Ausblick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Abgeschlossene Tasks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HERE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Zeitplan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76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347215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DB – Design 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5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- Design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57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Software - Entwurf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Ausblick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Diseño predeterminado</vt:lpstr>
      <vt:lpstr>Avocado Share</vt:lpstr>
      <vt:lpstr>Traktanden</vt:lpstr>
      <vt:lpstr>Abgeschlossene Tasks</vt:lpstr>
      <vt:lpstr>Zeitplan</vt:lpstr>
      <vt:lpstr>Demo </vt:lpstr>
      <vt:lpstr>DB – Design </vt:lpstr>
      <vt:lpstr>UI - Design</vt:lpstr>
      <vt:lpstr>Software - Entwurf</vt:lpstr>
      <vt:lpstr>Ausblick</vt:lpstr>
      <vt:lpstr>Danke für Ihre Aufmerksamkeit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Sascha Bergmann</cp:lastModifiedBy>
  <cp:revision>350</cp:revision>
  <dcterms:created xsi:type="dcterms:W3CDTF">2010-05-23T14:28:12Z</dcterms:created>
  <dcterms:modified xsi:type="dcterms:W3CDTF">2016-03-04T15:40:29Z</dcterms:modified>
</cp:coreProperties>
</file>