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83" r:id="rId5"/>
    <p:sldId id="274" r:id="rId6"/>
    <p:sldId id="282" r:id="rId7"/>
    <p:sldId id="275" r:id="rId8"/>
    <p:sldId id="281" r:id="rId9"/>
    <p:sldId id="262" r:id="rId10"/>
    <p:sldId id="27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52" autoAdjust="0"/>
  </p:normalViewPr>
  <p:slideViewPr>
    <p:cSldViewPr>
      <p:cViewPr varScale="1">
        <p:scale>
          <a:sx n="62" d="100"/>
          <a:sy n="62" d="100"/>
        </p:scale>
        <p:origin x="58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AE21-7CC6-4817-AF11-878DED5D1B6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9948-3B23-4123-8C0A-8C107FD10B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Geplant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53 </a:t>
            </a:r>
            <a:r>
              <a:rPr lang="en-GB" dirty="0" err="1"/>
              <a:t>Stunden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952948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 dirty="0" err="1">
                <a:latin typeface="+mj-lt"/>
              </a:rPr>
              <a:t>Meilenstein</a:t>
            </a:r>
            <a:r>
              <a:rPr lang="en-US" altLang="de-DE" sz="3200" dirty="0">
                <a:latin typeface="+mj-lt"/>
              </a:rPr>
              <a:t> 2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err="1" smtClean="0"/>
              <a:t>Begrüssung</a:t>
            </a:r>
            <a:endParaRPr lang="de-DE" altLang="de-DE" sz="24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smtClean="0"/>
              <a:t>Abnahme Protokolle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 smtClean="0"/>
              <a:t>Demo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 smtClean="0"/>
              <a:t>Tests</a:t>
            </a:r>
            <a:endParaRPr lang="de-DE" altLang="de-DE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996"/>
          <a:stretch/>
        </p:blipFill>
        <p:spPr>
          <a:xfrm>
            <a:off x="683568" y="1772816"/>
            <a:ext cx="3356747" cy="410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72816"/>
            <a:ext cx="3521983" cy="30543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Ausgewechselte</a:t>
            </a:r>
            <a:r>
              <a:rPr lang="en-GB" dirty="0"/>
              <a:t> Tasks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Bisher</a:t>
            </a:r>
            <a:r>
              <a:rPr lang="en-GB" dirty="0"/>
              <a:t> in M3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/>
              <a:t>Neu</a:t>
            </a:r>
            <a:r>
              <a:rPr lang="en-GB" dirty="0"/>
              <a:t> in M2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32040" y="1681163"/>
            <a:ext cx="3887788" cy="823912"/>
          </a:xfrm>
        </p:spPr>
        <p:txBody>
          <a:bodyPr/>
          <a:lstStyle/>
          <a:p>
            <a:r>
              <a:rPr lang="en-GB" dirty="0" err="1"/>
              <a:t>Bisher</a:t>
            </a:r>
            <a:r>
              <a:rPr lang="en-GB" dirty="0"/>
              <a:t> in M2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/>
              <a:t>Neu</a:t>
            </a:r>
            <a:r>
              <a:rPr lang="en-GB" dirty="0"/>
              <a:t> in M3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57336" y="2505075"/>
            <a:ext cx="4230688" cy="3684588"/>
          </a:xfrm>
        </p:spPr>
        <p:txBody>
          <a:bodyPr/>
          <a:lstStyle/>
          <a:p>
            <a:r>
              <a:rPr lang="en-GB" sz="2000" dirty="0"/>
              <a:t>/F0300/ </a:t>
            </a:r>
            <a:r>
              <a:rPr lang="en-GB" sz="2000" dirty="0" err="1"/>
              <a:t>Gruppe</a:t>
            </a:r>
            <a:r>
              <a:rPr lang="en-GB" sz="2000" dirty="0"/>
              <a:t> </a:t>
            </a:r>
            <a:r>
              <a:rPr lang="en-GB" sz="2000" dirty="0" err="1"/>
              <a:t>erstellen</a:t>
            </a:r>
            <a:endParaRPr lang="en-GB" sz="2000" dirty="0"/>
          </a:p>
          <a:p>
            <a:r>
              <a:rPr lang="en-GB" sz="2000" dirty="0"/>
              <a:t>/F0310/ </a:t>
            </a:r>
            <a:r>
              <a:rPr lang="en-GB" sz="2000" dirty="0" err="1"/>
              <a:t>Gruppe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  <a:p>
            <a:r>
              <a:rPr lang="en-GB" sz="2000" dirty="0"/>
              <a:t>/F0320/ </a:t>
            </a:r>
            <a:r>
              <a:rPr lang="en-GB" sz="2000" dirty="0" err="1"/>
              <a:t>Gruppenrechte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860032" y="2505075"/>
            <a:ext cx="3868737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/F0520/ </a:t>
            </a:r>
            <a:r>
              <a:rPr lang="en-GB" sz="2000" dirty="0" err="1"/>
              <a:t>Dateirechte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  <a:p>
            <a:r>
              <a:rPr lang="en-GB" sz="2000" dirty="0"/>
              <a:t>/F0540/ </a:t>
            </a:r>
            <a:r>
              <a:rPr lang="en-GB" sz="2000" dirty="0" err="1"/>
              <a:t>Datei</a:t>
            </a:r>
            <a:r>
              <a:rPr lang="en-GB" sz="2000" dirty="0"/>
              <a:t> </a:t>
            </a:r>
            <a:r>
              <a:rPr lang="en-GB" sz="2000" dirty="0" err="1"/>
              <a:t>bewerten</a:t>
            </a:r>
            <a:endParaRPr lang="en-GB" sz="2000" dirty="0"/>
          </a:p>
          <a:p>
            <a:r>
              <a:rPr lang="en-GB" sz="2000" dirty="0"/>
              <a:t>/F0550/ </a:t>
            </a:r>
            <a:r>
              <a:rPr lang="en-GB" sz="2000" dirty="0" err="1"/>
              <a:t>Datei</a:t>
            </a:r>
            <a:r>
              <a:rPr lang="en-GB" sz="2000" dirty="0"/>
              <a:t> </a:t>
            </a:r>
            <a:r>
              <a:rPr lang="en-GB" sz="2000" dirty="0" err="1"/>
              <a:t>kategorisieren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61251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Meilenstein</a:t>
            </a:r>
            <a:r>
              <a:rPr lang="en-GB" dirty="0"/>
              <a:t> 2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64904"/>
            <a:ext cx="33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überstiegen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Total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Zeitplan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72" y="1340768"/>
            <a:ext cx="5185305" cy="3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Gesamt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3389061" cy="41940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20888"/>
            <a:ext cx="451069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647254"/>
          </a:xfrm>
        </p:spPr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9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5915"/>
            <a:ext cx="4924226" cy="43417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33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Diseño predeterminado</vt:lpstr>
      <vt:lpstr>Avocado Share</vt:lpstr>
      <vt:lpstr>Traktanden</vt:lpstr>
      <vt:lpstr>Abgeschlossene Tasks</vt:lpstr>
      <vt:lpstr>Ausgewechselte Tasks</vt:lpstr>
      <vt:lpstr>Zeitplan – Meilenstein 2</vt:lpstr>
      <vt:lpstr>Zeitplan – Gesamt</vt:lpstr>
      <vt:lpstr>Demo </vt:lpstr>
      <vt:lpstr>Fragen 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Lion Kunz</cp:lastModifiedBy>
  <cp:revision>374</cp:revision>
  <dcterms:created xsi:type="dcterms:W3CDTF">2010-05-23T14:28:12Z</dcterms:created>
  <dcterms:modified xsi:type="dcterms:W3CDTF">2016-04-21T12:21:19Z</dcterms:modified>
</cp:coreProperties>
</file>