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75" r:id="rId6"/>
    <p:sldId id="273" r:id="rId7"/>
    <p:sldId id="272" r:id="rId8"/>
    <p:sldId id="278" r:id="rId9"/>
    <p:sldId id="276" r:id="rId10"/>
    <p:sldId id="277" r:id="rId11"/>
    <p:sldId id="261" r:id="rId12"/>
    <p:sldId id="262" r:id="rId13"/>
    <p:sldId id="271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2" autoAdjust="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408237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>
                <a:latin typeface="+mj-lt"/>
              </a:rPr>
              <a:t>Projektidee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4" b="9071"/>
          <a:stretch/>
        </p:blipFill>
        <p:spPr>
          <a:xfrm>
            <a:off x="1954147" y="274638"/>
            <a:ext cx="5235705" cy="6109070"/>
          </a:xfrm>
        </p:spPr>
      </p:pic>
    </p:spTree>
    <p:extLst>
      <p:ext uri="{BB962C8B-B14F-4D97-AF65-F5344CB8AC3E}">
        <p14:creationId xmlns:p14="http://schemas.microsoft.com/office/powerpoint/2010/main" val="40929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Software - Entwurf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387"/>
          <a:stretch/>
        </p:blipFill>
        <p:spPr>
          <a:xfrm>
            <a:off x="453919" y="1268761"/>
            <a:ext cx="3457057" cy="453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560"/>
          <a:stretch/>
        </p:blipFill>
        <p:spPr>
          <a:xfrm>
            <a:off x="4351101" y="1268761"/>
            <a:ext cx="3895573" cy="3007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/>
              <a:t>Begrüssung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Datenbank-Designs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Präsentation des UI-Design-Entwurfs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Erläuterung des Softwarearchitektur-Entwurfs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– Design 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7" b="12231"/>
          <a:stretch/>
        </p:blipFill>
        <p:spPr>
          <a:xfrm>
            <a:off x="1852392" y="274638"/>
            <a:ext cx="5439215" cy="6129909"/>
          </a:xfrm>
        </p:spPr>
      </p:pic>
    </p:spTree>
    <p:extLst>
      <p:ext uri="{BB962C8B-B14F-4D97-AF65-F5344CB8AC3E}">
        <p14:creationId xmlns:p14="http://schemas.microsoft.com/office/powerpoint/2010/main" val="11285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1" b="12115"/>
          <a:stretch/>
        </p:blipFill>
        <p:spPr>
          <a:xfrm>
            <a:off x="1831326" y="274638"/>
            <a:ext cx="5481347" cy="6151825"/>
          </a:xfrm>
        </p:spPr>
      </p:pic>
    </p:spTree>
    <p:extLst>
      <p:ext uri="{BB962C8B-B14F-4D97-AF65-F5344CB8AC3E}">
        <p14:creationId xmlns:p14="http://schemas.microsoft.com/office/powerpoint/2010/main" val="2365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3" b="12323"/>
          <a:stretch/>
        </p:blipFill>
        <p:spPr>
          <a:xfrm>
            <a:off x="1838187" y="274638"/>
            <a:ext cx="5467625" cy="6070072"/>
          </a:xfrm>
        </p:spPr>
      </p:pic>
    </p:spTree>
    <p:extLst>
      <p:ext uri="{BB962C8B-B14F-4D97-AF65-F5344CB8AC3E}">
        <p14:creationId xmlns:p14="http://schemas.microsoft.com/office/powerpoint/2010/main" val="17438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Diseño predeterminado</vt:lpstr>
      <vt:lpstr>Avocado Share</vt:lpstr>
      <vt:lpstr>Traktanden</vt:lpstr>
      <vt:lpstr>Abgeschlossene Tasks</vt:lpstr>
      <vt:lpstr>Zeitplan</vt:lpstr>
      <vt:lpstr>Demo </vt:lpstr>
      <vt:lpstr>DB – Design </vt:lpstr>
      <vt:lpstr>UI - Design</vt:lpstr>
      <vt:lpstr>UI - Design</vt:lpstr>
      <vt:lpstr>UI - Design</vt:lpstr>
      <vt:lpstr>UI - Design</vt:lpstr>
      <vt:lpstr>Software - Entwurf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Lion Kunz</cp:lastModifiedBy>
  <cp:revision>353</cp:revision>
  <dcterms:created xsi:type="dcterms:W3CDTF">2010-05-23T14:28:12Z</dcterms:created>
  <dcterms:modified xsi:type="dcterms:W3CDTF">2016-03-09T18:03:45Z</dcterms:modified>
</cp:coreProperties>
</file>