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4" r:id="rId4"/>
    <p:sldId id="260" r:id="rId5"/>
    <p:sldId id="274" r:id="rId6"/>
    <p:sldId id="282" r:id="rId7"/>
    <p:sldId id="275" r:id="rId8"/>
    <p:sldId id="285" r:id="rId9"/>
    <p:sldId id="281" r:id="rId10"/>
    <p:sldId id="262" r:id="rId11"/>
    <p:sldId id="27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2" autoAdjust="0"/>
  </p:normalViewPr>
  <p:slideViewPr>
    <p:cSldViewPr>
      <p:cViewPr varScale="1">
        <p:scale>
          <a:sx n="77" d="100"/>
          <a:sy n="77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Das</a:t>
            </a:r>
            <a:r>
              <a:rPr lang="de-CH" baseline="0" dirty="0"/>
              <a:t> letzte mal nicht abgenommen; Von ihrer Seite noch </a:t>
            </a:r>
            <a:r>
              <a:rPr lang="de-CH" baseline="0" dirty="0" err="1"/>
              <a:t>anmerkungen</a:t>
            </a:r>
            <a:r>
              <a:rPr lang="de-CH" baseline="0" dirty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0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UI-Design mit </a:t>
            </a:r>
            <a:r>
              <a:rPr lang="de-CH" dirty="0" err="1" smtClean="0"/>
              <a:t>farbe</a:t>
            </a:r>
            <a:r>
              <a:rPr lang="de-CH" dirty="0" smtClean="0"/>
              <a:t>; Suche nach Dateien; Modul bearbeiten</a:t>
            </a:r>
            <a:r>
              <a:rPr lang="de-CH" baseline="0" dirty="0" smtClean="0"/>
              <a:t>/erstellen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3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55h</a:t>
            </a:r>
            <a:r>
              <a:rPr lang="de-CH" baseline="0" dirty="0" smtClean="0"/>
              <a:t> geplant; 3.5h länger gehabt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5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168h bis jetzt geplant;</a:t>
            </a:r>
            <a:r>
              <a:rPr lang="de-CH" baseline="0" dirty="0" smtClean="0"/>
              <a:t> jetzt noch 10h darunter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r>
              <a:rPr lang="de-CH" dirty="0"/>
              <a:t> wurden immer erst</a:t>
            </a:r>
            <a:r>
              <a:rPr lang="de-CH" baseline="0" dirty="0"/>
              <a:t> geschlossen wenn Tests geschrieben wurden.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5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72h</a:t>
            </a:r>
            <a:r>
              <a:rPr lang="en-GB" baseline="0" dirty="0"/>
              <a:t> </a:t>
            </a:r>
            <a:r>
              <a:rPr lang="en-GB" baseline="0" dirty="0" err="1"/>
              <a:t>geplant</a:t>
            </a:r>
            <a:r>
              <a:rPr lang="en-GB" baseline="0" dirty="0"/>
              <a:t>; 30h Tests </a:t>
            </a:r>
            <a:r>
              <a:rPr lang="en-GB" baseline="0" dirty="0" err="1"/>
              <a:t>Abnahmekriterien</a:t>
            </a:r>
            <a:r>
              <a:rPr lang="en-GB" baseline="0" dirty="0"/>
              <a:t>; 20h </a:t>
            </a:r>
            <a:r>
              <a:rPr lang="en-GB" baseline="0" dirty="0" err="1"/>
              <a:t>Doku</a:t>
            </a:r>
            <a:r>
              <a:rPr lang="en-GB" baseline="0" dirty="0"/>
              <a:t>; 22h Reserve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3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57200" y="1870358"/>
            <a:ext cx="3575960" cy="1647750"/>
            <a:chOff x="454968" y="1772816"/>
            <a:chExt cx="3215920" cy="143172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9" y="1772816"/>
              <a:ext cx="3215919" cy="9221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8" y="2694916"/>
              <a:ext cx="3215919" cy="509626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457200" y="136931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M4 </a:t>
            </a:r>
            <a:r>
              <a:rPr lang="de-CH" sz="2200" dirty="0" err="1"/>
              <a:t>Issues</a:t>
            </a:r>
            <a:r>
              <a:rPr lang="de-CH" sz="2200" dirty="0"/>
              <a:t>: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38283" y="136746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err="1"/>
              <a:t>Issues</a:t>
            </a:r>
            <a:r>
              <a:rPr lang="de-CH" sz="2200" dirty="0"/>
              <a:t> aus M3: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90917" y="3560081"/>
            <a:ext cx="4181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+ Tests für Abnahmekriterien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83" y="1870358"/>
            <a:ext cx="3901778" cy="23243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Abnahme Protokolle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Tests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Abnahme Protokolle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Meilensteinsitzung 1</a:t>
            </a:r>
          </a:p>
          <a:p>
            <a:r>
              <a:rPr lang="de-CH" dirty="0"/>
              <a:t>Meilensteinsitzung 2</a:t>
            </a:r>
          </a:p>
        </p:txBody>
      </p:sp>
    </p:spTree>
    <p:extLst>
      <p:ext uri="{BB962C8B-B14F-4D97-AF65-F5344CB8AC3E}">
        <p14:creationId xmlns:p14="http://schemas.microsoft.com/office/powerpoint/2010/main" val="416451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24" y="2123358"/>
            <a:ext cx="4098775" cy="2441653"/>
          </a:xfr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57200" y="1631811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Abgeschlossen: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88025" y="1631810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Noch offen: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7" y="2123358"/>
            <a:ext cx="3886537" cy="3688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3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Total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Zeitplan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484784"/>
            <a:ext cx="4761389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310"/>
            <a:ext cx="3422514" cy="423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16832"/>
            <a:ext cx="4796742" cy="25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106 Tests bis </a:t>
            </a:r>
            <a:r>
              <a:rPr lang="de-CH" dirty="0" smtClean="0"/>
              <a:t>jetzt</a:t>
            </a:r>
          </a:p>
          <a:p>
            <a:r>
              <a:rPr lang="de-CH" dirty="0" smtClean="0"/>
              <a:t>3 noch </a:t>
            </a:r>
            <a:r>
              <a:rPr lang="de-CH" dirty="0" smtClean="0"/>
              <a:t>«</a:t>
            </a:r>
            <a:r>
              <a:rPr lang="de-CH" dirty="0" err="1" smtClean="0"/>
              <a:t>ignored</a:t>
            </a:r>
            <a:r>
              <a:rPr lang="de-CH" dirty="0" smtClean="0"/>
              <a:t>», </a:t>
            </a:r>
            <a:r>
              <a:rPr lang="de-CH" dirty="0" smtClean="0"/>
              <a:t>weil noch in </a:t>
            </a:r>
            <a:r>
              <a:rPr lang="de-CH" dirty="0" smtClean="0"/>
              <a:t>Arbeit.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(4:3)</PresentationFormat>
  <Paragraphs>44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Diseño predeterminado</vt:lpstr>
      <vt:lpstr>Avocado Share</vt:lpstr>
      <vt:lpstr>Traktanden</vt:lpstr>
      <vt:lpstr>Abnahme Protokolle</vt:lpstr>
      <vt:lpstr>Abgeschlossene Tasks</vt:lpstr>
      <vt:lpstr>Zeitplan – Meilenstein 3</vt:lpstr>
      <vt:lpstr>Zeitplan – Gesamt</vt:lpstr>
      <vt:lpstr>Demo </vt:lpstr>
      <vt:lpstr>Tests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Lion Kunz</cp:lastModifiedBy>
  <cp:revision>390</cp:revision>
  <dcterms:created xsi:type="dcterms:W3CDTF">2010-05-23T14:28:12Z</dcterms:created>
  <dcterms:modified xsi:type="dcterms:W3CDTF">2016-04-22T10:07:42Z</dcterms:modified>
</cp:coreProperties>
</file>