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83" r:id="rId5"/>
    <p:sldId id="274" r:id="rId6"/>
    <p:sldId id="282" r:id="rId7"/>
    <p:sldId id="275" r:id="rId8"/>
    <p:sldId id="281" r:id="rId9"/>
    <p:sldId id="262" r:id="rId10"/>
    <p:sldId id="271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40"/>
    <a:srgbClr val="D4D542"/>
    <a:srgbClr val="D6D850"/>
    <a:srgbClr val="A6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4652" autoAdjust="0"/>
  </p:normalViewPr>
  <p:slideViewPr>
    <p:cSldViewPr>
      <p:cViewPr varScale="1">
        <p:scale>
          <a:sx n="116" d="100"/>
          <a:sy n="116" d="100"/>
        </p:scale>
        <p:origin x="518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9AE21-7CC6-4817-AF11-878DED5D1B64}" type="datetimeFigureOut">
              <a:rPr lang="en-GB" smtClean="0"/>
              <a:t>01/04/2016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9948-3B23-4123-8C0A-8C107FD10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73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Geplant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53 </a:t>
            </a:r>
            <a:r>
              <a:rPr lang="en-GB" dirty="0" err="1"/>
              <a:t>Stunden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9948-3B23-4123-8C0A-8C107FD10B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8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C1A82-377A-460E-BB10-1772E96A2C5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4628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3EB8-5CD4-474C-ACB1-27EEFEC474D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203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9C85-D5AC-4E82-9FAE-05DE790267F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264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6E917-01DC-444F-9DB5-FF2AD2E3775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2496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A8AA-16DA-49DA-A17D-4DC11746A95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98797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7702-C004-4C5F-A131-0FDD6F3DAFCE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401604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8229600" cy="11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lang="de-CH"/>
            </a:lvl1pPr>
          </a:lstStyle>
          <a:p>
            <a:pPr lvl="0"/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4D68-5E13-4636-9DF1-B06E0C0C9CC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8307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6356-433B-421E-9044-CC814567F3C3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108953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B7FF8-EB4E-49F7-A146-CED4CD0B0DF9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23197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96C5-5DB2-4266-AEA1-D822BF1AAB9D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65622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819A9-E83E-40FD-8384-DFB58994FF10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  <p:extLst>
      <p:ext uri="{BB962C8B-B14F-4D97-AF65-F5344CB8AC3E}">
        <p14:creationId xmlns:p14="http://schemas.microsoft.com/office/powerpoint/2010/main" val="38679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925" y="6381750"/>
            <a:ext cx="1008063" cy="287338"/>
          </a:xfrm>
          <a:prstGeom prst="rect">
            <a:avLst/>
          </a:prstGeom>
          <a:solidFill>
            <a:srgbClr val="A6A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CH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6BC59-73EB-445D-B86E-19847845ED5A}" type="slidenum">
              <a:rPr lang="es-ES" altLang="de-DE"/>
              <a:pPr>
                <a:defRPr/>
              </a:pPr>
              <a:t>‹#›</a:t>
            </a:fld>
            <a:endParaRPr lang="es-E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42988" y="2420938"/>
            <a:ext cx="7772400" cy="1008062"/>
          </a:xfrm>
        </p:spPr>
        <p:txBody>
          <a:bodyPr anchor="ctr"/>
          <a:lstStyle/>
          <a:p>
            <a:pPr algn="l" eaLnBrk="1" hangingPunct="1"/>
            <a:r>
              <a:rPr lang="en-US" altLang="de-DE" sz="4400"/>
              <a:t>Avocado Share</a:t>
            </a:r>
            <a:endParaRPr lang="es-ES" altLang="de-DE" sz="4400">
              <a:solidFill>
                <a:schemeClr val="tx1"/>
              </a:solidFill>
            </a:endParaRPr>
          </a:p>
        </p:txBody>
      </p:sp>
      <p:sp>
        <p:nvSpPr>
          <p:cNvPr id="3075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84538"/>
            <a:ext cx="2952948" cy="5508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de-DE" sz="3200" dirty="0" err="1">
                <a:latin typeface="+mj-lt"/>
              </a:rPr>
              <a:t>Meilenstein</a:t>
            </a:r>
            <a:r>
              <a:rPr lang="en-US" altLang="de-DE" sz="3200" dirty="0">
                <a:latin typeface="+mj-lt"/>
              </a:rPr>
              <a:t> 2</a:t>
            </a: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1042988" y="5661025"/>
            <a:ext cx="82311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1200">
                <a:latin typeface="+mj-lt"/>
              </a:rPr>
              <a:t>Sascha Bergmann ¦ Lion Kunz ¦ Cyril Müller ¦ Dang Thien Nguyen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altLang="de-DE"/>
              <a:t>Danke für Ihre Aufmerksamkeit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Traktanden</a:t>
            </a:r>
          </a:p>
        </p:txBody>
      </p:sp>
      <p:sp>
        <p:nvSpPr>
          <p:cNvPr id="409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22275" y="1628775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 err="1"/>
              <a:t>Begrüssung</a:t>
            </a:r>
            <a:endParaRPr lang="de-DE" altLang="de-DE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Besprechung des Projektstandes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Abgeschlossene Tasks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Zeitplan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de-DE" altLang="de-DE" sz="2000" dirty="0"/>
              <a:t>Demo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Fragen der Kundenseite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de-DE" sz="2400" dirty="0"/>
              <a:t>Ausblick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Abgeschlossene Tasks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996"/>
          <a:stretch/>
        </p:blipFill>
        <p:spPr>
          <a:xfrm>
            <a:off x="683568" y="1772816"/>
            <a:ext cx="3356747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72816"/>
            <a:ext cx="3521983" cy="30543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Ausgewechselte</a:t>
            </a:r>
            <a:r>
              <a:rPr lang="en-GB" dirty="0"/>
              <a:t> Tasks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Bisher</a:t>
            </a:r>
            <a:r>
              <a:rPr lang="en-GB" dirty="0"/>
              <a:t> in M3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 err="1"/>
              <a:t>Neu</a:t>
            </a:r>
            <a:r>
              <a:rPr lang="en-GB" dirty="0"/>
              <a:t> in M2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932040" y="1681163"/>
            <a:ext cx="3887788" cy="823912"/>
          </a:xfrm>
        </p:spPr>
        <p:txBody>
          <a:bodyPr/>
          <a:lstStyle/>
          <a:p>
            <a:r>
              <a:rPr lang="en-GB" dirty="0" err="1"/>
              <a:t>Bisher</a:t>
            </a:r>
            <a:r>
              <a:rPr lang="en-GB" dirty="0"/>
              <a:t> in M2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 err="1"/>
              <a:t>Neu</a:t>
            </a:r>
            <a:r>
              <a:rPr lang="en-GB" dirty="0"/>
              <a:t> in M3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57336" y="2505075"/>
            <a:ext cx="4230688" cy="3684588"/>
          </a:xfrm>
        </p:spPr>
        <p:txBody>
          <a:bodyPr/>
          <a:lstStyle/>
          <a:p>
            <a:r>
              <a:rPr lang="en-GB" sz="2000" dirty="0"/>
              <a:t>/F0300/ </a:t>
            </a:r>
            <a:r>
              <a:rPr lang="en-GB" sz="2000" dirty="0" err="1"/>
              <a:t>Gruppe</a:t>
            </a:r>
            <a:r>
              <a:rPr lang="en-GB" sz="2000" dirty="0"/>
              <a:t> </a:t>
            </a:r>
            <a:r>
              <a:rPr lang="en-GB" sz="2000" dirty="0" err="1"/>
              <a:t>erstellen</a:t>
            </a:r>
            <a:endParaRPr lang="en-GB" sz="2000" dirty="0"/>
          </a:p>
          <a:p>
            <a:r>
              <a:rPr lang="en-GB" sz="2000" dirty="0"/>
              <a:t>/F0310/ </a:t>
            </a:r>
            <a:r>
              <a:rPr lang="en-GB" sz="2000" dirty="0" err="1"/>
              <a:t>Gruppe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  <a:p>
            <a:r>
              <a:rPr lang="en-GB" sz="2000" dirty="0"/>
              <a:t>/F0320/ </a:t>
            </a:r>
            <a:r>
              <a:rPr lang="en-GB" sz="2000" dirty="0" err="1"/>
              <a:t>Gruppenrechte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860032" y="2505075"/>
            <a:ext cx="3868737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/F0520/ </a:t>
            </a:r>
            <a:r>
              <a:rPr lang="en-GB" sz="2000" dirty="0" err="1"/>
              <a:t>Dateirechte</a:t>
            </a:r>
            <a:r>
              <a:rPr lang="en-GB" sz="2000" dirty="0"/>
              <a:t> </a:t>
            </a:r>
            <a:r>
              <a:rPr lang="en-GB" sz="2000" dirty="0" err="1"/>
              <a:t>bearbeiten</a:t>
            </a:r>
            <a:endParaRPr lang="en-GB" sz="2000" dirty="0"/>
          </a:p>
          <a:p>
            <a:r>
              <a:rPr lang="en-GB" sz="2000" dirty="0"/>
              <a:t>/F0540/ 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  <a:r>
              <a:rPr lang="en-GB" sz="2000" dirty="0" err="1"/>
              <a:t>bewerten</a:t>
            </a:r>
            <a:endParaRPr lang="en-GB" sz="2000" dirty="0"/>
          </a:p>
          <a:p>
            <a:r>
              <a:rPr lang="en-GB" sz="2000" dirty="0"/>
              <a:t>/F0550/ </a:t>
            </a:r>
            <a:r>
              <a:rPr lang="en-GB" sz="2000" dirty="0" err="1"/>
              <a:t>Datei</a:t>
            </a:r>
            <a:r>
              <a:rPr lang="en-GB" sz="2000" dirty="0"/>
              <a:t> </a:t>
            </a:r>
            <a:r>
              <a:rPr lang="en-GB" sz="2000" dirty="0" err="1"/>
              <a:t>kategorisieren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612511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Meilenstein</a:t>
            </a:r>
            <a:r>
              <a:rPr lang="en-GB" dirty="0"/>
              <a:t> 2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64904"/>
            <a:ext cx="33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überstiegen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</a:t>
            </a:r>
            <a:r>
              <a:rPr lang="en-US" dirty="0"/>
              <a:t> Total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Zeitplan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872" y="1340768"/>
            <a:ext cx="5185305" cy="3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6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Zeitplan</a:t>
            </a:r>
            <a:r>
              <a:rPr lang="en-GB" dirty="0"/>
              <a:t> – </a:t>
            </a:r>
            <a:r>
              <a:rPr lang="en-GB" dirty="0" err="1"/>
              <a:t>Gesamt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3389061" cy="4194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20888"/>
            <a:ext cx="451069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19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34721542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647254"/>
          </a:xfrm>
        </p:spPr>
        <p:txBody>
          <a:bodyPr/>
          <a:lstStyle/>
          <a:p>
            <a:r>
              <a:rPr lang="en-GB" dirty="0" err="1"/>
              <a:t>Fragen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4941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altLang="de-DE" dirty="0"/>
              <a:t>Ausblick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5915"/>
            <a:ext cx="4924226" cy="43417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104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Diseño predeterminado</vt:lpstr>
      <vt:lpstr>Avocado Share</vt:lpstr>
      <vt:lpstr>Traktanden</vt:lpstr>
      <vt:lpstr>Abgeschlossene Tasks</vt:lpstr>
      <vt:lpstr>Ausgewechselte Tasks</vt:lpstr>
      <vt:lpstr>Zeitplan – Meilenstein 2</vt:lpstr>
      <vt:lpstr>Zeitplan – Gesamt</vt:lpstr>
      <vt:lpstr>Demo </vt:lpstr>
      <vt:lpstr>Fragen </vt:lpstr>
      <vt:lpstr>Ausblick</vt:lpstr>
      <vt:lpstr>Danke für Ihre Aufmerksamkeit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Sascha Bergmann</cp:lastModifiedBy>
  <cp:revision>373</cp:revision>
  <dcterms:created xsi:type="dcterms:W3CDTF">2010-05-23T14:28:12Z</dcterms:created>
  <dcterms:modified xsi:type="dcterms:W3CDTF">2016-04-01T13:42:15Z</dcterms:modified>
</cp:coreProperties>
</file>