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75" r:id="rId6"/>
    <p:sldId id="273" r:id="rId7"/>
    <p:sldId id="272" r:id="rId8"/>
    <p:sldId id="261" r:id="rId9"/>
    <p:sldId id="262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2" autoAdjust="0"/>
  </p:normalViewPr>
  <p:slideViewPr>
    <p:cSldViewPr>
      <p:cViewPr varScale="1">
        <p:scale>
          <a:sx n="118" d="100"/>
          <a:sy n="118" d="100"/>
        </p:scale>
        <p:origin x="13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408237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>
                <a:latin typeface="+mj-lt"/>
              </a:rPr>
              <a:t>Projektidee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/>
              <a:t>Begrüssung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Datenbank-Designs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Präsentation des UI-Design-Entwurfs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Erläuterung des Softwarearchitektur-Entwurfs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– Design 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- Design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Software - Entwurf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387"/>
          <a:stretch/>
        </p:blipFill>
        <p:spPr>
          <a:xfrm>
            <a:off x="453919" y="1268761"/>
            <a:ext cx="3457057" cy="453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560"/>
          <a:stretch/>
        </p:blipFill>
        <p:spPr>
          <a:xfrm>
            <a:off x="4351101" y="1268761"/>
            <a:ext cx="3895573" cy="3007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Diseño predeterminado</vt:lpstr>
      <vt:lpstr>Avocado Share</vt:lpstr>
      <vt:lpstr>Traktanden</vt:lpstr>
      <vt:lpstr>Abgeschlossene Tasks</vt:lpstr>
      <vt:lpstr>Zeitplan</vt:lpstr>
      <vt:lpstr>Demo </vt:lpstr>
      <vt:lpstr>DB – Design </vt:lpstr>
      <vt:lpstr>UI - Design</vt:lpstr>
      <vt:lpstr>Software - Entwurf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Sascha Bergmann</cp:lastModifiedBy>
  <cp:revision>351</cp:revision>
  <dcterms:created xsi:type="dcterms:W3CDTF">2010-05-23T14:28:12Z</dcterms:created>
  <dcterms:modified xsi:type="dcterms:W3CDTF">2016-03-07T15:41:56Z</dcterms:modified>
</cp:coreProperties>
</file>