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4400758"/>
            <a:ext cx="5337048" cy="838200"/>
          </a:xfrm>
        </p:spPr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002060"/>
                </a:solidFill>
                <a:effectLst/>
                <a:latin typeface="Script MT Bold" panose="03040602040607080904" pitchFamily="66" charset="0"/>
              </a:rPr>
              <a:t>Introducing GitHub</a:t>
            </a:r>
            <a:endParaRPr lang="en-US" b="0" dirty="0">
              <a:solidFill>
                <a:srgbClr val="002060"/>
              </a:solidFill>
              <a:effectLst/>
              <a:latin typeface="Script MT Bold" panose="030406020406070809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52606"/>
            <a:ext cx="8763000" cy="324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5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Clone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2667372" cy="41915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99" y="2057400"/>
            <a:ext cx="523948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8000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609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sz="8000" dirty="0"/>
              <a:t>The End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5107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(GUI Client)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Install Tortoise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account Github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*Note: GUI = Graphic User Interface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an initial codebase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upload file into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Team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Clone the repository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				2.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8" y="2438400"/>
            <a:ext cx="3797830" cy="197710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3276600" y="2286000"/>
            <a:ext cx="6678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86" y="2487942"/>
            <a:ext cx="4561114" cy="43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upload file into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folder on </a:t>
            </a:r>
            <a:r>
              <a:rPr lang="en-US" dirty="0" err="1" smtClean="0"/>
              <a:t>github</a:t>
            </a:r>
            <a:r>
              <a:rPr lang="en-US" dirty="0" smtClean="0"/>
              <a:t> and localhost</a:t>
            </a:r>
          </a:p>
          <a:p>
            <a:pPr marL="514350" indent="-514350">
              <a:buAutoNum type="arabicPeriod"/>
            </a:pPr>
            <a:r>
              <a:rPr lang="en-US" dirty="0" smtClean="0"/>
              <a:t>By Command line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REAME.md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"first </a:t>
            </a:r>
            <a:r>
              <a:rPr lang="en-US" dirty="0" smtClean="0"/>
              <a:t>commit“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https://github.com/hsreypov/new-test.git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push -u origin master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5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GUI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25460"/>
            <a:ext cx="7565544" cy="428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2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4309847" cy="42154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05000"/>
            <a:ext cx="418768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6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5523961" cy="4389437"/>
          </a:xfrm>
        </p:spPr>
      </p:pic>
    </p:spTree>
    <p:extLst>
      <p:ext uri="{BB962C8B-B14F-4D97-AF65-F5344CB8AC3E}">
        <p14:creationId xmlns:p14="http://schemas.microsoft.com/office/powerpoint/2010/main" val="313683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Team </a:t>
            </a:r>
            <a:r>
              <a:rPr lang="en-US" dirty="0" smtClean="0"/>
              <a:t>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0935"/>
            <a:ext cx="8229600" cy="4257893"/>
          </a:xfrm>
        </p:spPr>
      </p:pic>
    </p:spTree>
    <p:extLst>
      <p:ext uri="{BB962C8B-B14F-4D97-AF65-F5344CB8AC3E}">
        <p14:creationId xmlns:p14="http://schemas.microsoft.com/office/powerpoint/2010/main" val="3336212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Vue</Template>
  <TotalTime>192</TotalTime>
  <Words>122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Introducing GitHub</vt:lpstr>
      <vt:lpstr>How to install GitHub</vt:lpstr>
      <vt:lpstr>How to use GitHub</vt:lpstr>
      <vt:lpstr>Create a new Git repository</vt:lpstr>
      <vt:lpstr>How to upload file into Github</vt:lpstr>
      <vt:lpstr>Continue</vt:lpstr>
      <vt:lpstr>Continue</vt:lpstr>
      <vt:lpstr>Continue</vt:lpstr>
      <vt:lpstr>Create Team project</vt:lpstr>
      <vt:lpstr>Clone the repository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GitHub</dc:title>
  <dc:creator>Hy Sreypov</dc:creator>
  <cp:lastModifiedBy>Hy Sreypov</cp:lastModifiedBy>
  <cp:revision>16</cp:revision>
  <dcterms:created xsi:type="dcterms:W3CDTF">2018-01-15T06:49:03Z</dcterms:created>
  <dcterms:modified xsi:type="dcterms:W3CDTF">2018-01-16T04:13:25Z</dcterms:modified>
</cp:coreProperties>
</file>