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8" r:id="rId4"/>
    <p:sldId id="259" r:id="rId5"/>
    <p:sldId id="262" r:id="rId6"/>
    <p:sldId id="260" r:id="rId7"/>
    <p:sldId id="263" r:id="rId8"/>
    <p:sldId id="261"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CDDC1F-2268-4AD2-92BD-8F8C571D7753}" type="datetimeFigureOut">
              <a:rPr lang="en-US" smtClean="0"/>
              <a:t>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21E22-8844-4DBC-A1F2-564354CB068C}" type="slidenum">
              <a:rPr lang="en-US" smtClean="0"/>
              <a:t>‹#›</a:t>
            </a:fld>
            <a:endParaRPr lang="en-US"/>
          </a:p>
        </p:txBody>
      </p:sp>
    </p:spTree>
    <p:extLst>
      <p:ext uri="{BB962C8B-B14F-4D97-AF65-F5344CB8AC3E}">
        <p14:creationId xmlns:p14="http://schemas.microsoft.com/office/powerpoint/2010/main" val="59366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21E22-8844-4DBC-A1F2-564354CB068C}" type="slidenum">
              <a:rPr lang="en-US" smtClean="0"/>
              <a:t>2</a:t>
            </a:fld>
            <a:endParaRPr lang="en-US"/>
          </a:p>
        </p:txBody>
      </p:sp>
    </p:spTree>
    <p:extLst>
      <p:ext uri="{BB962C8B-B14F-4D97-AF65-F5344CB8AC3E}">
        <p14:creationId xmlns:p14="http://schemas.microsoft.com/office/powerpoint/2010/main" val="23209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21E22-8844-4DBC-A1F2-564354CB068C}" type="slidenum">
              <a:rPr lang="en-US" smtClean="0"/>
              <a:t>12</a:t>
            </a:fld>
            <a:endParaRPr lang="en-US"/>
          </a:p>
        </p:txBody>
      </p:sp>
    </p:spTree>
    <p:extLst>
      <p:ext uri="{BB962C8B-B14F-4D97-AF65-F5344CB8AC3E}">
        <p14:creationId xmlns:p14="http://schemas.microsoft.com/office/powerpoint/2010/main" val="1591910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A3AAAF-F977-44DC-BC84-5998CD621B8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04DA8-8EC1-4216-BC56-2A15A8ACB98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3AAAF-F977-44DC-BC84-5998CD621B8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04DA8-8EC1-4216-BC56-2A15A8ACB9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9A3AAAF-F977-44DC-BC84-5998CD621B8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04DA8-8EC1-4216-BC56-2A15A8ACB981}"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3AAAF-F977-44DC-BC84-5998CD621B8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04DA8-8EC1-4216-BC56-2A15A8ACB98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3AAAF-F977-44DC-BC84-5998CD621B8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04DA8-8EC1-4216-BC56-2A15A8ACB98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9A3AAAF-F977-44DC-BC84-5998CD621B8B}"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04DA8-8EC1-4216-BC56-2A15A8ACB981}"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A3AAAF-F977-44DC-BC84-5998CD621B8B}"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04DA8-8EC1-4216-BC56-2A15A8ACB9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3AAAF-F977-44DC-BC84-5998CD621B8B}"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04DA8-8EC1-4216-BC56-2A15A8ACB9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9A3AAAF-F977-44DC-BC84-5998CD621B8B}"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04DA8-8EC1-4216-BC56-2A15A8ACB9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9A3AAAF-F977-44DC-BC84-5998CD621B8B}"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04DA8-8EC1-4216-BC56-2A15A8ACB981}"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3AAAF-F977-44DC-BC84-5998CD621B8B}"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04DA8-8EC1-4216-BC56-2A15A8ACB981}"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9A3AAAF-F977-44DC-BC84-5998CD621B8B}" type="datetimeFigureOut">
              <a:rPr lang="en-US" smtClean="0"/>
              <a:t>1/19/2018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0604DA8-8EC1-4216-BC56-2A15A8ACB981}"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uejs.org/v2/guide/single-file-component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vuejs/awesome-vue#components--librar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147" y="838200"/>
            <a:ext cx="3581400" cy="3581400"/>
          </a:xfrm>
          <a:prstGeom prst="rect">
            <a:avLst/>
          </a:prstGeom>
        </p:spPr>
      </p:pic>
      <p:sp>
        <p:nvSpPr>
          <p:cNvPr id="6" name="Title 5"/>
          <p:cNvSpPr>
            <a:spLocks noGrp="1"/>
          </p:cNvSpPr>
          <p:nvPr>
            <p:ph type="ctrTitle"/>
          </p:nvPr>
        </p:nvSpPr>
        <p:spPr>
          <a:xfrm>
            <a:off x="3886200" y="4114800"/>
            <a:ext cx="4648200" cy="941907"/>
          </a:xfrm>
        </p:spPr>
        <p:txBody>
          <a:bodyPr/>
          <a:lstStyle/>
          <a:p>
            <a:pPr algn="r"/>
            <a:r>
              <a:rPr lang="en-US" dirty="0" smtClean="0">
                <a:solidFill>
                  <a:schemeClr val="tx1">
                    <a:lumMod val="65000"/>
                    <a:lumOff val="35000"/>
                  </a:schemeClr>
                </a:solidFill>
                <a:latin typeface="Script MT Bold" panose="03040602040607080904" pitchFamily="66" charset="0"/>
              </a:rPr>
              <a:t>Introducing Vue.js</a:t>
            </a:r>
            <a:endParaRPr lang="en-US" dirty="0">
              <a:solidFill>
                <a:schemeClr val="tx1">
                  <a:lumMod val="65000"/>
                  <a:lumOff val="35000"/>
                </a:schemeClr>
              </a:solidFill>
              <a:latin typeface="Script MT Bold" panose="03040602040607080904" pitchFamily="66" charset="0"/>
            </a:endParaRPr>
          </a:p>
        </p:txBody>
      </p:sp>
    </p:spTree>
    <p:extLst>
      <p:ext uri="{BB962C8B-B14F-4D97-AF65-F5344CB8AC3E}">
        <p14:creationId xmlns:p14="http://schemas.microsoft.com/office/powerpoint/2010/main" val="188171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610599" cy="3916363"/>
          </a:xfrm>
        </p:spPr>
        <p:txBody>
          <a:bodyPr/>
          <a:lstStyle/>
          <a:p>
            <a:pPr marL="0" indent="0">
              <a:buNone/>
            </a:pPr>
            <a:r>
              <a:rPr lang="en-US" dirty="0" smtClean="0"/>
              <a:t>HTML</a:t>
            </a:r>
          </a:p>
          <a:p>
            <a:pPr marL="0" indent="0">
              <a:buNone/>
            </a:pPr>
            <a:r>
              <a:rPr lang="en-US" dirty="0" smtClean="0"/>
              <a:t>&lt;div </a:t>
            </a:r>
            <a:r>
              <a:rPr lang="en-US" dirty="0" err="1" smtClean="0"/>
              <a:t>v-bind:class</a:t>
            </a:r>
            <a:r>
              <a:rPr lang="en-US" dirty="0" smtClean="0"/>
              <a:t>=“{active: </a:t>
            </a:r>
            <a:r>
              <a:rPr lang="en-US" dirty="0" err="1" smtClean="0"/>
              <a:t>isActive</a:t>
            </a:r>
            <a:r>
              <a:rPr lang="en-US" dirty="0" smtClean="0"/>
              <a:t>}”&gt;&lt;/div&gt;</a:t>
            </a:r>
          </a:p>
          <a:p>
            <a:pPr marL="0" indent="0">
              <a:buNone/>
            </a:pPr>
            <a:r>
              <a:rPr lang="en-US" dirty="0"/>
              <a:t>&lt;div </a:t>
            </a:r>
            <a:r>
              <a:rPr lang="en-US" dirty="0" err="1" smtClean="0"/>
              <a:t>v-bind:style</a:t>
            </a:r>
            <a:r>
              <a:rPr lang="en-US" dirty="0" smtClean="0"/>
              <a:t>=“{active</a:t>
            </a:r>
            <a:r>
              <a:rPr lang="en-US" dirty="0"/>
              <a:t>: </a:t>
            </a:r>
            <a:r>
              <a:rPr lang="en-US" dirty="0" err="1" smtClean="0"/>
              <a:t>activeColor</a:t>
            </a:r>
            <a:r>
              <a:rPr lang="en-US" dirty="0" smtClean="0"/>
              <a:t>}”&gt;&lt;/</a:t>
            </a:r>
            <a:r>
              <a:rPr lang="en-US" dirty="0"/>
              <a:t>div</a:t>
            </a:r>
            <a:r>
              <a:rPr lang="en-US" dirty="0" smtClean="0"/>
              <a:t>&gt;</a:t>
            </a:r>
          </a:p>
          <a:p>
            <a:pPr marL="0" indent="0">
              <a:buNone/>
            </a:pPr>
            <a:r>
              <a:rPr lang="en-US" dirty="0" smtClean="0"/>
              <a:t>JAVASCRIPT</a:t>
            </a:r>
          </a:p>
          <a:p>
            <a:pPr marL="0" indent="0">
              <a:buNone/>
            </a:pPr>
            <a:endParaRPr lang="en-US" dirty="0"/>
          </a:p>
          <a:p>
            <a:pPr marL="0" indent="0">
              <a:buNone/>
            </a:pPr>
            <a:endParaRPr lang="en-US" dirty="0" smtClean="0"/>
          </a:p>
          <a:p>
            <a:pPr marL="0" indent="0">
              <a:buNone/>
            </a:pPr>
            <a:endParaRPr lang="en-US" dirty="0"/>
          </a:p>
        </p:txBody>
      </p:sp>
      <p:sp>
        <p:nvSpPr>
          <p:cNvPr id="3" name="Title 2"/>
          <p:cNvSpPr>
            <a:spLocks noGrp="1"/>
          </p:cNvSpPr>
          <p:nvPr>
            <p:ph type="title"/>
          </p:nvPr>
        </p:nvSpPr>
        <p:spPr/>
        <p:txBody>
          <a:bodyPr/>
          <a:lstStyle/>
          <a:p>
            <a:pPr algn="l"/>
            <a:r>
              <a:rPr lang="en-US" dirty="0" smtClean="0"/>
              <a:t>Class &amp; Style Binding</a:t>
            </a:r>
            <a:endParaRPr lang="en-US" dirty="0"/>
          </a:p>
        </p:txBody>
      </p:sp>
    </p:spTree>
    <p:extLst>
      <p:ext uri="{BB962C8B-B14F-4D97-AF65-F5344CB8AC3E}">
        <p14:creationId xmlns:p14="http://schemas.microsoft.com/office/powerpoint/2010/main" val="166494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33600"/>
            <a:ext cx="8534399" cy="3992563"/>
          </a:xfrm>
        </p:spPr>
        <p:txBody>
          <a:bodyPr/>
          <a:lstStyle/>
          <a:p>
            <a:pPr marL="0" indent="0">
              <a:buNone/>
            </a:pPr>
            <a:r>
              <a:rPr lang="en-US" dirty="0" smtClean="0"/>
              <a:t>//</a:t>
            </a:r>
            <a:r>
              <a:rPr lang="en-US" dirty="0" err="1" smtClean="0"/>
              <a:t>Rigister</a:t>
            </a:r>
            <a:endParaRPr lang="en-US" dirty="0" smtClean="0"/>
          </a:p>
          <a:p>
            <a:pPr marL="0" indent="0">
              <a:buNone/>
            </a:pPr>
            <a:r>
              <a:rPr lang="en-US" dirty="0" err="1" smtClean="0"/>
              <a:t>Vue.component</a:t>
            </a:r>
            <a:r>
              <a:rPr lang="en-US" dirty="0" smtClean="0"/>
              <a:t>(‘my-component’,{	            Provide organization&amp;</a:t>
            </a:r>
          </a:p>
          <a:p>
            <a:pPr marL="0" indent="0">
              <a:buNone/>
            </a:pPr>
            <a:r>
              <a:rPr lang="en-US" dirty="0" smtClean="0"/>
              <a:t>Template: ‘This is my component’})		encapsulation</a:t>
            </a:r>
          </a:p>
          <a:p>
            <a:pPr marL="0" indent="0">
              <a:buNone/>
            </a:pPr>
            <a:r>
              <a:rPr lang="en-US" dirty="0"/>
              <a:t>	</a:t>
            </a:r>
            <a:r>
              <a:rPr lang="en-US" dirty="0" smtClean="0"/>
              <a:t>				            Re-usable code</a:t>
            </a:r>
          </a:p>
          <a:p>
            <a:pPr marL="0" indent="0">
              <a:buNone/>
            </a:pPr>
            <a:r>
              <a:rPr lang="en-US" dirty="0" smtClean="0"/>
              <a:t>&lt;div&gt;</a:t>
            </a:r>
          </a:p>
          <a:p>
            <a:pPr marL="0" indent="0">
              <a:buNone/>
            </a:pPr>
            <a:r>
              <a:rPr lang="en-US" dirty="0"/>
              <a:t> </a:t>
            </a:r>
            <a:r>
              <a:rPr lang="en-US" dirty="0" smtClean="0"/>
              <a:t>    &lt;my-component&gt;&lt;/</a:t>
            </a:r>
            <a:r>
              <a:rPr lang="en-US" dirty="0"/>
              <a:t> </a:t>
            </a:r>
            <a:r>
              <a:rPr lang="en-US" dirty="0" smtClean="0"/>
              <a:t>my-component&gt;	Can be </a:t>
            </a:r>
            <a:r>
              <a:rPr lang="en-US" dirty="0" err="1" smtClean="0"/>
              <a:t>sparated</a:t>
            </a:r>
            <a:r>
              <a:rPr lang="en-US" dirty="0" smtClean="0"/>
              <a:t> into</a:t>
            </a:r>
            <a:endParaRPr lang="en-US" dirty="0"/>
          </a:p>
          <a:p>
            <a:pPr marL="0" indent="0">
              <a:buNone/>
            </a:pPr>
            <a:r>
              <a:rPr lang="en-US" dirty="0" smtClean="0"/>
              <a:t>&lt;/div&gt;						.vue file</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pPr algn="l"/>
            <a:r>
              <a:rPr lang="en-US" dirty="0" smtClean="0"/>
              <a:t>Components</a:t>
            </a:r>
            <a:endParaRPr lang="en-US" dirty="0"/>
          </a:p>
        </p:txBody>
      </p:sp>
    </p:spTree>
    <p:extLst>
      <p:ext uri="{BB962C8B-B14F-4D97-AF65-F5344CB8AC3E}">
        <p14:creationId xmlns:p14="http://schemas.microsoft.com/office/powerpoint/2010/main" val="101557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33600"/>
            <a:ext cx="8610599" cy="3992563"/>
          </a:xfrm>
        </p:spPr>
        <p:txBody>
          <a:bodyPr/>
          <a:lstStyle/>
          <a:p>
            <a:r>
              <a:rPr lang="en-US" dirty="0" smtClean="0"/>
              <a:t>vue-router : Official router deeply integrated with Vue.js core</a:t>
            </a:r>
          </a:p>
          <a:p>
            <a:r>
              <a:rPr lang="en-US" dirty="0"/>
              <a:t>v</a:t>
            </a:r>
            <a:r>
              <a:rPr lang="en-US" dirty="0" smtClean="0"/>
              <a:t>ue-resource : Handel web requests</a:t>
            </a:r>
          </a:p>
          <a:p>
            <a:r>
              <a:rPr lang="en-US" dirty="0"/>
              <a:t>v</a:t>
            </a:r>
            <a:r>
              <a:rPr lang="en-US" dirty="0" smtClean="0"/>
              <a:t>ue-</a:t>
            </a:r>
            <a:r>
              <a:rPr lang="en-US" dirty="0" err="1" smtClean="0"/>
              <a:t>async</a:t>
            </a:r>
            <a:r>
              <a:rPr lang="en-US" dirty="0" smtClean="0"/>
              <a:t>-data : </a:t>
            </a:r>
            <a:r>
              <a:rPr lang="en-US" dirty="0" err="1" smtClean="0"/>
              <a:t>Async</a:t>
            </a:r>
            <a:r>
              <a:rPr lang="en-US" dirty="0" smtClean="0"/>
              <a:t> data loading</a:t>
            </a:r>
          </a:p>
          <a:p>
            <a:r>
              <a:rPr lang="en-US" dirty="0" smtClean="0"/>
              <a:t>vue-validator : Form validation plugin</a:t>
            </a:r>
          </a:p>
          <a:p>
            <a:r>
              <a:rPr lang="en-US" dirty="0" smtClean="0"/>
              <a:t>vue-</a:t>
            </a:r>
            <a:r>
              <a:rPr lang="en-US" dirty="0" err="1" smtClean="0"/>
              <a:t>devtools</a:t>
            </a:r>
            <a:r>
              <a:rPr lang="en-US" dirty="0" smtClean="0"/>
              <a:t> : Chrome </a:t>
            </a:r>
            <a:r>
              <a:rPr lang="en-US" dirty="0" err="1" smtClean="0"/>
              <a:t>devtools</a:t>
            </a:r>
            <a:r>
              <a:rPr lang="en-US" dirty="0" smtClean="0"/>
              <a:t> extension</a:t>
            </a:r>
          </a:p>
          <a:p>
            <a:r>
              <a:rPr lang="en-US" dirty="0" smtClean="0"/>
              <a:t>vue-touch : Touch gestures using Hammer.js  </a:t>
            </a:r>
            <a:endParaRPr lang="en-US" dirty="0"/>
          </a:p>
        </p:txBody>
      </p:sp>
      <p:sp>
        <p:nvSpPr>
          <p:cNvPr id="3" name="Title 2"/>
          <p:cNvSpPr>
            <a:spLocks noGrp="1"/>
          </p:cNvSpPr>
          <p:nvPr>
            <p:ph type="title"/>
          </p:nvPr>
        </p:nvSpPr>
        <p:spPr/>
        <p:txBody>
          <a:bodyPr/>
          <a:lstStyle/>
          <a:p>
            <a:pPr algn="l"/>
            <a:r>
              <a:rPr lang="en-US" dirty="0" smtClean="0"/>
              <a:t>Additional Tools &amp; Plugins</a:t>
            </a:r>
            <a:endParaRPr lang="en-US" dirty="0"/>
          </a:p>
        </p:txBody>
      </p:sp>
    </p:spTree>
    <p:extLst>
      <p:ext uri="{BB962C8B-B14F-4D97-AF65-F5344CB8AC3E}">
        <p14:creationId xmlns:p14="http://schemas.microsoft.com/office/powerpoint/2010/main" val="274936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819400"/>
            <a:ext cx="8229600" cy="1252728"/>
          </a:xfrm>
        </p:spPr>
        <p:txBody>
          <a:bodyPr/>
          <a:lstStyle/>
          <a:p>
            <a:r>
              <a:rPr lang="en-US" dirty="0" smtClean="0">
                <a:solidFill>
                  <a:schemeClr val="tx1">
                    <a:lumMod val="50000"/>
                    <a:lumOff val="50000"/>
                  </a:schemeClr>
                </a:solidFill>
              </a:rPr>
              <a:t>Let Code</a:t>
            </a:r>
            <a:endParaRPr lang="en-US" dirty="0">
              <a:solidFill>
                <a:schemeClr val="tx1">
                  <a:lumMod val="50000"/>
                  <a:lumOff val="50000"/>
                </a:schemeClr>
              </a:solidFill>
            </a:endParaRPr>
          </a:p>
        </p:txBody>
      </p:sp>
    </p:spTree>
    <p:extLst>
      <p:ext uri="{BB962C8B-B14F-4D97-AF65-F5344CB8AC3E}">
        <p14:creationId xmlns:p14="http://schemas.microsoft.com/office/powerpoint/2010/main" val="323559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286000"/>
            <a:ext cx="7670800" cy="3840163"/>
          </a:xfrm>
        </p:spPr>
        <p:txBody>
          <a:bodyPr>
            <a:normAutofit/>
          </a:bodyPr>
          <a:lstStyle/>
          <a:p>
            <a:pPr algn="just"/>
            <a:r>
              <a:rPr lang="en-US" dirty="0"/>
              <a:t>Vue (pronounced /</a:t>
            </a:r>
            <a:r>
              <a:rPr lang="en-US" dirty="0" err="1"/>
              <a:t>vju</a:t>
            </a:r>
            <a:r>
              <a:rPr lang="en-US" dirty="0"/>
              <a:t>ː/, like view) is a progressive framework for building user interfaces. Unlike other monolithic frameworks, Vue is designed from the ground up to be incrementally adoptable. The core library is focused on the view layer only, and is easy to pick up and integrate with other libraries or existing projects. On the other hand, Vue is also perfectly capable of powering sophisticated Single-Page Applications when used in combination with </a:t>
            </a:r>
            <a:r>
              <a:rPr lang="en-US" dirty="0">
                <a:hlinkClick r:id="rId3"/>
              </a:rPr>
              <a:t>modern tooling</a:t>
            </a:r>
            <a:r>
              <a:rPr lang="en-US" dirty="0"/>
              <a:t> and </a:t>
            </a:r>
            <a:r>
              <a:rPr lang="en-US" dirty="0">
                <a:hlinkClick r:id="rId4"/>
              </a:rPr>
              <a:t>supporting libraries</a:t>
            </a:r>
            <a:r>
              <a:rPr lang="en-US" dirty="0" smtClean="0"/>
              <a:t>.</a:t>
            </a:r>
            <a:endParaRPr lang="en-US" dirty="0"/>
          </a:p>
        </p:txBody>
      </p:sp>
      <p:sp>
        <p:nvSpPr>
          <p:cNvPr id="3" name="Title 2"/>
          <p:cNvSpPr>
            <a:spLocks noGrp="1"/>
          </p:cNvSpPr>
          <p:nvPr>
            <p:ph type="title"/>
          </p:nvPr>
        </p:nvSpPr>
        <p:spPr/>
        <p:txBody>
          <a:bodyPr/>
          <a:lstStyle/>
          <a:p>
            <a:pPr algn="l"/>
            <a:r>
              <a:rPr lang="en-US" dirty="0" smtClean="0"/>
              <a:t>What is </a:t>
            </a:r>
            <a:r>
              <a:rPr lang="en-US" dirty="0" err="1" smtClean="0"/>
              <a:t>Vue.Js</a:t>
            </a:r>
            <a:endParaRPr lang="en-US" dirty="0"/>
          </a:p>
        </p:txBody>
      </p:sp>
    </p:spTree>
    <p:extLst>
      <p:ext uri="{BB962C8B-B14F-4D97-AF65-F5344CB8AC3E}">
        <p14:creationId xmlns:p14="http://schemas.microsoft.com/office/powerpoint/2010/main" val="407723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2209800"/>
            <a:ext cx="7772401" cy="3916363"/>
          </a:xfrm>
        </p:spPr>
        <p:txBody>
          <a:bodyPr/>
          <a:lstStyle/>
          <a:p>
            <a:r>
              <a:rPr lang="en-US" dirty="0" smtClean="0"/>
              <a:t>Reactive Interface		Components &amp; Nesting</a:t>
            </a:r>
          </a:p>
          <a:p>
            <a:r>
              <a:rPr lang="en-US" dirty="0" smtClean="0"/>
              <a:t>Declarative Rendering	Event Handling</a:t>
            </a:r>
          </a:p>
          <a:p>
            <a:r>
              <a:rPr lang="en-US" dirty="0" smtClean="0"/>
              <a:t>Data Binding		Computed Properties</a:t>
            </a:r>
          </a:p>
          <a:p>
            <a:r>
              <a:rPr lang="en-US" dirty="0" smtClean="0"/>
              <a:t>Directives			CSS </a:t>
            </a:r>
            <a:r>
              <a:rPr lang="en-US" dirty="0" err="1" smtClean="0"/>
              <a:t>Transitionins</a:t>
            </a:r>
            <a:r>
              <a:rPr lang="en-US" dirty="0" smtClean="0"/>
              <a:t> &amp; Animation</a:t>
            </a:r>
          </a:p>
          <a:p>
            <a:r>
              <a:rPr lang="en-US" dirty="0" smtClean="0"/>
              <a:t>Template Logic		Custom Filters</a:t>
            </a:r>
          </a:p>
          <a:p>
            <a:endParaRPr lang="en-US" dirty="0"/>
          </a:p>
        </p:txBody>
      </p:sp>
      <p:sp>
        <p:nvSpPr>
          <p:cNvPr id="3" name="Title 2"/>
          <p:cNvSpPr>
            <a:spLocks noGrp="1"/>
          </p:cNvSpPr>
          <p:nvPr>
            <p:ph type="title"/>
          </p:nvPr>
        </p:nvSpPr>
        <p:spPr/>
        <p:txBody>
          <a:bodyPr/>
          <a:lstStyle/>
          <a:p>
            <a:pPr algn="l"/>
            <a:r>
              <a:rPr lang="en-US" dirty="0" smtClean="0"/>
              <a:t>What </a:t>
            </a:r>
            <a:r>
              <a:rPr lang="en-US" dirty="0" err="1" smtClean="0"/>
              <a:t>Vue.Js</a:t>
            </a:r>
            <a:r>
              <a:rPr lang="en-US" dirty="0" smtClean="0"/>
              <a:t> offers</a:t>
            </a:r>
            <a:endParaRPr lang="en-US" dirty="0"/>
          </a:p>
        </p:txBody>
      </p:sp>
    </p:spTree>
    <p:extLst>
      <p:ext uri="{BB962C8B-B14F-4D97-AF65-F5344CB8AC3E}">
        <p14:creationId xmlns:p14="http://schemas.microsoft.com/office/powerpoint/2010/main" val="249505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209800"/>
            <a:ext cx="7670800" cy="3916363"/>
          </a:xfrm>
        </p:spPr>
        <p:txBody>
          <a:bodyPr/>
          <a:lstStyle/>
          <a:p>
            <a:pPr marL="0" indent="0">
              <a:buNone/>
            </a:pPr>
            <a:r>
              <a:rPr lang="en-US" dirty="0" smtClean="0"/>
              <a:t>There are a number of ways to implement Vue.js</a:t>
            </a:r>
          </a:p>
          <a:p>
            <a:pPr marL="0" indent="0">
              <a:buNone/>
            </a:pPr>
            <a:endParaRPr lang="en-US" dirty="0" smtClean="0"/>
          </a:p>
          <a:p>
            <a:r>
              <a:rPr lang="en-US" dirty="0" smtClean="0"/>
              <a:t>Include the &lt;script&gt; tag in an html  file</a:t>
            </a:r>
          </a:p>
          <a:p>
            <a:r>
              <a:rPr lang="en-US" dirty="0" smtClean="0"/>
              <a:t>Install using NPM (Node Package Manager)</a:t>
            </a:r>
          </a:p>
          <a:p>
            <a:r>
              <a:rPr lang="en-US" dirty="0" smtClean="0"/>
              <a:t>Use the Vue-cli tool along with Webpack</a:t>
            </a:r>
          </a:p>
          <a:p>
            <a:r>
              <a:rPr lang="en-US" dirty="0" smtClean="0"/>
              <a:t>Install using the Bower client side package manager</a:t>
            </a:r>
          </a:p>
          <a:p>
            <a:pPr marL="0" indent="0">
              <a:buNone/>
            </a:pPr>
            <a:endParaRPr lang="en-US" dirty="0"/>
          </a:p>
        </p:txBody>
      </p:sp>
      <p:sp>
        <p:nvSpPr>
          <p:cNvPr id="3" name="Title 2"/>
          <p:cNvSpPr>
            <a:spLocks noGrp="1"/>
          </p:cNvSpPr>
          <p:nvPr>
            <p:ph type="title"/>
          </p:nvPr>
        </p:nvSpPr>
        <p:spPr/>
        <p:txBody>
          <a:bodyPr/>
          <a:lstStyle/>
          <a:p>
            <a:pPr algn="l"/>
            <a:r>
              <a:rPr lang="en-US" dirty="0" smtClean="0"/>
              <a:t>Using </a:t>
            </a:r>
            <a:r>
              <a:rPr lang="en-US" dirty="0" err="1" smtClean="0"/>
              <a:t>Vue.Js</a:t>
            </a:r>
            <a:endParaRPr lang="en-US" dirty="0"/>
          </a:p>
        </p:txBody>
      </p:sp>
    </p:spTree>
    <p:extLst>
      <p:ext uri="{BB962C8B-B14F-4D97-AF65-F5344CB8AC3E}">
        <p14:creationId xmlns:p14="http://schemas.microsoft.com/office/powerpoint/2010/main" val="97111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610599" cy="3916363"/>
          </a:xfrm>
        </p:spPr>
        <p:txBody>
          <a:bodyPr/>
          <a:lstStyle/>
          <a:p>
            <a:pPr marL="0" indent="0">
              <a:buNone/>
            </a:pPr>
            <a:r>
              <a:rPr lang="en-US" dirty="0" smtClean="0"/>
              <a:t>This is the recommended way to build Vue.js apps</a:t>
            </a:r>
          </a:p>
          <a:p>
            <a:r>
              <a:rPr lang="en-US" dirty="0" smtClean="0"/>
              <a:t>$ npm install – g vue-cli	//install vue-cli globally</a:t>
            </a:r>
          </a:p>
          <a:p>
            <a:r>
              <a:rPr lang="en-US" dirty="0" smtClean="0"/>
              <a:t>$ vue init webpack myapp	//Create new project with webpack template	</a:t>
            </a:r>
          </a:p>
          <a:p>
            <a:r>
              <a:rPr lang="en-US" dirty="0" smtClean="0"/>
              <a:t>$ cd myapp</a:t>
            </a:r>
          </a:p>
          <a:p>
            <a:r>
              <a:rPr lang="en-US" dirty="0" smtClean="0"/>
              <a:t>$ npm install		//Install dependencies</a:t>
            </a:r>
          </a:p>
          <a:p>
            <a:r>
              <a:rPr lang="en-US" dirty="0" smtClean="0"/>
              <a:t>$ npm run dev		//Run dev server</a:t>
            </a:r>
          </a:p>
          <a:p>
            <a:r>
              <a:rPr lang="en-US" dirty="0" smtClean="0"/>
              <a:t>$ npm run build		//</a:t>
            </a:r>
            <a:r>
              <a:rPr lang="en-US" dirty="0" err="1" smtClean="0"/>
              <a:t>Buil</a:t>
            </a:r>
            <a:r>
              <a:rPr lang="en-US" dirty="0" smtClean="0"/>
              <a:t> application to production</a:t>
            </a:r>
            <a:endParaRPr lang="en-US" dirty="0"/>
          </a:p>
        </p:txBody>
      </p:sp>
      <p:sp>
        <p:nvSpPr>
          <p:cNvPr id="3" name="Title 2"/>
          <p:cNvSpPr>
            <a:spLocks noGrp="1"/>
          </p:cNvSpPr>
          <p:nvPr>
            <p:ph type="title"/>
          </p:nvPr>
        </p:nvSpPr>
        <p:spPr/>
        <p:txBody>
          <a:bodyPr/>
          <a:lstStyle/>
          <a:p>
            <a:pPr algn="l"/>
            <a:r>
              <a:rPr lang="en-US" dirty="0" smtClean="0"/>
              <a:t>Vue-CLI Tool</a:t>
            </a:r>
            <a:endParaRPr lang="en-US" dirty="0"/>
          </a:p>
        </p:txBody>
      </p:sp>
    </p:spTree>
    <p:extLst>
      <p:ext uri="{BB962C8B-B14F-4D97-AF65-F5344CB8AC3E}">
        <p14:creationId xmlns:p14="http://schemas.microsoft.com/office/powerpoint/2010/main" val="175349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514600"/>
            <a:ext cx="3200400" cy="3450696"/>
          </a:xfrm>
        </p:spPr>
        <p:txBody>
          <a:bodyPr/>
          <a:lstStyle/>
          <a:p>
            <a:r>
              <a:rPr lang="en-US" dirty="0" smtClean="0"/>
              <a:t>HTML</a:t>
            </a:r>
          </a:p>
          <a:p>
            <a:pPr marL="0" indent="0">
              <a:buNone/>
            </a:pPr>
            <a:r>
              <a:rPr lang="en-US" dirty="0" smtClean="0"/>
              <a:t>&lt;div&gt;</a:t>
            </a:r>
          </a:p>
          <a:p>
            <a:pPr marL="0" indent="0">
              <a:buNone/>
            </a:pPr>
            <a:r>
              <a:rPr lang="en-US" dirty="0"/>
              <a:t>	</a:t>
            </a:r>
            <a:r>
              <a:rPr lang="en-US" dirty="0" smtClean="0"/>
              <a:t>{{message}}</a:t>
            </a:r>
          </a:p>
          <a:p>
            <a:pPr marL="0" indent="0">
              <a:buNone/>
            </a:pPr>
            <a:r>
              <a:rPr lang="en-US" dirty="0" smtClean="0"/>
              <a:t>&lt;/div&gt;</a:t>
            </a:r>
            <a:endParaRPr lang="en-US" dirty="0"/>
          </a:p>
        </p:txBody>
      </p:sp>
      <p:sp>
        <p:nvSpPr>
          <p:cNvPr id="3" name="Title 2"/>
          <p:cNvSpPr>
            <a:spLocks noGrp="1"/>
          </p:cNvSpPr>
          <p:nvPr>
            <p:ph type="title"/>
          </p:nvPr>
        </p:nvSpPr>
        <p:spPr/>
        <p:txBody>
          <a:bodyPr>
            <a:normAutofit/>
          </a:bodyPr>
          <a:lstStyle/>
          <a:p>
            <a:pPr algn="l"/>
            <a:r>
              <a:rPr lang="en-US" dirty="0" smtClean="0"/>
              <a:t>Simple Example</a:t>
            </a:r>
            <a:endParaRPr lang="en-US" dirty="0"/>
          </a:p>
        </p:txBody>
      </p:sp>
      <p:sp>
        <p:nvSpPr>
          <p:cNvPr id="5" name="Content Placeholder 1"/>
          <p:cNvSpPr txBox="1">
            <a:spLocks/>
          </p:cNvSpPr>
          <p:nvPr/>
        </p:nvSpPr>
        <p:spPr>
          <a:xfrm>
            <a:off x="4724400" y="2438400"/>
            <a:ext cx="3005668"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en-US" dirty="0"/>
          </a:p>
        </p:txBody>
      </p:sp>
      <p:sp>
        <p:nvSpPr>
          <p:cNvPr id="6" name="Content Placeholder 1"/>
          <p:cNvSpPr txBox="1">
            <a:spLocks/>
          </p:cNvSpPr>
          <p:nvPr/>
        </p:nvSpPr>
        <p:spPr>
          <a:xfrm>
            <a:off x="3941234" y="2527540"/>
            <a:ext cx="4974166"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smtClean="0"/>
              <a:t>SCRITP</a:t>
            </a:r>
          </a:p>
          <a:p>
            <a:pPr marL="0" indent="0">
              <a:buNone/>
            </a:pPr>
            <a:r>
              <a:rPr lang="nn-NO" dirty="0"/>
              <a:t>var app = new Vue({</a:t>
            </a:r>
            <a:br>
              <a:rPr lang="nn-NO" dirty="0"/>
            </a:br>
            <a:r>
              <a:rPr lang="nn-NO" dirty="0" smtClean="0"/>
              <a:t>	el</a:t>
            </a:r>
            <a:r>
              <a:rPr lang="nn-NO" dirty="0"/>
              <a:t>: '#app',</a:t>
            </a:r>
            <a:br>
              <a:rPr lang="nn-NO" dirty="0"/>
            </a:br>
            <a:r>
              <a:rPr lang="nn-NO" dirty="0" smtClean="0"/>
              <a:t>	data</a:t>
            </a:r>
            <a:r>
              <a:rPr lang="nn-NO" dirty="0"/>
              <a:t>: {</a:t>
            </a:r>
            <a:br>
              <a:rPr lang="nn-NO" dirty="0"/>
            </a:br>
            <a:r>
              <a:rPr lang="nn-NO" dirty="0" smtClean="0"/>
              <a:t>		message</a:t>
            </a:r>
            <a:r>
              <a:rPr lang="nn-NO" dirty="0"/>
              <a:t>: 'Hello Vue!'</a:t>
            </a:r>
            <a:br>
              <a:rPr lang="nn-NO" dirty="0"/>
            </a:br>
            <a:r>
              <a:rPr lang="nn-NO" dirty="0" smtClean="0"/>
              <a:t>	}</a:t>
            </a:r>
            <a:r>
              <a:rPr lang="nn-NO" dirty="0"/>
              <a:t/>
            </a:r>
            <a:br>
              <a:rPr lang="nn-NO" dirty="0"/>
            </a:br>
            <a:r>
              <a:rPr lang="nn-NO" dirty="0" smtClean="0"/>
              <a:t>});</a:t>
            </a:r>
            <a:endParaRPr lang="en-US" dirty="0"/>
          </a:p>
        </p:txBody>
      </p:sp>
      <p:sp>
        <p:nvSpPr>
          <p:cNvPr id="7" name="Content Placeholder 1"/>
          <p:cNvSpPr txBox="1">
            <a:spLocks/>
          </p:cNvSpPr>
          <p:nvPr/>
        </p:nvSpPr>
        <p:spPr>
          <a:xfrm>
            <a:off x="152400" y="1905000"/>
            <a:ext cx="6858000" cy="533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dirty="0" smtClean="0"/>
              <a:t>Rendering data to the DOM &amp; using interpolation</a:t>
            </a:r>
          </a:p>
        </p:txBody>
      </p:sp>
    </p:spTree>
    <p:extLst>
      <p:ext uri="{BB962C8B-B14F-4D97-AF65-F5344CB8AC3E}">
        <p14:creationId xmlns:p14="http://schemas.microsoft.com/office/powerpoint/2010/main" val="363946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799" cy="3992563"/>
          </a:xfrm>
        </p:spPr>
        <p:txBody>
          <a:bodyPr/>
          <a:lstStyle/>
          <a:p>
            <a:pPr marL="0" indent="0">
              <a:buNone/>
            </a:pPr>
            <a:r>
              <a:rPr lang="en-US" dirty="0" smtClean="0"/>
              <a:t>Special attribute with the –v prefix that does something to the DOM </a:t>
            </a:r>
            <a:r>
              <a:rPr lang="en-US" dirty="0" err="1" smtClean="0"/>
              <a:t>Reactivley</a:t>
            </a:r>
            <a:r>
              <a:rPr lang="en-US" dirty="0" smtClean="0"/>
              <a:t> applies side effects to the DOM when the value of its expression changes</a:t>
            </a:r>
          </a:p>
          <a:p>
            <a:endParaRPr lang="en-US" dirty="0"/>
          </a:p>
          <a:p>
            <a:pPr marL="0" indent="0">
              <a:buNone/>
            </a:pPr>
            <a:r>
              <a:rPr lang="en-US" dirty="0" smtClean="0"/>
              <a:t>&lt;element v-</a:t>
            </a:r>
            <a:r>
              <a:rPr lang="en-US" dirty="0" err="1" smtClean="0"/>
              <a:t>directiveId</a:t>
            </a:r>
            <a:r>
              <a:rPr lang="en-US" dirty="0" smtClean="0"/>
              <a:t>=“[argument:]  expression  [| filters]”&gt;</a:t>
            </a:r>
          </a:p>
          <a:p>
            <a:pPr marL="0" indent="0">
              <a:buNone/>
            </a:pPr>
            <a:r>
              <a:rPr lang="en-US" dirty="0" smtClean="0"/>
              <a:t>&lt;/</a:t>
            </a:r>
            <a:r>
              <a:rPr lang="en-US" dirty="0"/>
              <a:t> </a:t>
            </a:r>
            <a:r>
              <a:rPr lang="en-US" dirty="0" smtClean="0"/>
              <a:t>element&gt;</a:t>
            </a:r>
          </a:p>
          <a:p>
            <a:endParaRPr lang="en-US" dirty="0"/>
          </a:p>
        </p:txBody>
      </p:sp>
      <p:sp>
        <p:nvSpPr>
          <p:cNvPr id="3" name="Title 2"/>
          <p:cNvSpPr>
            <a:spLocks noGrp="1"/>
          </p:cNvSpPr>
          <p:nvPr>
            <p:ph type="title"/>
          </p:nvPr>
        </p:nvSpPr>
        <p:spPr/>
        <p:txBody>
          <a:bodyPr/>
          <a:lstStyle/>
          <a:p>
            <a:pPr algn="l"/>
            <a:r>
              <a:rPr lang="en-US" dirty="0" smtClean="0"/>
              <a:t>Directives</a:t>
            </a:r>
            <a:endParaRPr lang="en-US" dirty="0"/>
          </a:p>
        </p:txBody>
      </p:sp>
    </p:spTree>
    <p:extLst>
      <p:ext uri="{BB962C8B-B14F-4D97-AF65-F5344CB8AC3E}">
        <p14:creationId xmlns:p14="http://schemas.microsoft.com/office/powerpoint/2010/main" val="380483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610599" cy="3916363"/>
          </a:xfrm>
        </p:spPr>
        <p:txBody>
          <a:bodyPr/>
          <a:lstStyle/>
          <a:p>
            <a:r>
              <a:rPr lang="en-US" dirty="0" smtClean="0"/>
              <a:t>&lt;span&gt;{{</a:t>
            </a:r>
            <a:r>
              <a:rPr lang="en-US" dirty="0" err="1" smtClean="0"/>
              <a:t>msg</a:t>
            </a:r>
            <a:r>
              <a:rPr lang="en-US" dirty="0" smtClean="0"/>
              <a:t>}}&lt;/span&gt;		//Basic</a:t>
            </a:r>
          </a:p>
          <a:p>
            <a:r>
              <a:rPr lang="en-US" dirty="0" smtClean="0"/>
              <a:t>&lt;span v-text=“</a:t>
            </a:r>
            <a:r>
              <a:rPr lang="en-US" dirty="0" err="1" smtClean="0"/>
              <a:t>msg</a:t>
            </a:r>
            <a:r>
              <a:rPr lang="en-US" dirty="0" smtClean="0"/>
              <a:t>”&gt;&lt;/span&gt;	//Using the v-text directive</a:t>
            </a:r>
          </a:p>
          <a:p>
            <a:r>
              <a:rPr lang="en-US" dirty="0" smtClean="0"/>
              <a:t>&lt;span v-html=“</a:t>
            </a:r>
            <a:r>
              <a:rPr lang="en-US" dirty="0" err="1" smtClean="0"/>
              <a:t>msg</a:t>
            </a:r>
            <a:r>
              <a:rPr lang="en-US" dirty="0" smtClean="0"/>
              <a:t>”&gt;&lt;/span&gt;	//Parses HTML</a:t>
            </a:r>
          </a:p>
          <a:p>
            <a:r>
              <a:rPr lang="en-US" dirty="0" smtClean="0"/>
              <a:t>&lt;span v-once&gt;{{</a:t>
            </a:r>
            <a:r>
              <a:rPr lang="en-US" dirty="0" err="1" smtClean="0"/>
              <a:t>msg</a:t>
            </a:r>
            <a:r>
              <a:rPr lang="en-US" dirty="0" smtClean="0"/>
              <a:t>}}&lt;/span&gt;	//One-time interpolation	 </a:t>
            </a:r>
            <a:endParaRPr lang="en-US" dirty="0"/>
          </a:p>
        </p:txBody>
      </p:sp>
      <p:sp>
        <p:nvSpPr>
          <p:cNvPr id="3" name="Title 2"/>
          <p:cNvSpPr>
            <a:spLocks noGrp="1"/>
          </p:cNvSpPr>
          <p:nvPr>
            <p:ph type="title"/>
          </p:nvPr>
        </p:nvSpPr>
        <p:spPr/>
        <p:txBody>
          <a:bodyPr/>
          <a:lstStyle/>
          <a:p>
            <a:pPr algn="l"/>
            <a:r>
              <a:rPr lang="en-US" dirty="0" smtClean="0"/>
              <a:t>Simple Directive Example</a:t>
            </a:r>
            <a:endParaRPr lang="en-US" dirty="0"/>
          </a:p>
        </p:txBody>
      </p:sp>
    </p:spTree>
    <p:extLst>
      <p:ext uri="{BB962C8B-B14F-4D97-AF65-F5344CB8AC3E}">
        <p14:creationId xmlns:p14="http://schemas.microsoft.com/office/powerpoint/2010/main" val="396955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33600"/>
            <a:ext cx="8534399" cy="3992563"/>
          </a:xfrm>
        </p:spPr>
        <p:txBody>
          <a:bodyPr/>
          <a:lstStyle/>
          <a:p>
            <a:pPr marL="0" indent="0">
              <a:buNone/>
            </a:pPr>
            <a:r>
              <a:rPr lang="en-US" dirty="0" smtClean="0"/>
              <a:t>//</a:t>
            </a:r>
            <a:r>
              <a:rPr lang="en-US" dirty="0"/>
              <a:t> </a:t>
            </a:r>
            <a:r>
              <a:rPr lang="en-US" dirty="0" smtClean="0"/>
              <a:t>If statement</a:t>
            </a:r>
          </a:p>
          <a:p>
            <a:pPr marL="0" indent="0">
              <a:buNone/>
            </a:pPr>
            <a:r>
              <a:rPr lang="en-US" dirty="0" smtClean="0"/>
              <a:t>&lt;p v-if=“show”&gt;This is shown&lt;/p&gt;		data:{</a:t>
            </a:r>
          </a:p>
          <a:p>
            <a:pPr marL="0" indent="0">
              <a:buNone/>
            </a:pPr>
            <a:r>
              <a:rPr lang="en-US" dirty="0" smtClean="0"/>
              <a:t>&lt;p v-else&gt;This is not&lt;/p&gt;			     </a:t>
            </a:r>
            <a:r>
              <a:rPr lang="en-US" dirty="0" err="1" smtClean="0"/>
              <a:t>show:true</a:t>
            </a:r>
            <a:r>
              <a:rPr lang="en-US" dirty="0" smtClean="0"/>
              <a:t>,</a:t>
            </a:r>
          </a:p>
          <a:p>
            <a:pPr marL="0" indent="0">
              <a:buNone/>
            </a:pPr>
            <a:r>
              <a:rPr lang="en-US" dirty="0" smtClean="0"/>
              <a:t>// Show					          users:[</a:t>
            </a:r>
          </a:p>
          <a:p>
            <a:pPr marL="0" indent="0">
              <a:buNone/>
            </a:pPr>
            <a:r>
              <a:rPr lang="en-US" dirty="0" smtClean="0"/>
              <a:t>&lt;p v-show=“show”&gt;This is shown&lt;/p&gt;		{</a:t>
            </a:r>
            <a:r>
              <a:rPr lang="en-US" dirty="0" err="1" smtClean="0"/>
              <a:t>name:’Bob</a:t>
            </a:r>
            <a:r>
              <a:rPr lang="en-US" dirty="0" smtClean="0"/>
              <a:t>’};</a:t>
            </a:r>
          </a:p>
          <a:p>
            <a:pPr marL="0" indent="0">
              <a:buNone/>
            </a:pPr>
            <a:r>
              <a:rPr lang="en-US" dirty="0" smtClean="0"/>
              <a:t>//  For Loop						{</a:t>
            </a:r>
            <a:r>
              <a:rPr lang="en-US" dirty="0" err="1" smtClean="0"/>
              <a:t>name:’Kathy</a:t>
            </a:r>
            <a:r>
              <a:rPr lang="en-US" dirty="0" smtClean="0"/>
              <a:t>’}</a:t>
            </a:r>
          </a:p>
          <a:p>
            <a:pPr marL="0" indent="0">
              <a:buNone/>
            </a:pPr>
            <a:r>
              <a:rPr lang="en-US" dirty="0" smtClean="0"/>
              <a:t>&lt;li v-for=“user in users”&gt;{{user.name}}&lt;/li&gt;           ]	}</a:t>
            </a:r>
            <a:endParaRPr lang="en-US" dirty="0"/>
          </a:p>
        </p:txBody>
      </p:sp>
      <p:sp>
        <p:nvSpPr>
          <p:cNvPr id="3" name="Title 2"/>
          <p:cNvSpPr>
            <a:spLocks noGrp="1"/>
          </p:cNvSpPr>
          <p:nvPr>
            <p:ph type="title"/>
          </p:nvPr>
        </p:nvSpPr>
        <p:spPr/>
        <p:txBody>
          <a:bodyPr/>
          <a:lstStyle/>
          <a:p>
            <a:pPr algn="l"/>
            <a:r>
              <a:rPr lang="en-US" dirty="0" smtClean="0"/>
              <a:t>Conditionals &amp; Loops</a:t>
            </a:r>
            <a:endParaRPr lang="en-US" dirty="0"/>
          </a:p>
        </p:txBody>
      </p:sp>
    </p:spTree>
    <p:extLst>
      <p:ext uri="{BB962C8B-B14F-4D97-AF65-F5344CB8AC3E}">
        <p14:creationId xmlns:p14="http://schemas.microsoft.com/office/powerpoint/2010/main" val="437160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2831</TotalTime>
  <Words>244</Words>
  <Application>Microsoft Office PowerPoint</Application>
  <PresentationFormat>On-screen Show (4:3)</PresentationFormat>
  <Paragraphs>74</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Introducing Vue.js</vt:lpstr>
      <vt:lpstr>What is Vue.Js</vt:lpstr>
      <vt:lpstr>What Vue.Js offers</vt:lpstr>
      <vt:lpstr>Using Vue.Js</vt:lpstr>
      <vt:lpstr>Vue-CLI Tool</vt:lpstr>
      <vt:lpstr>Simple Example</vt:lpstr>
      <vt:lpstr>Directives</vt:lpstr>
      <vt:lpstr>Simple Directive Example</vt:lpstr>
      <vt:lpstr>Conditionals &amp; Loops</vt:lpstr>
      <vt:lpstr>Class &amp; Style Binding</vt:lpstr>
      <vt:lpstr>Components</vt:lpstr>
      <vt:lpstr>Additional Tools &amp; Plugins</vt:lpstr>
      <vt:lpstr>Let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dc:title>
  <dc:creator>Hy Sreypov</dc:creator>
  <cp:lastModifiedBy>Hy Sreypov</cp:lastModifiedBy>
  <cp:revision>14</cp:revision>
  <dcterms:created xsi:type="dcterms:W3CDTF">2018-01-17T07:44:35Z</dcterms:created>
  <dcterms:modified xsi:type="dcterms:W3CDTF">2018-01-19T09:19:05Z</dcterms:modified>
</cp:coreProperties>
</file>