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BB97-AB37-4F73-9537-561F3BC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3029E-DDB0-4871-9690-6950B56C0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C923-A017-4571-B3A0-FA5139C4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9B4E-C345-4E54-9D2C-E8239BF2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8D6B-A57E-492B-AE15-91EC3443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6463-FEA7-4071-9757-A646406F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FF192-AE4E-47CE-8BD1-AE1B8570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91DB-4B91-48E1-B0BC-30B80B27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5105-DE9C-4840-A869-89119DC8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B834-42EF-4FC9-8856-148A104A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399FD-18EF-4175-BA8C-B1F56E2E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18DC5-7E16-4FB8-810A-251C0266B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A199-3B5C-4F86-84E4-45F0B74B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2B76-456F-45C3-9650-BF123A0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373D1-A243-4BBA-A968-6125F592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7DDC-B557-41D1-B83A-33A53B5E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D85F-98A3-46D3-9A51-0D855E1D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0D7C-AD45-4A92-ABF0-493106F2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E156A-8CA1-4DCE-8160-C4DC4C5D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143E-3DDE-446F-8242-FF351A51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D8E-44D2-4D09-9775-739E202F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1143-9CC3-4293-AB05-288C300B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10BF6-AFBE-4127-AB82-9F4390C0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45B1-16FA-4A27-82C5-1279EC80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9648-CD3B-4518-B83F-3E2CAE1F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AA4E-DCC7-454B-A3B5-2282EAA1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DDFC-0490-40C3-9342-6B9D79821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FD745-D4FE-49AA-B973-37377EA76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0D16-AC48-4119-86ED-BA0FA179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96171-2909-4717-A9D4-B6147FC2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53973-5CED-4BAA-B361-EDA0980C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0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0F4C-4538-4F50-82A0-F415CFF9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7941-33D5-4D82-847F-2D284A71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B87A5-8573-4CE0-8A4E-5D0FE0C8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679F-A1FF-4BC4-BA4C-B23281C21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E8F4A-C469-4DF9-A337-D892F626F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01F99-CD32-4049-ACF3-FDD5252B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8D68C-6FBE-45E5-A379-70566DEA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E4ACC-94F6-458B-B663-A35EB320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3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4131-AD3C-46EA-ABCD-3587B6E3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6480F-910F-457E-B2DE-F3E270A2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14577-4BB0-463D-9A55-063D12D6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3B267-D4A5-40C8-838C-909D25C4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C3F48-9683-48C1-95A3-472DA6F0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6CCDF-AAC3-4618-B0C0-046A1C3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2C74B-E765-4C05-9DDE-BDF1F50B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9037-A1B3-4E6E-8649-8BD8A468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BC34-17F6-484C-B134-6B81F931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D2E89-A82F-45EB-B1F6-F03821D09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10E8-0B7D-471A-A405-75F4C31C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5217A-CD2C-4F36-954E-D26F95DE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3EE5-DCCF-4749-94AC-555A1CBE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709F-42E3-45C7-89CC-7F080BD3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D30D2-B2CC-40DE-B359-F5F9F3CBD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5F544-824E-495A-AE8D-7B51B59F0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16797-092A-432A-BBEF-E5429EA2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826E-AF2A-4560-BF48-8C3A3A7E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81D6-9FA4-4F50-80E8-E86244B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BD029-D06C-4E6B-8847-00566477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AD78-C3BD-4287-BB0E-AB057BC3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1584-E133-4D0E-9D27-F8277B52F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4B59-1E90-4884-BEF0-790FCF397D1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2D20-426F-454F-85B8-3D878089D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46D78-1602-4A3B-972A-6F36993E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81B9-8B70-4B9E-8FF4-6EB74B931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3BE8ED-DC15-414F-8CB9-2FA2A6ADD2A5}"/>
              </a:ext>
            </a:extLst>
          </p:cNvPr>
          <p:cNvSpPr/>
          <p:nvPr/>
        </p:nvSpPr>
        <p:spPr>
          <a:xfrm>
            <a:off x="2197100" y="1308100"/>
            <a:ext cx="256540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2024-03-25T13:42:45Z</dcterms:created>
  <dcterms:modified xsi:type="dcterms:W3CDTF">2024-03-25T13:42:52Z</dcterms:modified>
</cp:coreProperties>
</file>