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9"/>
  </p:notesMasterIdLst>
  <p:handoutMasterIdLst>
    <p:handoutMasterId r:id="rId10"/>
  </p:handoutMasterIdLst>
  <p:sldIdLst>
    <p:sldId id="304" r:id="rId3"/>
    <p:sldId id="310" r:id="rId4"/>
    <p:sldId id="308" r:id="rId5"/>
    <p:sldId id="312" r:id="rId6"/>
    <p:sldId id="311" r:id="rId7"/>
    <p:sldId id="290" r:id="rId8"/>
  </p:sldIdLst>
  <p:sldSz cx="6858000" cy="51435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1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27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E6EF1FD-C3A2-44F6-8AD2-AEF59AF92E04}" type="datetimeFigureOut">
              <a:rPr lang="en-US" altLang="en-US"/>
              <a:pPr/>
              <a:t>11/11/2019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D4912CA-2A7D-4D60-8F04-B39D65E50A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795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BFCA5E1-EE2B-458D-A1F5-ABFB80E111C0}" type="datetimeFigureOut">
              <a:rPr lang="en-US" altLang="en-US"/>
              <a:pPr/>
              <a:t>11/11/2019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1788C9-52AE-4649-93F0-6731B87F66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779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6866335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792518"/>
            <a:ext cx="61722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202531" y="3599022"/>
            <a:ext cx="4544616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42900" y="2410991"/>
            <a:ext cx="61722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837889" y="4825086"/>
            <a:ext cx="202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  <a:latin typeface="CapitoliumNewsW01-2Regular" panose="02000503070000020004" pitchFamily="2" charset="0"/>
              </a:rPr>
              <a:t>Hochschule Rhein-Waal</a:t>
            </a:r>
            <a:endParaRPr lang="en-US" sz="1200" b="1" dirty="0">
              <a:solidFill>
                <a:schemeClr val="bg1"/>
              </a:solidFill>
              <a:latin typeface="CapitoliumNewsW01-2Regular" panose="02000503070000020004" pitchFamily="2" charset="0"/>
            </a:endParaRPr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0" y="4806950"/>
            <a:ext cx="342900" cy="33655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F468D24-EDC1-40ED-B85C-3B23C9851872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5" t="71724" r="29492" b="5104"/>
          <a:stretch/>
        </p:blipFill>
        <p:spPr>
          <a:xfrm>
            <a:off x="0" y="0"/>
            <a:ext cx="751240" cy="599090"/>
          </a:xfrm>
          <a:prstGeom prst="rect">
            <a:avLst/>
          </a:prstGeom>
        </p:spPr>
      </p:pic>
      <p:pic>
        <p:nvPicPr>
          <p:cNvPr id="1026" name="Picture 2" descr="Image result for hochschule-rhein-waal 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19" y="12612"/>
            <a:ext cx="1160437" cy="59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097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6866335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5051272" y="4825086"/>
            <a:ext cx="1806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  <a:latin typeface="CapitoliumNewsW01-2Regular" panose="02000503070000020004" pitchFamily="2" charset="0"/>
              </a:rPr>
              <a:t>Hochschule Rhein-Waal</a:t>
            </a:r>
            <a:endParaRPr lang="en-US" sz="1200" b="1" dirty="0">
              <a:solidFill>
                <a:schemeClr val="bg1"/>
              </a:solidFill>
              <a:latin typeface="CapitoliumNewsW01-2Regular" panose="02000503070000020004" pitchFamily="2" charset="0"/>
            </a:endParaRPr>
          </a:p>
        </p:txBody>
      </p:sp>
      <p:sp>
        <p:nvSpPr>
          <p:cNvPr id="7" name="Slide Number Placeholder 22"/>
          <p:cNvSpPr txBox="1">
            <a:spLocks/>
          </p:cNvSpPr>
          <p:nvPr userDrawn="1"/>
        </p:nvSpPr>
        <p:spPr>
          <a:xfrm>
            <a:off x="0" y="4806950"/>
            <a:ext cx="342900" cy="33655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F468D24-EDC1-40ED-B85C-3B23C9851872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008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711996" y="908685"/>
            <a:ext cx="2840831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3657600" y="908685"/>
            <a:ext cx="2834879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08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11582" y="908686"/>
            <a:ext cx="5780897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711996" y="2841314"/>
            <a:ext cx="5780485" cy="18166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644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1996" y="908685"/>
            <a:ext cx="2840831" cy="375904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57600" y="908687"/>
            <a:ext cx="2834879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657600" y="2837497"/>
            <a:ext cx="2834879" cy="183023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764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1996" y="908687"/>
            <a:ext cx="2840831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716758" y="2840613"/>
            <a:ext cx="2836069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3657600" y="908687"/>
            <a:ext cx="2834879" cy="182308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0" y="2840613"/>
            <a:ext cx="2834879" cy="1827114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8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806950"/>
            <a:ext cx="6866335" cy="3429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837889" y="4825086"/>
            <a:ext cx="202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  <a:latin typeface="CapitoliumNewsW01-2Regular" panose="02000503070000020004" pitchFamily="2" charset="0"/>
              </a:rPr>
              <a:t>Hochschule Rhein-Waal</a:t>
            </a:r>
            <a:endParaRPr lang="en-US" sz="1200" b="1" dirty="0">
              <a:solidFill>
                <a:schemeClr val="bg1"/>
              </a:solidFill>
              <a:latin typeface="CapitoliumNewsW01-2Regular" panose="02000503070000020004" pitchFamily="2" charset="0"/>
            </a:endParaRPr>
          </a:p>
        </p:txBody>
      </p:sp>
      <p:sp>
        <p:nvSpPr>
          <p:cNvPr id="6" name="Slide Number Placeholder 22"/>
          <p:cNvSpPr txBox="1">
            <a:spLocks/>
          </p:cNvSpPr>
          <p:nvPr userDrawn="1"/>
        </p:nvSpPr>
        <p:spPr>
          <a:xfrm>
            <a:off x="0" y="4806950"/>
            <a:ext cx="342900" cy="33655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F468D24-EDC1-40ED-B85C-3B23C9851872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67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240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716758" y="908685"/>
            <a:ext cx="5775722" cy="3759042"/>
          </a:xfrm>
        </p:spPr>
        <p:txBody>
          <a:bodyPr/>
          <a:lstStyle>
            <a:lvl2pPr marL="0" indent="0">
              <a:buFont typeface="Arial"/>
              <a:buNone/>
              <a:defRPr baseline="0"/>
            </a:lvl2pPr>
            <a:lvl3pPr marL="344488" indent="0">
              <a:buNone/>
              <a:defRPr/>
            </a:lvl3pPr>
            <a:lvl4pPr marL="687387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2087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711996" y="908685"/>
            <a:ext cx="2840831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3657600" y="908685"/>
            <a:ext cx="2834879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551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711582" y="908686"/>
            <a:ext cx="5780897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711996" y="2841314"/>
            <a:ext cx="5780485" cy="18166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959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11996" y="908685"/>
            <a:ext cx="2840831" cy="37590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657600" y="908687"/>
            <a:ext cx="2834879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3657600" y="2837497"/>
            <a:ext cx="2834879" cy="1830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4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1582" y="359541"/>
            <a:ext cx="5780897" cy="488024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11996" y="908687"/>
            <a:ext cx="2840831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716758" y="2840613"/>
            <a:ext cx="2836069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3657600" y="908687"/>
            <a:ext cx="2834879" cy="18230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3657600" y="2840613"/>
            <a:ext cx="2834879" cy="1827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73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4811714"/>
            <a:ext cx="1534716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806950"/>
            <a:ext cx="6866335" cy="3429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800556"/>
            <a:ext cx="6172200" cy="61847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202531" y="3599022"/>
            <a:ext cx="4544616" cy="20574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42900" y="2419029"/>
            <a:ext cx="6172200" cy="4618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1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957763" y="4825086"/>
            <a:ext cx="190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chemeClr val="bg1"/>
                </a:solidFill>
                <a:latin typeface="CapitoliumNewsW01-2Regular" panose="02000503070000020004" pitchFamily="2" charset="0"/>
              </a:rPr>
              <a:t>Hochschule Rhein-Waal</a:t>
            </a:r>
            <a:endParaRPr lang="en-US" sz="1200" b="1" dirty="0">
              <a:solidFill>
                <a:schemeClr val="bg1"/>
              </a:solidFill>
              <a:latin typeface="CapitoliumNewsW01-2Regular" panose="02000503070000020004" pitchFamily="2" charset="0"/>
            </a:endParaRPr>
          </a:p>
        </p:txBody>
      </p:sp>
      <p:sp>
        <p:nvSpPr>
          <p:cNvPr id="9" name="Slide Number Placeholder 22"/>
          <p:cNvSpPr txBox="1">
            <a:spLocks/>
          </p:cNvSpPr>
          <p:nvPr userDrawn="1"/>
        </p:nvSpPr>
        <p:spPr>
          <a:xfrm>
            <a:off x="0" y="4806950"/>
            <a:ext cx="342900" cy="33655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F468D24-EDC1-40ED-B85C-3B23C9851872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4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711994" y="358775"/>
            <a:ext cx="578048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1994" y="903288"/>
            <a:ext cx="5780485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342900" cy="5149850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63884" y="4825086"/>
            <a:ext cx="179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8C1515"/>
                </a:solidFill>
                <a:latin typeface="CapitoliumNewsW01-2Regular" panose="02000503070000020004" pitchFamily="2" charset="0"/>
              </a:rPr>
              <a:t>Hochschule Rhein-Waal</a:t>
            </a:r>
            <a:endParaRPr lang="en-US" sz="1200" b="1" dirty="0">
              <a:solidFill>
                <a:srgbClr val="8C1515"/>
              </a:solidFill>
              <a:latin typeface="CapitoliumNewsW01-2Regular" panose="02000503070000020004" pitchFamily="2" charset="0"/>
            </a:endParaRPr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0" y="4806950"/>
            <a:ext cx="342900" cy="33655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F468D24-EDC1-40ED-B85C-3B23C9851872}" type="slidenum">
              <a:rPr lang="en-US" altLang="en-US" sz="1000">
                <a:solidFill>
                  <a:schemeClr val="bg1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711994" y="358775"/>
            <a:ext cx="578048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1994" y="903288"/>
            <a:ext cx="5780485" cy="37639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8335" y="0"/>
            <a:ext cx="6866335" cy="3429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8C1515"/>
              </a:solidFill>
              <a:latin typeface="Arial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019741" y="4825086"/>
            <a:ext cx="1838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solidFill>
                  <a:srgbClr val="8C1515"/>
                </a:solidFill>
                <a:latin typeface="CapitoliumNewsW01-2Regular" panose="02000503070000020004" pitchFamily="2" charset="0"/>
              </a:rPr>
              <a:t>Hochschule Rhein-Waal</a:t>
            </a:r>
            <a:endParaRPr lang="en-US" sz="1200" b="1" dirty="0">
              <a:solidFill>
                <a:srgbClr val="8C1515"/>
              </a:solidFill>
              <a:latin typeface="CapitoliumNewsW01-2Regular" panose="02000503070000020004" pitchFamily="2" charset="0"/>
            </a:endParaRPr>
          </a:p>
        </p:txBody>
      </p:sp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0" y="4806950"/>
            <a:ext cx="342900" cy="33655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F468D24-EDC1-40ED-B85C-3B23C9851872}" type="slidenum">
              <a:rPr lang="en-US" altLang="en-US" sz="1000">
                <a:solidFill>
                  <a:srgbClr val="C00000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1600"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-685800" y="1952626"/>
            <a:ext cx="8229600" cy="619125"/>
          </a:xfrm>
        </p:spPr>
        <p:txBody>
          <a:bodyPr/>
          <a:lstStyle/>
          <a:p>
            <a:pPr eaLnBrk="1" hangingPunct="1"/>
            <a:r>
              <a:rPr lang="de-DE" altLang="en-US" b="1" dirty="0" smtClean="0">
                <a:latin typeface="Arial" panose="020B0604020202020204" pitchFamily="34" charset="0"/>
              </a:rPr>
              <a:t>Machine Learning</a:t>
            </a:r>
            <a:endParaRPr lang="en-US" altLang="en-US" b="1" dirty="0" smtClean="0">
              <a:latin typeface="Arial" panose="020B0604020202020204" pitchFamily="34" charset="0"/>
            </a:endParaRPr>
          </a:p>
        </p:txBody>
      </p:sp>
      <p:sp>
        <p:nvSpPr>
          <p:cNvPr id="11266" name="Text Placeholder 2"/>
          <p:cNvSpPr>
            <a:spLocks noGrp="1"/>
          </p:cNvSpPr>
          <p:nvPr>
            <p:ph type="body" sz="quarter" idx="18"/>
          </p:nvPr>
        </p:nvSpPr>
        <p:spPr bwMode="auto">
          <a:xfrm>
            <a:off x="460375" y="3344864"/>
            <a:ext cx="6059488" cy="587375"/>
          </a:xfrm>
        </p:spPr>
        <p:txBody>
          <a:bodyPr numCol="1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Robotic Lab</a:t>
            </a:r>
          </a:p>
          <a:p>
            <a:pPr marL="0" indent="0"/>
            <a:r>
              <a:rPr lang="de-DE" alt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Hochschule Rehin-Waal </a:t>
            </a:r>
            <a:r>
              <a:rPr lang="en-US" alt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issued </a:t>
            </a:r>
            <a:r>
              <a:rPr lang="en-US" alt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11</a:t>
            </a:r>
            <a:r>
              <a:rPr lang="en-US" altLang="en-US" dirty="0" smtClean="0">
                <a:solidFill>
                  <a:srgbClr val="595959"/>
                </a:solidFill>
                <a:latin typeface="Arial" panose="020B0604020202020204" pitchFamily="34" charset="0"/>
              </a:rPr>
              <a:t>/11/19</a:t>
            </a:r>
            <a:endParaRPr lang="en-US" altLang="en-US" dirty="0" smtClean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-685800" y="2571751"/>
            <a:ext cx="8229600" cy="461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ＭＳ Ｐゴシック" charset="0"/>
              </a:rPr>
              <a:t>Problem 1 </a:t>
            </a:r>
            <a:r>
              <a:rPr lang="en-US" dirty="0" smtClean="0">
                <a:ea typeface="ＭＳ Ｐゴシック" charset="0"/>
              </a:rPr>
              <a:t>: classification</a:t>
            </a:r>
            <a:endParaRPr lang="en-US" dirty="0">
              <a:solidFill>
                <a:schemeClr val="bg2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/>
          <p:cNvSpPr>
            <a:spLocks noGrp="1"/>
          </p:cNvSpPr>
          <p:nvPr>
            <p:ph type="title"/>
          </p:nvPr>
        </p:nvSpPr>
        <p:spPr>
          <a:xfrm>
            <a:off x="527644" y="358775"/>
            <a:ext cx="6985994" cy="4889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Contents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3400" y="908050"/>
            <a:ext cx="6980238" cy="375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dirty="0" smtClean="0">
                <a:latin typeface="Arial" panose="020B0604020202020204" pitchFamily="34" charset="0"/>
              </a:rPr>
              <a:t>Layout options</a:t>
            </a:r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</a:rPr>
              <a:t>Title slides</a:t>
            </a:r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</a:rPr>
              <a:t>Slide layouts – options</a:t>
            </a:r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</a:rPr>
              <a:t>Background options</a:t>
            </a:r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</a:rPr>
              <a:t>Slide layouts – which to use</a:t>
            </a:r>
          </a:p>
          <a:p>
            <a:pPr lvl="1" eaLnBrk="1" hangingPunct="1"/>
            <a:endParaRPr lang="en-US" altLang="en-US" dirty="0" smtClean="0">
              <a:latin typeface="Arial" panose="020B0604020202020204" pitchFamily="34" charset="0"/>
            </a:endParaRPr>
          </a:p>
          <a:p>
            <a:pPr marL="0" indent="0"/>
            <a:r>
              <a:rPr lang="en-US" altLang="en-US" dirty="0" smtClean="0">
                <a:latin typeface="Arial" panose="020B0604020202020204" pitchFamily="34" charset="0"/>
              </a:rPr>
              <a:t>Design Elements</a:t>
            </a:r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</a:rPr>
              <a:t>Fonts</a:t>
            </a:r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</a:rPr>
              <a:t>Slide Transitions</a:t>
            </a:r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</a:rPr>
              <a:t>Color Palettes</a:t>
            </a:r>
          </a:p>
          <a:p>
            <a:pPr lvl="1" eaLnBrk="1" hangingPunct="1"/>
            <a:r>
              <a:rPr lang="en-US" altLang="en-US" dirty="0" smtClean="0">
                <a:latin typeface="Arial" panose="020B0604020202020204" pitchFamily="34" charset="0"/>
              </a:rPr>
              <a:t>Graph &amp; Chart Examples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3"/>
          <p:cNvSpPr>
            <a:spLocks noGrp="1"/>
          </p:cNvSpPr>
          <p:nvPr>
            <p:ph type="title"/>
          </p:nvPr>
        </p:nvSpPr>
        <p:spPr>
          <a:xfrm>
            <a:off x="479425" y="361950"/>
            <a:ext cx="6378575" cy="4889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Title Slides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49274" y="908051"/>
            <a:ext cx="2880000" cy="1689099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altLang="en-US" sz="1600" dirty="0" smtClean="0">
                <a:latin typeface="Arial" panose="020B0604020202020204" pitchFamily="34" charset="0"/>
              </a:rPr>
              <a:t>Presentation title slide</a:t>
            </a:r>
          </a:p>
          <a:p>
            <a:pPr lvl="1" eaLnBrk="1" hangingPunct="1"/>
            <a:r>
              <a:rPr lang="en-US" altLang="en-US" sz="1600" dirty="0" smtClean="0">
                <a:latin typeface="Arial" panose="020B0604020202020204" pitchFamily="34" charset="0"/>
              </a:rPr>
              <a:t>Used as the opening slide for presentations, this layout has a white background, and a red bar along the bottom.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733800" y="908050"/>
            <a:ext cx="2880000" cy="163195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/>
            <a:r>
              <a:rPr lang="en-US" altLang="en-US" sz="1600" dirty="0" smtClean="0">
                <a:latin typeface="Arial" panose="020B0604020202020204" pitchFamily="34" charset="0"/>
              </a:rPr>
              <a:t>Divider Slide</a:t>
            </a:r>
          </a:p>
          <a:p>
            <a:pPr lvl="1" eaLnBrk="1" hangingPunct="1"/>
            <a:r>
              <a:rPr lang="en-US" altLang="en-US" sz="1600" dirty="0" smtClean="0">
                <a:latin typeface="Arial" panose="020B0604020202020204" pitchFamily="34" charset="0"/>
              </a:rPr>
              <a:t>Used to mark different sections or topics in a presentation, this layout has a white background, and a red bar along the bottom.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3"/>
          <p:cNvSpPr>
            <a:spLocks noGrp="1"/>
          </p:cNvSpPr>
          <p:nvPr>
            <p:ph type="title"/>
          </p:nvPr>
        </p:nvSpPr>
        <p:spPr>
          <a:xfrm>
            <a:off x="483327" y="351790"/>
            <a:ext cx="6290854" cy="48895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panose="020B0604020202020204" pitchFamily="34" charset="0"/>
              </a:rPr>
              <a:t>Slide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83326" y="908050"/>
            <a:ext cx="6230983" cy="375920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Which to use?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page numbering and title on every layout is in the same place, whether the red bar is across the top or along the left side.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While it is preferable to have all slides in a presentation use either the top bar layouts or the side bar layouts, it is possible to mix them.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The content boxes can contain text, tables, charts and graphs,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SmartArt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 graphics, or images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When inserting content from other PowerPoint files, remember to apply a slide layout and check that all content is using the master boxes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58775"/>
            <a:ext cx="6858000" cy="4889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pPr marL="360000"/>
            <a:r>
              <a:rPr lang="en-US" altLang="en-US" dirty="0" smtClean="0">
                <a:latin typeface="Arial" panose="020B0604020202020204" pitchFamily="34" charset="0"/>
              </a:rPr>
              <a:t>Slide Fonts, Slide Transitions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908050"/>
            <a:ext cx="6858000" cy="3759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FONT=ARIAL, FOR ALL TEXT</a:t>
            </a:r>
          </a:p>
          <a:p>
            <a:pPr marL="360000" lvl="1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This is a font that are on most Windows and Mac platforms so there will be no font conflicts.</a:t>
            </a:r>
          </a:p>
          <a:p>
            <a:pPr marL="360000"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 bold sparingly; use italics for quotes and publication titles only;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avoid underlines</a:t>
            </a:r>
          </a:p>
          <a:p>
            <a:pPr marL="360000" indent="0" fontAlgn="auto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SLIDE TRANSITIONS</a:t>
            </a:r>
          </a:p>
          <a:p>
            <a:pPr marL="360000" lvl="2" fontAlgn="auto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For consistency, the transition for all slides is set to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Fade Smoothly on click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0" y="358775"/>
            <a:ext cx="6858000" cy="488950"/>
          </a:xfrm>
        </p:spPr>
        <p:txBody>
          <a:bodyPr/>
          <a:lstStyle/>
          <a:p>
            <a:pPr marL="360000" eaLnBrk="1" hangingPunct="1"/>
            <a:r>
              <a:rPr lang="en-US" altLang="en-US" dirty="0" smtClean="0">
                <a:latin typeface="Arial" panose="020B0604020202020204" pitchFamily="34" charset="0"/>
              </a:rPr>
              <a:t>Slide Fonts, Slide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908050"/>
            <a:ext cx="6858000" cy="3759200"/>
          </a:xfrm>
        </p:spPr>
        <p:txBody>
          <a:bodyPr/>
          <a:lstStyle/>
          <a:p>
            <a:pPr marL="360000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FONT=ARIAL, FOR ALL TEXT</a:t>
            </a:r>
          </a:p>
          <a:p>
            <a:pPr marL="360000"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This is a font that are on most Windows and Mac platforms so there will be no font conflicts.</a:t>
            </a:r>
          </a:p>
          <a:p>
            <a:pPr marL="360000"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Use bold sparingly; use italics for quotes and publication titles only;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avoid underlines</a:t>
            </a:r>
          </a:p>
          <a:p>
            <a:pPr marL="360000" indent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SLIDE TRANSITIONS</a:t>
            </a:r>
          </a:p>
          <a:p>
            <a:pPr marL="360000" lvl="2" eaLnBrk="1" fontAlgn="auto" hangingPunct="1">
              <a:spcAft>
                <a:spcPts val="0"/>
              </a:spcAft>
              <a:buFont typeface="Source Sans Pro" pitchFamily="34" charset="0"/>
              <a:buChar char="›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For consistency, the transition for all slides is set to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  <a:t>Fade Smoothly on click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</a:rPr>
            </a:b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a typeface="+mn-e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_Preso_16x9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RW_4x3_templates.potx" id="{7F997EA7-77E1-4B9C-B23D-44665BAC3EE4}" vid="{D86D0DE0-161C-409B-A6FC-3479F50CF42F}"/>
    </a:ext>
  </a:extLst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RW_4x3_templates.potx" id="{7F997EA7-77E1-4B9C-B23D-44665BAC3EE4}" vid="{4E149D14-51D6-4A81-B21E-455476FDDB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280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CapitoliumNewsW01-2Regular</vt:lpstr>
      <vt:lpstr>Source Sans Pro</vt:lpstr>
      <vt:lpstr>Source Sans Pro Semibold</vt:lpstr>
      <vt:lpstr>Wingdings</vt:lpstr>
      <vt:lpstr>SU_Preso_16x9_v6</vt:lpstr>
      <vt:lpstr>SU_Template_TopBar</vt:lpstr>
      <vt:lpstr>Machine Learning</vt:lpstr>
      <vt:lpstr>Contents </vt:lpstr>
      <vt:lpstr>Title Slides</vt:lpstr>
      <vt:lpstr>Slide Layouts</vt:lpstr>
      <vt:lpstr>PowerPoint Presentation</vt:lpstr>
      <vt:lpstr>Slide Fonts, Slide Transitions</vt:lpstr>
    </vt:vector>
  </TitlesOfParts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DELL</dc:creator>
  <dc:description>2012 PowerPoint template redesign</dc:description>
  <cp:lastModifiedBy>DELL</cp:lastModifiedBy>
  <cp:revision>5</cp:revision>
  <dcterms:created xsi:type="dcterms:W3CDTF">2019-11-11T08:46:17Z</dcterms:created>
  <dcterms:modified xsi:type="dcterms:W3CDTF">2019-11-11T09:28:34Z</dcterms:modified>
</cp:coreProperties>
</file>