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5"/>
  </p:sldMasterIdLst>
  <p:notesMasterIdLst>
    <p:notesMasterId r:id="rId8"/>
  </p:notesMasterIdLst>
  <p:sldIdLst>
    <p:sldId id="7566" r:id="rId6"/>
    <p:sldId id="7572" r:id="rId7"/>
  </p:sldIdLst>
  <p:sldSz cx="2423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5A2BE-0A50-49E5-91D0-D8317B512AB8}">
          <p14:sldIdLst>
            <p14:sldId id="7566"/>
            <p14:sldId id="7572"/>
          </p14:sldIdLst>
        </p14:section>
        <p14:section name="Backup" id="{C42448D3-7365-40C9-9AAB-D49F1AE7C51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5F4"/>
    <a:srgbClr val="F3858F"/>
    <a:srgbClr val="E9EBF5"/>
    <a:srgbClr val="F3F4FA"/>
    <a:srgbClr val="D3CDBB"/>
    <a:srgbClr val="9BCBC9"/>
    <a:srgbClr val="B3F4F5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C012B-4382-4FA2-BF4C-CF2D8C9B307A}" v="9478" dt="2025-02-13T06:12:36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bade, Vijaykumar" userId="7b73282b-c5a1-40e1-b675-093cab087fef" providerId="ADAL" clId="{F95C52E1-7EB4-4889-8B68-C31964F0834E}"/>
    <pc:docChg chg="undo redo custSel addSld delSld modSld sldOrd modMainMaster addSection modSection">
      <pc:chgData name="Dabade, Vijaykumar" userId="7b73282b-c5a1-40e1-b675-093cab087fef" providerId="ADAL" clId="{F95C52E1-7EB4-4889-8B68-C31964F0834E}" dt="2024-09-03T15:03:50.506" v="53091" actId="47"/>
      <pc:docMkLst>
        <pc:docMk/>
      </pc:docMkLst>
      <pc:sldChg chg="del">
        <pc:chgData name="Dabade, Vijaykumar" userId="7b73282b-c5a1-40e1-b675-093cab087fef" providerId="ADAL" clId="{F95C52E1-7EB4-4889-8B68-C31964F0834E}" dt="2024-09-01T17:10:58.369" v="6148" actId="47"/>
        <pc:sldMkLst>
          <pc:docMk/>
          <pc:sldMk cId="997263590" sldId="306"/>
        </pc:sldMkLst>
      </pc:sldChg>
      <pc:sldChg chg="del">
        <pc:chgData name="Dabade, Vijaykumar" userId="7b73282b-c5a1-40e1-b675-093cab087fef" providerId="ADAL" clId="{F95C52E1-7EB4-4889-8B68-C31964F0834E}" dt="2024-09-01T17:10:58.369" v="6148" actId="47"/>
        <pc:sldMkLst>
          <pc:docMk/>
          <pc:sldMk cId="115296221" sldId="307"/>
        </pc:sldMkLst>
      </pc:sldChg>
      <pc:sldChg chg="del">
        <pc:chgData name="Dabade, Vijaykumar" userId="7b73282b-c5a1-40e1-b675-093cab087fef" providerId="ADAL" clId="{F95C52E1-7EB4-4889-8B68-C31964F0834E}" dt="2024-09-01T17:10:58.369" v="6148" actId="47"/>
        <pc:sldMkLst>
          <pc:docMk/>
          <pc:sldMk cId="3698469015" sldId="308"/>
        </pc:sldMkLst>
      </pc:sldChg>
      <pc:sldChg chg="addSp delSp modSp new del mod">
        <pc:chgData name="Dabade, Vijaykumar" userId="7b73282b-c5a1-40e1-b675-093cab087fef" providerId="ADAL" clId="{F95C52E1-7EB4-4889-8B68-C31964F0834E}" dt="2024-09-01T17:10:58.369" v="6148" actId="47"/>
        <pc:sldMkLst>
          <pc:docMk/>
          <pc:sldMk cId="2817996294" sldId="309"/>
        </pc:sldMkLst>
      </pc:sldChg>
      <pc:sldChg chg="addSp modSp new del mod">
        <pc:chgData name="Dabade, Vijaykumar" userId="7b73282b-c5a1-40e1-b675-093cab087fef" providerId="ADAL" clId="{F95C52E1-7EB4-4889-8B68-C31964F0834E}" dt="2024-09-01T17:10:58.369" v="6148" actId="47"/>
        <pc:sldMkLst>
          <pc:docMk/>
          <pc:sldMk cId="2798815612" sldId="310"/>
        </pc:sldMkLst>
      </pc:sldChg>
      <pc:sldChg chg="addSp delSp modSp add mod ord">
        <pc:chgData name="Dabade, Vijaykumar" userId="7b73282b-c5a1-40e1-b675-093cab087fef" providerId="ADAL" clId="{F95C52E1-7EB4-4889-8B68-C31964F0834E}" dt="2024-09-03T14:31:42.156" v="52856" actId="207"/>
        <pc:sldMkLst>
          <pc:docMk/>
          <pc:sldMk cId="665542275" sldId="311"/>
        </pc:sldMkLst>
      </pc:sldChg>
      <pc:sldChg chg="addSp delSp modSp add mod ord">
        <pc:chgData name="Dabade, Vijaykumar" userId="7b73282b-c5a1-40e1-b675-093cab087fef" providerId="ADAL" clId="{F95C52E1-7EB4-4889-8B68-C31964F0834E}" dt="2024-09-03T15:03:35.617" v="53090" actId="14100"/>
        <pc:sldMkLst>
          <pc:docMk/>
          <pc:sldMk cId="1634630012" sldId="312"/>
        </pc:sldMkLst>
      </pc:sldChg>
      <pc:sldChg chg="add del ord">
        <pc:chgData name="Dabade, Vijaykumar" userId="7b73282b-c5a1-40e1-b675-093cab087fef" providerId="ADAL" clId="{F95C52E1-7EB4-4889-8B68-C31964F0834E}" dt="2024-09-03T15:03:50.506" v="53091" actId="47"/>
        <pc:sldMkLst>
          <pc:docMk/>
          <pc:sldMk cId="1450091949" sldId="313"/>
        </pc:sldMkLst>
      </pc:sldChg>
      <pc:sldChg chg="addSp delSp modSp new del mod">
        <pc:chgData name="Dabade, Vijaykumar" userId="7b73282b-c5a1-40e1-b675-093cab087fef" providerId="ADAL" clId="{F95C52E1-7EB4-4889-8B68-C31964F0834E}" dt="2024-09-01T17:11:25.026" v="6545" actId="47"/>
        <pc:sldMkLst>
          <pc:docMk/>
          <pc:sldMk cId="3219311666" sldId="313"/>
        </pc:sldMkLst>
      </pc:sldChg>
      <pc:sldChg chg="add del">
        <pc:chgData name="Dabade, Vijaykumar" userId="7b73282b-c5a1-40e1-b675-093cab087fef" providerId="ADAL" clId="{F95C52E1-7EB4-4889-8B68-C31964F0834E}" dt="2024-09-03T15:03:50.506" v="53091" actId="47"/>
        <pc:sldMkLst>
          <pc:docMk/>
          <pc:sldMk cId="872102222" sldId="314"/>
        </pc:sldMkLst>
      </pc:sldChg>
      <pc:sldChg chg="addSp delSp modSp new mod">
        <pc:chgData name="Dabade, Vijaykumar" userId="7b73282b-c5a1-40e1-b675-093cab087fef" providerId="ADAL" clId="{F95C52E1-7EB4-4889-8B68-C31964F0834E}" dt="2024-09-03T14:58:53.321" v="53059" actId="164"/>
        <pc:sldMkLst>
          <pc:docMk/>
          <pc:sldMk cId="2270587456" sldId="315"/>
        </pc:sldMkLst>
      </pc:sldChg>
      <pc:sldMasterChg chg="modSldLayout">
        <pc:chgData name="Dabade, Vijaykumar" userId="7b73282b-c5a1-40e1-b675-093cab087fef" providerId="ADAL" clId="{F95C52E1-7EB4-4889-8B68-C31964F0834E}" dt="2024-09-03T14:27:33.305" v="52848"/>
        <pc:sldMasterMkLst>
          <pc:docMk/>
          <pc:sldMasterMk cId="2332505965" sldId="2147483674"/>
        </pc:sldMasterMkLst>
        <pc:sldLayoutChg chg="modSp mod">
          <pc:chgData name="Dabade, Vijaykumar" userId="7b73282b-c5a1-40e1-b675-093cab087fef" providerId="ADAL" clId="{F95C52E1-7EB4-4889-8B68-C31964F0834E}" dt="2024-09-03T14:27:33.132" v="52488"/>
          <pc:sldLayoutMkLst>
            <pc:docMk/>
            <pc:sldMasterMk cId="2332505965" sldId="2147483674"/>
            <pc:sldLayoutMk cId="872499842" sldId="2147483675"/>
          </pc:sldLayoutMkLst>
        </pc:sldLayoutChg>
        <pc:sldLayoutChg chg="modSp mod">
          <pc:chgData name="Dabade, Vijaykumar" userId="7b73282b-c5a1-40e1-b675-093cab087fef" providerId="ADAL" clId="{F95C52E1-7EB4-4889-8B68-C31964F0834E}" dt="2024-09-03T14:27:33.148" v="52524"/>
          <pc:sldLayoutMkLst>
            <pc:docMk/>
            <pc:sldMasterMk cId="2332505965" sldId="2147483674"/>
            <pc:sldLayoutMk cId="2376503218" sldId="2147483676"/>
          </pc:sldLayoutMkLst>
        </pc:sldLayoutChg>
        <pc:sldLayoutChg chg="modSp mod">
          <pc:chgData name="Dabade, Vijaykumar" userId="7b73282b-c5a1-40e1-b675-093cab087fef" providerId="ADAL" clId="{F95C52E1-7EB4-4889-8B68-C31964F0834E}" dt="2024-09-03T14:27:33.166" v="52560"/>
          <pc:sldLayoutMkLst>
            <pc:docMk/>
            <pc:sldMasterMk cId="2332505965" sldId="2147483674"/>
            <pc:sldLayoutMk cId="3224902148" sldId="2147483677"/>
          </pc:sldLayoutMkLst>
        </pc:sldLayoutChg>
        <pc:sldLayoutChg chg="modSp mod">
          <pc:chgData name="Dabade, Vijaykumar" userId="7b73282b-c5a1-40e1-b675-093cab087fef" providerId="ADAL" clId="{F95C52E1-7EB4-4889-8B68-C31964F0834E}" dt="2024-09-03T14:27:33.180" v="52596"/>
          <pc:sldLayoutMkLst>
            <pc:docMk/>
            <pc:sldMasterMk cId="2332505965" sldId="2147483674"/>
            <pc:sldLayoutMk cId="1790477129" sldId="2147483678"/>
          </pc:sldLayoutMkLst>
        </pc:sldLayoutChg>
        <pc:sldLayoutChg chg="modSp mod">
          <pc:chgData name="Dabade, Vijaykumar" userId="7b73282b-c5a1-40e1-b675-093cab087fef" providerId="ADAL" clId="{F95C52E1-7EB4-4889-8B68-C31964F0834E}" dt="2024-09-03T14:27:33.195" v="52632"/>
          <pc:sldLayoutMkLst>
            <pc:docMk/>
            <pc:sldMasterMk cId="2332505965" sldId="2147483674"/>
            <pc:sldLayoutMk cId="2827385928" sldId="2147483679"/>
          </pc:sldLayoutMkLst>
        </pc:sldLayoutChg>
        <pc:sldLayoutChg chg="modSp mod">
          <pc:chgData name="Dabade, Vijaykumar" userId="7b73282b-c5a1-40e1-b675-093cab087fef" providerId="ADAL" clId="{F95C52E1-7EB4-4889-8B68-C31964F0834E}" dt="2024-09-03T14:27:33.211" v="52668"/>
          <pc:sldLayoutMkLst>
            <pc:docMk/>
            <pc:sldMasterMk cId="2332505965" sldId="2147483674"/>
            <pc:sldLayoutMk cId="2715375" sldId="2147483680"/>
          </pc:sldLayoutMkLst>
        </pc:sldLayoutChg>
        <pc:sldLayoutChg chg="modSp mod">
          <pc:chgData name="Dabade, Vijaykumar" userId="7b73282b-c5a1-40e1-b675-093cab087fef" providerId="ADAL" clId="{F95C52E1-7EB4-4889-8B68-C31964F0834E}" dt="2024-09-03T14:27:33.242" v="52704"/>
          <pc:sldLayoutMkLst>
            <pc:docMk/>
            <pc:sldMasterMk cId="2332505965" sldId="2147483674"/>
            <pc:sldLayoutMk cId="852742465" sldId="2147483681"/>
          </pc:sldLayoutMkLst>
        </pc:sldLayoutChg>
        <pc:sldLayoutChg chg="modSp mod">
          <pc:chgData name="Dabade, Vijaykumar" userId="7b73282b-c5a1-40e1-b675-093cab087fef" providerId="ADAL" clId="{F95C52E1-7EB4-4889-8B68-C31964F0834E}" dt="2024-09-03T14:27:33.258" v="52740"/>
          <pc:sldLayoutMkLst>
            <pc:docMk/>
            <pc:sldMasterMk cId="2332505965" sldId="2147483674"/>
            <pc:sldLayoutMk cId="2593440005" sldId="2147483682"/>
          </pc:sldLayoutMkLst>
        </pc:sldLayoutChg>
        <pc:sldLayoutChg chg="modSp mod">
          <pc:chgData name="Dabade, Vijaykumar" userId="7b73282b-c5a1-40e1-b675-093cab087fef" providerId="ADAL" clId="{F95C52E1-7EB4-4889-8B68-C31964F0834E}" dt="2024-09-03T14:27:33.274" v="52776"/>
          <pc:sldLayoutMkLst>
            <pc:docMk/>
            <pc:sldMasterMk cId="2332505965" sldId="2147483674"/>
            <pc:sldLayoutMk cId="1450913688" sldId="2147483683"/>
          </pc:sldLayoutMkLst>
        </pc:sldLayoutChg>
        <pc:sldLayoutChg chg="modSp mod">
          <pc:chgData name="Dabade, Vijaykumar" userId="7b73282b-c5a1-40e1-b675-093cab087fef" providerId="ADAL" clId="{F95C52E1-7EB4-4889-8B68-C31964F0834E}" dt="2024-09-03T14:27:33.290" v="52812"/>
          <pc:sldLayoutMkLst>
            <pc:docMk/>
            <pc:sldMasterMk cId="2332505965" sldId="2147483674"/>
            <pc:sldLayoutMk cId="980077891" sldId="2147483684"/>
          </pc:sldLayoutMkLst>
        </pc:sldLayoutChg>
        <pc:sldLayoutChg chg="modSp mod">
          <pc:chgData name="Dabade, Vijaykumar" userId="7b73282b-c5a1-40e1-b675-093cab087fef" providerId="ADAL" clId="{F95C52E1-7EB4-4889-8B68-C31964F0834E}" dt="2024-09-03T14:27:33.305" v="52848"/>
          <pc:sldLayoutMkLst>
            <pc:docMk/>
            <pc:sldMasterMk cId="2332505965" sldId="2147483674"/>
            <pc:sldLayoutMk cId="311483273" sldId="2147483685"/>
          </pc:sldLayoutMkLst>
        </pc:sldLayoutChg>
      </pc:sldMasterChg>
    </pc:docChg>
  </pc:docChgLst>
  <pc:docChgLst>
    <pc:chgData name="Hirode, Rushikesh" userId="e8bb8b10-09eb-4bcf-9dd9-eb7153b01853" providerId="ADAL" clId="{E17E415A-865D-448D-9873-50175ACD6EA4}"/>
    <pc:docChg chg="custSel modSld modMainMaster">
      <pc:chgData name="Hirode, Rushikesh" userId="e8bb8b10-09eb-4bcf-9dd9-eb7153b01853" providerId="ADAL" clId="{E17E415A-865D-448D-9873-50175ACD6EA4}" dt="2025-01-06T11:09:39.181" v="12218"/>
      <pc:docMkLst>
        <pc:docMk/>
      </pc:docMkLst>
      <pc:sldChg chg="addSp delSp modSp">
        <pc:chgData name="Hirode, Rushikesh" userId="e8bb8b10-09eb-4bcf-9dd9-eb7153b01853" providerId="ADAL" clId="{E17E415A-865D-448D-9873-50175ACD6EA4}" dt="2025-01-06T11:09:38.413" v="11824" actId="1076"/>
        <pc:sldMkLst>
          <pc:docMk/>
          <pc:sldMk cId="1777881019" sldId="7566"/>
        </pc:sldMkLst>
        <pc:picChg chg="add mod">
          <ac:chgData name="Hirode, Rushikesh" userId="e8bb8b10-09eb-4bcf-9dd9-eb7153b01853" providerId="ADAL" clId="{E17E415A-865D-448D-9873-50175ACD6EA4}" dt="2025-01-06T11:09:38.413" v="11824" actId="1076"/>
          <ac:picMkLst>
            <pc:docMk/>
            <pc:sldMk cId="1777881019" sldId="7566"/>
            <ac:picMk id="20" creationId="{1FF85D6B-4D85-A5BD-BE15-D5BECA9AA500}"/>
          </ac:picMkLst>
        </pc:picChg>
      </pc:sldChg>
      <pc:sldMasterChg chg="modSldLayout">
        <pc:chgData name="Hirode, Rushikesh" userId="e8bb8b10-09eb-4bcf-9dd9-eb7153b01853" providerId="ADAL" clId="{E17E415A-865D-448D-9873-50175ACD6EA4}" dt="2025-01-06T11:09:39.181" v="12218"/>
        <pc:sldMasterMkLst>
          <pc:docMk/>
          <pc:sldMasterMk cId="860543507" sldId="2147483710"/>
        </pc:sldMasterMkLst>
        <pc:sldLayoutChg chg="modSp mod">
          <pc:chgData name="Hirode, Rushikesh" userId="e8bb8b10-09eb-4bcf-9dd9-eb7153b01853" providerId="ADAL" clId="{E17E415A-865D-448D-9873-50175ACD6EA4}" dt="2025-01-06T11:09:39.077" v="11860"/>
          <pc:sldLayoutMkLst>
            <pc:docMk/>
            <pc:sldMasterMk cId="860543507" sldId="2147483710"/>
            <pc:sldLayoutMk cId="1695294610" sldId="2147483711"/>
          </pc:sldLayoutMkLst>
          <pc:spChg chg="mod ord modVis">
            <ac:chgData name="Hirode, Rushikesh" userId="e8bb8b10-09eb-4bcf-9dd9-eb7153b01853" providerId="ADAL" clId="{E17E415A-865D-448D-9873-50175ACD6EA4}" dt="2025-01-06T11:09:39.077" v="11860"/>
            <ac:spMkLst>
              <pc:docMk/>
              <pc:sldMasterMk cId="860543507" sldId="2147483710"/>
              <pc:sldLayoutMk cId="1695294610" sldId="2147483711"/>
              <ac:spMk id="7" creationId="{B1317394-9FE0-63C9-2894-929F3D4E234D}"/>
            </ac:spMkLst>
          </pc:spChg>
        </pc:sldLayoutChg>
        <pc:sldLayoutChg chg="modSp mod">
          <pc:chgData name="Hirode, Rushikesh" userId="e8bb8b10-09eb-4bcf-9dd9-eb7153b01853" providerId="ADAL" clId="{E17E415A-865D-448D-9873-50175ACD6EA4}" dt="2025-01-06T11:09:39.088" v="11896"/>
          <pc:sldLayoutMkLst>
            <pc:docMk/>
            <pc:sldMasterMk cId="860543507" sldId="2147483710"/>
            <pc:sldLayoutMk cId="1539306724" sldId="2147483712"/>
          </pc:sldLayoutMkLst>
          <pc:spChg chg="mod ord modVis">
            <ac:chgData name="Hirode, Rushikesh" userId="e8bb8b10-09eb-4bcf-9dd9-eb7153b01853" providerId="ADAL" clId="{E17E415A-865D-448D-9873-50175ACD6EA4}" dt="2025-01-06T11:09:39.088" v="11896"/>
            <ac:spMkLst>
              <pc:docMk/>
              <pc:sldMasterMk cId="860543507" sldId="2147483710"/>
              <pc:sldLayoutMk cId="1539306724" sldId="2147483712"/>
              <ac:spMk id="7" creationId="{7CB1409E-D48C-27B2-E3D1-E69084841429}"/>
            </ac:spMkLst>
          </pc:spChg>
        </pc:sldLayoutChg>
        <pc:sldLayoutChg chg="modSp mod">
          <pc:chgData name="Hirode, Rushikesh" userId="e8bb8b10-09eb-4bcf-9dd9-eb7153b01853" providerId="ADAL" clId="{E17E415A-865D-448D-9873-50175ACD6EA4}" dt="2025-01-06T11:09:39.098" v="11932"/>
          <pc:sldLayoutMkLst>
            <pc:docMk/>
            <pc:sldMasterMk cId="860543507" sldId="2147483710"/>
            <pc:sldLayoutMk cId="2138433961" sldId="2147483713"/>
          </pc:sldLayoutMkLst>
          <pc:spChg chg="mod ord modVis">
            <ac:chgData name="Hirode, Rushikesh" userId="e8bb8b10-09eb-4bcf-9dd9-eb7153b01853" providerId="ADAL" clId="{E17E415A-865D-448D-9873-50175ACD6EA4}" dt="2025-01-06T11:09:39.098" v="11932"/>
            <ac:spMkLst>
              <pc:docMk/>
              <pc:sldMasterMk cId="860543507" sldId="2147483710"/>
              <pc:sldLayoutMk cId="2138433961" sldId="2147483713"/>
              <ac:spMk id="7" creationId="{446A6A80-0A6C-D22A-3BC7-FB5662CC9750}"/>
            </ac:spMkLst>
          </pc:spChg>
        </pc:sldLayoutChg>
        <pc:sldLayoutChg chg="modSp mod">
          <pc:chgData name="Hirode, Rushikesh" userId="e8bb8b10-09eb-4bcf-9dd9-eb7153b01853" providerId="ADAL" clId="{E17E415A-865D-448D-9873-50175ACD6EA4}" dt="2025-01-06T11:09:39.107" v="11968"/>
          <pc:sldLayoutMkLst>
            <pc:docMk/>
            <pc:sldMasterMk cId="860543507" sldId="2147483710"/>
            <pc:sldLayoutMk cId="2056261556" sldId="2147483714"/>
          </pc:sldLayoutMkLst>
          <pc:spChg chg="mod ord modVis">
            <ac:chgData name="Hirode, Rushikesh" userId="e8bb8b10-09eb-4bcf-9dd9-eb7153b01853" providerId="ADAL" clId="{E17E415A-865D-448D-9873-50175ACD6EA4}" dt="2025-01-06T11:09:39.107" v="11968"/>
            <ac:spMkLst>
              <pc:docMk/>
              <pc:sldMasterMk cId="860543507" sldId="2147483710"/>
              <pc:sldLayoutMk cId="2056261556" sldId="2147483714"/>
              <ac:spMk id="8" creationId="{8CBBDFE6-2FCD-58C3-EDFE-3ABBB9E5E5AD}"/>
            </ac:spMkLst>
          </pc:spChg>
        </pc:sldLayoutChg>
        <pc:sldLayoutChg chg="modSp mod">
          <pc:chgData name="Hirode, Rushikesh" userId="e8bb8b10-09eb-4bcf-9dd9-eb7153b01853" providerId="ADAL" clId="{E17E415A-865D-448D-9873-50175ACD6EA4}" dt="2025-01-06T11:09:39.118" v="12004"/>
          <pc:sldLayoutMkLst>
            <pc:docMk/>
            <pc:sldMasterMk cId="860543507" sldId="2147483710"/>
            <pc:sldLayoutMk cId="1622354222" sldId="2147483715"/>
          </pc:sldLayoutMkLst>
          <pc:spChg chg="mod ord modVis">
            <ac:chgData name="Hirode, Rushikesh" userId="e8bb8b10-09eb-4bcf-9dd9-eb7153b01853" providerId="ADAL" clId="{E17E415A-865D-448D-9873-50175ACD6EA4}" dt="2025-01-06T11:09:39.118" v="12004"/>
            <ac:spMkLst>
              <pc:docMk/>
              <pc:sldMasterMk cId="860543507" sldId="2147483710"/>
              <pc:sldLayoutMk cId="1622354222" sldId="2147483715"/>
              <ac:spMk id="10" creationId="{5B0A72A9-1FE2-5A4B-8CB9-F50AA04906AD}"/>
            </ac:spMkLst>
          </pc:spChg>
        </pc:sldLayoutChg>
        <pc:sldLayoutChg chg="modSp mod">
          <pc:chgData name="Hirode, Rushikesh" userId="e8bb8b10-09eb-4bcf-9dd9-eb7153b01853" providerId="ADAL" clId="{E17E415A-865D-448D-9873-50175ACD6EA4}" dt="2025-01-06T11:09:39.128" v="12040"/>
          <pc:sldLayoutMkLst>
            <pc:docMk/>
            <pc:sldMasterMk cId="860543507" sldId="2147483710"/>
            <pc:sldLayoutMk cId="3341831327" sldId="2147483716"/>
          </pc:sldLayoutMkLst>
          <pc:spChg chg="mod ord modVis">
            <ac:chgData name="Hirode, Rushikesh" userId="e8bb8b10-09eb-4bcf-9dd9-eb7153b01853" providerId="ADAL" clId="{E17E415A-865D-448D-9873-50175ACD6EA4}" dt="2025-01-06T11:09:39.128" v="12040"/>
            <ac:spMkLst>
              <pc:docMk/>
              <pc:sldMasterMk cId="860543507" sldId="2147483710"/>
              <pc:sldLayoutMk cId="3341831327" sldId="2147483716"/>
              <ac:spMk id="6" creationId="{0810CFC0-0F3F-952E-5010-5A0135B528C3}"/>
            </ac:spMkLst>
          </pc:spChg>
        </pc:sldLayoutChg>
        <pc:sldLayoutChg chg="modSp mod">
          <pc:chgData name="Hirode, Rushikesh" userId="e8bb8b10-09eb-4bcf-9dd9-eb7153b01853" providerId="ADAL" clId="{E17E415A-865D-448D-9873-50175ACD6EA4}" dt="2025-01-06T11:09:39.139" v="12074"/>
          <pc:sldLayoutMkLst>
            <pc:docMk/>
            <pc:sldMasterMk cId="860543507" sldId="2147483710"/>
            <pc:sldLayoutMk cId="1570004667" sldId="2147483717"/>
          </pc:sldLayoutMkLst>
          <pc:spChg chg="mod modVis">
            <ac:chgData name="Hirode, Rushikesh" userId="e8bb8b10-09eb-4bcf-9dd9-eb7153b01853" providerId="ADAL" clId="{E17E415A-865D-448D-9873-50175ACD6EA4}" dt="2025-01-06T11:09:39.139" v="12074"/>
            <ac:spMkLst>
              <pc:docMk/>
              <pc:sldMasterMk cId="860543507" sldId="2147483710"/>
              <pc:sldLayoutMk cId="1570004667" sldId="2147483717"/>
              <ac:spMk id="5" creationId="{02E0B53D-6CB7-2D6F-6801-394446513F43}"/>
            </ac:spMkLst>
          </pc:spChg>
        </pc:sldLayoutChg>
        <pc:sldLayoutChg chg="modSp mod">
          <pc:chgData name="Hirode, Rushikesh" userId="e8bb8b10-09eb-4bcf-9dd9-eb7153b01853" providerId="ADAL" clId="{E17E415A-865D-448D-9873-50175ACD6EA4}" dt="2025-01-06T11:09:39.150" v="12110"/>
          <pc:sldLayoutMkLst>
            <pc:docMk/>
            <pc:sldMasterMk cId="860543507" sldId="2147483710"/>
            <pc:sldLayoutMk cId="536467577" sldId="2147483718"/>
          </pc:sldLayoutMkLst>
          <pc:spChg chg="mod ord modVis">
            <ac:chgData name="Hirode, Rushikesh" userId="e8bb8b10-09eb-4bcf-9dd9-eb7153b01853" providerId="ADAL" clId="{E17E415A-865D-448D-9873-50175ACD6EA4}" dt="2025-01-06T11:09:39.150" v="12110"/>
            <ac:spMkLst>
              <pc:docMk/>
              <pc:sldMasterMk cId="860543507" sldId="2147483710"/>
              <pc:sldLayoutMk cId="536467577" sldId="2147483718"/>
              <ac:spMk id="8" creationId="{9B3095D1-E09F-572A-EEDF-613FAB0FA869}"/>
            </ac:spMkLst>
          </pc:spChg>
        </pc:sldLayoutChg>
        <pc:sldLayoutChg chg="modSp mod">
          <pc:chgData name="Hirode, Rushikesh" userId="e8bb8b10-09eb-4bcf-9dd9-eb7153b01853" providerId="ADAL" clId="{E17E415A-865D-448D-9873-50175ACD6EA4}" dt="2025-01-06T11:09:39.161" v="12146"/>
          <pc:sldLayoutMkLst>
            <pc:docMk/>
            <pc:sldMasterMk cId="860543507" sldId="2147483710"/>
            <pc:sldLayoutMk cId="4257168444" sldId="2147483719"/>
          </pc:sldLayoutMkLst>
          <pc:spChg chg="mod ord modVis">
            <ac:chgData name="Hirode, Rushikesh" userId="e8bb8b10-09eb-4bcf-9dd9-eb7153b01853" providerId="ADAL" clId="{E17E415A-865D-448D-9873-50175ACD6EA4}" dt="2025-01-06T11:09:39.161" v="12146"/>
            <ac:spMkLst>
              <pc:docMk/>
              <pc:sldMasterMk cId="860543507" sldId="2147483710"/>
              <pc:sldLayoutMk cId="4257168444" sldId="2147483719"/>
              <ac:spMk id="8" creationId="{726BC891-142A-64B8-C4E2-EEE47A723F54}"/>
            </ac:spMkLst>
          </pc:spChg>
        </pc:sldLayoutChg>
        <pc:sldLayoutChg chg="modSp mod">
          <pc:chgData name="Hirode, Rushikesh" userId="e8bb8b10-09eb-4bcf-9dd9-eb7153b01853" providerId="ADAL" clId="{E17E415A-865D-448D-9873-50175ACD6EA4}" dt="2025-01-06T11:09:39.170" v="12182"/>
          <pc:sldLayoutMkLst>
            <pc:docMk/>
            <pc:sldMasterMk cId="860543507" sldId="2147483710"/>
            <pc:sldLayoutMk cId="512908121" sldId="2147483720"/>
          </pc:sldLayoutMkLst>
          <pc:spChg chg="mod ord modVis">
            <ac:chgData name="Hirode, Rushikesh" userId="e8bb8b10-09eb-4bcf-9dd9-eb7153b01853" providerId="ADAL" clId="{E17E415A-865D-448D-9873-50175ACD6EA4}" dt="2025-01-06T11:09:39.170" v="12182"/>
            <ac:spMkLst>
              <pc:docMk/>
              <pc:sldMasterMk cId="860543507" sldId="2147483710"/>
              <pc:sldLayoutMk cId="512908121" sldId="2147483720"/>
              <ac:spMk id="7" creationId="{C223555B-505E-A3DB-61FE-D13F3F679C3A}"/>
            </ac:spMkLst>
          </pc:spChg>
        </pc:sldLayoutChg>
        <pc:sldLayoutChg chg="modSp mod">
          <pc:chgData name="Hirode, Rushikesh" userId="e8bb8b10-09eb-4bcf-9dd9-eb7153b01853" providerId="ADAL" clId="{E17E415A-865D-448D-9873-50175ACD6EA4}" dt="2025-01-06T11:09:39.181" v="12218"/>
          <pc:sldLayoutMkLst>
            <pc:docMk/>
            <pc:sldMasterMk cId="860543507" sldId="2147483710"/>
            <pc:sldLayoutMk cId="26354898" sldId="2147483721"/>
          </pc:sldLayoutMkLst>
          <pc:spChg chg="mod ord modVis">
            <ac:chgData name="Hirode, Rushikesh" userId="e8bb8b10-09eb-4bcf-9dd9-eb7153b01853" providerId="ADAL" clId="{E17E415A-865D-448D-9873-50175ACD6EA4}" dt="2025-01-06T11:09:39.181" v="12218"/>
            <ac:spMkLst>
              <pc:docMk/>
              <pc:sldMasterMk cId="860543507" sldId="2147483710"/>
              <pc:sldLayoutMk cId="26354898" sldId="2147483721"/>
              <ac:spMk id="7" creationId="{317042BC-C399-367C-9621-D9F043CB714A}"/>
            </ac:spMkLst>
          </pc:spChg>
        </pc:sldLayoutChg>
      </pc:sldMasterChg>
    </pc:docChg>
  </pc:docChgLst>
  <pc:docChgLst>
    <pc:chgData name="Dabade, Vijaykumar" userId="7b73282b-c5a1-40e1-b675-093cab087fef" providerId="ADAL" clId="{F26BC8B3-4D78-4B60-85FC-049FD89C8B72}"/>
    <pc:docChg chg="undo custSel addSld delSld modSld sldOrd modMainMaster">
      <pc:chgData name="Dabade, Vijaykumar" userId="7b73282b-c5a1-40e1-b675-093cab087fef" providerId="ADAL" clId="{F26BC8B3-4D78-4B60-85FC-049FD89C8B72}" dt="2024-06-21T04:43:10.633" v="739"/>
      <pc:docMkLst>
        <pc:docMk/>
      </pc:docMkLst>
      <pc:sldChg chg="addSp delSp modSp del mod">
        <pc:chgData name="Dabade, Vijaykumar" userId="7b73282b-c5a1-40e1-b675-093cab087fef" providerId="ADAL" clId="{F26BC8B3-4D78-4B60-85FC-049FD89C8B72}" dt="2024-06-21T04:43:01.728" v="342" actId="47"/>
        <pc:sldMkLst>
          <pc:docMk/>
          <pc:sldMk cId="1750836866" sldId="295"/>
        </pc:sldMkLst>
      </pc:sldChg>
      <pc:sldChg chg="addSp modSp new mod">
        <pc:chgData name="Dabade, Vijaykumar" userId="7b73282b-c5a1-40e1-b675-093cab087fef" providerId="ADAL" clId="{F26BC8B3-4D78-4B60-85FC-049FD89C8B72}" dt="2024-04-29T10:23:26.917" v="237" actId="20577"/>
        <pc:sldMkLst>
          <pc:docMk/>
          <pc:sldMk cId="2014430156" sldId="296"/>
        </pc:sldMkLst>
      </pc:sldChg>
      <pc:sldChg chg="del ord">
        <pc:chgData name="Dabade, Vijaykumar" userId="7b73282b-c5a1-40e1-b675-093cab087fef" providerId="ADAL" clId="{F26BC8B3-4D78-4B60-85FC-049FD89C8B72}" dt="2024-06-21T04:43:06.206" v="343" actId="47"/>
        <pc:sldMkLst>
          <pc:docMk/>
          <pc:sldMk cId="1557913696" sldId="300"/>
        </pc:sldMkLst>
      </pc:sldChg>
      <pc:sldChg chg="addSp modSp mod">
        <pc:chgData name="Dabade, Vijaykumar" userId="7b73282b-c5a1-40e1-b675-093cab087fef" providerId="ADAL" clId="{F26BC8B3-4D78-4B60-85FC-049FD89C8B72}" dt="2024-04-30T15:00:42.396" v="341" actId="571"/>
        <pc:sldMkLst>
          <pc:docMk/>
          <pc:sldMk cId="2262352094" sldId="302"/>
        </pc:sldMkLst>
      </pc:sldChg>
      <pc:sldMasterChg chg="modSldLayout">
        <pc:chgData name="Dabade, Vijaykumar" userId="7b73282b-c5a1-40e1-b675-093cab087fef" providerId="ADAL" clId="{F26BC8B3-4D78-4B60-85FC-049FD89C8B72}" dt="2024-06-21T04:43:10.633" v="739"/>
        <pc:sldMasterMkLst>
          <pc:docMk/>
          <pc:sldMasterMk cId="2332505965" sldId="2147483674"/>
        </pc:sldMasterMkLst>
        <pc:sldLayoutChg chg="modSp mod">
          <pc:chgData name="Dabade, Vijaykumar" userId="7b73282b-c5a1-40e1-b675-093cab087fef" providerId="ADAL" clId="{F26BC8B3-4D78-4B60-85FC-049FD89C8B72}" dt="2024-06-21T04:43:10.395" v="379"/>
          <pc:sldLayoutMkLst>
            <pc:docMk/>
            <pc:sldMasterMk cId="2332505965" sldId="2147483674"/>
            <pc:sldLayoutMk cId="872499842" sldId="2147483675"/>
          </pc:sldLayoutMkLst>
        </pc:sldLayoutChg>
        <pc:sldLayoutChg chg="modSp mod">
          <pc:chgData name="Dabade, Vijaykumar" userId="7b73282b-c5a1-40e1-b675-093cab087fef" providerId="ADAL" clId="{F26BC8B3-4D78-4B60-85FC-049FD89C8B72}" dt="2024-06-21T04:43:10.417" v="415"/>
          <pc:sldLayoutMkLst>
            <pc:docMk/>
            <pc:sldMasterMk cId="2332505965" sldId="2147483674"/>
            <pc:sldLayoutMk cId="2376503218" sldId="2147483676"/>
          </pc:sldLayoutMkLst>
        </pc:sldLayoutChg>
        <pc:sldLayoutChg chg="modSp mod">
          <pc:chgData name="Dabade, Vijaykumar" userId="7b73282b-c5a1-40e1-b675-093cab087fef" providerId="ADAL" clId="{F26BC8B3-4D78-4B60-85FC-049FD89C8B72}" dt="2024-06-21T04:43:10.432" v="451"/>
          <pc:sldLayoutMkLst>
            <pc:docMk/>
            <pc:sldMasterMk cId="2332505965" sldId="2147483674"/>
            <pc:sldLayoutMk cId="3224902148" sldId="2147483677"/>
          </pc:sldLayoutMkLst>
        </pc:sldLayoutChg>
        <pc:sldLayoutChg chg="modSp mod">
          <pc:chgData name="Dabade, Vijaykumar" userId="7b73282b-c5a1-40e1-b675-093cab087fef" providerId="ADAL" clId="{F26BC8B3-4D78-4B60-85FC-049FD89C8B72}" dt="2024-06-21T04:43:10.464" v="487"/>
          <pc:sldLayoutMkLst>
            <pc:docMk/>
            <pc:sldMasterMk cId="2332505965" sldId="2147483674"/>
            <pc:sldLayoutMk cId="1790477129" sldId="2147483678"/>
          </pc:sldLayoutMkLst>
        </pc:sldLayoutChg>
        <pc:sldLayoutChg chg="modSp mod">
          <pc:chgData name="Dabade, Vijaykumar" userId="7b73282b-c5a1-40e1-b675-093cab087fef" providerId="ADAL" clId="{F26BC8B3-4D78-4B60-85FC-049FD89C8B72}" dt="2024-06-21T04:43:10.479" v="523"/>
          <pc:sldLayoutMkLst>
            <pc:docMk/>
            <pc:sldMasterMk cId="2332505965" sldId="2147483674"/>
            <pc:sldLayoutMk cId="2827385928" sldId="2147483679"/>
          </pc:sldLayoutMkLst>
        </pc:sldLayoutChg>
        <pc:sldLayoutChg chg="modSp mod">
          <pc:chgData name="Dabade, Vijaykumar" userId="7b73282b-c5a1-40e1-b675-093cab087fef" providerId="ADAL" clId="{F26BC8B3-4D78-4B60-85FC-049FD89C8B72}" dt="2024-06-21T04:43:10.501" v="559"/>
          <pc:sldLayoutMkLst>
            <pc:docMk/>
            <pc:sldMasterMk cId="2332505965" sldId="2147483674"/>
            <pc:sldLayoutMk cId="2715375" sldId="2147483680"/>
          </pc:sldLayoutMkLst>
        </pc:sldLayoutChg>
        <pc:sldLayoutChg chg="modSp mod">
          <pc:chgData name="Dabade, Vijaykumar" userId="7b73282b-c5a1-40e1-b675-093cab087fef" providerId="ADAL" clId="{F26BC8B3-4D78-4B60-85FC-049FD89C8B72}" dt="2024-06-21T04:43:10.533" v="595"/>
          <pc:sldLayoutMkLst>
            <pc:docMk/>
            <pc:sldMasterMk cId="2332505965" sldId="2147483674"/>
            <pc:sldLayoutMk cId="852742465" sldId="2147483681"/>
          </pc:sldLayoutMkLst>
        </pc:sldLayoutChg>
        <pc:sldLayoutChg chg="modSp mod">
          <pc:chgData name="Dabade, Vijaykumar" userId="7b73282b-c5a1-40e1-b675-093cab087fef" providerId="ADAL" clId="{F26BC8B3-4D78-4B60-85FC-049FD89C8B72}" dt="2024-06-21T04:43:10.564" v="631"/>
          <pc:sldLayoutMkLst>
            <pc:docMk/>
            <pc:sldMasterMk cId="2332505965" sldId="2147483674"/>
            <pc:sldLayoutMk cId="2593440005" sldId="2147483682"/>
          </pc:sldLayoutMkLst>
        </pc:sldLayoutChg>
        <pc:sldLayoutChg chg="modSp mod">
          <pc:chgData name="Dabade, Vijaykumar" userId="7b73282b-c5a1-40e1-b675-093cab087fef" providerId="ADAL" clId="{F26BC8B3-4D78-4B60-85FC-049FD89C8B72}" dt="2024-06-21T04:43:10.580" v="667"/>
          <pc:sldLayoutMkLst>
            <pc:docMk/>
            <pc:sldMasterMk cId="2332505965" sldId="2147483674"/>
            <pc:sldLayoutMk cId="1450913688" sldId="2147483683"/>
          </pc:sldLayoutMkLst>
        </pc:sldLayoutChg>
        <pc:sldLayoutChg chg="modSp mod">
          <pc:chgData name="Dabade, Vijaykumar" userId="7b73282b-c5a1-40e1-b675-093cab087fef" providerId="ADAL" clId="{F26BC8B3-4D78-4B60-85FC-049FD89C8B72}" dt="2024-06-21T04:43:10.602" v="703"/>
          <pc:sldLayoutMkLst>
            <pc:docMk/>
            <pc:sldMasterMk cId="2332505965" sldId="2147483674"/>
            <pc:sldLayoutMk cId="980077891" sldId="2147483684"/>
          </pc:sldLayoutMkLst>
        </pc:sldLayoutChg>
        <pc:sldLayoutChg chg="modSp mod">
          <pc:chgData name="Dabade, Vijaykumar" userId="7b73282b-c5a1-40e1-b675-093cab087fef" providerId="ADAL" clId="{F26BC8B3-4D78-4B60-85FC-049FD89C8B72}" dt="2024-06-21T04:43:10.633" v="739"/>
          <pc:sldLayoutMkLst>
            <pc:docMk/>
            <pc:sldMasterMk cId="2332505965" sldId="2147483674"/>
            <pc:sldLayoutMk cId="311483273" sldId="2147483685"/>
          </pc:sldLayoutMkLst>
        </pc:sldLayoutChg>
      </pc:sldMasterChg>
    </pc:docChg>
  </pc:docChgLst>
  <pc:docChgLst>
    <pc:chgData name="Dabade, Vijaykumar" userId="7b73282b-c5a1-40e1-b675-093cab087fef" providerId="ADAL" clId="{A260751D-78DE-4873-B11A-11429C9AC3CD}"/>
    <pc:docChg chg="custSel addSld delSld modSld modMainMaster modSection">
      <pc:chgData name="Dabade, Vijaykumar" userId="7b73282b-c5a1-40e1-b675-093cab087fef" providerId="ADAL" clId="{A260751D-78DE-4873-B11A-11429C9AC3CD}" dt="2024-09-04T04:20:36.454" v="43840"/>
      <pc:docMkLst>
        <pc:docMk/>
      </pc:docMkLst>
      <pc:sldChg chg="addSp delSp modSp mod">
        <pc:chgData name="Dabade, Vijaykumar" userId="7b73282b-c5a1-40e1-b675-093cab087fef" providerId="ADAL" clId="{A260751D-78DE-4873-B11A-11429C9AC3CD}" dt="2024-09-03T15:07:53.265" v="4418" actId="1076"/>
        <pc:sldMkLst>
          <pc:docMk/>
          <pc:sldMk cId="1634630012" sldId="312"/>
        </pc:sldMkLst>
      </pc:sldChg>
      <pc:sldChg chg="addSp delSp modSp add mod">
        <pc:chgData name="Dabade, Vijaykumar" userId="7b73282b-c5a1-40e1-b675-093cab087fef" providerId="ADAL" clId="{A260751D-78DE-4873-B11A-11429C9AC3CD}" dt="2024-09-04T04:20:32.769" v="43444" actId="478"/>
        <pc:sldMkLst>
          <pc:docMk/>
          <pc:sldMk cId="329466757" sldId="313"/>
        </pc:sldMkLst>
      </pc:sldChg>
      <pc:sldChg chg="del">
        <pc:chgData name="Dabade, Vijaykumar" userId="7b73282b-c5a1-40e1-b675-093cab087fef" providerId="ADAL" clId="{A260751D-78DE-4873-B11A-11429C9AC3CD}" dt="2024-09-03T15:05:34.740" v="0" actId="47"/>
        <pc:sldMkLst>
          <pc:docMk/>
          <pc:sldMk cId="2270587456" sldId="315"/>
        </pc:sldMkLst>
      </pc:sldChg>
      <pc:sldMasterChg chg="modSldLayout">
        <pc:chgData name="Dabade, Vijaykumar" userId="7b73282b-c5a1-40e1-b675-093cab087fef" providerId="ADAL" clId="{A260751D-78DE-4873-B11A-11429C9AC3CD}" dt="2024-09-04T04:20:36.454" v="43840"/>
        <pc:sldMasterMkLst>
          <pc:docMk/>
          <pc:sldMasterMk cId="2332505965" sldId="2147483674"/>
        </pc:sldMasterMkLst>
        <pc:sldLayoutChg chg="modSp mod">
          <pc:chgData name="Dabade, Vijaykumar" userId="7b73282b-c5a1-40e1-b675-093cab087fef" providerId="ADAL" clId="{A260751D-78DE-4873-B11A-11429C9AC3CD}" dt="2024-09-04T04:20:36.281" v="43480"/>
          <pc:sldLayoutMkLst>
            <pc:docMk/>
            <pc:sldMasterMk cId="2332505965" sldId="2147483674"/>
            <pc:sldLayoutMk cId="872499842" sldId="2147483675"/>
          </pc:sldLayoutMkLst>
        </pc:sldLayoutChg>
        <pc:sldLayoutChg chg="modSp mod">
          <pc:chgData name="Dabade, Vijaykumar" userId="7b73282b-c5a1-40e1-b675-093cab087fef" providerId="ADAL" clId="{A260751D-78DE-4873-B11A-11429C9AC3CD}" dt="2024-09-04T04:20:36.306" v="43516"/>
          <pc:sldLayoutMkLst>
            <pc:docMk/>
            <pc:sldMasterMk cId="2332505965" sldId="2147483674"/>
            <pc:sldLayoutMk cId="2376503218" sldId="2147483676"/>
          </pc:sldLayoutMkLst>
        </pc:sldLayoutChg>
        <pc:sldLayoutChg chg="modSp mod">
          <pc:chgData name="Dabade, Vijaykumar" userId="7b73282b-c5a1-40e1-b675-093cab087fef" providerId="ADAL" clId="{A260751D-78DE-4873-B11A-11429C9AC3CD}" dt="2024-09-04T04:20:36.313" v="43552"/>
          <pc:sldLayoutMkLst>
            <pc:docMk/>
            <pc:sldMasterMk cId="2332505965" sldId="2147483674"/>
            <pc:sldLayoutMk cId="3224902148" sldId="2147483677"/>
          </pc:sldLayoutMkLst>
        </pc:sldLayoutChg>
        <pc:sldLayoutChg chg="modSp mod">
          <pc:chgData name="Dabade, Vijaykumar" userId="7b73282b-c5a1-40e1-b675-093cab087fef" providerId="ADAL" clId="{A260751D-78DE-4873-B11A-11429C9AC3CD}" dt="2024-09-04T04:20:36.328" v="43588"/>
          <pc:sldLayoutMkLst>
            <pc:docMk/>
            <pc:sldMasterMk cId="2332505965" sldId="2147483674"/>
            <pc:sldLayoutMk cId="1790477129" sldId="2147483678"/>
          </pc:sldLayoutMkLst>
        </pc:sldLayoutChg>
        <pc:sldLayoutChg chg="modSp mod">
          <pc:chgData name="Dabade, Vijaykumar" userId="7b73282b-c5a1-40e1-b675-093cab087fef" providerId="ADAL" clId="{A260751D-78DE-4873-B11A-11429C9AC3CD}" dt="2024-09-04T04:20:36.344" v="43624"/>
          <pc:sldLayoutMkLst>
            <pc:docMk/>
            <pc:sldMasterMk cId="2332505965" sldId="2147483674"/>
            <pc:sldLayoutMk cId="2827385928" sldId="2147483679"/>
          </pc:sldLayoutMkLst>
        </pc:sldLayoutChg>
        <pc:sldLayoutChg chg="modSp mod">
          <pc:chgData name="Dabade, Vijaykumar" userId="7b73282b-c5a1-40e1-b675-093cab087fef" providerId="ADAL" clId="{A260751D-78DE-4873-B11A-11429C9AC3CD}" dt="2024-09-04T04:20:36.359" v="43660"/>
          <pc:sldLayoutMkLst>
            <pc:docMk/>
            <pc:sldMasterMk cId="2332505965" sldId="2147483674"/>
            <pc:sldLayoutMk cId="2715375" sldId="2147483680"/>
          </pc:sldLayoutMkLst>
        </pc:sldLayoutChg>
        <pc:sldLayoutChg chg="modSp mod">
          <pc:chgData name="Dabade, Vijaykumar" userId="7b73282b-c5a1-40e1-b675-093cab087fef" providerId="ADAL" clId="{A260751D-78DE-4873-B11A-11429C9AC3CD}" dt="2024-09-04T04:20:36.391" v="43696"/>
          <pc:sldLayoutMkLst>
            <pc:docMk/>
            <pc:sldMasterMk cId="2332505965" sldId="2147483674"/>
            <pc:sldLayoutMk cId="852742465" sldId="2147483681"/>
          </pc:sldLayoutMkLst>
        </pc:sldLayoutChg>
        <pc:sldLayoutChg chg="modSp mod">
          <pc:chgData name="Dabade, Vijaykumar" userId="7b73282b-c5a1-40e1-b675-093cab087fef" providerId="ADAL" clId="{A260751D-78DE-4873-B11A-11429C9AC3CD}" dt="2024-09-04T04:20:36.407" v="43732"/>
          <pc:sldLayoutMkLst>
            <pc:docMk/>
            <pc:sldMasterMk cId="2332505965" sldId="2147483674"/>
            <pc:sldLayoutMk cId="2593440005" sldId="2147483682"/>
          </pc:sldLayoutMkLst>
        </pc:sldLayoutChg>
        <pc:sldLayoutChg chg="modSp mod">
          <pc:chgData name="Dabade, Vijaykumar" userId="7b73282b-c5a1-40e1-b675-093cab087fef" providerId="ADAL" clId="{A260751D-78DE-4873-B11A-11429C9AC3CD}" dt="2024-09-04T04:20:36.422" v="43768"/>
          <pc:sldLayoutMkLst>
            <pc:docMk/>
            <pc:sldMasterMk cId="2332505965" sldId="2147483674"/>
            <pc:sldLayoutMk cId="1450913688" sldId="2147483683"/>
          </pc:sldLayoutMkLst>
        </pc:sldLayoutChg>
        <pc:sldLayoutChg chg="modSp mod">
          <pc:chgData name="Dabade, Vijaykumar" userId="7b73282b-c5a1-40e1-b675-093cab087fef" providerId="ADAL" clId="{A260751D-78DE-4873-B11A-11429C9AC3CD}" dt="2024-09-04T04:20:36.438" v="43804"/>
          <pc:sldLayoutMkLst>
            <pc:docMk/>
            <pc:sldMasterMk cId="2332505965" sldId="2147483674"/>
            <pc:sldLayoutMk cId="980077891" sldId="2147483684"/>
          </pc:sldLayoutMkLst>
        </pc:sldLayoutChg>
        <pc:sldLayoutChg chg="modSp mod">
          <pc:chgData name="Dabade, Vijaykumar" userId="7b73282b-c5a1-40e1-b675-093cab087fef" providerId="ADAL" clId="{A260751D-78DE-4873-B11A-11429C9AC3CD}" dt="2024-09-04T04:20:36.454" v="43840"/>
          <pc:sldLayoutMkLst>
            <pc:docMk/>
            <pc:sldMasterMk cId="2332505965" sldId="2147483674"/>
            <pc:sldLayoutMk cId="311483273" sldId="2147483685"/>
          </pc:sldLayoutMkLst>
        </pc:sldLayoutChg>
      </pc:sldMasterChg>
    </pc:docChg>
  </pc:docChgLst>
  <pc:docChgLst>
    <pc:chgData name="Pathak, Kedar" userId="3e5e0a99-8ae3-47b9-a9f4-5051d6384e6f" providerId="ADAL" clId="{210D9D19-83EE-434B-9CB2-13EFB90E2486}"/>
    <pc:docChg chg="undo redo custSel addSld delSld modSld sldOrd modMainMaster">
      <pc:chgData name="Pathak, Kedar" userId="3e5e0a99-8ae3-47b9-a9f4-5051d6384e6f" providerId="ADAL" clId="{210D9D19-83EE-434B-9CB2-13EFB90E2486}" dt="2024-04-30T12:47:02.062" v="2588" actId="1076"/>
      <pc:docMkLst>
        <pc:docMk/>
      </pc:docMkLst>
      <pc:sldChg chg="del">
        <pc:chgData name="Pathak, Kedar" userId="3e5e0a99-8ae3-47b9-a9f4-5051d6384e6f" providerId="ADAL" clId="{210D9D19-83EE-434B-9CB2-13EFB90E2486}" dt="2024-04-30T12:36:11.369" v="1678" actId="47"/>
        <pc:sldMkLst>
          <pc:docMk/>
          <pc:sldMk cId="2014430156" sldId="296"/>
        </pc:sldMkLst>
      </pc:sldChg>
      <pc:sldChg chg="addSp delSp modSp del mod">
        <pc:chgData name="Pathak, Kedar" userId="3e5e0a99-8ae3-47b9-a9f4-5051d6384e6f" providerId="ADAL" clId="{210D9D19-83EE-434B-9CB2-13EFB90E2486}" dt="2024-04-30T09:34:22.336" v="25" actId="47"/>
        <pc:sldMkLst>
          <pc:docMk/>
          <pc:sldMk cId="2552640205" sldId="297"/>
        </pc:sldMkLst>
      </pc:sldChg>
      <pc:sldChg chg="modSp add del mod">
        <pc:chgData name="Pathak, Kedar" userId="3e5e0a99-8ae3-47b9-a9f4-5051d6384e6f" providerId="ADAL" clId="{210D9D19-83EE-434B-9CB2-13EFB90E2486}" dt="2024-04-30T12:36:08.662" v="1677" actId="47"/>
        <pc:sldMkLst>
          <pc:docMk/>
          <pc:sldMk cId="2798629280" sldId="298"/>
        </pc:sldMkLst>
      </pc:sldChg>
      <pc:sldChg chg="addSp delSp modSp add del mod ord">
        <pc:chgData name="Pathak, Kedar" userId="3e5e0a99-8ae3-47b9-a9f4-5051d6384e6f" providerId="ADAL" clId="{210D9D19-83EE-434B-9CB2-13EFB90E2486}" dt="2024-04-30T11:31:44.985" v="1090" actId="2696"/>
        <pc:sldMkLst>
          <pc:docMk/>
          <pc:sldMk cId="1355335952" sldId="299"/>
        </pc:sldMkLst>
      </pc:sldChg>
      <pc:sldChg chg="addSp delSp modSp add mod">
        <pc:chgData name="Pathak, Kedar" userId="3e5e0a99-8ae3-47b9-a9f4-5051d6384e6f" providerId="ADAL" clId="{210D9D19-83EE-434B-9CB2-13EFB90E2486}" dt="2024-04-30T12:45:52.303" v="2586" actId="1076"/>
        <pc:sldMkLst>
          <pc:docMk/>
          <pc:sldMk cId="1557913696" sldId="300"/>
        </pc:sldMkLst>
      </pc:sldChg>
      <pc:sldChg chg="add del">
        <pc:chgData name="Pathak, Kedar" userId="3e5e0a99-8ae3-47b9-a9f4-5051d6384e6f" providerId="ADAL" clId="{210D9D19-83EE-434B-9CB2-13EFB90E2486}" dt="2024-04-30T12:36:03.346" v="1676" actId="47"/>
        <pc:sldMkLst>
          <pc:docMk/>
          <pc:sldMk cId="2570431446" sldId="301"/>
        </pc:sldMkLst>
      </pc:sldChg>
      <pc:sldChg chg="addSp delSp modSp add mod">
        <pc:chgData name="Pathak, Kedar" userId="3e5e0a99-8ae3-47b9-a9f4-5051d6384e6f" providerId="ADAL" clId="{210D9D19-83EE-434B-9CB2-13EFB90E2486}" dt="2024-04-30T12:47:02.062" v="2588" actId="1076"/>
        <pc:sldMkLst>
          <pc:docMk/>
          <pc:sldMk cId="2262352094" sldId="302"/>
        </pc:sldMkLst>
      </pc:sldChg>
      <pc:sldChg chg="modSp add del mod">
        <pc:chgData name="Pathak, Kedar" userId="3e5e0a99-8ae3-47b9-a9f4-5051d6384e6f" providerId="ADAL" clId="{210D9D19-83EE-434B-9CB2-13EFB90E2486}" dt="2024-04-30T12:41:56.731" v="1784" actId="47"/>
        <pc:sldMkLst>
          <pc:docMk/>
          <pc:sldMk cId="737435342" sldId="303"/>
        </pc:sldMkLst>
      </pc:sldChg>
      <pc:sldMasterChg chg="modSp mod modSldLayout">
        <pc:chgData name="Pathak, Kedar" userId="3e5e0a99-8ae3-47b9-a9f4-5051d6384e6f" providerId="ADAL" clId="{210D9D19-83EE-434B-9CB2-13EFB90E2486}" dt="2024-04-30T12:44:35.704" v="2578"/>
        <pc:sldMasterMkLst>
          <pc:docMk/>
          <pc:sldMasterMk cId="2332505965" sldId="2147483674"/>
        </pc:sldMasterMkLst>
        <pc:sldLayoutChg chg="modSp mod">
          <pc:chgData name="Pathak, Kedar" userId="3e5e0a99-8ae3-47b9-a9f4-5051d6384e6f" providerId="ADAL" clId="{210D9D19-83EE-434B-9CB2-13EFB90E2486}" dt="2024-04-30T12:44:35.429" v="2218"/>
          <pc:sldLayoutMkLst>
            <pc:docMk/>
            <pc:sldMasterMk cId="2332505965" sldId="2147483674"/>
            <pc:sldLayoutMk cId="872499842" sldId="2147483675"/>
          </pc:sldLayoutMkLst>
        </pc:sldLayoutChg>
        <pc:sldLayoutChg chg="modSp mod">
          <pc:chgData name="Pathak, Kedar" userId="3e5e0a99-8ae3-47b9-a9f4-5051d6384e6f" providerId="ADAL" clId="{210D9D19-83EE-434B-9CB2-13EFB90E2486}" dt="2024-04-30T12:44:35.455" v="2254"/>
          <pc:sldLayoutMkLst>
            <pc:docMk/>
            <pc:sldMasterMk cId="2332505965" sldId="2147483674"/>
            <pc:sldLayoutMk cId="2376503218" sldId="2147483676"/>
          </pc:sldLayoutMkLst>
        </pc:sldLayoutChg>
        <pc:sldLayoutChg chg="modSp mod">
          <pc:chgData name="Pathak, Kedar" userId="3e5e0a99-8ae3-47b9-a9f4-5051d6384e6f" providerId="ADAL" clId="{210D9D19-83EE-434B-9CB2-13EFB90E2486}" dt="2024-04-30T12:44:35.480" v="2290"/>
          <pc:sldLayoutMkLst>
            <pc:docMk/>
            <pc:sldMasterMk cId="2332505965" sldId="2147483674"/>
            <pc:sldLayoutMk cId="3224902148" sldId="2147483677"/>
          </pc:sldLayoutMkLst>
        </pc:sldLayoutChg>
        <pc:sldLayoutChg chg="modSp mod">
          <pc:chgData name="Pathak, Kedar" userId="3e5e0a99-8ae3-47b9-a9f4-5051d6384e6f" providerId="ADAL" clId="{210D9D19-83EE-434B-9CB2-13EFB90E2486}" dt="2024-04-30T12:44:35.506" v="2326"/>
          <pc:sldLayoutMkLst>
            <pc:docMk/>
            <pc:sldMasterMk cId="2332505965" sldId="2147483674"/>
            <pc:sldLayoutMk cId="1790477129" sldId="2147483678"/>
          </pc:sldLayoutMkLst>
        </pc:sldLayoutChg>
        <pc:sldLayoutChg chg="modSp mod">
          <pc:chgData name="Pathak, Kedar" userId="3e5e0a99-8ae3-47b9-a9f4-5051d6384e6f" providerId="ADAL" clId="{210D9D19-83EE-434B-9CB2-13EFB90E2486}" dt="2024-04-30T12:44:35.542" v="2362"/>
          <pc:sldLayoutMkLst>
            <pc:docMk/>
            <pc:sldMasterMk cId="2332505965" sldId="2147483674"/>
            <pc:sldLayoutMk cId="2827385928" sldId="2147483679"/>
          </pc:sldLayoutMkLst>
        </pc:sldLayoutChg>
        <pc:sldLayoutChg chg="modSp mod">
          <pc:chgData name="Pathak, Kedar" userId="3e5e0a99-8ae3-47b9-a9f4-5051d6384e6f" providerId="ADAL" clId="{210D9D19-83EE-434B-9CB2-13EFB90E2486}" dt="2024-04-30T12:44:35.569" v="2398"/>
          <pc:sldLayoutMkLst>
            <pc:docMk/>
            <pc:sldMasterMk cId="2332505965" sldId="2147483674"/>
            <pc:sldLayoutMk cId="2715375" sldId="2147483680"/>
          </pc:sldLayoutMkLst>
        </pc:sldLayoutChg>
        <pc:sldLayoutChg chg="modSp mod">
          <pc:chgData name="Pathak, Kedar" userId="3e5e0a99-8ae3-47b9-a9f4-5051d6384e6f" providerId="ADAL" clId="{210D9D19-83EE-434B-9CB2-13EFB90E2486}" dt="2024-04-30T12:44:35.597" v="2434"/>
          <pc:sldLayoutMkLst>
            <pc:docMk/>
            <pc:sldMasterMk cId="2332505965" sldId="2147483674"/>
            <pc:sldLayoutMk cId="852742465" sldId="2147483681"/>
          </pc:sldLayoutMkLst>
        </pc:sldLayoutChg>
        <pc:sldLayoutChg chg="modSp mod">
          <pc:chgData name="Pathak, Kedar" userId="3e5e0a99-8ae3-47b9-a9f4-5051d6384e6f" providerId="ADAL" clId="{210D9D19-83EE-434B-9CB2-13EFB90E2486}" dt="2024-04-30T12:44:35.627" v="2470"/>
          <pc:sldLayoutMkLst>
            <pc:docMk/>
            <pc:sldMasterMk cId="2332505965" sldId="2147483674"/>
            <pc:sldLayoutMk cId="2593440005" sldId="2147483682"/>
          </pc:sldLayoutMkLst>
        </pc:sldLayoutChg>
        <pc:sldLayoutChg chg="modSp mod">
          <pc:chgData name="Pathak, Kedar" userId="3e5e0a99-8ae3-47b9-a9f4-5051d6384e6f" providerId="ADAL" clId="{210D9D19-83EE-434B-9CB2-13EFB90E2486}" dt="2024-04-30T12:44:35.653" v="2506"/>
          <pc:sldLayoutMkLst>
            <pc:docMk/>
            <pc:sldMasterMk cId="2332505965" sldId="2147483674"/>
            <pc:sldLayoutMk cId="1450913688" sldId="2147483683"/>
          </pc:sldLayoutMkLst>
        </pc:sldLayoutChg>
        <pc:sldLayoutChg chg="modSp mod">
          <pc:chgData name="Pathak, Kedar" userId="3e5e0a99-8ae3-47b9-a9f4-5051d6384e6f" providerId="ADAL" clId="{210D9D19-83EE-434B-9CB2-13EFB90E2486}" dt="2024-04-30T12:44:35.679" v="2542"/>
          <pc:sldLayoutMkLst>
            <pc:docMk/>
            <pc:sldMasterMk cId="2332505965" sldId="2147483674"/>
            <pc:sldLayoutMk cId="980077891" sldId="2147483684"/>
          </pc:sldLayoutMkLst>
        </pc:sldLayoutChg>
        <pc:sldLayoutChg chg="modSp mod">
          <pc:chgData name="Pathak, Kedar" userId="3e5e0a99-8ae3-47b9-a9f4-5051d6384e6f" providerId="ADAL" clId="{210D9D19-83EE-434B-9CB2-13EFB90E2486}" dt="2024-04-30T12:44:35.704" v="2578"/>
          <pc:sldLayoutMkLst>
            <pc:docMk/>
            <pc:sldMasterMk cId="2332505965" sldId="2147483674"/>
            <pc:sldLayoutMk cId="311483273" sldId="2147483685"/>
          </pc:sldLayoutMkLst>
        </pc:sldLayoutChg>
      </pc:sldMasterChg>
    </pc:docChg>
  </pc:docChgLst>
  <pc:docChgLst>
    <pc:chgData name="Dabade, Vijaykumar" userId="7b73282b-c5a1-40e1-b675-093cab087fef" providerId="ADAL" clId="{3C61819B-8DEB-4FA6-B5DC-29162678F903}"/>
    <pc:docChg chg="undo custSel addSld modSld sldOrd modMainMaster">
      <pc:chgData name="Dabade, Vijaykumar" userId="7b73282b-c5a1-40e1-b675-093cab087fef" providerId="ADAL" clId="{3C61819B-8DEB-4FA6-B5DC-29162678F903}" dt="2024-08-06T07:59:27.950" v="14617" actId="20577"/>
      <pc:docMkLst>
        <pc:docMk/>
      </pc:docMkLst>
      <pc:sldChg chg="addSp delSp modSp new mod">
        <pc:chgData name="Dabade, Vijaykumar" userId="7b73282b-c5a1-40e1-b675-093cab087fef" providerId="ADAL" clId="{3C61819B-8DEB-4FA6-B5DC-29162678F903}" dt="2024-08-05T05:36:43.504" v="2428" actId="12"/>
        <pc:sldMkLst>
          <pc:docMk/>
          <pc:sldMk cId="4262519408" sldId="303"/>
        </pc:sldMkLst>
      </pc:sldChg>
      <pc:sldChg chg="addSp delSp modSp new mod">
        <pc:chgData name="Dabade, Vijaykumar" userId="7b73282b-c5a1-40e1-b675-093cab087fef" providerId="ADAL" clId="{3C61819B-8DEB-4FA6-B5DC-29162678F903}" dt="2024-08-06T06:14:04.145" v="14475" actId="1076"/>
        <pc:sldMkLst>
          <pc:docMk/>
          <pc:sldMk cId="1725871546" sldId="304"/>
        </pc:sldMkLst>
      </pc:sldChg>
      <pc:sldChg chg="addSp delSp modSp add mod">
        <pc:chgData name="Dabade, Vijaykumar" userId="7b73282b-c5a1-40e1-b675-093cab087fef" providerId="ADAL" clId="{3C61819B-8DEB-4FA6-B5DC-29162678F903}" dt="2024-08-06T04:08:38.942" v="13929" actId="403"/>
        <pc:sldMkLst>
          <pc:docMk/>
          <pc:sldMk cId="1479378541" sldId="305"/>
        </pc:sldMkLst>
      </pc:sldChg>
      <pc:sldChg chg="addSp delSp modSp new mod">
        <pc:chgData name="Dabade, Vijaykumar" userId="7b73282b-c5a1-40e1-b675-093cab087fef" providerId="ADAL" clId="{3C61819B-8DEB-4FA6-B5DC-29162678F903}" dt="2024-08-06T07:30:37.531" v="14588" actId="2085"/>
        <pc:sldMkLst>
          <pc:docMk/>
          <pc:sldMk cId="997263590" sldId="306"/>
        </pc:sldMkLst>
      </pc:sldChg>
      <pc:sldChg chg="addSp delSp modSp add mod ord">
        <pc:chgData name="Dabade, Vijaykumar" userId="7b73282b-c5a1-40e1-b675-093cab087fef" providerId="ADAL" clId="{3C61819B-8DEB-4FA6-B5DC-29162678F903}" dt="2024-08-06T07:59:27.950" v="14617" actId="20577"/>
        <pc:sldMkLst>
          <pc:docMk/>
          <pc:sldMk cId="115296221" sldId="307"/>
        </pc:sldMkLst>
      </pc:sldChg>
      <pc:sldMasterChg chg="modSldLayout">
        <pc:chgData name="Dabade, Vijaykumar" userId="7b73282b-c5a1-40e1-b675-093cab087fef" providerId="ADAL" clId="{3C61819B-8DEB-4FA6-B5DC-29162678F903}" dt="2024-08-06T03:55:55.789" v="13927"/>
        <pc:sldMasterMkLst>
          <pc:docMk/>
          <pc:sldMasterMk cId="2332505965" sldId="2147483674"/>
        </pc:sldMasterMkLst>
        <pc:sldLayoutChg chg="modSp mod">
          <pc:chgData name="Dabade, Vijaykumar" userId="7b73282b-c5a1-40e1-b675-093cab087fef" providerId="ADAL" clId="{3C61819B-8DEB-4FA6-B5DC-29162678F903}" dt="2024-08-06T03:55:55.535" v="13567"/>
          <pc:sldLayoutMkLst>
            <pc:docMk/>
            <pc:sldMasterMk cId="2332505965" sldId="2147483674"/>
            <pc:sldLayoutMk cId="872499842" sldId="2147483675"/>
          </pc:sldLayoutMkLst>
        </pc:sldLayoutChg>
        <pc:sldLayoutChg chg="modSp mod">
          <pc:chgData name="Dabade, Vijaykumar" userId="7b73282b-c5a1-40e1-b675-093cab087fef" providerId="ADAL" clId="{3C61819B-8DEB-4FA6-B5DC-29162678F903}" dt="2024-08-06T03:55:55.566" v="13603"/>
          <pc:sldLayoutMkLst>
            <pc:docMk/>
            <pc:sldMasterMk cId="2332505965" sldId="2147483674"/>
            <pc:sldLayoutMk cId="2376503218" sldId="2147483676"/>
          </pc:sldLayoutMkLst>
        </pc:sldLayoutChg>
        <pc:sldLayoutChg chg="modSp mod">
          <pc:chgData name="Dabade, Vijaykumar" userId="7b73282b-c5a1-40e1-b675-093cab087fef" providerId="ADAL" clId="{3C61819B-8DEB-4FA6-B5DC-29162678F903}" dt="2024-08-06T03:55:55.588" v="13639"/>
          <pc:sldLayoutMkLst>
            <pc:docMk/>
            <pc:sldMasterMk cId="2332505965" sldId="2147483674"/>
            <pc:sldLayoutMk cId="3224902148" sldId="2147483677"/>
          </pc:sldLayoutMkLst>
        </pc:sldLayoutChg>
        <pc:sldLayoutChg chg="modSp mod">
          <pc:chgData name="Dabade, Vijaykumar" userId="7b73282b-c5a1-40e1-b675-093cab087fef" providerId="ADAL" clId="{3C61819B-8DEB-4FA6-B5DC-29162678F903}" dt="2024-08-06T03:55:55.619" v="13675"/>
          <pc:sldLayoutMkLst>
            <pc:docMk/>
            <pc:sldMasterMk cId="2332505965" sldId="2147483674"/>
            <pc:sldLayoutMk cId="1790477129" sldId="2147483678"/>
          </pc:sldLayoutMkLst>
        </pc:sldLayoutChg>
        <pc:sldLayoutChg chg="modSp mod">
          <pc:chgData name="Dabade, Vijaykumar" userId="7b73282b-c5a1-40e1-b675-093cab087fef" providerId="ADAL" clId="{3C61819B-8DEB-4FA6-B5DC-29162678F903}" dt="2024-08-06T03:55:55.635" v="13711"/>
          <pc:sldLayoutMkLst>
            <pc:docMk/>
            <pc:sldMasterMk cId="2332505965" sldId="2147483674"/>
            <pc:sldLayoutMk cId="2827385928" sldId="2147483679"/>
          </pc:sldLayoutMkLst>
        </pc:sldLayoutChg>
        <pc:sldLayoutChg chg="modSp mod">
          <pc:chgData name="Dabade, Vijaykumar" userId="7b73282b-c5a1-40e1-b675-093cab087fef" providerId="ADAL" clId="{3C61819B-8DEB-4FA6-B5DC-29162678F903}" dt="2024-08-06T03:55:55.666" v="13747"/>
          <pc:sldLayoutMkLst>
            <pc:docMk/>
            <pc:sldMasterMk cId="2332505965" sldId="2147483674"/>
            <pc:sldLayoutMk cId="2715375" sldId="2147483680"/>
          </pc:sldLayoutMkLst>
        </pc:sldLayoutChg>
        <pc:sldLayoutChg chg="modSp mod">
          <pc:chgData name="Dabade, Vijaykumar" userId="7b73282b-c5a1-40e1-b675-093cab087fef" providerId="ADAL" clId="{3C61819B-8DEB-4FA6-B5DC-29162678F903}" dt="2024-08-06T03:55:55.688" v="13783"/>
          <pc:sldLayoutMkLst>
            <pc:docMk/>
            <pc:sldMasterMk cId="2332505965" sldId="2147483674"/>
            <pc:sldLayoutMk cId="852742465" sldId="2147483681"/>
          </pc:sldLayoutMkLst>
        </pc:sldLayoutChg>
        <pc:sldLayoutChg chg="modSp mod">
          <pc:chgData name="Dabade, Vijaykumar" userId="7b73282b-c5a1-40e1-b675-093cab087fef" providerId="ADAL" clId="{3C61819B-8DEB-4FA6-B5DC-29162678F903}" dt="2024-08-06T03:55:55.704" v="13819"/>
          <pc:sldLayoutMkLst>
            <pc:docMk/>
            <pc:sldMasterMk cId="2332505965" sldId="2147483674"/>
            <pc:sldLayoutMk cId="2593440005" sldId="2147483682"/>
          </pc:sldLayoutMkLst>
        </pc:sldLayoutChg>
        <pc:sldLayoutChg chg="modSp mod">
          <pc:chgData name="Dabade, Vijaykumar" userId="7b73282b-c5a1-40e1-b675-093cab087fef" providerId="ADAL" clId="{3C61819B-8DEB-4FA6-B5DC-29162678F903}" dt="2024-08-06T03:55:55.735" v="13855"/>
          <pc:sldLayoutMkLst>
            <pc:docMk/>
            <pc:sldMasterMk cId="2332505965" sldId="2147483674"/>
            <pc:sldLayoutMk cId="1450913688" sldId="2147483683"/>
          </pc:sldLayoutMkLst>
        </pc:sldLayoutChg>
        <pc:sldLayoutChg chg="modSp mod">
          <pc:chgData name="Dabade, Vijaykumar" userId="7b73282b-c5a1-40e1-b675-093cab087fef" providerId="ADAL" clId="{3C61819B-8DEB-4FA6-B5DC-29162678F903}" dt="2024-08-06T03:55:55.751" v="13891"/>
          <pc:sldLayoutMkLst>
            <pc:docMk/>
            <pc:sldMasterMk cId="2332505965" sldId="2147483674"/>
            <pc:sldLayoutMk cId="980077891" sldId="2147483684"/>
          </pc:sldLayoutMkLst>
        </pc:sldLayoutChg>
        <pc:sldLayoutChg chg="modSp mod">
          <pc:chgData name="Dabade, Vijaykumar" userId="7b73282b-c5a1-40e1-b675-093cab087fef" providerId="ADAL" clId="{3C61819B-8DEB-4FA6-B5DC-29162678F903}" dt="2024-08-06T03:55:55.789" v="13927"/>
          <pc:sldLayoutMkLst>
            <pc:docMk/>
            <pc:sldMasterMk cId="2332505965" sldId="2147483674"/>
            <pc:sldLayoutMk cId="311483273" sldId="2147483685"/>
          </pc:sldLayoutMkLst>
        </pc:sldLayoutChg>
      </pc:sldMasterChg>
    </pc:docChg>
  </pc:docChgLst>
  <pc:docChgLst>
    <pc:chgData name="Konanur, Jnaneshwar" userId="4e72f348-87c2-401c-946a-b46a3e408dd0" providerId="ADAL" clId="{84B91631-D70E-4EEF-8CAE-D71547914202}"/>
    <pc:docChg chg="undo custSel addSld modSld sldOrd modMainMaster modNotesMaster">
      <pc:chgData name="Konanur, Jnaneshwar" userId="4e72f348-87c2-401c-946a-b46a3e408dd0" providerId="ADAL" clId="{84B91631-D70E-4EEF-8CAE-D71547914202}" dt="2024-04-30T09:32:07.309" v="58410"/>
      <pc:docMkLst>
        <pc:docMk/>
      </pc:docMkLst>
      <pc:sldChg chg="modSp modNotes">
        <pc:chgData name="Konanur, Jnaneshwar" userId="4e72f348-87c2-401c-946a-b46a3e408dd0" providerId="ADAL" clId="{84B91631-D70E-4EEF-8CAE-D71547914202}" dt="2024-04-30T06:58:55.016" v="21271"/>
        <pc:sldMkLst>
          <pc:docMk/>
          <pc:sldMk cId="1750836866" sldId="295"/>
        </pc:sldMkLst>
      </pc:sldChg>
      <pc:sldChg chg="modSp">
        <pc:chgData name="Konanur, Jnaneshwar" userId="4e72f348-87c2-401c-946a-b46a3e408dd0" providerId="ADAL" clId="{84B91631-D70E-4EEF-8CAE-D71547914202}" dt="2024-04-30T06:58:55.016" v="21271"/>
        <pc:sldMkLst>
          <pc:docMk/>
          <pc:sldMk cId="2014430156" sldId="296"/>
        </pc:sldMkLst>
      </pc:sldChg>
      <pc:sldChg chg="addSp delSp modSp add mod ord modNotes">
        <pc:chgData name="Konanur, Jnaneshwar" userId="4e72f348-87c2-401c-946a-b46a3e408dd0" providerId="ADAL" clId="{84B91631-D70E-4EEF-8CAE-D71547914202}" dt="2024-04-30T09:30:17.034" v="57618" actId="478"/>
        <pc:sldMkLst>
          <pc:docMk/>
          <pc:sldMk cId="2552640205" sldId="297"/>
        </pc:sldMkLst>
      </pc:sldChg>
      <pc:sldMasterChg chg="modSp modSldLayout">
        <pc:chgData name="Konanur, Jnaneshwar" userId="4e72f348-87c2-401c-946a-b46a3e408dd0" providerId="ADAL" clId="{84B91631-D70E-4EEF-8CAE-D71547914202}" dt="2024-04-30T06:58:55.016" v="21271"/>
        <pc:sldMasterMkLst>
          <pc:docMk/>
          <pc:sldMasterMk cId="1592066561" sldId="2147483662"/>
        </pc:sldMasterMkLst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3754728500" sldId="2147483663"/>
          </pc:sldLayoutMkLst>
        </pc:sldLayoutChg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3699712150" sldId="2147483664"/>
          </pc:sldLayoutMkLst>
        </pc:sldLayoutChg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3164867774" sldId="2147483665"/>
          </pc:sldLayoutMkLst>
        </pc:sldLayoutChg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3526794529" sldId="2147483666"/>
          </pc:sldLayoutMkLst>
        </pc:sldLayoutChg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289349953" sldId="2147483667"/>
          </pc:sldLayoutMkLst>
        </pc:sldLayoutChg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2233389957" sldId="2147483668"/>
          </pc:sldLayoutMkLst>
        </pc:sldLayoutChg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1749910110" sldId="2147483669"/>
          </pc:sldLayoutMkLst>
        </pc:sldLayoutChg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751238714" sldId="2147483670"/>
          </pc:sldLayoutMkLst>
        </pc:sldLayoutChg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2675405111" sldId="2147483671"/>
          </pc:sldLayoutMkLst>
        </pc:sldLayoutChg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797043778" sldId="2147483672"/>
          </pc:sldLayoutMkLst>
        </pc:sldLayoutChg>
        <pc:sldLayoutChg chg="addSp modSp mod">
          <pc:chgData name="Konanur, Jnaneshwar" userId="4e72f348-87c2-401c-946a-b46a3e408dd0" providerId="ADAL" clId="{84B91631-D70E-4EEF-8CAE-D71547914202}" dt="2024-04-30T06:58:55.016" v="21271"/>
          <pc:sldLayoutMkLst>
            <pc:docMk/>
            <pc:sldMasterMk cId="1592066561" sldId="2147483662"/>
            <pc:sldLayoutMk cId="1925409240" sldId="2147483673"/>
          </pc:sldLayoutMkLst>
        </pc:sldLayoutChg>
      </pc:sldMasterChg>
      <pc:sldMasterChg chg="modSldLayout">
        <pc:chgData name="Konanur, Jnaneshwar" userId="4e72f348-87c2-401c-946a-b46a3e408dd0" providerId="ADAL" clId="{84B91631-D70E-4EEF-8CAE-D71547914202}" dt="2024-04-30T09:32:07.309" v="58410"/>
        <pc:sldMasterMkLst>
          <pc:docMk/>
          <pc:sldMasterMk cId="2332505965" sldId="2147483674"/>
        </pc:sldMasterMkLst>
        <pc:sldLayoutChg chg="modSp mod">
          <pc:chgData name="Konanur, Jnaneshwar" userId="4e72f348-87c2-401c-946a-b46a3e408dd0" providerId="ADAL" clId="{84B91631-D70E-4EEF-8CAE-D71547914202}" dt="2024-04-30T09:32:06.935" v="58050"/>
          <pc:sldLayoutMkLst>
            <pc:docMk/>
            <pc:sldMasterMk cId="2332505965" sldId="2147483674"/>
            <pc:sldLayoutMk cId="872499842" sldId="2147483675"/>
          </pc:sldLayoutMkLst>
        </pc:sldLayoutChg>
        <pc:sldLayoutChg chg="modSp mod">
          <pc:chgData name="Konanur, Jnaneshwar" userId="4e72f348-87c2-401c-946a-b46a3e408dd0" providerId="ADAL" clId="{84B91631-D70E-4EEF-8CAE-D71547914202}" dt="2024-04-30T09:32:06.982" v="58086"/>
          <pc:sldLayoutMkLst>
            <pc:docMk/>
            <pc:sldMasterMk cId="2332505965" sldId="2147483674"/>
            <pc:sldLayoutMk cId="2376503218" sldId="2147483676"/>
          </pc:sldLayoutMkLst>
        </pc:sldLayoutChg>
        <pc:sldLayoutChg chg="modSp mod">
          <pc:chgData name="Konanur, Jnaneshwar" userId="4e72f348-87c2-401c-946a-b46a3e408dd0" providerId="ADAL" clId="{84B91631-D70E-4EEF-8CAE-D71547914202}" dt="2024-04-30T09:32:07.014" v="58122"/>
          <pc:sldLayoutMkLst>
            <pc:docMk/>
            <pc:sldMasterMk cId="2332505965" sldId="2147483674"/>
            <pc:sldLayoutMk cId="3224902148" sldId="2147483677"/>
          </pc:sldLayoutMkLst>
        </pc:sldLayoutChg>
        <pc:sldLayoutChg chg="modSp mod">
          <pc:chgData name="Konanur, Jnaneshwar" userId="4e72f348-87c2-401c-946a-b46a3e408dd0" providerId="ADAL" clId="{84B91631-D70E-4EEF-8CAE-D71547914202}" dt="2024-04-30T09:32:07.046" v="58158"/>
          <pc:sldLayoutMkLst>
            <pc:docMk/>
            <pc:sldMasterMk cId="2332505965" sldId="2147483674"/>
            <pc:sldLayoutMk cId="1790477129" sldId="2147483678"/>
          </pc:sldLayoutMkLst>
        </pc:sldLayoutChg>
        <pc:sldLayoutChg chg="modSp mod">
          <pc:chgData name="Konanur, Jnaneshwar" userId="4e72f348-87c2-401c-946a-b46a3e408dd0" providerId="ADAL" clId="{84B91631-D70E-4EEF-8CAE-D71547914202}" dt="2024-04-30T09:32:07.093" v="58194"/>
          <pc:sldLayoutMkLst>
            <pc:docMk/>
            <pc:sldMasterMk cId="2332505965" sldId="2147483674"/>
            <pc:sldLayoutMk cId="2827385928" sldId="2147483679"/>
          </pc:sldLayoutMkLst>
        </pc:sldLayoutChg>
        <pc:sldLayoutChg chg="modSp mod">
          <pc:chgData name="Konanur, Jnaneshwar" userId="4e72f348-87c2-401c-946a-b46a3e408dd0" providerId="ADAL" clId="{84B91631-D70E-4EEF-8CAE-D71547914202}" dt="2024-04-30T09:32:07.131" v="58230"/>
          <pc:sldLayoutMkLst>
            <pc:docMk/>
            <pc:sldMasterMk cId="2332505965" sldId="2147483674"/>
            <pc:sldLayoutMk cId="2715375" sldId="2147483680"/>
          </pc:sldLayoutMkLst>
        </pc:sldLayoutChg>
        <pc:sldLayoutChg chg="modSp mod">
          <pc:chgData name="Konanur, Jnaneshwar" userId="4e72f348-87c2-401c-946a-b46a3e408dd0" providerId="ADAL" clId="{84B91631-D70E-4EEF-8CAE-D71547914202}" dt="2024-04-30T09:32:07.178" v="58266"/>
          <pc:sldLayoutMkLst>
            <pc:docMk/>
            <pc:sldMasterMk cId="2332505965" sldId="2147483674"/>
            <pc:sldLayoutMk cId="852742465" sldId="2147483681"/>
          </pc:sldLayoutMkLst>
        </pc:sldLayoutChg>
        <pc:sldLayoutChg chg="modSp mod">
          <pc:chgData name="Konanur, Jnaneshwar" userId="4e72f348-87c2-401c-946a-b46a3e408dd0" providerId="ADAL" clId="{84B91631-D70E-4EEF-8CAE-D71547914202}" dt="2024-04-30T09:32:07.209" v="58302"/>
          <pc:sldLayoutMkLst>
            <pc:docMk/>
            <pc:sldMasterMk cId="2332505965" sldId="2147483674"/>
            <pc:sldLayoutMk cId="2593440005" sldId="2147483682"/>
          </pc:sldLayoutMkLst>
        </pc:sldLayoutChg>
        <pc:sldLayoutChg chg="modSp mod">
          <pc:chgData name="Konanur, Jnaneshwar" userId="4e72f348-87c2-401c-946a-b46a3e408dd0" providerId="ADAL" clId="{84B91631-D70E-4EEF-8CAE-D71547914202}" dt="2024-04-30T09:32:07.247" v="58338"/>
          <pc:sldLayoutMkLst>
            <pc:docMk/>
            <pc:sldMasterMk cId="2332505965" sldId="2147483674"/>
            <pc:sldLayoutMk cId="1450913688" sldId="2147483683"/>
          </pc:sldLayoutMkLst>
        </pc:sldLayoutChg>
        <pc:sldLayoutChg chg="modSp mod">
          <pc:chgData name="Konanur, Jnaneshwar" userId="4e72f348-87c2-401c-946a-b46a3e408dd0" providerId="ADAL" clId="{84B91631-D70E-4EEF-8CAE-D71547914202}" dt="2024-04-30T09:32:07.278" v="58374"/>
          <pc:sldLayoutMkLst>
            <pc:docMk/>
            <pc:sldMasterMk cId="2332505965" sldId="2147483674"/>
            <pc:sldLayoutMk cId="980077891" sldId="2147483684"/>
          </pc:sldLayoutMkLst>
        </pc:sldLayoutChg>
        <pc:sldLayoutChg chg="modSp mod">
          <pc:chgData name="Konanur, Jnaneshwar" userId="4e72f348-87c2-401c-946a-b46a3e408dd0" providerId="ADAL" clId="{84B91631-D70E-4EEF-8CAE-D71547914202}" dt="2024-04-30T09:32:07.309" v="58410"/>
          <pc:sldLayoutMkLst>
            <pc:docMk/>
            <pc:sldMasterMk cId="2332505965" sldId="2147483674"/>
            <pc:sldLayoutMk cId="311483273" sldId="2147483685"/>
          </pc:sldLayoutMkLst>
        </pc:sldLayoutChg>
      </pc:sldMasterChg>
    </pc:docChg>
  </pc:docChgLst>
  <pc:docChgLst>
    <pc:chgData name="Dabade, Vijaykumar" userId="7b73282b-c5a1-40e1-b675-093cab087fef" providerId="ADAL" clId="{9E7AB019-2816-443F-BD40-88FBFE1F8FDF}"/>
    <pc:docChg chg="undo custSel addSld delSld modSld modMainMaster">
      <pc:chgData name="Dabade, Vijaykumar" userId="7b73282b-c5a1-40e1-b675-093cab087fef" providerId="ADAL" clId="{9E7AB019-2816-443F-BD40-88FBFE1F8FDF}" dt="2024-08-30T14:09:03.666" v="18823"/>
      <pc:docMkLst>
        <pc:docMk/>
      </pc:docMkLst>
      <pc:sldChg chg="delSp modSp mod">
        <pc:chgData name="Dabade, Vijaykumar" userId="7b73282b-c5a1-40e1-b675-093cab087fef" providerId="ADAL" clId="{9E7AB019-2816-443F-BD40-88FBFE1F8FDF}" dt="2024-08-30T09:50:49.868" v="6519" actId="20577"/>
        <pc:sldMkLst>
          <pc:docMk/>
          <pc:sldMk cId="115296221" sldId="307"/>
        </pc:sldMkLst>
      </pc:sldChg>
      <pc:sldChg chg="del">
        <pc:chgData name="Dabade, Vijaykumar" userId="7b73282b-c5a1-40e1-b675-093cab087fef" providerId="ADAL" clId="{9E7AB019-2816-443F-BD40-88FBFE1F8FDF}" dt="2024-08-07T12:22:05.733" v="1" actId="47"/>
        <pc:sldMkLst>
          <pc:docMk/>
          <pc:sldMk cId="1471144736" sldId="308"/>
        </pc:sldMkLst>
      </pc:sldChg>
      <pc:sldChg chg="addSp modSp add mod">
        <pc:chgData name="Dabade, Vijaykumar" userId="7b73282b-c5a1-40e1-b675-093cab087fef" providerId="ADAL" clId="{9E7AB019-2816-443F-BD40-88FBFE1F8FDF}" dt="2024-08-30T10:18:51.887" v="17239" actId="20577"/>
        <pc:sldMkLst>
          <pc:docMk/>
          <pc:sldMk cId="3698469015" sldId="308"/>
        </pc:sldMkLst>
      </pc:sldChg>
      <pc:sldChg chg="del">
        <pc:chgData name="Dabade, Vijaykumar" userId="7b73282b-c5a1-40e1-b675-093cab087fef" providerId="ADAL" clId="{9E7AB019-2816-443F-BD40-88FBFE1F8FDF}" dt="2024-08-07T12:22:06.388" v="2" actId="47"/>
        <pc:sldMkLst>
          <pc:docMk/>
          <pc:sldMk cId="432028385" sldId="309"/>
        </pc:sldMkLst>
      </pc:sldChg>
      <pc:sldChg chg="del">
        <pc:chgData name="Dabade, Vijaykumar" userId="7b73282b-c5a1-40e1-b675-093cab087fef" providerId="ADAL" clId="{9E7AB019-2816-443F-BD40-88FBFE1F8FDF}" dt="2024-08-07T12:22:05.331" v="0" actId="47"/>
        <pc:sldMkLst>
          <pc:docMk/>
          <pc:sldMk cId="2378559062" sldId="310"/>
        </pc:sldMkLst>
      </pc:sldChg>
      <pc:sldMasterChg chg="modSldLayout">
        <pc:chgData name="Dabade, Vijaykumar" userId="7b73282b-c5a1-40e1-b675-093cab087fef" providerId="ADAL" clId="{9E7AB019-2816-443F-BD40-88FBFE1F8FDF}" dt="2024-08-30T14:09:03.666" v="18823"/>
        <pc:sldMasterMkLst>
          <pc:docMk/>
          <pc:sldMasterMk cId="2332505965" sldId="2147483674"/>
        </pc:sldMasterMkLst>
        <pc:sldLayoutChg chg="modSp mod">
          <pc:chgData name="Dabade, Vijaykumar" userId="7b73282b-c5a1-40e1-b675-093cab087fef" providerId="ADAL" clId="{9E7AB019-2816-443F-BD40-88FBFE1F8FDF}" dt="2024-08-30T14:09:03.450" v="18463"/>
          <pc:sldLayoutMkLst>
            <pc:docMk/>
            <pc:sldMasterMk cId="2332505965" sldId="2147483674"/>
            <pc:sldLayoutMk cId="872499842" sldId="2147483675"/>
          </pc:sldLayoutMkLst>
        </pc:sldLayoutChg>
        <pc:sldLayoutChg chg="modSp mod">
          <pc:chgData name="Dabade, Vijaykumar" userId="7b73282b-c5a1-40e1-b675-093cab087fef" providerId="ADAL" clId="{9E7AB019-2816-443F-BD40-88FBFE1F8FDF}" dt="2024-08-30T14:09:03.465" v="18499"/>
          <pc:sldLayoutMkLst>
            <pc:docMk/>
            <pc:sldMasterMk cId="2332505965" sldId="2147483674"/>
            <pc:sldLayoutMk cId="2376503218" sldId="2147483676"/>
          </pc:sldLayoutMkLst>
        </pc:sldLayoutChg>
        <pc:sldLayoutChg chg="modSp mod">
          <pc:chgData name="Dabade, Vijaykumar" userId="7b73282b-c5a1-40e1-b675-093cab087fef" providerId="ADAL" clId="{9E7AB019-2816-443F-BD40-88FBFE1F8FDF}" dt="2024-08-30T14:09:03.481" v="18535"/>
          <pc:sldLayoutMkLst>
            <pc:docMk/>
            <pc:sldMasterMk cId="2332505965" sldId="2147483674"/>
            <pc:sldLayoutMk cId="3224902148" sldId="2147483677"/>
          </pc:sldLayoutMkLst>
        </pc:sldLayoutChg>
        <pc:sldLayoutChg chg="modSp mod">
          <pc:chgData name="Dabade, Vijaykumar" userId="7b73282b-c5a1-40e1-b675-093cab087fef" providerId="ADAL" clId="{9E7AB019-2816-443F-BD40-88FBFE1F8FDF}" dt="2024-08-30T14:09:03.503" v="18571"/>
          <pc:sldLayoutMkLst>
            <pc:docMk/>
            <pc:sldMasterMk cId="2332505965" sldId="2147483674"/>
            <pc:sldLayoutMk cId="1790477129" sldId="2147483678"/>
          </pc:sldLayoutMkLst>
        </pc:sldLayoutChg>
        <pc:sldLayoutChg chg="modSp mod">
          <pc:chgData name="Dabade, Vijaykumar" userId="7b73282b-c5a1-40e1-b675-093cab087fef" providerId="ADAL" clId="{9E7AB019-2816-443F-BD40-88FBFE1F8FDF}" dt="2024-08-30T14:09:03.534" v="18607"/>
          <pc:sldLayoutMkLst>
            <pc:docMk/>
            <pc:sldMasterMk cId="2332505965" sldId="2147483674"/>
            <pc:sldLayoutMk cId="2827385928" sldId="2147483679"/>
          </pc:sldLayoutMkLst>
        </pc:sldLayoutChg>
        <pc:sldLayoutChg chg="modSp mod">
          <pc:chgData name="Dabade, Vijaykumar" userId="7b73282b-c5a1-40e1-b675-093cab087fef" providerId="ADAL" clId="{9E7AB019-2816-443F-BD40-88FBFE1F8FDF}" dt="2024-08-30T14:09:03.550" v="18643"/>
          <pc:sldLayoutMkLst>
            <pc:docMk/>
            <pc:sldMasterMk cId="2332505965" sldId="2147483674"/>
            <pc:sldLayoutMk cId="2715375" sldId="2147483680"/>
          </pc:sldLayoutMkLst>
        </pc:sldLayoutChg>
        <pc:sldLayoutChg chg="modSp mod">
          <pc:chgData name="Dabade, Vijaykumar" userId="7b73282b-c5a1-40e1-b675-093cab087fef" providerId="ADAL" clId="{9E7AB019-2816-443F-BD40-88FBFE1F8FDF}" dt="2024-08-30T14:09:03.581" v="18679"/>
          <pc:sldLayoutMkLst>
            <pc:docMk/>
            <pc:sldMasterMk cId="2332505965" sldId="2147483674"/>
            <pc:sldLayoutMk cId="852742465" sldId="2147483681"/>
          </pc:sldLayoutMkLst>
        </pc:sldLayoutChg>
        <pc:sldLayoutChg chg="modSp mod">
          <pc:chgData name="Dabade, Vijaykumar" userId="7b73282b-c5a1-40e1-b675-093cab087fef" providerId="ADAL" clId="{9E7AB019-2816-443F-BD40-88FBFE1F8FDF}" dt="2024-08-30T14:09:03.603" v="18715"/>
          <pc:sldLayoutMkLst>
            <pc:docMk/>
            <pc:sldMasterMk cId="2332505965" sldId="2147483674"/>
            <pc:sldLayoutMk cId="2593440005" sldId="2147483682"/>
          </pc:sldLayoutMkLst>
        </pc:sldLayoutChg>
        <pc:sldLayoutChg chg="modSp mod">
          <pc:chgData name="Dabade, Vijaykumar" userId="7b73282b-c5a1-40e1-b675-093cab087fef" providerId="ADAL" clId="{9E7AB019-2816-443F-BD40-88FBFE1F8FDF}" dt="2024-08-30T14:09:03.619" v="18751"/>
          <pc:sldLayoutMkLst>
            <pc:docMk/>
            <pc:sldMasterMk cId="2332505965" sldId="2147483674"/>
            <pc:sldLayoutMk cId="1450913688" sldId="2147483683"/>
          </pc:sldLayoutMkLst>
        </pc:sldLayoutChg>
        <pc:sldLayoutChg chg="modSp mod">
          <pc:chgData name="Dabade, Vijaykumar" userId="7b73282b-c5a1-40e1-b675-093cab087fef" providerId="ADAL" clId="{9E7AB019-2816-443F-BD40-88FBFE1F8FDF}" dt="2024-08-30T14:09:03.650" v="18787"/>
          <pc:sldLayoutMkLst>
            <pc:docMk/>
            <pc:sldMasterMk cId="2332505965" sldId="2147483674"/>
            <pc:sldLayoutMk cId="980077891" sldId="2147483684"/>
          </pc:sldLayoutMkLst>
        </pc:sldLayoutChg>
        <pc:sldLayoutChg chg="modSp mod">
          <pc:chgData name="Dabade, Vijaykumar" userId="7b73282b-c5a1-40e1-b675-093cab087fef" providerId="ADAL" clId="{9E7AB019-2816-443F-BD40-88FBFE1F8FDF}" dt="2024-08-30T14:09:03.666" v="18823"/>
          <pc:sldLayoutMkLst>
            <pc:docMk/>
            <pc:sldMasterMk cId="2332505965" sldId="2147483674"/>
            <pc:sldLayoutMk cId="311483273" sldId="2147483685"/>
          </pc:sldLayoutMkLst>
        </pc:sldLayoutChg>
      </pc:sldMasterChg>
    </pc:docChg>
  </pc:docChgLst>
  <pc:docChgLst>
    <pc:chgData name="Guleria, Shubham" userId="7fb55bd4-af25-4f28-bdcf-10411eee4ce8" providerId="ADAL" clId="{D175936E-6B0E-43E3-936C-33CABCD47D8F}"/>
    <pc:docChg chg="custSel modMainMaster">
      <pc:chgData name="Guleria, Shubham" userId="7fb55bd4-af25-4f28-bdcf-10411eee4ce8" providerId="ADAL" clId="{D175936E-6B0E-43E3-936C-33CABCD47D8F}" dt="2025-02-03T09:49:36.060" v="1575"/>
      <pc:docMkLst>
        <pc:docMk/>
      </pc:docMkLst>
      <pc:sldMasterChg chg="modSldLayout">
        <pc:chgData name="Guleria, Shubham" userId="7fb55bd4-af25-4f28-bdcf-10411eee4ce8" providerId="ADAL" clId="{D175936E-6B0E-43E3-936C-33CABCD47D8F}" dt="2025-02-03T09:49:36.060" v="1575"/>
        <pc:sldMasterMkLst>
          <pc:docMk/>
          <pc:sldMasterMk cId="860543507" sldId="2147483710"/>
        </pc:sldMasterMkLst>
        <pc:sldLayoutChg chg="modSp mod">
          <pc:chgData name="Guleria, Shubham" userId="7fb55bd4-af25-4f28-bdcf-10411eee4ce8" providerId="ADAL" clId="{D175936E-6B0E-43E3-936C-33CABCD47D8F}" dt="2025-02-03T09:49:35.935" v="1217"/>
          <pc:sldLayoutMkLst>
            <pc:docMk/>
            <pc:sldMasterMk cId="860543507" sldId="2147483710"/>
            <pc:sldLayoutMk cId="1695294610" sldId="2147483711"/>
          </pc:sldLayoutMkLst>
          <pc:spChg chg="mod ord modVis">
            <ac:chgData name="Guleria, Shubham" userId="7fb55bd4-af25-4f28-bdcf-10411eee4ce8" providerId="ADAL" clId="{D175936E-6B0E-43E3-936C-33CABCD47D8F}" dt="2025-02-03T09:49:35.935" v="1217"/>
            <ac:spMkLst>
              <pc:docMk/>
              <pc:sldMasterMk cId="860543507" sldId="2147483710"/>
              <pc:sldLayoutMk cId="1695294610" sldId="2147483711"/>
              <ac:spMk id="7" creationId="{B1317394-9FE0-63C9-2894-929F3D4E234D}"/>
            </ac:spMkLst>
          </pc:spChg>
        </pc:sldLayoutChg>
        <pc:sldLayoutChg chg="modSp mod">
          <pc:chgData name="Guleria, Shubham" userId="7fb55bd4-af25-4f28-bdcf-10411eee4ce8" providerId="ADAL" clId="{D175936E-6B0E-43E3-936C-33CABCD47D8F}" dt="2025-02-03T09:49:35.951" v="1253"/>
          <pc:sldLayoutMkLst>
            <pc:docMk/>
            <pc:sldMasterMk cId="860543507" sldId="2147483710"/>
            <pc:sldLayoutMk cId="1539306724" sldId="2147483712"/>
          </pc:sldLayoutMkLst>
          <pc:spChg chg="mod ord modVis">
            <ac:chgData name="Guleria, Shubham" userId="7fb55bd4-af25-4f28-bdcf-10411eee4ce8" providerId="ADAL" clId="{D175936E-6B0E-43E3-936C-33CABCD47D8F}" dt="2025-02-03T09:49:35.951" v="1253"/>
            <ac:spMkLst>
              <pc:docMk/>
              <pc:sldMasterMk cId="860543507" sldId="2147483710"/>
              <pc:sldLayoutMk cId="1539306724" sldId="2147483712"/>
              <ac:spMk id="7" creationId="{7CB1409E-D48C-27B2-E3D1-E69084841429}"/>
            </ac:spMkLst>
          </pc:spChg>
        </pc:sldLayoutChg>
        <pc:sldLayoutChg chg="modSp mod">
          <pc:chgData name="Guleria, Shubham" userId="7fb55bd4-af25-4f28-bdcf-10411eee4ce8" providerId="ADAL" clId="{D175936E-6B0E-43E3-936C-33CABCD47D8F}" dt="2025-02-03T09:49:35.951" v="1289"/>
          <pc:sldLayoutMkLst>
            <pc:docMk/>
            <pc:sldMasterMk cId="860543507" sldId="2147483710"/>
            <pc:sldLayoutMk cId="2138433961" sldId="2147483713"/>
          </pc:sldLayoutMkLst>
          <pc:spChg chg="mod ord modVis">
            <ac:chgData name="Guleria, Shubham" userId="7fb55bd4-af25-4f28-bdcf-10411eee4ce8" providerId="ADAL" clId="{D175936E-6B0E-43E3-936C-33CABCD47D8F}" dt="2025-02-03T09:49:35.951" v="1289"/>
            <ac:spMkLst>
              <pc:docMk/>
              <pc:sldMasterMk cId="860543507" sldId="2147483710"/>
              <pc:sldLayoutMk cId="2138433961" sldId="2147483713"/>
              <ac:spMk id="7" creationId="{446A6A80-0A6C-D22A-3BC7-FB5662CC9750}"/>
            </ac:spMkLst>
          </pc:spChg>
        </pc:sldLayoutChg>
        <pc:sldLayoutChg chg="modSp mod">
          <pc:chgData name="Guleria, Shubham" userId="7fb55bd4-af25-4f28-bdcf-10411eee4ce8" providerId="ADAL" clId="{D175936E-6B0E-43E3-936C-33CABCD47D8F}" dt="2025-02-03T09:49:35.966" v="1325"/>
          <pc:sldLayoutMkLst>
            <pc:docMk/>
            <pc:sldMasterMk cId="860543507" sldId="2147483710"/>
            <pc:sldLayoutMk cId="2056261556" sldId="2147483714"/>
          </pc:sldLayoutMkLst>
          <pc:spChg chg="mod ord modVis">
            <ac:chgData name="Guleria, Shubham" userId="7fb55bd4-af25-4f28-bdcf-10411eee4ce8" providerId="ADAL" clId="{D175936E-6B0E-43E3-936C-33CABCD47D8F}" dt="2025-02-03T09:49:35.966" v="1325"/>
            <ac:spMkLst>
              <pc:docMk/>
              <pc:sldMasterMk cId="860543507" sldId="2147483710"/>
              <pc:sldLayoutMk cId="2056261556" sldId="2147483714"/>
              <ac:spMk id="8" creationId="{8CBBDFE6-2FCD-58C3-EDFE-3ABBB9E5E5AD}"/>
            </ac:spMkLst>
          </pc:spChg>
        </pc:sldLayoutChg>
        <pc:sldLayoutChg chg="modSp mod">
          <pc:chgData name="Guleria, Shubham" userId="7fb55bd4-af25-4f28-bdcf-10411eee4ce8" providerId="ADAL" clId="{D175936E-6B0E-43E3-936C-33CABCD47D8F}" dt="2025-02-03T09:49:35.983" v="1361"/>
          <pc:sldLayoutMkLst>
            <pc:docMk/>
            <pc:sldMasterMk cId="860543507" sldId="2147483710"/>
            <pc:sldLayoutMk cId="1622354222" sldId="2147483715"/>
          </pc:sldLayoutMkLst>
          <pc:spChg chg="mod ord modVis">
            <ac:chgData name="Guleria, Shubham" userId="7fb55bd4-af25-4f28-bdcf-10411eee4ce8" providerId="ADAL" clId="{D175936E-6B0E-43E3-936C-33CABCD47D8F}" dt="2025-02-03T09:49:35.983" v="1361"/>
            <ac:spMkLst>
              <pc:docMk/>
              <pc:sldMasterMk cId="860543507" sldId="2147483710"/>
              <pc:sldLayoutMk cId="1622354222" sldId="2147483715"/>
              <ac:spMk id="10" creationId="{5B0A72A9-1FE2-5A4B-8CB9-F50AA04906AD}"/>
            </ac:spMkLst>
          </pc:spChg>
        </pc:sldLayoutChg>
        <pc:sldLayoutChg chg="modSp mod">
          <pc:chgData name="Guleria, Shubham" userId="7fb55bd4-af25-4f28-bdcf-10411eee4ce8" providerId="ADAL" clId="{D175936E-6B0E-43E3-936C-33CABCD47D8F}" dt="2025-02-03T09:49:35.998" v="1397"/>
          <pc:sldLayoutMkLst>
            <pc:docMk/>
            <pc:sldMasterMk cId="860543507" sldId="2147483710"/>
            <pc:sldLayoutMk cId="3341831327" sldId="2147483716"/>
          </pc:sldLayoutMkLst>
          <pc:spChg chg="mod ord modVis">
            <ac:chgData name="Guleria, Shubham" userId="7fb55bd4-af25-4f28-bdcf-10411eee4ce8" providerId="ADAL" clId="{D175936E-6B0E-43E3-936C-33CABCD47D8F}" dt="2025-02-03T09:49:35.998" v="1397"/>
            <ac:spMkLst>
              <pc:docMk/>
              <pc:sldMasterMk cId="860543507" sldId="2147483710"/>
              <pc:sldLayoutMk cId="3341831327" sldId="2147483716"/>
              <ac:spMk id="6" creationId="{0810CFC0-0F3F-952E-5010-5A0135B528C3}"/>
            </ac:spMkLst>
          </pc:spChg>
        </pc:sldLayoutChg>
        <pc:sldLayoutChg chg="modSp mod">
          <pc:chgData name="Guleria, Shubham" userId="7fb55bd4-af25-4f28-bdcf-10411eee4ce8" providerId="ADAL" clId="{D175936E-6B0E-43E3-936C-33CABCD47D8F}" dt="2025-02-03T09:49:36.014" v="1431"/>
          <pc:sldLayoutMkLst>
            <pc:docMk/>
            <pc:sldMasterMk cId="860543507" sldId="2147483710"/>
            <pc:sldLayoutMk cId="1570004667" sldId="2147483717"/>
          </pc:sldLayoutMkLst>
          <pc:spChg chg="mod modVis">
            <ac:chgData name="Guleria, Shubham" userId="7fb55bd4-af25-4f28-bdcf-10411eee4ce8" providerId="ADAL" clId="{D175936E-6B0E-43E3-936C-33CABCD47D8F}" dt="2025-02-03T09:49:36.014" v="1431"/>
            <ac:spMkLst>
              <pc:docMk/>
              <pc:sldMasterMk cId="860543507" sldId="2147483710"/>
              <pc:sldLayoutMk cId="1570004667" sldId="2147483717"/>
              <ac:spMk id="5" creationId="{02E0B53D-6CB7-2D6F-6801-394446513F43}"/>
            </ac:spMkLst>
          </pc:spChg>
        </pc:sldLayoutChg>
        <pc:sldLayoutChg chg="modSp mod">
          <pc:chgData name="Guleria, Shubham" userId="7fb55bd4-af25-4f28-bdcf-10411eee4ce8" providerId="ADAL" clId="{D175936E-6B0E-43E3-936C-33CABCD47D8F}" dt="2025-02-03T09:49:36.029" v="1467"/>
          <pc:sldLayoutMkLst>
            <pc:docMk/>
            <pc:sldMasterMk cId="860543507" sldId="2147483710"/>
            <pc:sldLayoutMk cId="536467577" sldId="2147483718"/>
          </pc:sldLayoutMkLst>
          <pc:spChg chg="mod ord modVis">
            <ac:chgData name="Guleria, Shubham" userId="7fb55bd4-af25-4f28-bdcf-10411eee4ce8" providerId="ADAL" clId="{D175936E-6B0E-43E3-936C-33CABCD47D8F}" dt="2025-02-03T09:49:36.029" v="1467"/>
            <ac:spMkLst>
              <pc:docMk/>
              <pc:sldMasterMk cId="860543507" sldId="2147483710"/>
              <pc:sldLayoutMk cId="536467577" sldId="2147483718"/>
              <ac:spMk id="8" creationId="{9B3095D1-E09F-572A-EEDF-613FAB0FA869}"/>
            </ac:spMkLst>
          </pc:spChg>
        </pc:sldLayoutChg>
        <pc:sldLayoutChg chg="modSp mod">
          <pc:chgData name="Guleria, Shubham" userId="7fb55bd4-af25-4f28-bdcf-10411eee4ce8" providerId="ADAL" clId="{D175936E-6B0E-43E3-936C-33CABCD47D8F}" dt="2025-02-03T09:49:36.029" v="1503"/>
          <pc:sldLayoutMkLst>
            <pc:docMk/>
            <pc:sldMasterMk cId="860543507" sldId="2147483710"/>
            <pc:sldLayoutMk cId="4257168444" sldId="2147483719"/>
          </pc:sldLayoutMkLst>
          <pc:spChg chg="mod ord modVis">
            <ac:chgData name="Guleria, Shubham" userId="7fb55bd4-af25-4f28-bdcf-10411eee4ce8" providerId="ADAL" clId="{D175936E-6B0E-43E3-936C-33CABCD47D8F}" dt="2025-02-03T09:49:36.029" v="1503"/>
            <ac:spMkLst>
              <pc:docMk/>
              <pc:sldMasterMk cId="860543507" sldId="2147483710"/>
              <pc:sldLayoutMk cId="4257168444" sldId="2147483719"/>
              <ac:spMk id="8" creationId="{726BC891-142A-64B8-C4E2-EEE47A723F54}"/>
            </ac:spMkLst>
          </pc:spChg>
        </pc:sldLayoutChg>
        <pc:sldLayoutChg chg="modSp mod">
          <pc:chgData name="Guleria, Shubham" userId="7fb55bd4-af25-4f28-bdcf-10411eee4ce8" providerId="ADAL" clId="{D175936E-6B0E-43E3-936C-33CABCD47D8F}" dt="2025-02-03T09:49:36.045" v="1539"/>
          <pc:sldLayoutMkLst>
            <pc:docMk/>
            <pc:sldMasterMk cId="860543507" sldId="2147483710"/>
            <pc:sldLayoutMk cId="512908121" sldId="2147483720"/>
          </pc:sldLayoutMkLst>
          <pc:spChg chg="mod ord modVis">
            <ac:chgData name="Guleria, Shubham" userId="7fb55bd4-af25-4f28-bdcf-10411eee4ce8" providerId="ADAL" clId="{D175936E-6B0E-43E3-936C-33CABCD47D8F}" dt="2025-02-03T09:49:36.045" v="1539"/>
            <ac:spMkLst>
              <pc:docMk/>
              <pc:sldMasterMk cId="860543507" sldId="2147483710"/>
              <pc:sldLayoutMk cId="512908121" sldId="2147483720"/>
              <ac:spMk id="7" creationId="{C223555B-505E-A3DB-61FE-D13F3F679C3A}"/>
            </ac:spMkLst>
          </pc:spChg>
        </pc:sldLayoutChg>
        <pc:sldLayoutChg chg="modSp mod">
          <pc:chgData name="Guleria, Shubham" userId="7fb55bd4-af25-4f28-bdcf-10411eee4ce8" providerId="ADAL" clId="{D175936E-6B0E-43E3-936C-33CABCD47D8F}" dt="2025-02-03T09:49:36.060" v="1575"/>
          <pc:sldLayoutMkLst>
            <pc:docMk/>
            <pc:sldMasterMk cId="860543507" sldId="2147483710"/>
            <pc:sldLayoutMk cId="26354898" sldId="2147483721"/>
          </pc:sldLayoutMkLst>
          <pc:spChg chg="mod ord modVis">
            <ac:chgData name="Guleria, Shubham" userId="7fb55bd4-af25-4f28-bdcf-10411eee4ce8" providerId="ADAL" clId="{D175936E-6B0E-43E3-936C-33CABCD47D8F}" dt="2025-02-03T09:49:36.060" v="1575"/>
            <ac:spMkLst>
              <pc:docMk/>
              <pc:sldMasterMk cId="860543507" sldId="2147483710"/>
              <pc:sldLayoutMk cId="26354898" sldId="2147483721"/>
              <ac:spMk id="7" creationId="{317042BC-C399-367C-9621-D9F043CB714A}"/>
            </ac:spMkLst>
          </pc:spChg>
        </pc:sldLayoutChg>
      </pc:sldMasterChg>
    </pc:docChg>
  </pc:docChgLst>
  <pc:docChgLst>
    <pc:chgData name="Vijaykumar Dabade" userId="7b73282b-c5a1-40e1-b675-093cab087fef" providerId="ADAL" clId="{C3653130-DEED-4B8B-A041-B66BFC21D931}"/>
    <pc:docChg chg="custSel delSld modMainMaster">
      <pc:chgData name="Vijaykumar Dabade" userId="7b73282b-c5a1-40e1-b675-093cab087fef" providerId="ADAL" clId="{C3653130-DEED-4B8B-A041-B66BFC21D931}" dt="2024-08-06T14:34:01.551" v="396"/>
      <pc:docMkLst>
        <pc:docMk/>
      </pc:docMkLst>
      <pc:sldChg chg="del">
        <pc:chgData name="Vijaykumar Dabade" userId="7b73282b-c5a1-40e1-b675-093cab087fef" providerId="ADAL" clId="{C3653130-DEED-4B8B-A041-B66BFC21D931}" dt="2024-08-06T14:33:57.195" v="0" actId="47"/>
        <pc:sldMkLst>
          <pc:docMk/>
          <pc:sldMk cId="2262352094" sldId="302"/>
        </pc:sldMkLst>
      </pc:sldChg>
      <pc:sldChg chg="del">
        <pc:chgData name="Vijaykumar Dabade" userId="7b73282b-c5a1-40e1-b675-093cab087fef" providerId="ADAL" clId="{C3653130-DEED-4B8B-A041-B66BFC21D931}" dt="2024-08-06T14:33:57.195" v="0" actId="47"/>
        <pc:sldMkLst>
          <pc:docMk/>
          <pc:sldMk cId="4262519408" sldId="303"/>
        </pc:sldMkLst>
      </pc:sldChg>
      <pc:sldChg chg="del">
        <pc:chgData name="Vijaykumar Dabade" userId="7b73282b-c5a1-40e1-b675-093cab087fef" providerId="ADAL" clId="{C3653130-DEED-4B8B-A041-B66BFC21D931}" dt="2024-08-06T14:33:57.195" v="0" actId="47"/>
        <pc:sldMkLst>
          <pc:docMk/>
          <pc:sldMk cId="1725871546" sldId="304"/>
        </pc:sldMkLst>
      </pc:sldChg>
      <pc:sldChg chg="del">
        <pc:chgData name="Vijaykumar Dabade" userId="7b73282b-c5a1-40e1-b675-093cab087fef" providerId="ADAL" clId="{C3653130-DEED-4B8B-A041-B66BFC21D931}" dt="2024-08-06T14:33:57.195" v="0" actId="47"/>
        <pc:sldMkLst>
          <pc:docMk/>
          <pc:sldMk cId="1479378541" sldId="305"/>
        </pc:sldMkLst>
      </pc:sldChg>
      <pc:sldMasterChg chg="modSldLayout">
        <pc:chgData name="Vijaykumar Dabade" userId="7b73282b-c5a1-40e1-b675-093cab087fef" providerId="ADAL" clId="{C3653130-DEED-4B8B-A041-B66BFC21D931}" dt="2024-08-06T14:34:01.551" v="396"/>
        <pc:sldMasterMkLst>
          <pc:docMk/>
          <pc:sldMasterMk cId="2332505965" sldId="2147483674"/>
        </pc:sldMasterMkLst>
        <pc:sldLayoutChg chg="modSp mod">
          <pc:chgData name="Vijaykumar Dabade" userId="7b73282b-c5a1-40e1-b675-093cab087fef" providerId="ADAL" clId="{C3653130-DEED-4B8B-A041-B66BFC21D931}" dt="2024-08-06T14:34:01.298" v="36"/>
          <pc:sldLayoutMkLst>
            <pc:docMk/>
            <pc:sldMasterMk cId="2332505965" sldId="2147483674"/>
            <pc:sldLayoutMk cId="872499842" sldId="2147483675"/>
          </pc:sldLayoutMkLst>
        </pc:sldLayoutChg>
        <pc:sldLayoutChg chg="modSp mod">
          <pc:chgData name="Vijaykumar Dabade" userId="7b73282b-c5a1-40e1-b675-093cab087fef" providerId="ADAL" clId="{C3653130-DEED-4B8B-A041-B66BFC21D931}" dt="2024-08-06T14:34:01.328" v="72"/>
          <pc:sldLayoutMkLst>
            <pc:docMk/>
            <pc:sldMasterMk cId="2332505965" sldId="2147483674"/>
            <pc:sldLayoutMk cId="2376503218" sldId="2147483676"/>
          </pc:sldLayoutMkLst>
        </pc:sldLayoutChg>
        <pc:sldLayoutChg chg="modSp mod">
          <pc:chgData name="Vijaykumar Dabade" userId="7b73282b-c5a1-40e1-b675-093cab087fef" providerId="ADAL" clId="{C3653130-DEED-4B8B-A041-B66BFC21D931}" dt="2024-08-06T14:34:01.356" v="108"/>
          <pc:sldLayoutMkLst>
            <pc:docMk/>
            <pc:sldMasterMk cId="2332505965" sldId="2147483674"/>
            <pc:sldLayoutMk cId="3224902148" sldId="2147483677"/>
          </pc:sldLayoutMkLst>
        </pc:sldLayoutChg>
        <pc:sldLayoutChg chg="modSp mod">
          <pc:chgData name="Vijaykumar Dabade" userId="7b73282b-c5a1-40e1-b675-093cab087fef" providerId="ADAL" clId="{C3653130-DEED-4B8B-A041-B66BFC21D931}" dt="2024-08-06T14:34:01.379" v="144"/>
          <pc:sldLayoutMkLst>
            <pc:docMk/>
            <pc:sldMasterMk cId="2332505965" sldId="2147483674"/>
            <pc:sldLayoutMk cId="1790477129" sldId="2147483678"/>
          </pc:sldLayoutMkLst>
        </pc:sldLayoutChg>
        <pc:sldLayoutChg chg="modSp mod">
          <pc:chgData name="Vijaykumar Dabade" userId="7b73282b-c5a1-40e1-b675-093cab087fef" providerId="ADAL" clId="{C3653130-DEED-4B8B-A041-B66BFC21D931}" dt="2024-08-06T14:34:01.407" v="180"/>
          <pc:sldLayoutMkLst>
            <pc:docMk/>
            <pc:sldMasterMk cId="2332505965" sldId="2147483674"/>
            <pc:sldLayoutMk cId="2827385928" sldId="2147483679"/>
          </pc:sldLayoutMkLst>
        </pc:sldLayoutChg>
        <pc:sldLayoutChg chg="modSp mod">
          <pc:chgData name="Vijaykumar Dabade" userId="7b73282b-c5a1-40e1-b675-093cab087fef" providerId="ADAL" clId="{C3653130-DEED-4B8B-A041-B66BFC21D931}" dt="2024-08-06T14:34:01.427" v="216"/>
          <pc:sldLayoutMkLst>
            <pc:docMk/>
            <pc:sldMasterMk cId="2332505965" sldId="2147483674"/>
            <pc:sldLayoutMk cId="2715375" sldId="2147483680"/>
          </pc:sldLayoutMkLst>
        </pc:sldLayoutChg>
        <pc:sldLayoutChg chg="modSp mod">
          <pc:chgData name="Vijaykumar Dabade" userId="7b73282b-c5a1-40e1-b675-093cab087fef" providerId="ADAL" clId="{C3653130-DEED-4B8B-A041-B66BFC21D931}" dt="2024-08-06T14:34:01.450" v="252"/>
          <pc:sldLayoutMkLst>
            <pc:docMk/>
            <pc:sldMasterMk cId="2332505965" sldId="2147483674"/>
            <pc:sldLayoutMk cId="852742465" sldId="2147483681"/>
          </pc:sldLayoutMkLst>
        </pc:sldLayoutChg>
        <pc:sldLayoutChg chg="modSp mod">
          <pc:chgData name="Vijaykumar Dabade" userId="7b73282b-c5a1-40e1-b675-093cab087fef" providerId="ADAL" clId="{C3653130-DEED-4B8B-A041-B66BFC21D931}" dt="2024-08-06T14:34:01.480" v="288"/>
          <pc:sldLayoutMkLst>
            <pc:docMk/>
            <pc:sldMasterMk cId="2332505965" sldId="2147483674"/>
            <pc:sldLayoutMk cId="2593440005" sldId="2147483682"/>
          </pc:sldLayoutMkLst>
        </pc:sldLayoutChg>
        <pc:sldLayoutChg chg="modSp mod">
          <pc:chgData name="Vijaykumar Dabade" userId="7b73282b-c5a1-40e1-b675-093cab087fef" providerId="ADAL" clId="{C3653130-DEED-4B8B-A041-B66BFC21D931}" dt="2024-08-06T14:34:01.508" v="324"/>
          <pc:sldLayoutMkLst>
            <pc:docMk/>
            <pc:sldMasterMk cId="2332505965" sldId="2147483674"/>
            <pc:sldLayoutMk cId="1450913688" sldId="2147483683"/>
          </pc:sldLayoutMkLst>
        </pc:sldLayoutChg>
        <pc:sldLayoutChg chg="modSp mod">
          <pc:chgData name="Vijaykumar Dabade" userId="7b73282b-c5a1-40e1-b675-093cab087fef" providerId="ADAL" clId="{C3653130-DEED-4B8B-A041-B66BFC21D931}" dt="2024-08-06T14:34:01.529" v="360"/>
          <pc:sldLayoutMkLst>
            <pc:docMk/>
            <pc:sldMasterMk cId="2332505965" sldId="2147483674"/>
            <pc:sldLayoutMk cId="980077891" sldId="2147483684"/>
          </pc:sldLayoutMkLst>
        </pc:sldLayoutChg>
        <pc:sldLayoutChg chg="modSp mod">
          <pc:chgData name="Vijaykumar Dabade" userId="7b73282b-c5a1-40e1-b675-093cab087fef" providerId="ADAL" clId="{C3653130-DEED-4B8B-A041-B66BFC21D931}" dt="2024-08-06T14:34:01.551" v="396"/>
          <pc:sldLayoutMkLst>
            <pc:docMk/>
            <pc:sldMasterMk cId="2332505965" sldId="2147483674"/>
            <pc:sldLayoutMk cId="311483273" sldId="2147483685"/>
          </pc:sldLayoutMkLst>
        </pc:sldLayoutChg>
      </pc:sldMasterChg>
    </pc:docChg>
  </pc:docChgLst>
  <pc:docChgLst>
    <pc:chgData name="Dabade, Vijaykumar" userId="7b73282b-c5a1-40e1-b675-093cab087fef" providerId="ADAL" clId="{1C24AEDD-29DE-474F-8136-32F758A3A1BB}"/>
    <pc:docChg chg="custSel delSld modSld modMainMaster modSection modNotesMaster">
      <pc:chgData name="Dabade, Vijaykumar" userId="7b73282b-c5a1-40e1-b675-093cab087fef" providerId="ADAL" clId="{1C24AEDD-29DE-474F-8136-32F758A3A1BB}" dt="2024-12-13T14:03:54.152" v="30326"/>
      <pc:docMkLst>
        <pc:docMk/>
      </pc:docMkLst>
      <pc:sldChg chg="del">
        <pc:chgData name="Dabade, Vijaykumar" userId="7b73282b-c5a1-40e1-b675-093cab087fef" providerId="ADAL" clId="{1C24AEDD-29DE-474F-8136-32F758A3A1BB}" dt="2024-12-13T12:57:58.569" v="0" actId="47"/>
        <pc:sldMkLst>
          <pc:docMk/>
          <pc:sldMk cId="665542275" sldId="311"/>
        </pc:sldMkLst>
      </pc:sldChg>
      <pc:sldChg chg="del">
        <pc:chgData name="Dabade, Vijaykumar" userId="7b73282b-c5a1-40e1-b675-093cab087fef" providerId="ADAL" clId="{1C24AEDD-29DE-474F-8136-32F758A3A1BB}" dt="2024-12-13T12:57:58.569" v="0" actId="47"/>
        <pc:sldMkLst>
          <pc:docMk/>
          <pc:sldMk cId="1634630012" sldId="312"/>
        </pc:sldMkLst>
      </pc:sldChg>
      <pc:sldChg chg="del">
        <pc:chgData name="Dabade, Vijaykumar" userId="7b73282b-c5a1-40e1-b675-093cab087fef" providerId="ADAL" clId="{1C24AEDD-29DE-474F-8136-32F758A3A1BB}" dt="2024-12-13T12:58:00.084" v="1" actId="47"/>
        <pc:sldMkLst>
          <pc:docMk/>
          <pc:sldMk cId="329466757" sldId="313"/>
        </pc:sldMkLst>
      </pc:sldChg>
      <pc:sldChg chg="addSp delSp modSp mod modNotes">
        <pc:chgData name="Dabade, Vijaykumar" userId="7b73282b-c5a1-40e1-b675-093cab087fef" providerId="ADAL" clId="{1C24AEDD-29DE-474F-8136-32F758A3A1BB}" dt="2024-12-13T14:03:51.536" v="29930" actId="1076"/>
        <pc:sldMkLst>
          <pc:docMk/>
          <pc:sldMk cId="4172890806" sldId="314"/>
        </pc:sldMkLst>
      </pc:sldChg>
      <pc:sldMasterChg chg="modSldLayout">
        <pc:chgData name="Dabade, Vijaykumar" userId="7b73282b-c5a1-40e1-b675-093cab087fef" providerId="ADAL" clId="{1C24AEDD-29DE-474F-8136-32F758A3A1BB}" dt="2024-12-13T13:01:36.895" v="4392"/>
        <pc:sldMasterMkLst>
          <pc:docMk/>
          <pc:sldMasterMk cId="2332505965" sldId="2147483674"/>
        </pc:sldMasterMkLst>
        <pc:sldLayoutChg chg="modSp mod">
          <pc:chgData name="Dabade, Vijaykumar" userId="7b73282b-c5a1-40e1-b675-093cab087fef" providerId="ADAL" clId="{1C24AEDD-29DE-474F-8136-32F758A3A1BB}" dt="2024-12-13T13:01:36.693" v="4032"/>
          <pc:sldLayoutMkLst>
            <pc:docMk/>
            <pc:sldMasterMk cId="2332505965" sldId="2147483674"/>
            <pc:sldLayoutMk cId="872499842" sldId="2147483675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01:36.711" v="4068"/>
          <pc:sldLayoutMkLst>
            <pc:docMk/>
            <pc:sldMasterMk cId="2332505965" sldId="2147483674"/>
            <pc:sldLayoutMk cId="2376503218" sldId="2147483676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01:36.731" v="4104"/>
          <pc:sldLayoutMkLst>
            <pc:docMk/>
            <pc:sldMasterMk cId="2332505965" sldId="2147483674"/>
            <pc:sldLayoutMk cId="3224902148" sldId="2147483677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01:36.750" v="4140"/>
          <pc:sldLayoutMkLst>
            <pc:docMk/>
            <pc:sldMasterMk cId="2332505965" sldId="2147483674"/>
            <pc:sldLayoutMk cId="1790477129" sldId="2147483678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01:36.770" v="4176"/>
          <pc:sldLayoutMkLst>
            <pc:docMk/>
            <pc:sldMasterMk cId="2332505965" sldId="2147483674"/>
            <pc:sldLayoutMk cId="2827385928" sldId="2147483679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01:36.790" v="4212"/>
          <pc:sldLayoutMkLst>
            <pc:docMk/>
            <pc:sldMasterMk cId="2332505965" sldId="2147483674"/>
            <pc:sldLayoutMk cId="2715375" sldId="2147483680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01:36.811" v="4248"/>
          <pc:sldLayoutMkLst>
            <pc:docMk/>
            <pc:sldMasterMk cId="2332505965" sldId="2147483674"/>
            <pc:sldLayoutMk cId="852742465" sldId="2147483681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01:36.832" v="4284"/>
          <pc:sldLayoutMkLst>
            <pc:docMk/>
            <pc:sldMasterMk cId="2332505965" sldId="2147483674"/>
            <pc:sldLayoutMk cId="2593440005" sldId="2147483682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01:36.855" v="4320"/>
          <pc:sldLayoutMkLst>
            <pc:docMk/>
            <pc:sldMasterMk cId="2332505965" sldId="2147483674"/>
            <pc:sldLayoutMk cId="1450913688" sldId="2147483683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01:36.875" v="4356"/>
          <pc:sldLayoutMkLst>
            <pc:docMk/>
            <pc:sldMasterMk cId="2332505965" sldId="2147483674"/>
            <pc:sldLayoutMk cId="980077891" sldId="2147483684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01:36.895" v="4392"/>
          <pc:sldLayoutMkLst>
            <pc:docMk/>
            <pc:sldMasterMk cId="2332505965" sldId="2147483674"/>
            <pc:sldLayoutMk cId="311483273" sldId="2147483685"/>
          </pc:sldLayoutMkLst>
        </pc:sldLayoutChg>
      </pc:sldMasterChg>
      <pc:sldMasterChg chg="modSp modSldLayout">
        <pc:chgData name="Dabade, Vijaykumar" userId="7b73282b-c5a1-40e1-b675-093cab087fef" providerId="ADAL" clId="{1C24AEDD-29DE-474F-8136-32F758A3A1BB}" dt="2024-12-13T13:17:32.108" v="15982"/>
        <pc:sldMasterMkLst>
          <pc:docMk/>
          <pc:sldMasterMk cId="1513809452" sldId="2147483686"/>
        </pc:sldMasterMkLst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595540623" sldId="2147483687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211206829" sldId="2147483688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2681837702" sldId="2147483689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3684444202" sldId="2147483690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1857510650" sldId="2147483691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2837915479" sldId="2147483692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934156928" sldId="2147483693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1778262143" sldId="2147483694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1655847812" sldId="2147483695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1537188645" sldId="2147483696"/>
          </pc:sldLayoutMkLst>
        </pc:sldLayoutChg>
        <pc:sldLayoutChg chg="modSp mod">
          <pc:chgData name="Dabade, Vijaykumar" userId="7b73282b-c5a1-40e1-b675-093cab087fef" providerId="ADAL" clId="{1C24AEDD-29DE-474F-8136-32F758A3A1BB}" dt="2024-12-13T13:17:32.108" v="15982"/>
          <pc:sldLayoutMkLst>
            <pc:docMk/>
            <pc:sldMasterMk cId="1513809452" sldId="2147483686"/>
            <pc:sldLayoutMk cId="688098819" sldId="2147483697"/>
          </pc:sldLayoutMkLst>
        </pc:sldLayoutChg>
      </pc:sldMasterChg>
      <pc:sldMasterChg chg="modSldLayout">
        <pc:chgData name="Dabade, Vijaykumar" userId="7b73282b-c5a1-40e1-b675-093cab087fef" providerId="ADAL" clId="{1C24AEDD-29DE-474F-8136-32F758A3A1BB}" dt="2024-12-13T14:03:54.152" v="30326"/>
        <pc:sldMasterMkLst>
          <pc:docMk/>
          <pc:sldMasterMk cId="2288328368" sldId="2147483698"/>
        </pc:sldMasterMkLst>
        <pc:sldLayoutChg chg="modSp mod">
          <pc:chgData name="Dabade, Vijaykumar" userId="7b73282b-c5a1-40e1-b675-093cab087fef" providerId="ADAL" clId="{1C24AEDD-29DE-474F-8136-32F758A3A1BB}" dt="2024-12-13T14:03:53.964" v="29966"/>
          <pc:sldLayoutMkLst>
            <pc:docMk/>
            <pc:sldMasterMk cId="2288328368" sldId="2147483698"/>
            <pc:sldLayoutMk cId="2163098907" sldId="2147483699"/>
          </pc:sldLayoutMkLst>
        </pc:sldLayoutChg>
        <pc:sldLayoutChg chg="modSp mod">
          <pc:chgData name="Dabade, Vijaykumar" userId="7b73282b-c5a1-40e1-b675-093cab087fef" providerId="ADAL" clId="{1C24AEDD-29DE-474F-8136-32F758A3A1BB}" dt="2024-12-13T14:03:53.980" v="30002"/>
          <pc:sldLayoutMkLst>
            <pc:docMk/>
            <pc:sldMasterMk cId="2288328368" sldId="2147483698"/>
            <pc:sldLayoutMk cId="1648553309" sldId="2147483700"/>
          </pc:sldLayoutMkLst>
        </pc:sldLayoutChg>
        <pc:sldLayoutChg chg="modSp mod">
          <pc:chgData name="Dabade, Vijaykumar" userId="7b73282b-c5a1-40e1-b675-093cab087fef" providerId="ADAL" clId="{1C24AEDD-29DE-474F-8136-32F758A3A1BB}" dt="2024-12-13T14:03:54.011" v="30038"/>
          <pc:sldLayoutMkLst>
            <pc:docMk/>
            <pc:sldMasterMk cId="2288328368" sldId="2147483698"/>
            <pc:sldLayoutMk cId="3171003972" sldId="2147483701"/>
          </pc:sldLayoutMkLst>
        </pc:sldLayoutChg>
        <pc:sldLayoutChg chg="modSp mod">
          <pc:chgData name="Dabade, Vijaykumar" userId="7b73282b-c5a1-40e1-b675-093cab087fef" providerId="ADAL" clId="{1C24AEDD-29DE-474F-8136-32F758A3A1BB}" dt="2024-12-13T14:03:54.027" v="30074"/>
          <pc:sldLayoutMkLst>
            <pc:docMk/>
            <pc:sldMasterMk cId="2288328368" sldId="2147483698"/>
            <pc:sldLayoutMk cId="1258277119" sldId="2147483702"/>
          </pc:sldLayoutMkLst>
        </pc:sldLayoutChg>
        <pc:sldLayoutChg chg="modSp mod">
          <pc:chgData name="Dabade, Vijaykumar" userId="7b73282b-c5a1-40e1-b675-093cab087fef" providerId="ADAL" clId="{1C24AEDD-29DE-474F-8136-32F758A3A1BB}" dt="2024-12-13T14:03:54.043" v="30110"/>
          <pc:sldLayoutMkLst>
            <pc:docMk/>
            <pc:sldMasterMk cId="2288328368" sldId="2147483698"/>
            <pc:sldLayoutMk cId="1345066969" sldId="2147483703"/>
          </pc:sldLayoutMkLst>
        </pc:sldLayoutChg>
        <pc:sldLayoutChg chg="modSp mod">
          <pc:chgData name="Dabade, Vijaykumar" userId="7b73282b-c5a1-40e1-b675-093cab087fef" providerId="ADAL" clId="{1C24AEDD-29DE-474F-8136-32F758A3A1BB}" dt="2024-12-13T14:03:54.058" v="30146"/>
          <pc:sldLayoutMkLst>
            <pc:docMk/>
            <pc:sldMasterMk cId="2288328368" sldId="2147483698"/>
            <pc:sldLayoutMk cId="4104762439" sldId="2147483704"/>
          </pc:sldLayoutMkLst>
        </pc:sldLayoutChg>
        <pc:sldLayoutChg chg="modSp mod">
          <pc:chgData name="Dabade, Vijaykumar" userId="7b73282b-c5a1-40e1-b675-093cab087fef" providerId="ADAL" clId="{1C24AEDD-29DE-474F-8136-32F758A3A1BB}" dt="2024-12-13T14:03:54.074" v="30182"/>
          <pc:sldLayoutMkLst>
            <pc:docMk/>
            <pc:sldMasterMk cId="2288328368" sldId="2147483698"/>
            <pc:sldLayoutMk cId="3676243294" sldId="2147483705"/>
          </pc:sldLayoutMkLst>
        </pc:sldLayoutChg>
        <pc:sldLayoutChg chg="modSp mod">
          <pc:chgData name="Dabade, Vijaykumar" userId="7b73282b-c5a1-40e1-b675-093cab087fef" providerId="ADAL" clId="{1C24AEDD-29DE-474F-8136-32F758A3A1BB}" dt="2024-12-13T14:03:54.105" v="30218"/>
          <pc:sldLayoutMkLst>
            <pc:docMk/>
            <pc:sldMasterMk cId="2288328368" sldId="2147483698"/>
            <pc:sldLayoutMk cId="3398076499" sldId="2147483706"/>
          </pc:sldLayoutMkLst>
        </pc:sldLayoutChg>
        <pc:sldLayoutChg chg="modSp mod">
          <pc:chgData name="Dabade, Vijaykumar" userId="7b73282b-c5a1-40e1-b675-093cab087fef" providerId="ADAL" clId="{1C24AEDD-29DE-474F-8136-32F758A3A1BB}" dt="2024-12-13T14:03:54.121" v="30254"/>
          <pc:sldLayoutMkLst>
            <pc:docMk/>
            <pc:sldMasterMk cId="2288328368" sldId="2147483698"/>
            <pc:sldLayoutMk cId="1736523461" sldId="2147483707"/>
          </pc:sldLayoutMkLst>
        </pc:sldLayoutChg>
        <pc:sldLayoutChg chg="modSp mod">
          <pc:chgData name="Dabade, Vijaykumar" userId="7b73282b-c5a1-40e1-b675-093cab087fef" providerId="ADAL" clId="{1C24AEDD-29DE-474F-8136-32F758A3A1BB}" dt="2024-12-13T14:03:54.139" v="30290"/>
          <pc:sldLayoutMkLst>
            <pc:docMk/>
            <pc:sldMasterMk cId="2288328368" sldId="2147483698"/>
            <pc:sldLayoutMk cId="3807400627" sldId="2147483708"/>
          </pc:sldLayoutMkLst>
        </pc:sldLayoutChg>
        <pc:sldLayoutChg chg="modSp mod">
          <pc:chgData name="Dabade, Vijaykumar" userId="7b73282b-c5a1-40e1-b675-093cab087fef" providerId="ADAL" clId="{1C24AEDD-29DE-474F-8136-32F758A3A1BB}" dt="2024-12-13T14:03:54.152" v="30326"/>
          <pc:sldLayoutMkLst>
            <pc:docMk/>
            <pc:sldMasterMk cId="2288328368" sldId="2147483698"/>
            <pc:sldLayoutMk cId="1703676097" sldId="2147483709"/>
          </pc:sldLayoutMkLst>
        </pc:sldLayoutChg>
      </pc:sldMasterChg>
    </pc:docChg>
  </pc:docChgLst>
  <pc:docChgLst>
    <pc:chgData name="Vijaykumar Dabade" userId="7b73282b-c5a1-40e1-b675-093cab087fef" providerId="ADAL" clId="{3C61819B-8DEB-4FA6-B5DC-29162678F903}"/>
    <pc:docChg chg="undo custSel addSld delSld modSld modMainMaster">
      <pc:chgData name="Vijaykumar Dabade" userId="7b73282b-c5a1-40e1-b675-093cab087fef" providerId="ADAL" clId="{3C61819B-8DEB-4FA6-B5DC-29162678F903}" dt="2024-08-06T14:32:31.437" v="12686" actId="1036"/>
      <pc:docMkLst>
        <pc:docMk/>
      </pc:docMkLst>
      <pc:sldChg chg="addSp delSp modSp mod">
        <pc:chgData name="Vijaykumar Dabade" userId="7b73282b-c5a1-40e1-b675-093cab087fef" providerId="ADAL" clId="{3C61819B-8DEB-4FA6-B5DC-29162678F903}" dt="2024-08-06T14:24:04.366" v="12544" actId="196"/>
        <pc:sldMkLst>
          <pc:docMk/>
          <pc:sldMk cId="1725871546" sldId="304"/>
        </pc:sldMkLst>
      </pc:sldChg>
      <pc:sldChg chg="addSp modSp mod">
        <pc:chgData name="Vijaykumar Dabade" userId="7b73282b-c5a1-40e1-b675-093cab087fef" providerId="ADAL" clId="{3C61819B-8DEB-4FA6-B5DC-29162678F903}" dt="2024-08-06T14:32:31.437" v="12686" actId="1036"/>
        <pc:sldMkLst>
          <pc:docMk/>
          <pc:sldMk cId="997263590" sldId="306"/>
        </pc:sldMkLst>
      </pc:sldChg>
      <pc:sldChg chg="addSp delSp modSp mod">
        <pc:chgData name="Vijaykumar Dabade" userId="7b73282b-c5a1-40e1-b675-093cab087fef" providerId="ADAL" clId="{3C61819B-8DEB-4FA6-B5DC-29162678F903}" dt="2024-08-06T14:30:08.359" v="12641" actId="692"/>
        <pc:sldMkLst>
          <pc:docMk/>
          <pc:sldMk cId="115296221" sldId="307"/>
        </pc:sldMkLst>
      </pc:sldChg>
      <pc:sldChg chg="add del">
        <pc:chgData name="Vijaykumar Dabade" userId="7b73282b-c5a1-40e1-b675-093cab087fef" providerId="ADAL" clId="{3C61819B-8DEB-4FA6-B5DC-29162678F903}" dt="2024-08-06T14:24:18.439" v="12545" actId="47"/>
        <pc:sldMkLst>
          <pc:docMk/>
          <pc:sldMk cId="3144634505" sldId="308"/>
        </pc:sldMkLst>
      </pc:sldChg>
    </pc:docChg>
  </pc:docChgLst>
  <pc:docChgLst>
    <pc:chgData name="Dabade, Vijaykumar" userId="7b73282b-c5a1-40e1-b675-093cab087fef" providerId="ADAL" clId="{B420C0EA-AD5F-4DAA-97D0-226E512DCB33}"/>
    <pc:docChg chg="undo custSel addSld delSld modSld sldOrd delMainMaster modMainMaster delSection modSection">
      <pc:chgData name="Dabade, Vijaykumar" userId="7b73282b-c5a1-40e1-b675-093cab087fef" providerId="ADAL" clId="{B420C0EA-AD5F-4DAA-97D0-226E512DCB33}" dt="2025-01-22T04:46:33.066" v="486825"/>
      <pc:docMkLst>
        <pc:docMk/>
      </pc:docMkLst>
      <pc:sldChg chg="del">
        <pc:chgData name="Dabade, Vijaykumar" userId="7b73282b-c5a1-40e1-b675-093cab087fef" providerId="ADAL" clId="{B420C0EA-AD5F-4DAA-97D0-226E512DCB33}" dt="2024-12-19T12:04:27.815" v="400" actId="47"/>
        <pc:sldMkLst>
          <pc:docMk/>
          <pc:sldMk cId="4172890806" sldId="314"/>
        </pc:sldMkLst>
      </pc:sldChg>
      <pc:sldChg chg="modSp mod">
        <pc:chgData name="Dabade, Vijaykumar" userId="7b73282b-c5a1-40e1-b675-093cab087fef" providerId="ADAL" clId="{B420C0EA-AD5F-4DAA-97D0-226E512DCB33}" dt="2024-12-19T12:04:21.582" v="5" actId="20577"/>
        <pc:sldMkLst>
          <pc:docMk/>
          <pc:sldMk cId="1777513038" sldId="315"/>
        </pc:sldMkLst>
      </pc:sldChg>
      <pc:sldChg chg="add">
        <pc:chgData name="Dabade, Vijaykumar" userId="7b73282b-c5a1-40e1-b675-093cab087fef" providerId="ADAL" clId="{B420C0EA-AD5F-4DAA-97D0-226E512DCB33}" dt="2024-12-19T12:04:30.723" v="401" actId="2890"/>
        <pc:sldMkLst>
          <pc:docMk/>
          <pc:sldMk cId="2146913411" sldId="316"/>
        </pc:sldMkLst>
      </pc:sldChg>
      <pc:sldChg chg="del">
        <pc:chgData name="Dabade, Vijaykumar" userId="7b73282b-c5a1-40e1-b675-093cab087fef" providerId="ADAL" clId="{B420C0EA-AD5F-4DAA-97D0-226E512DCB33}" dt="2025-01-02T07:59:37.347" v="15663" actId="47"/>
        <pc:sldMkLst>
          <pc:docMk/>
          <pc:sldMk cId="1275686489" sldId="321"/>
        </pc:sldMkLst>
      </pc:sldChg>
      <pc:sldChg chg="del">
        <pc:chgData name="Dabade, Vijaykumar" userId="7b73282b-c5a1-40e1-b675-093cab087fef" providerId="ADAL" clId="{B420C0EA-AD5F-4DAA-97D0-226E512DCB33}" dt="2025-01-02T07:59:30.439" v="15662" actId="47"/>
        <pc:sldMkLst>
          <pc:docMk/>
          <pc:sldMk cId="1213215470" sldId="7565"/>
        </pc:sldMkLst>
      </pc:sldChg>
      <pc:sldChg chg="addSp delSp modSp mod">
        <pc:chgData name="Dabade, Vijaykumar" userId="7b73282b-c5a1-40e1-b675-093cab087fef" providerId="ADAL" clId="{B420C0EA-AD5F-4DAA-97D0-226E512DCB33}" dt="2025-01-21T05:33:31.225" v="486031" actId="6549"/>
        <pc:sldMkLst>
          <pc:docMk/>
          <pc:sldMk cId="1777881019" sldId="7566"/>
        </pc:sldMkLst>
        <pc:spChg chg="mod">
          <ac:chgData name="Dabade, Vijaykumar" userId="7b73282b-c5a1-40e1-b675-093cab087fef" providerId="ADAL" clId="{B420C0EA-AD5F-4DAA-97D0-226E512DCB33}" dt="2025-01-02T08:03:47.705" v="15734" actId="14100"/>
          <ac:spMkLst>
            <pc:docMk/>
            <pc:sldMk cId="1777881019" sldId="7566"/>
            <ac:spMk id="3" creationId="{D7613B62-55A3-FFB0-B735-6DE22FCB3573}"/>
          </ac:spMkLst>
        </pc:spChg>
        <pc:spChg chg="mod">
          <ac:chgData name="Dabade, Vijaykumar" userId="7b73282b-c5a1-40e1-b675-093cab087fef" providerId="ADAL" clId="{B420C0EA-AD5F-4DAA-97D0-226E512DCB33}" dt="2025-01-21T05:33:31.225" v="486031" actId="6549"/>
          <ac:spMkLst>
            <pc:docMk/>
            <pc:sldMk cId="1777881019" sldId="7566"/>
            <ac:spMk id="5" creationId="{9290F5EB-8B33-9A75-3FF8-70377CBC542E}"/>
          </ac:spMkLst>
        </pc:spChg>
        <pc:spChg chg="mod">
          <ac:chgData name="Dabade, Vijaykumar" userId="7b73282b-c5a1-40e1-b675-093cab087fef" providerId="ADAL" clId="{B420C0EA-AD5F-4DAA-97D0-226E512DCB33}" dt="2025-01-03T05:00:24.721" v="40337" actId="14100"/>
          <ac:spMkLst>
            <pc:docMk/>
            <pc:sldMk cId="1777881019" sldId="7566"/>
            <ac:spMk id="10" creationId="{3C2D072C-2EC9-405E-2192-471A34719604}"/>
          </ac:spMkLst>
        </pc:spChg>
        <pc:spChg chg="mod">
          <ac:chgData name="Dabade, Vijaykumar" userId="7b73282b-c5a1-40e1-b675-093cab087fef" providerId="ADAL" clId="{B420C0EA-AD5F-4DAA-97D0-226E512DCB33}" dt="2025-01-03T04:57:59.480" v="30067" actId="14100"/>
          <ac:spMkLst>
            <pc:docMk/>
            <pc:sldMk cId="1777881019" sldId="7566"/>
            <ac:spMk id="13" creationId="{38799F4A-600B-75EE-F1FE-DA32B203F448}"/>
          </ac:spMkLst>
        </pc:spChg>
        <pc:spChg chg="add mod">
          <ac:chgData name="Dabade, Vijaykumar" userId="7b73282b-c5a1-40e1-b675-093cab087fef" providerId="ADAL" clId="{B420C0EA-AD5F-4DAA-97D0-226E512DCB33}" dt="2025-01-03T04:54:02.509" v="17428"/>
          <ac:spMkLst>
            <pc:docMk/>
            <pc:sldMk cId="1777881019" sldId="7566"/>
            <ac:spMk id="14" creationId="{CDCDDBCA-B059-8054-4D63-A535F257CEF8}"/>
          </ac:spMkLst>
        </pc:spChg>
        <pc:spChg chg="add del mod">
          <ac:chgData name="Dabade, Vijaykumar" userId="7b73282b-c5a1-40e1-b675-093cab087fef" providerId="ADAL" clId="{B420C0EA-AD5F-4DAA-97D0-226E512DCB33}" dt="2025-01-14T03:58:05.552" v="445784" actId="478"/>
          <ac:spMkLst>
            <pc:docMk/>
            <pc:sldMk cId="1777881019" sldId="7566"/>
            <ac:spMk id="15" creationId="{74E496B3-27D2-1FF2-0A0A-812F170F9334}"/>
          </ac:spMkLst>
        </pc:spChg>
        <pc:spChg chg="mod">
          <ac:chgData name="Dabade, Vijaykumar" userId="7b73282b-c5a1-40e1-b675-093cab087fef" providerId="ADAL" clId="{B420C0EA-AD5F-4DAA-97D0-226E512DCB33}" dt="2025-01-02T16:30:50.213" v="16560" actId="1076"/>
          <ac:spMkLst>
            <pc:docMk/>
            <pc:sldMk cId="1777881019" sldId="7566"/>
            <ac:spMk id="16" creationId="{A171FAEE-4106-9A67-25F7-DE0636919E90}"/>
          </ac:spMkLst>
        </pc:spChg>
        <pc:spChg chg="add del mod">
          <ac:chgData name="Dabade, Vijaykumar" userId="7b73282b-c5a1-40e1-b675-093cab087fef" providerId="ADAL" clId="{B420C0EA-AD5F-4DAA-97D0-226E512DCB33}" dt="2025-01-03T11:16:37.330" v="134909" actId="1076"/>
          <ac:spMkLst>
            <pc:docMk/>
            <pc:sldMk cId="1777881019" sldId="7566"/>
            <ac:spMk id="17" creationId="{C5DB2240-D65D-8AA2-9F13-165BB76BCDB2}"/>
          </ac:spMkLst>
        </pc:spChg>
        <pc:spChg chg="mod">
          <ac:chgData name="Dabade, Vijaykumar" userId="7b73282b-c5a1-40e1-b675-093cab087fef" providerId="ADAL" clId="{B420C0EA-AD5F-4DAA-97D0-226E512DCB33}" dt="2025-01-09T05:26:23.946" v="207286" actId="14100"/>
          <ac:spMkLst>
            <pc:docMk/>
            <pc:sldMk cId="1777881019" sldId="7566"/>
            <ac:spMk id="19" creationId="{ABA0F353-574F-1012-BC41-162DDEB8660D}"/>
          </ac:spMkLst>
        </pc:spChg>
        <pc:spChg chg="add mod">
          <ac:chgData name="Dabade, Vijaykumar" userId="7b73282b-c5a1-40e1-b675-093cab087fef" providerId="ADAL" clId="{B420C0EA-AD5F-4DAA-97D0-226E512DCB33}" dt="2025-01-14T03:54:36.486" v="442581" actId="478"/>
          <ac:spMkLst>
            <pc:docMk/>
            <pc:sldMk cId="1777881019" sldId="7566"/>
            <ac:spMk id="20" creationId="{AAEC14B8-7E0B-5CA9-458A-7E7FB24973AC}"/>
          </ac:spMkLst>
        </pc:spChg>
        <pc:spChg chg="add mod">
          <ac:chgData name="Dabade, Vijaykumar" userId="7b73282b-c5a1-40e1-b675-093cab087fef" providerId="ADAL" clId="{B420C0EA-AD5F-4DAA-97D0-226E512DCB33}" dt="2025-01-13T04:42:34.269" v="268638" actId="1076"/>
          <ac:spMkLst>
            <pc:docMk/>
            <pc:sldMk cId="1777881019" sldId="7566"/>
            <ac:spMk id="22" creationId="{897028C8-CACD-28BC-4B52-3CF0473D2087}"/>
          </ac:spMkLst>
        </pc:spChg>
        <pc:spChg chg="add del mod">
          <ac:chgData name="Dabade, Vijaykumar" userId="7b73282b-c5a1-40e1-b675-093cab087fef" providerId="ADAL" clId="{B420C0EA-AD5F-4DAA-97D0-226E512DCB33}" dt="2025-01-09T15:24:47.616" v="216385" actId="478"/>
          <ac:spMkLst>
            <pc:docMk/>
            <pc:sldMk cId="1777881019" sldId="7566"/>
            <ac:spMk id="23" creationId="{A8E88804-55BB-4E80-FCF9-B3A73B491B81}"/>
          </ac:spMkLst>
        </pc:spChg>
        <pc:spChg chg="add mod">
          <ac:chgData name="Dabade, Vijaykumar" userId="7b73282b-c5a1-40e1-b675-093cab087fef" providerId="ADAL" clId="{B420C0EA-AD5F-4DAA-97D0-226E512DCB33}" dt="2025-01-07T13:22:15.751" v="204918" actId="1076"/>
          <ac:spMkLst>
            <pc:docMk/>
            <pc:sldMk cId="1777881019" sldId="7566"/>
            <ac:spMk id="24" creationId="{C95CAFD6-4003-E5CC-D6D4-04F1CA7925B2}"/>
          </ac:spMkLst>
        </pc:spChg>
        <pc:spChg chg="add del mod">
          <ac:chgData name="Dabade, Vijaykumar" userId="7b73282b-c5a1-40e1-b675-093cab087fef" providerId="ADAL" clId="{B420C0EA-AD5F-4DAA-97D0-226E512DCB33}" dt="2025-01-09T15:51:07.635" v="216394" actId="478"/>
          <ac:spMkLst>
            <pc:docMk/>
            <pc:sldMk cId="1777881019" sldId="7566"/>
            <ac:spMk id="25" creationId="{82E714CE-DE11-B90F-F056-7425581EAFDA}"/>
          </ac:spMkLst>
        </pc:spChg>
        <pc:spChg chg="add mod">
          <ac:chgData name="Dabade, Vijaykumar" userId="7b73282b-c5a1-40e1-b675-093cab087fef" providerId="ADAL" clId="{B420C0EA-AD5F-4DAA-97D0-226E512DCB33}" dt="2025-01-14T03:54:36.486" v="442581" actId="478"/>
          <ac:spMkLst>
            <pc:docMk/>
            <pc:sldMk cId="1777881019" sldId="7566"/>
            <ac:spMk id="25" creationId="{E8351AB9-FB7D-3423-993F-553A50BF9514}"/>
          </ac:spMkLst>
        </pc:spChg>
        <pc:spChg chg="mod">
          <ac:chgData name="Dabade, Vijaykumar" userId="7b73282b-c5a1-40e1-b675-093cab087fef" providerId="ADAL" clId="{B420C0EA-AD5F-4DAA-97D0-226E512DCB33}" dt="2025-01-13T04:40:13.392" v="258521" actId="14100"/>
          <ac:spMkLst>
            <pc:docMk/>
            <pc:sldMk cId="1777881019" sldId="7566"/>
            <ac:spMk id="26" creationId="{094A080A-9AC9-AE6F-AD05-005CE9E5F8E6}"/>
          </ac:spMkLst>
        </pc:spChg>
        <pc:spChg chg="mod">
          <ac:chgData name="Dabade, Vijaykumar" userId="7b73282b-c5a1-40e1-b675-093cab087fef" providerId="ADAL" clId="{B420C0EA-AD5F-4DAA-97D0-226E512DCB33}" dt="2025-01-03T05:00:19.112" v="39942" actId="14100"/>
          <ac:spMkLst>
            <pc:docMk/>
            <pc:sldMk cId="1777881019" sldId="7566"/>
            <ac:spMk id="28" creationId="{0B940662-FD07-7583-75DF-36A90D6B9FCF}"/>
          </ac:spMkLst>
        </pc:spChg>
        <pc:spChg chg="mod">
          <ac:chgData name="Dabade, Vijaykumar" userId="7b73282b-c5a1-40e1-b675-093cab087fef" providerId="ADAL" clId="{B420C0EA-AD5F-4DAA-97D0-226E512DCB33}" dt="2025-01-10T06:25:46.964" v="220777" actId="571"/>
          <ac:spMkLst>
            <pc:docMk/>
            <pc:sldMk cId="1777881019" sldId="7566"/>
            <ac:spMk id="30" creationId="{20B2DD6A-E091-E784-AD0F-A73A8DB0EE5F}"/>
          </ac:spMkLst>
        </pc:spChg>
        <pc:spChg chg="mod">
          <ac:chgData name="Dabade, Vijaykumar" userId="7b73282b-c5a1-40e1-b675-093cab087fef" providerId="ADAL" clId="{B420C0EA-AD5F-4DAA-97D0-226E512DCB33}" dt="2025-01-02T08:16:44.864" v="15811" actId="1076"/>
          <ac:spMkLst>
            <pc:docMk/>
            <pc:sldMk cId="1777881019" sldId="7566"/>
            <ac:spMk id="31" creationId="{700CD3E1-9E4E-2B5B-C636-EA1F88E24427}"/>
          </ac:spMkLst>
        </pc:spChg>
        <pc:spChg chg="mod">
          <ac:chgData name="Dabade, Vijaykumar" userId="7b73282b-c5a1-40e1-b675-093cab087fef" providerId="ADAL" clId="{B420C0EA-AD5F-4DAA-97D0-226E512DCB33}" dt="2025-01-09T05:26:36.746" v="208075"/>
          <ac:spMkLst>
            <pc:docMk/>
            <pc:sldMk cId="1777881019" sldId="7566"/>
            <ac:spMk id="32" creationId="{1D806DE6-B32A-98E9-557F-082A04337143}"/>
          </ac:spMkLst>
        </pc:spChg>
        <pc:spChg chg="add mod">
          <ac:chgData name="Dabade, Vijaykumar" userId="7b73282b-c5a1-40e1-b675-093cab087fef" providerId="ADAL" clId="{B420C0EA-AD5F-4DAA-97D0-226E512DCB33}" dt="2025-01-09T05:27:12.252" v="209260" actId="571"/>
          <ac:spMkLst>
            <pc:docMk/>
            <pc:sldMk cId="1777881019" sldId="7566"/>
            <ac:spMk id="33" creationId="{82E117ED-6132-04AF-AA08-EA99DE202E48}"/>
          </ac:spMkLst>
        </pc:spChg>
        <pc:spChg chg="add mod">
          <ac:chgData name="Dabade, Vijaykumar" userId="7b73282b-c5a1-40e1-b675-093cab087fef" providerId="ADAL" clId="{B420C0EA-AD5F-4DAA-97D0-226E512DCB33}" dt="2025-01-10T06:25:46.964" v="220777" actId="571"/>
          <ac:spMkLst>
            <pc:docMk/>
            <pc:sldMk cId="1777881019" sldId="7566"/>
            <ac:spMk id="35" creationId="{F65FB382-7C3A-4882-BF68-3EC719E60172}"/>
          </ac:spMkLst>
        </pc:spChg>
        <pc:spChg chg="add mod">
          <ac:chgData name="Dabade, Vijaykumar" userId="7b73282b-c5a1-40e1-b675-093cab087fef" providerId="ADAL" clId="{B420C0EA-AD5F-4DAA-97D0-226E512DCB33}" dt="2025-01-14T03:54:36.486" v="442581" actId="478"/>
          <ac:spMkLst>
            <pc:docMk/>
            <pc:sldMk cId="1777881019" sldId="7566"/>
            <ac:spMk id="36" creationId="{9697ED5A-64D4-23E1-25B8-4A37B6A44811}"/>
          </ac:spMkLst>
        </pc:spChg>
        <pc:spChg chg="add del mod">
          <ac:chgData name="Dabade, Vijaykumar" userId="7b73282b-c5a1-40e1-b675-093cab087fef" providerId="ADAL" clId="{B420C0EA-AD5F-4DAA-97D0-226E512DCB33}" dt="2025-01-14T03:28:13.610" v="435416" actId="478"/>
          <ac:spMkLst>
            <pc:docMk/>
            <pc:sldMk cId="1777881019" sldId="7566"/>
            <ac:spMk id="37" creationId="{164D4FE5-F1E4-8323-39DF-75CC41644890}"/>
          </ac:spMkLst>
        </pc:spChg>
        <pc:spChg chg="add mod">
          <ac:chgData name="Dabade, Vijaykumar" userId="7b73282b-c5a1-40e1-b675-093cab087fef" providerId="ADAL" clId="{B420C0EA-AD5F-4DAA-97D0-226E512DCB33}" dt="2025-01-14T03:54:36.486" v="442581" actId="478"/>
          <ac:spMkLst>
            <pc:docMk/>
            <pc:sldMk cId="1777881019" sldId="7566"/>
            <ac:spMk id="38" creationId="{E072DF9C-CAD2-D3DC-E985-AB5390079A2C}"/>
          </ac:spMkLst>
        </pc:spChg>
        <pc:spChg chg="mod">
          <ac:chgData name="Dabade, Vijaykumar" userId="7b73282b-c5a1-40e1-b675-093cab087fef" providerId="ADAL" clId="{B420C0EA-AD5F-4DAA-97D0-226E512DCB33}" dt="2025-01-17T10:48:58.023" v="483256"/>
          <ac:spMkLst>
            <pc:docMk/>
            <pc:sldMk cId="1777881019" sldId="7566"/>
            <ac:spMk id="39" creationId="{2CD5940A-B9B8-9971-E0B6-7CC339B2122E}"/>
          </ac:spMkLst>
        </pc:spChg>
        <pc:spChg chg="add del mod">
          <ac:chgData name="Dabade, Vijaykumar" userId="7b73282b-c5a1-40e1-b675-093cab087fef" providerId="ADAL" clId="{B420C0EA-AD5F-4DAA-97D0-226E512DCB33}" dt="2025-01-09T15:51:07.635" v="216394" actId="478"/>
          <ac:spMkLst>
            <pc:docMk/>
            <pc:sldMk cId="1777881019" sldId="7566"/>
            <ac:spMk id="39" creationId="{CBE97C3A-51C8-4EC1-A0C3-987726A8DFE0}"/>
          </ac:spMkLst>
        </pc:spChg>
        <pc:spChg chg="mod">
          <ac:chgData name="Dabade, Vijaykumar" userId="7b73282b-c5a1-40e1-b675-093cab087fef" providerId="ADAL" clId="{B420C0EA-AD5F-4DAA-97D0-226E512DCB33}" dt="2025-01-03T11:19:20.560" v="144844" actId="1076"/>
          <ac:spMkLst>
            <pc:docMk/>
            <pc:sldMk cId="1777881019" sldId="7566"/>
            <ac:spMk id="40" creationId="{46778A87-56E9-E6D0-10B7-E9EB61AC5AA0}"/>
          </ac:spMkLst>
        </pc:spChg>
        <pc:spChg chg="mod">
          <ac:chgData name="Dabade, Vijaykumar" userId="7b73282b-c5a1-40e1-b675-093cab087fef" providerId="ADAL" clId="{B420C0EA-AD5F-4DAA-97D0-226E512DCB33}" dt="2025-01-02T14:10:23.675" v="16372" actId="14100"/>
          <ac:spMkLst>
            <pc:docMk/>
            <pc:sldMk cId="1777881019" sldId="7566"/>
            <ac:spMk id="42" creationId="{1EA473F0-944E-7D63-E329-35DD3A88403B}"/>
          </ac:spMkLst>
        </pc:spChg>
        <pc:spChg chg="mod">
          <ac:chgData name="Dabade, Vijaykumar" userId="7b73282b-c5a1-40e1-b675-093cab087fef" providerId="ADAL" clId="{B420C0EA-AD5F-4DAA-97D0-226E512DCB33}" dt="2025-01-03T05:00:15.280" v="39547" actId="1076"/>
          <ac:spMkLst>
            <pc:docMk/>
            <pc:sldMk cId="1777881019" sldId="7566"/>
            <ac:spMk id="43" creationId="{FB6BFDE3-5D04-1A1D-5572-D1B19B0C2790}"/>
          </ac:spMkLst>
        </pc:spChg>
        <pc:spChg chg="mod">
          <ac:chgData name="Dabade, Vijaykumar" userId="7b73282b-c5a1-40e1-b675-093cab087fef" providerId="ADAL" clId="{B420C0EA-AD5F-4DAA-97D0-226E512DCB33}" dt="2025-01-10T06:24:50.427" v="218802" actId="14100"/>
          <ac:spMkLst>
            <pc:docMk/>
            <pc:sldMk cId="1777881019" sldId="7566"/>
            <ac:spMk id="44" creationId="{744AE2C8-4B10-5576-794E-14FF9C4520B7}"/>
          </ac:spMkLst>
        </pc:spChg>
        <pc:spChg chg="add mod">
          <ac:chgData name="Dabade, Vijaykumar" userId="7b73282b-c5a1-40e1-b675-093cab087fef" providerId="ADAL" clId="{B420C0EA-AD5F-4DAA-97D0-226E512DCB33}" dt="2025-01-10T06:25:46.964" v="220777" actId="571"/>
          <ac:spMkLst>
            <pc:docMk/>
            <pc:sldMk cId="1777881019" sldId="7566"/>
            <ac:spMk id="45" creationId="{CBB880CC-B64B-5FF5-6469-FA1FE302FBB9}"/>
          </ac:spMkLst>
        </pc:spChg>
        <pc:spChg chg="mod">
          <ac:chgData name="Dabade, Vijaykumar" userId="7b73282b-c5a1-40e1-b675-093cab087fef" providerId="ADAL" clId="{B420C0EA-AD5F-4DAA-97D0-226E512DCB33}" dt="2025-01-02T14:10:23.675" v="16372" actId="14100"/>
          <ac:spMkLst>
            <pc:docMk/>
            <pc:sldMk cId="1777881019" sldId="7566"/>
            <ac:spMk id="46" creationId="{503DE8D9-C45D-16A4-44AB-91DDC17FEF4E}"/>
          </ac:spMkLst>
        </pc:spChg>
        <pc:spChg chg="add mod">
          <ac:chgData name="Dabade, Vijaykumar" userId="7b73282b-c5a1-40e1-b675-093cab087fef" providerId="ADAL" clId="{B420C0EA-AD5F-4DAA-97D0-226E512DCB33}" dt="2025-01-10T06:27:18.532" v="228312" actId="1076"/>
          <ac:spMkLst>
            <pc:docMk/>
            <pc:sldMk cId="1777881019" sldId="7566"/>
            <ac:spMk id="50" creationId="{A9374F10-7B1B-3760-7256-613F10110436}"/>
          </ac:spMkLst>
        </pc:spChg>
        <pc:spChg chg="add mod">
          <ac:chgData name="Dabade, Vijaykumar" userId="7b73282b-c5a1-40e1-b675-093cab087fef" providerId="ADAL" clId="{B420C0EA-AD5F-4DAA-97D0-226E512DCB33}" dt="2025-01-14T03:55:19.779" v="443774" actId="1076"/>
          <ac:spMkLst>
            <pc:docMk/>
            <pc:sldMk cId="1777881019" sldId="7566"/>
            <ac:spMk id="51" creationId="{8F45D224-FF91-7F07-7F3E-FA30CE3FD31D}"/>
          </ac:spMkLst>
        </pc:spChg>
        <pc:spChg chg="add mod">
          <ac:chgData name="Dabade, Vijaykumar" userId="7b73282b-c5a1-40e1-b675-093cab087fef" providerId="ADAL" clId="{B420C0EA-AD5F-4DAA-97D0-226E512DCB33}" dt="2025-01-14T03:54:36.486" v="442581" actId="478"/>
          <ac:spMkLst>
            <pc:docMk/>
            <pc:sldMk cId="1777881019" sldId="7566"/>
            <ac:spMk id="56" creationId="{C8D154DC-3818-AC55-7368-83776C90F232}"/>
          </ac:spMkLst>
        </pc:spChg>
        <pc:spChg chg="mod">
          <ac:chgData name="Dabade, Vijaykumar" userId="7b73282b-c5a1-40e1-b675-093cab087fef" providerId="ADAL" clId="{B420C0EA-AD5F-4DAA-97D0-226E512DCB33}" dt="2025-01-02T14:07:22.615" v="16327" actId="571"/>
          <ac:spMkLst>
            <pc:docMk/>
            <pc:sldMk cId="1777881019" sldId="7566"/>
            <ac:spMk id="57" creationId="{B2261CCE-1CEB-A0DD-4FB2-8EE4A7F49546}"/>
          </ac:spMkLst>
        </pc:spChg>
        <pc:spChg chg="mod">
          <ac:chgData name="Dabade, Vijaykumar" userId="7b73282b-c5a1-40e1-b675-093cab087fef" providerId="ADAL" clId="{B420C0EA-AD5F-4DAA-97D0-226E512DCB33}" dt="2025-01-13T04:42:40.742" v="269428" actId="14100"/>
          <ac:spMkLst>
            <pc:docMk/>
            <pc:sldMk cId="1777881019" sldId="7566"/>
            <ac:spMk id="58" creationId="{E2F107A6-5F2F-D42E-FE09-36CEE76BD97D}"/>
          </ac:spMkLst>
        </pc:spChg>
        <pc:spChg chg="add mod">
          <ac:chgData name="Dabade, Vijaykumar" userId="7b73282b-c5a1-40e1-b675-093cab087fef" providerId="ADAL" clId="{B420C0EA-AD5F-4DAA-97D0-226E512DCB33}" dt="2025-01-10T06:25:46.964" v="220777" actId="571"/>
          <ac:spMkLst>
            <pc:docMk/>
            <pc:sldMk cId="1777881019" sldId="7566"/>
            <ac:spMk id="59" creationId="{6494968F-4D93-DDC5-D59D-D632C4AA855C}"/>
          </ac:spMkLst>
        </pc:spChg>
        <pc:spChg chg="mod">
          <ac:chgData name="Dabade, Vijaykumar" userId="7b73282b-c5a1-40e1-b675-093cab087fef" providerId="ADAL" clId="{B420C0EA-AD5F-4DAA-97D0-226E512DCB33}" dt="2025-01-03T05:06:43.211" v="60549" actId="20577"/>
          <ac:spMkLst>
            <pc:docMk/>
            <pc:sldMk cId="1777881019" sldId="7566"/>
            <ac:spMk id="60" creationId="{40040658-52F2-FA55-B38A-428C1CC9575E}"/>
          </ac:spMkLst>
        </pc:spChg>
        <pc:spChg chg="mod">
          <ac:chgData name="Dabade, Vijaykumar" userId="7b73282b-c5a1-40e1-b675-093cab087fef" providerId="ADAL" clId="{B420C0EA-AD5F-4DAA-97D0-226E512DCB33}" dt="2025-01-13T04:42:37.293" v="269033" actId="1076"/>
          <ac:spMkLst>
            <pc:docMk/>
            <pc:sldMk cId="1777881019" sldId="7566"/>
            <ac:spMk id="61" creationId="{90533C8B-90CB-CD51-DDB3-0CB113F3EF39}"/>
          </ac:spMkLst>
        </pc:spChg>
        <pc:spChg chg="mod">
          <ac:chgData name="Dabade, Vijaykumar" userId="7b73282b-c5a1-40e1-b675-093cab087fef" providerId="ADAL" clId="{B420C0EA-AD5F-4DAA-97D0-226E512DCB33}" dt="2025-01-02T09:38:55.104" v="16152" actId="14100"/>
          <ac:spMkLst>
            <pc:docMk/>
            <pc:sldMk cId="1777881019" sldId="7566"/>
            <ac:spMk id="62" creationId="{8BABC9B5-D8EC-BAB3-B1BB-401617C87C9A}"/>
          </ac:spMkLst>
        </pc:spChg>
        <pc:spChg chg="mod">
          <ac:chgData name="Dabade, Vijaykumar" userId="7b73282b-c5a1-40e1-b675-093cab087fef" providerId="ADAL" clId="{B420C0EA-AD5F-4DAA-97D0-226E512DCB33}" dt="2025-01-03T04:55:54.033" v="22167" actId="1076"/>
          <ac:spMkLst>
            <pc:docMk/>
            <pc:sldMk cId="1777881019" sldId="7566"/>
            <ac:spMk id="63" creationId="{C0859923-0261-3DA9-DEAC-2F30D4CD6CD0}"/>
          </ac:spMkLst>
        </pc:spChg>
        <pc:spChg chg="add mod">
          <ac:chgData name="Dabade, Vijaykumar" userId="7b73282b-c5a1-40e1-b675-093cab087fef" providerId="ADAL" clId="{B420C0EA-AD5F-4DAA-97D0-226E512DCB33}" dt="2025-01-14T03:54:36.486" v="442581" actId="478"/>
          <ac:spMkLst>
            <pc:docMk/>
            <pc:sldMk cId="1777881019" sldId="7566"/>
            <ac:spMk id="64" creationId="{261C8433-0ABA-8F90-AE68-1876D3FEB5D4}"/>
          </ac:spMkLst>
        </pc:spChg>
        <pc:spChg chg="add mod">
          <ac:chgData name="Dabade, Vijaykumar" userId="7b73282b-c5a1-40e1-b675-093cab087fef" providerId="ADAL" clId="{B420C0EA-AD5F-4DAA-97D0-226E512DCB33}" dt="2025-01-14T03:54:36.486" v="442581" actId="478"/>
          <ac:spMkLst>
            <pc:docMk/>
            <pc:sldMk cId="1777881019" sldId="7566"/>
            <ac:spMk id="66" creationId="{B9A75E77-DCBE-15CB-A5EB-05F97DDF3DE0}"/>
          </ac:spMkLst>
        </pc:spChg>
        <pc:spChg chg="mod">
          <ac:chgData name="Dabade, Vijaykumar" userId="7b73282b-c5a1-40e1-b675-093cab087fef" providerId="ADAL" clId="{B420C0EA-AD5F-4DAA-97D0-226E512DCB33}" dt="2025-01-03T04:57:38.377" v="28487" actId="14100"/>
          <ac:spMkLst>
            <pc:docMk/>
            <pc:sldMk cId="1777881019" sldId="7566"/>
            <ac:spMk id="69" creationId="{9AF3D1E3-EF83-5833-2F24-C20D828E56DC}"/>
          </ac:spMkLst>
        </pc:spChg>
        <pc:spChg chg="add mod">
          <ac:chgData name="Dabade, Vijaykumar" userId="7b73282b-c5a1-40e1-b675-093cab087fef" providerId="ADAL" clId="{B420C0EA-AD5F-4DAA-97D0-226E512DCB33}" dt="2025-01-10T06:33:22.952" v="240190" actId="1076"/>
          <ac:spMkLst>
            <pc:docMk/>
            <pc:sldMk cId="1777881019" sldId="7566"/>
            <ac:spMk id="71" creationId="{6551C280-4C90-E8BC-C0AB-F008B5C48BA4}"/>
          </ac:spMkLst>
        </pc:spChg>
        <pc:spChg chg="add mod">
          <ac:chgData name="Dabade, Vijaykumar" userId="7b73282b-c5a1-40e1-b675-093cab087fef" providerId="ADAL" clId="{B420C0EA-AD5F-4DAA-97D0-226E512DCB33}" dt="2025-01-03T04:59:29.216" v="35992" actId="207"/>
          <ac:spMkLst>
            <pc:docMk/>
            <pc:sldMk cId="1777881019" sldId="7566"/>
            <ac:spMk id="72" creationId="{C2A53D57-55FA-9E50-D300-351796F64EF2}"/>
          </ac:spMkLst>
        </pc:spChg>
        <pc:spChg chg="add mod">
          <ac:chgData name="Dabade, Vijaykumar" userId="7b73282b-c5a1-40e1-b675-093cab087fef" providerId="ADAL" clId="{B420C0EA-AD5F-4DAA-97D0-226E512DCB33}" dt="2025-01-03T04:59:10.704" v="34017" actId="1076"/>
          <ac:spMkLst>
            <pc:docMk/>
            <pc:sldMk cId="1777881019" sldId="7566"/>
            <ac:spMk id="73" creationId="{6E04A6FB-225C-7EB8-632A-111FFE33E104}"/>
          </ac:spMkLst>
        </pc:spChg>
        <pc:spChg chg="add mod">
          <ac:chgData name="Dabade, Vijaykumar" userId="7b73282b-c5a1-40e1-b675-093cab087fef" providerId="ADAL" clId="{B420C0EA-AD5F-4DAA-97D0-226E512DCB33}" dt="2025-01-02T14:10:23.675" v="16372" actId="14100"/>
          <ac:spMkLst>
            <pc:docMk/>
            <pc:sldMk cId="1777881019" sldId="7566"/>
            <ac:spMk id="74" creationId="{89794687-9EBE-A66E-E896-545CB1B1CF21}"/>
          </ac:spMkLst>
        </pc:spChg>
        <pc:spChg chg="add mod">
          <ac:chgData name="Dabade, Vijaykumar" userId="7b73282b-c5a1-40e1-b675-093cab087fef" providerId="ADAL" clId="{B420C0EA-AD5F-4DAA-97D0-226E512DCB33}" dt="2025-01-02T14:10:23.675" v="16372" actId="14100"/>
          <ac:spMkLst>
            <pc:docMk/>
            <pc:sldMk cId="1777881019" sldId="7566"/>
            <ac:spMk id="80" creationId="{9C56587B-9FA6-C324-967D-BEED943D343D}"/>
          </ac:spMkLst>
        </pc:spChg>
        <pc:spChg chg="add mod">
          <ac:chgData name="Dabade, Vijaykumar" userId="7b73282b-c5a1-40e1-b675-093cab087fef" providerId="ADAL" clId="{B420C0EA-AD5F-4DAA-97D0-226E512DCB33}" dt="2025-01-02T14:10:23.675" v="16372" actId="14100"/>
          <ac:spMkLst>
            <pc:docMk/>
            <pc:sldMk cId="1777881019" sldId="7566"/>
            <ac:spMk id="81" creationId="{8D59A1CC-5E0F-281F-24D4-1F2E70C16664}"/>
          </ac:spMkLst>
        </pc:spChg>
        <pc:spChg chg="add mod">
          <ac:chgData name="Dabade, Vijaykumar" userId="7b73282b-c5a1-40e1-b675-093cab087fef" providerId="ADAL" clId="{B420C0EA-AD5F-4DAA-97D0-226E512DCB33}" dt="2025-01-03T11:19:20.560" v="144844" actId="1076"/>
          <ac:spMkLst>
            <pc:docMk/>
            <pc:sldMk cId="1777881019" sldId="7566"/>
            <ac:spMk id="83" creationId="{01AC4A55-0BD1-D9AE-9942-998F132D5DEF}"/>
          </ac:spMkLst>
        </pc:spChg>
        <pc:spChg chg="add mod">
          <ac:chgData name="Dabade, Vijaykumar" userId="7b73282b-c5a1-40e1-b675-093cab087fef" providerId="ADAL" clId="{B420C0EA-AD5F-4DAA-97D0-226E512DCB33}" dt="2025-01-03T11:19:20.560" v="144844" actId="1076"/>
          <ac:spMkLst>
            <pc:docMk/>
            <pc:sldMk cId="1777881019" sldId="7566"/>
            <ac:spMk id="84" creationId="{44A0A920-B08B-92E4-129E-47F5CDE66994}"/>
          </ac:spMkLst>
        </pc:spChg>
        <pc:spChg chg="add mod">
          <ac:chgData name="Dabade, Vijaykumar" userId="7b73282b-c5a1-40e1-b675-093cab087fef" providerId="ADAL" clId="{B420C0EA-AD5F-4DAA-97D0-226E512DCB33}" dt="2025-01-03T11:19:20.560" v="144844" actId="1076"/>
          <ac:spMkLst>
            <pc:docMk/>
            <pc:sldMk cId="1777881019" sldId="7566"/>
            <ac:spMk id="86" creationId="{9BF637BF-44BB-AA9A-05AB-B047BCDC7EB2}"/>
          </ac:spMkLst>
        </pc:spChg>
        <pc:spChg chg="add mod">
          <ac:chgData name="Dabade, Vijaykumar" userId="7b73282b-c5a1-40e1-b675-093cab087fef" providerId="ADAL" clId="{B420C0EA-AD5F-4DAA-97D0-226E512DCB33}" dt="2025-01-10T06:24:47.003" v="218407" actId="1035"/>
          <ac:spMkLst>
            <pc:docMk/>
            <pc:sldMk cId="1777881019" sldId="7566"/>
            <ac:spMk id="87" creationId="{A20B95B2-16BE-A9F9-C63F-658E8314962C}"/>
          </ac:spMkLst>
        </pc:spChg>
        <pc:spChg chg="add mod">
          <ac:chgData name="Dabade, Vijaykumar" userId="7b73282b-c5a1-40e1-b675-093cab087fef" providerId="ADAL" clId="{B420C0EA-AD5F-4DAA-97D0-226E512DCB33}" dt="2025-01-10T06:24:47.003" v="218407" actId="1035"/>
          <ac:spMkLst>
            <pc:docMk/>
            <pc:sldMk cId="1777881019" sldId="7566"/>
            <ac:spMk id="88" creationId="{7A3C3C83-CE12-E343-B723-2096B86BF726}"/>
          </ac:spMkLst>
        </pc:spChg>
        <pc:spChg chg="add mod">
          <ac:chgData name="Dabade, Vijaykumar" userId="7b73282b-c5a1-40e1-b675-093cab087fef" providerId="ADAL" clId="{B420C0EA-AD5F-4DAA-97D0-226E512DCB33}" dt="2025-01-02T14:07:22.615" v="16327" actId="571"/>
          <ac:spMkLst>
            <pc:docMk/>
            <pc:sldMk cId="1777881019" sldId="7566"/>
            <ac:spMk id="89" creationId="{04947AFF-10A0-782E-5B3E-8EA9FFB08EC5}"/>
          </ac:spMkLst>
        </pc:spChg>
        <pc:spChg chg="add mod">
          <ac:chgData name="Dabade, Vijaykumar" userId="7b73282b-c5a1-40e1-b675-093cab087fef" providerId="ADAL" clId="{B420C0EA-AD5F-4DAA-97D0-226E512DCB33}" dt="2025-01-13T04:40:44.609" v="260891" actId="14100"/>
          <ac:spMkLst>
            <pc:docMk/>
            <pc:sldMk cId="1777881019" sldId="7566"/>
            <ac:spMk id="91" creationId="{47319E69-7966-9045-358B-ED97B0754575}"/>
          </ac:spMkLst>
        </pc:spChg>
        <pc:spChg chg="add mod">
          <ac:chgData name="Dabade, Vijaykumar" userId="7b73282b-c5a1-40e1-b675-093cab087fef" providerId="ADAL" clId="{B420C0EA-AD5F-4DAA-97D0-226E512DCB33}" dt="2025-01-13T04:40:21.311" v="258916" actId="1076"/>
          <ac:spMkLst>
            <pc:docMk/>
            <pc:sldMk cId="1777881019" sldId="7566"/>
            <ac:spMk id="94" creationId="{0DE60872-16D1-DDF1-14CB-8DA54E8BC136}"/>
          </ac:spMkLst>
        </pc:spChg>
        <pc:spChg chg="add mod">
          <ac:chgData name="Dabade, Vijaykumar" userId="7b73282b-c5a1-40e1-b675-093cab087fef" providerId="ADAL" clId="{B420C0EA-AD5F-4DAA-97D0-226E512DCB33}" dt="2025-01-03T04:59:04.664" v="33227" actId="571"/>
          <ac:spMkLst>
            <pc:docMk/>
            <pc:sldMk cId="1777881019" sldId="7566"/>
            <ac:spMk id="95" creationId="{A0BB2831-6A71-D179-F7DA-0E5AC82B7DBE}"/>
          </ac:spMkLst>
        </pc:spChg>
        <pc:spChg chg="mod">
          <ac:chgData name="Dabade, Vijaykumar" userId="7b73282b-c5a1-40e1-b675-093cab087fef" providerId="ADAL" clId="{B420C0EA-AD5F-4DAA-97D0-226E512DCB33}" dt="2025-01-03T05:00:15.280" v="39547" actId="1076"/>
          <ac:spMkLst>
            <pc:docMk/>
            <pc:sldMk cId="1777881019" sldId="7566"/>
            <ac:spMk id="102" creationId="{46559D38-884D-FA4B-47B3-5E921DD8C41E}"/>
          </ac:spMkLst>
        </pc:spChg>
        <pc:spChg chg="mod">
          <ac:chgData name="Dabade, Vijaykumar" userId="7b73282b-c5a1-40e1-b675-093cab087fef" providerId="ADAL" clId="{B420C0EA-AD5F-4DAA-97D0-226E512DCB33}" dt="2025-01-03T05:00:15.280" v="39547" actId="1076"/>
          <ac:spMkLst>
            <pc:docMk/>
            <pc:sldMk cId="1777881019" sldId="7566"/>
            <ac:spMk id="103" creationId="{8CF0E6E1-050D-F783-0DE7-266A87D78F35}"/>
          </ac:spMkLst>
        </pc:spChg>
        <pc:spChg chg="add mod">
          <ac:chgData name="Dabade, Vijaykumar" userId="7b73282b-c5a1-40e1-b675-093cab087fef" providerId="ADAL" clId="{B420C0EA-AD5F-4DAA-97D0-226E512DCB33}" dt="2025-01-14T03:54:18.266" v="442186" actId="1076"/>
          <ac:spMkLst>
            <pc:docMk/>
            <pc:sldMk cId="1777881019" sldId="7566"/>
            <ac:spMk id="104" creationId="{DC367E4F-A388-A2E2-4489-F5D5DFB3318E}"/>
          </ac:spMkLst>
        </pc:spChg>
        <pc:spChg chg="mod">
          <ac:chgData name="Dabade, Vijaykumar" userId="7b73282b-c5a1-40e1-b675-093cab087fef" providerId="ADAL" clId="{B420C0EA-AD5F-4DAA-97D0-226E512DCB33}" dt="2025-01-03T05:00:00.160" v="38362" actId="14100"/>
          <ac:spMkLst>
            <pc:docMk/>
            <pc:sldMk cId="1777881019" sldId="7566"/>
            <ac:spMk id="106" creationId="{29516C0C-0EE2-4180-4B00-92E771D5F8D5}"/>
          </ac:spMkLst>
        </pc:spChg>
        <pc:spChg chg="mod">
          <ac:chgData name="Dabade, Vijaykumar" userId="7b73282b-c5a1-40e1-b675-093cab087fef" providerId="ADAL" clId="{B420C0EA-AD5F-4DAA-97D0-226E512DCB33}" dt="2025-01-17T10:48:58.023" v="483256"/>
          <ac:spMkLst>
            <pc:docMk/>
            <pc:sldMk cId="1777881019" sldId="7566"/>
            <ac:spMk id="113" creationId="{EE4165E5-3768-F591-41EE-7BC4C2FDBB68}"/>
          </ac:spMkLst>
        </pc:spChg>
        <pc:spChg chg="add mod">
          <ac:chgData name="Dabade, Vijaykumar" userId="7b73282b-c5a1-40e1-b675-093cab087fef" providerId="ADAL" clId="{B420C0EA-AD5F-4DAA-97D0-226E512DCB33}" dt="2025-01-14T03:35:08.543" v="437412" actId="207"/>
          <ac:spMkLst>
            <pc:docMk/>
            <pc:sldMk cId="1777881019" sldId="7566"/>
            <ac:spMk id="116" creationId="{6C5C2ED5-A118-0648-9855-690F335F87CA}"/>
          </ac:spMkLst>
        </pc:spChg>
        <pc:spChg chg="add mod">
          <ac:chgData name="Dabade, Vijaykumar" userId="7b73282b-c5a1-40e1-b675-093cab087fef" providerId="ADAL" clId="{B420C0EA-AD5F-4DAA-97D0-226E512DCB33}" dt="2025-01-14T03:57:34.655" v="445389" actId="207"/>
          <ac:spMkLst>
            <pc:docMk/>
            <pc:sldMk cId="1777881019" sldId="7566"/>
            <ac:spMk id="117" creationId="{E69B1278-4A70-AE0D-DDBE-4FF74160E1D9}"/>
          </ac:spMkLst>
        </pc:spChg>
        <pc:spChg chg="mod">
          <ac:chgData name="Dabade, Vijaykumar" userId="7b73282b-c5a1-40e1-b675-093cab087fef" providerId="ADAL" clId="{B420C0EA-AD5F-4DAA-97D0-226E512DCB33}" dt="2025-01-03T04:57:53.407" v="29277" actId="1076"/>
          <ac:spMkLst>
            <pc:docMk/>
            <pc:sldMk cId="1777881019" sldId="7566"/>
            <ac:spMk id="128" creationId="{5CE7CC10-4ECA-79A7-4248-4B9F6C107BC8}"/>
          </ac:spMkLst>
        </pc:spChg>
        <pc:spChg chg="mod">
          <ac:chgData name="Dabade, Vijaykumar" userId="7b73282b-c5a1-40e1-b675-093cab087fef" providerId="ADAL" clId="{B420C0EA-AD5F-4DAA-97D0-226E512DCB33}" dt="2025-01-14T03:50:32.715" v="439806" actId="1076"/>
          <ac:spMkLst>
            <pc:docMk/>
            <pc:sldMk cId="1777881019" sldId="7566"/>
            <ac:spMk id="129" creationId="{3BADD4AF-3645-8EE5-F0E7-54D5EA527C54}"/>
          </ac:spMkLst>
        </pc:spChg>
        <pc:spChg chg="mod">
          <ac:chgData name="Dabade, Vijaykumar" userId="7b73282b-c5a1-40e1-b675-093cab087fef" providerId="ADAL" clId="{B420C0EA-AD5F-4DAA-97D0-226E512DCB33}" dt="2025-01-02T08:20:45.053" v="15843" actId="1076"/>
          <ac:spMkLst>
            <pc:docMk/>
            <pc:sldMk cId="1777881019" sldId="7566"/>
            <ac:spMk id="131" creationId="{FF23D6A4-AFEA-7C85-0EFC-85C2E181984F}"/>
          </ac:spMkLst>
        </pc:spChg>
        <pc:spChg chg="mod">
          <ac:chgData name="Dabade, Vijaykumar" userId="7b73282b-c5a1-40e1-b675-093cab087fef" providerId="ADAL" clId="{B420C0EA-AD5F-4DAA-97D0-226E512DCB33}" dt="2025-01-14T03:53:16.011" v="440598" actId="1076"/>
          <ac:spMkLst>
            <pc:docMk/>
            <pc:sldMk cId="1777881019" sldId="7566"/>
            <ac:spMk id="132" creationId="{6E437A4C-85F0-EAE4-0C6B-AF1A26AA29B9}"/>
          </ac:spMkLst>
        </pc:spChg>
        <pc:spChg chg="add mod">
          <ac:chgData name="Dabade, Vijaykumar" userId="7b73282b-c5a1-40e1-b675-093cab087fef" providerId="ADAL" clId="{B420C0EA-AD5F-4DAA-97D0-226E512DCB33}" dt="2025-01-03T11:23:50.699" v="162690" actId="1038"/>
          <ac:spMkLst>
            <pc:docMk/>
            <pc:sldMk cId="1777881019" sldId="7566"/>
            <ac:spMk id="135" creationId="{23A4F4E9-C6CA-A13C-EB53-6CD5C534E927}"/>
          </ac:spMkLst>
        </pc:spChg>
        <pc:spChg chg="add mod">
          <ac:chgData name="Dabade, Vijaykumar" userId="7b73282b-c5a1-40e1-b675-093cab087fef" providerId="ADAL" clId="{B420C0EA-AD5F-4DAA-97D0-226E512DCB33}" dt="2025-01-03T11:16:50.330" v="135699" actId="1076"/>
          <ac:spMkLst>
            <pc:docMk/>
            <pc:sldMk cId="1777881019" sldId="7566"/>
            <ac:spMk id="136" creationId="{E7B00C20-D5F4-430C-AF7E-18CFB08BBFDA}"/>
          </ac:spMkLst>
        </pc:spChg>
        <pc:spChg chg="mod">
          <ac:chgData name="Dabade, Vijaykumar" userId="7b73282b-c5a1-40e1-b675-093cab087fef" providerId="ADAL" clId="{B420C0EA-AD5F-4DAA-97D0-226E512DCB33}" dt="2025-01-02T14:13:51.062" v="16388" actId="14100"/>
          <ac:spMkLst>
            <pc:docMk/>
            <pc:sldMk cId="1777881019" sldId="7566"/>
            <ac:spMk id="139" creationId="{F7564415-73EA-677B-2284-EE3BA4613FF6}"/>
          </ac:spMkLst>
        </pc:spChg>
        <pc:spChg chg="mod">
          <ac:chgData name="Dabade, Vijaykumar" userId="7b73282b-c5a1-40e1-b675-093cab087fef" providerId="ADAL" clId="{B420C0EA-AD5F-4DAA-97D0-226E512DCB33}" dt="2025-01-02T13:25:28.480" v="16300" actId="1076"/>
          <ac:spMkLst>
            <pc:docMk/>
            <pc:sldMk cId="1777881019" sldId="7566"/>
            <ac:spMk id="141" creationId="{CD55DB2A-66F6-0574-41C7-D7DCB37CB128}"/>
          </ac:spMkLst>
        </pc:spChg>
        <pc:spChg chg="add mod">
          <ac:chgData name="Dabade, Vijaykumar" userId="7b73282b-c5a1-40e1-b675-093cab087fef" providerId="ADAL" clId="{B420C0EA-AD5F-4DAA-97D0-226E512DCB33}" dt="2025-01-03T10:48:04.592" v="106402" actId="1076"/>
          <ac:spMkLst>
            <pc:docMk/>
            <pc:sldMk cId="1777881019" sldId="7566"/>
            <ac:spMk id="144" creationId="{3C47CD05-E568-3BB9-DB3C-98B018E5F73E}"/>
          </ac:spMkLst>
        </pc:spChg>
        <pc:spChg chg="add mod">
          <ac:chgData name="Dabade, Vijaykumar" userId="7b73282b-c5a1-40e1-b675-093cab087fef" providerId="ADAL" clId="{B420C0EA-AD5F-4DAA-97D0-226E512DCB33}" dt="2025-01-03T10:48:37.223" v="107587" actId="571"/>
          <ac:spMkLst>
            <pc:docMk/>
            <pc:sldMk cId="1777881019" sldId="7566"/>
            <ac:spMk id="148" creationId="{E494A3D6-9808-F8D6-DBBE-3B0A999FBAE4}"/>
          </ac:spMkLst>
        </pc:spChg>
        <pc:spChg chg="add mod">
          <ac:chgData name="Dabade, Vijaykumar" userId="7b73282b-c5a1-40e1-b675-093cab087fef" providerId="ADAL" clId="{B420C0EA-AD5F-4DAA-97D0-226E512DCB33}" dt="2025-01-10T06:25:46.964" v="220777" actId="571"/>
          <ac:spMkLst>
            <pc:docMk/>
            <pc:sldMk cId="1777881019" sldId="7566"/>
            <ac:spMk id="149" creationId="{CFDF90BC-7B24-61E6-A335-8AD97D52373F}"/>
          </ac:spMkLst>
        </pc:spChg>
        <pc:spChg chg="mod ord">
          <ac:chgData name="Dabade, Vijaykumar" userId="7b73282b-c5a1-40e1-b675-093cab087fef" providerId="ADAL" clId="{B420C0EA-AD5F-4DAA-97D0-226E512DCB33}" dt="2025-01-03T04:55:38.940" v="21377" actId="1076"/>
          <ac:spMkLst>
            <pc:docMk/>
            <pc:sldMk cId="1777881019" sldId="7566"/>
            <ac:spMk id="156" creationId="{2487F0D3-573D-301A-D77E-7FBBF73BCB6C}"/>
          </ac:spMkLst>
        </pc:spChg>
        <pc:spChg chg="mod">
          <ac:chgData name="Dabade, Vijaykumar" userId="7b73282b-c5a1-40e1-b675-093cab087fef" providerId="ADAL" clId="{B420C0EA-AD5F-4DAA-97D0-226E512DCB33}" dt="2025-01-03T04:57:46.752" v="28882" actId="1076"/>
          <ac:spMkLst>
            <pc:docMk/>
            <pc:sldMk cId="1777881019" sldId="7566"/>
            <ac:spMk id="157" creationId="{D91982EA-2CB3-71F9-2D42-D52AC8A43710}"/>
          </ac:spMkLst>
        </pc:spChg>
        <pc:spChg chg="mod">
          <ac:chgData name="Dabade, Vijaykumar" userId="7b73282b-c5a1-40e1-b675-093cab087fef" providerId="ADAL" clId="{B420C0EA-AD5F-4DAA-97D0-226E512DCB33}" dt="2025-01-02T14:13:41.127" v="16384" actId="1076"/>
          <ac:spMkLst>
            <pc:docMk/>
            <pc:sldMk cId="1777881019" sldId="7566"/>
            <ac:spMk id="158" creationId="{B0F819C5-DE18-A86C-887B-6A479237C2E4}"/>
          </ac:spMkLst>
        </pc:spChg>
        <pc:spChg chg="mod">
          <ac:chgData name="Dabade, Vijaykumar" userId="7b73282b-c5a1-40e1-b675-093cab087fef" providerId="ADAL" clId="{B420C0EA-AD5F-4DAA-97D0-226E512DCB33}" dt="2025-01-03T04:57:46.752" v="28882" actId="1076"/>
          <ac:spMkLst>
            <pc:docMk/>
            <pc:sldMk cId="1777881019" sldId="7566"/>
            <ac:spMk id="159" creationId="{77984EC4-529D-1E9A-8AA6-C106BF27F96E}"/>
          </ac:spMkLst>
        </pc:spChg>
        <pc:spChg chg="add mod">
          <ac:chgData name="Dabade, Vijaykumar" userId="7b73282b-c5a1-40e1-b675-093cab087fef" providerId="ADAL" clId="{B420C0EA-AD5F-4DAA-97D0-226E512DCB33}" dt="2025-01-10T06:24:38.252" v="218002" actId="1035"/>
          <ac:spMkLst>
            <pc:docMk/>
            <pc:sldMk cId="1777881019" sldId="7566"/>
            <ac:spMk id="164" creationId="{BB4F7E91-6E3A-F2EE-8B91-DF2C75E40E53}"/>
          </ac:spMkLst>
        </pc:spChg>
        <pc:spChg chg="add mod">
          <ac:chgData name="Dabade, Vijaykumar" userId="7b73282b-c5a1-40e1-b675-093cab087fef" providerId="ADAL" clId="{B420C0EA-AD5F-4DAA-97D0-226E512DCB33}" dt="2025-01-10T06:24:38.252" v="218002" actId="1035"/>
          <ac:spMkLst>
            <pc:docMk/>
            <pc:sldMk cId="1777881019" sldId="7566"/>
            <ac:spMk id="165" creationId="{0F2ED495-53E5-13BA-FC35-CCA331A62F92}"/>
          </ac:spMkLst>
        </pc:spChg>
        <pc:spChg chg="add mod">
          <ac:chgData name="Dabade, Vijaykumar" userId="7b73282b-c5a1-40e1-b675-093cab087fef" providerId="ADAL" clId="{B420C0EA-AD5F-4DAA-97D0-226E512DCB33}" dt="2025-01-10T06:24:38.252" v="218002" actId="1035"/>
          <ac:spMkLst>
            <pc:docMk/>
            <pc:sldMk cId="1777881019" sldId="7566"/>
            <ac:spMk id="166" creationId="{4D581DA0-785A-61A2-06F7-FD1A48234BF3}"/>
          </ac:spMkLst>
        </pc:spChg>
        <pc:spChg chg="add mod">
          <ac:chgData name="Dabade, Vijaykumar" userId="7b73282b-c5a1-40e1-b675-093cab087fef" providerId="ADAL" clId="{B420C0EA-AD5F-4DAA-97D0-226E512DCB33}" dt="2025-01-03T11:08:44.319" v="123925" actId="1076"/>
          <ac:spMkLst>
            <pc:docMk/>
            <pc:sldMk cId="1777881019" sldId="7566"/>
            <ac:spMk id="169" creationId="{1BD1B77B-3E60-1F8E-0455-27172DDF5565}"/>
          </ac:spMkLst>
        </pc:spChg>
        <pc:spChg chg="mod">
          <ac:chgData name="Dabade, Vijaykumar" userId="7b73282b-c5a1-40e1-b675-093cab087fef" providerId="ADAL" clId="{B420C0EA-AD5F-4DAA-97D0-226E512DCB33}" dt="2025-01-03T04:55:46.285" v="21772" actId="14100"/>
          <ac:spMkLst>
            <pc:docMk/>
            <pc:sldMk cId="1777881019" sldId="7566"/>
            <ac:spMk id="171" creationId="{36266CE1-4DA5-172B-332D-C47356CCF4FF}"/>
          </ac:spMkLst>
        </pc:spChg>
        <pc:spChg chg="add mod">
          <ac:chgData name="Dabade, Vijaykumar" userId="7b73282b-c5a1-40e1-b675-093cab087fef" providerId="ADAL" clId="{B420C0EA-AD5F-4DAA-97D0-226E512DCB33}" dt="2025-01-03T11:14:48.840" v="126690" actId="1076"/>
          <ac:spMkLst>
            <pc:docMk/>
            <pc:sldMk cId="1777881019" sldId="7566"/>
            <ac:spMk id="172" creationId="{0D190097-DC90-DF77-4BB6-2736547F4159}"/>
          </ac:spMkLst>
        </pc:spChg>
        <pc:spChg chg="mod">
          <ac:chgData name="Dabade, Vijaykumar" userId="7b73282b-c5a1-40e1-b675-093cab087fef" providerId="ADAL" clId="{B420C0EA-AD5F-4DAA-97D0-226E512DCB33}" dt="2025-01-14T03:37:05.020" v="437809" actId="20577"/>
          <ac:spMkLst>
            <pc:docMk/>
            <pc:sldMk cId="1777881019" sldId="7566"/>
            <ac:spMk id="173" creationId="{A5456B53-D010-0D48-2C9A-3D32A2E24629}"/>
          </ac:spMkLst>
        </pc:spChg>
        <pc:spChg chg="add mod">
          <ac:chgData name="Dabade, Vijaykumar" userId="7b73282b-c5a1-40e1-b675-093cab087fef" providerId="ADAL" clId="{B420C0EA-AD5F-4DAA-97D0-226E512DCB33}" dt="2025-01-03T11:15:39.580" v="129060" actId="1076"/>
          <ac:spMkLst>
            <pc:docMk/>
            <pc:sldMk cId="1777881019" sldId="7566"/>
            <ac:spMk id="175" creationId="{AAC1B256-E809-C8D5-A217-6180718137BB}"/>
          </ac:spMkLst>
        </pc:spChg>
        <pc:spChg chg="add mod">
          <ac:chgData name="Dabade, Vijaykumar" userId="7b73282b-c5a1-40e1-b675-093cab087fef" providerId="ADAL" clId="{B420C0EA-AD5F-4DAA-97D0-226E512DCB33}" dt="2025-01-03T11:15:43.990" v="129455" actId="571"/>
          <ac:spMkLst>
            <pc:docMk/>
            <pc:sldMk cId="1777881019" sldId="7566"/>
            <ac:spMk id="181" creationId="{224DBCD3-8ED4-1C3C-96E5-DD1B46CBA638}"/>
          </ac:spMkLst>
        </pc:spChg>
        <pc:spChg chg="add mod">
          <ac:chgData name="Dabade, Vijaykumar" userId="7b73282b-c5a1-40e1-b675-093cab087fef" providerId="ADAL" clId="{B420C0EA-AD5F-4DAA-97D0-226E512DCB33}" dt="2025-01-03T11:17:29.700" v="137674" actId="1076"/>
          <ac:spMkLst>
            <pc:docMk/>
            <pc:sldMk cId="1777881019" sldId="7566"/>
            <ac:spMk id="189" creationId="{08561F6D-6119-A013-169D-E80192C5D788}"/>
          </ac:spMkLst>
        </pc:spChg>
        <pc:spChg chg="mod">
          <ac:chgData name="Dabade, Vijaykumar" userId="7b73282b-c5a1-40e1-b675-093cab087fef" providerId="ADAL" clId="{B420C0EA-AD5F-4DAA-97D0-226E512DCB33}" dt="2025-01-14T03:53:16.011" v="440598" actId="1076"/>
          <ac:spMkLst>
            <pc:docMk/>
            <pc:sldMk cId="1777881019" sldId="7566"/>
            <ac:spMk id="190" creationId="{36D7C8F6-D83E-D8C4-71DD-E0CB9B9D90E4}"/>
          </ac:spMkLst>
        </pc:spChg>
        <pc:spChg chg="mod">
          <ac:chgData name="Dabade, Vijaykumar" userId="7b73282b-c5a1-40e1-b675-093cab087fef" providerId="ADAL" clId="{B420C0EA-AD5F-4DAA-97D0-226E512DCB33}" dt="2025-01-14T03:37:27.673" v="438204" actId="1076"/>
          <ac:spMkLst>
            <pc:docMk/>
            <pc:sldMk cId="1777881019" sldId="7566"/>
            <ac:spMk id="194" creationId="{EBB8CFD8-AADB-2D98-15DF-2243343012BA}"/>
          </ac:spMkLst>
        </pc:spChg>
        <pc:spChg chg="mod topLvl">
          <ac:chgData name="Dabade, Vijaykumar" userId="7b73282b-c5a1-40e1-b675-093cab087fef" providerId="ADAL" clId="{B420C0EA-AD5F-4DAA-97D0-226E512DCB33}" dt="2025-01-03T11:21:17.094" v="151559" actId="14100"/>
          <ac:spMkLst>
            <pc:docMk/>
            <pc:sldMk cId="1777881019" sldId="7566"/>
            <ac:spMk id="211" creationId="{58723A41-E17C-17CC-F691-1816FC2165E0}"/>
          </ac:spMkLst>
        </pc:spChg>
        <pc:spChg chg="mod">
          <ac:chgData name="Dabade, Vijaykumar" userId="7b73282b-c5a1-40e1-b675-093cab087fef" providerId="ADAL" clId="{B420C0EA-AD5F-4DAA-97D0-226E512DCB33}" dt="2025-01-03T10:55:54.860" v="115220" actId="478"/>
          <ac:spMkLst>
            <pc:docMk/>
            <pc:sldMk cId="1777881019" sldId="7566"/>
            <ac:spMk id="212" creationId="{0A6A9F93-A169-8313-98DD-B3E9536D80F6}"/>
          </ac:spMkLst>
        </pc:spChg>
        <pc:spChg chg="add mod">
          <ac:chgData name="Dabade, Vijaykumar" userId="7b73282b-c5a1-40e1-b675-093cab087fef" providerId="ADAL" clId="{B420C0EA-AD5F-4DAA-97D0-226E512DCB33}" dt="2025-01-02T14:07:22.615" v="16327" actId="571"/>
          <ac:spMkLst>
            <pc:docMk/>
            <pc:sldMk cId="1777881019" sldId="7566"/>
            <ac:spMk id="227" creationId="{EB869DD4-F7CC-6B09-8169-C49EA183F4F6}"/>
          </ac:spMkLst>
        </pc:spChg>
        <pc:spChg chg="add mod">
          <ac:chgData name="Dabade, Vijaykumar" userId="7b73282b-c5a1-40e1-b675-093cab087fef" providerId="ADAL" clId="{B420C0EA-AD5F-4DAA-97D0-226E512DCB33}" dt="2025-01-10T06:25:46.964" v="220777" actId="571"/>
          <ac:spMkLst>
            <pc:docMk/>
            <pc:sldMk cId="1777881019" sldId="7566"/>
            <ac:spMk id="257" creationId="{1C348055-7E0D-8FA1-6471-138A3219509A}"/>
          </ac:spMkLst>
        </pc:spChg>
        <pc:spChg chg="add mod">
          <ac:chgData name="Dabade, Vijaykumar" userId="7b73282b-c5a1-40e1-b675-093cab087fef" providerId="ADAL" clId="{B420C0EA-AD5F-4DAA-97D0-226E512DCB33}" dt="2025-01-03T05:11:10.563" v="67900" actId="1076"/>
          <ac:spMkLst>
            <pc:docMk/>
            <pc:sldMk cId="1777881019" sldId="7566"/>
            <ac:spMk id="261" creationId="{54B935A0-F3CE-3A86-64BC-77727F6F7D77}"/>
          </ac:spMkLst>
        </pc:spChg>
        <pc:spChg chg="add mod">
          <ac:chgData name="Dabade, Vijaykumar" userId="7b73282b-c5a1-40e1-b675-093cab087fef" providerId="ADAL" clId="{B420C0EA-AD5F-4DAA-97D0-226E512DCB33}" dt="2025-01-03T11:18:13.431" v="140442" actId="1076"/>
          <ac:spMkLst>
            <pc:docMk/>
            <pc:sldMk cId="1777881019" sldId="7566"/>
            <ac:spMk id="262" creationId="{E7B2030D-7FAF-E528-CF79-8F6FEEC23804}"/>
          </ac:spMkLst>
        </pc:spChg>
        <pc:spChg chg="add del mod">
          <ac:chgData name="Dabade, Vijaykumar" userId="7b73282b-c5a1-40e1-b675-093cab087fef" providerId="ADAL" clId="{B420C0EA-AD5F-4DAA-97D0-226E512DCB33}" dt="2025-01-09T15:39:26.334" v="216391" actId="478"/>
          <ac:spMkLst>
            <pc:docMk/>
            <pc:sldMk cId="1777881019" sldId="7566"/>
            <ac:spMk id="263" creationId="{65B8007C-B868-8FF1-FB92-EC88E3200735}"/>
          </ac:spMkLst>
        </pc:spChg>
        <pc:spChg chg="add mod">
          <ac:chgData name="Dabade, Vijaykumar" userId="7b73282b-c5a1-40e1-b675-093cab087fef" providerId="ADAL" clId="{B420C0EA-AD5F-4DAA-97D0-226E512DCB33}" dt="2025-01-02T08:40:48.823" v="16087" actId="20577"/>
          <ac:spMkLst>
            <pc:docMk/>
            <pc:sldMk cId="1777881019" sldId="7566"/>
            <ac:spMk id="264" creationId="{59814AD9-4BC0-619F-5F0F-857EE7EA21A8}"/>
          </ac:spMkLst>
        </pc:spChg>
        <pc:spChg chg="add mod topLvl">
          <ac:chgData name="Dabade, Vijaykumar" userId="7b73282b-c5a1-40e1-b675-093cab087fef" providerId="ADAL" clId="{B420C0EA-AD5F-4DAA-97D0-226E512DCB33}" dt="2025-01-14T03:26:39.568" v="433039" actId="165"/>
          <ac:spMkLst>
            <pc:docMk/>
            <pc:sldMk cId="1777881019" sldId="7566"/>
            <ac:spMk id="292" creationId="{1B497631-9A3F-545A-D181-3D9C974C28C1}"/>
          </ac:spMkLst>
        </pc:spChg>
        <pc:spChg chg="add mod topLvl">
          <ac:chgData name="Dabade, Vijaykumar" userId="7b73282b-c5a1-40e1-b675-093cab087fef" providerId="ADAL" clId="{B420C0EA-AD5F-4DAA-97D0-226E512DCB33}" dt="2025-01-14T03:26:39.568" v="433039" actId="165"/>
          <ac:spMkLst>
            <pc:docMk/>
            <pc:sldMk cId="1777881019" sldId="7566"/>
            <ac:spMk id="294" creationId="{DADA7A2B-9A7F-BDD4-3349-1BC351F2B23C}"/>
          </ac:spMkLst>
        </pc:spChg>
        <pc:spChg chg="add mod">
          <ac:chgData name="Dabade, Vijaykumar" userId="7b73282b-c5a1-40e1-b675-093cab087fef" providerId="ADAL" clId="{B420C0EA-AD5F-4DAA-97D0-226E512DCB33}" dt="2025-01-02T09:37:49.035" v="16142" actId="207"/>
          <ac:spMkLst>
            <pc:docMk/>
            <pc:sldMk cId="1777881019" sldId="7566"/>
            <ac:spMk id="310" creationId="{6EDA4B4C-246B-C83F-B279-F74A91D38360}"/>
          </ac:spMkLst>
        </pc:spChg>
        <pc:spChg chg="del mod">
          <ac:chgData name="Dabade, Vijaykumar" userId="7b73282b-c5a1-40e1-b675-093cab087fef" providerId="ADAL" clId="{B420C0EA-AD5F-4DAA-97D0-226E512DCB33}" dt="2025-01-14T04:07:47.676" v="446179" actId="478"/>
          <ac:spMkLst>
            <pc:docMk/>
            <pc:sldMk cId="1777881019" sldId="7566"/>
            <ac:spMk id="317" creationId="{F2C834A1-3392-6EE2-1F10-534756864944}"/>
          </ac:spMkLst>
        </pc:spChg>
        <pc:spChg chg="mod">
          <ac:chgData name="Dabade, Vijaykumar" userId="7b73282b-c5a1-40e1-b675-093cab087fef" providerId="ADAL" clId="{B420C0EA-AD5F-4DAA-97D0-226E512DCB33}" dt="2025-01-02T06:08:22.991" v="15257" actId="207"/>
          <ac:spMkLst>
            <pc:docMk/>
            <pc:sldMk cId="1777881019" sldId="7566"/>
            <ac:spMk id="1028" creationId="{99E1BB26-94DF-60BD-B4DE-FAA2B87789FE}"/>
          </ac:spMkLst>
        </pc:spChg>
        <pc:spChg chg="mod">
          <ac:chgData name="Dabade, Vijaykumar" userId="7b73282b-c5a1-40e1-b675-093cab087fef" providerId="ADAL" clId="{B420C0EA-AD5F-4DAA-97D0-226E512DCB33}" dt="2025-01-02T06:08:25.524" v="15258" actId="207"/>
          <ac:spMkLst>
            <pc:docMk/>
            <pc:sldMk cId="1777881019" sldId="7566"/>
            <ac:spMk id="1033" creationId="{00B5AAA7-562E-04D0-4168-81B372045FC6}"/>
          </ac:spMkLst>
        </pc:spChg>
        <pc:spChg chg="mod">
          <ac:chgData name="Dabade, Vijaykumar" userId="7b73282b-c5a1-40e1-b675-093cab087fef" providerId="ADAL" clId="{B420C0EA-AD5F-4DAA-97D0-226E512DCB33}" dt="2025-01-02T06:08:28.121" v="15259" actId="207"/>
          <ac:spMkLst>
            <pc:docMk/>
            <pc:sldMk cId="1777881019" sldId="7566"/>
            <ac:spMk id="1037" creationId="{A9CF3CD0-D67F-B1D7-AFAB-401E44641275}"/>
          </ac:spMkLst>
        </pc:spChg>
        <pc:spChg chg="mod">
          <ac:chgData name="Dabade, Vijaykumar" userId="7b73282b-c5a1-40e1-b675-093cab087fef" providerId="ADAL" clId="{B420C0EA-AD5F-4DAA-97D0-226E512DCB33}" dt="2025-01-02T06:08:30.822" v="15260" actId="207"/>
          <ac:spMkLst>
            <pc:docMk/>
            <pc:sldMk cId="1777881019" sldId="7566"/>
            <ac:spMk id="1043" creationId="{A03CD5C5-16CD-CEA8-66FC-4916E322A611}"/>
          </ac:spMkLst>
        </pc:spChg>
        <pc:spChg chg="mod">
          <ac:chgData name="Dabade, Vijaykumar" userId="7b73282b-c5a1-40e1-b675-093cab087fef" providerId="ADAL" clId="{B420C0EA-AD5F-4DAA-97D0-226E512DCB33}" dt="2025-01-02T06:08:34.335" v="15261" actId="207"/>
          <ac:spMkLst>
            <pc:docMk/>
            <pc:sldMk cId="1777881019" sldId="7566"/>
            <ac:spMk id="1049" creationId="{3F97BDD4-A3F3-2CFB-ADB5-5A3CDDB84532}"/>
          </ac:spMkLst>
        </pc:spChg>
        <pc:spChg chg="mod">
          <ac:chgData name="Dabade, Vijaykumar" userId="7b73282b-c5a1-40e1-b675-093cab087fef" providerId="ADAL" clId="{B420C0EA-AD5F-4DAA-97D0-226E512DCB33}" dt="2025-01-02T14:07:22.615" v="16327" actId="571"/>
          <ac:spMkLst>
            <pc:docMk/>
            <pc:sldMk cId="1777881019" sldId="7566"/>
            <ac:spMk id="1077" creationId="{6FD4E543-78F5-E8CA-0764-DF63091925B7}"/>
          </ac:spMkLst>
        </pc:spChg>
        <pc:spChg chg="add mod">
          <ac:chgData name="Dabade, Vijaykumar" userId="7b73282b-c5a1-40e1-b675-093cab087fef" providerId="ADAL" clId="{B420C0EA-AD5F-4DAA-97D0-226E512DCB33}" dt="2025-01-03T11:19:30" v="145239" actId="1076"/>
          <ac:spMkLst>
            <pc:docMk/>
            <pc:sldMk cId="1777881019" sldId="7566"/>
            <ac:spMk id="2062" creationId="{91B14AF8-1ABE-B07E-F120-0A0C563FBA87}"/>
          </ac:spMkLst>
        </pc:spChg>
        <pc:spChg chg="add mod">
          <ac:chgData name="Dabade, Vijaykumar" userId="7b73282b-c5a1-40e1-b675-093cab087fef" providerId="ADAL" clId="{B420C0EA-AD5F-4DAA-97D0-226E512DCB33}" dt="2025-01-03T11:18:39.301" v="142429" actId="1037"/>
          <ac:spMkLst>
            <pc:docMk/>
            <pc:sldMk cId="1777881019" sldId="7566"/>
            <ac:spMk id="2063" creationId="{1603EB77-48A1-27AB-BA92-5EF00433F040}"/>
          </ac:spMkLst>
        </pc:spChg>
        <pc:spChg chg="add mod">
          <ac:chgData name="Dabade, Vijaykumar" userId="7b73282b-c5a1-40e1-b675-093cab087fef" providerId="ADAL" clId="{B420C0EA-AD5F-4DAA-97D0-226E512DCB33}" dt="2025-01-03T11:19:05.390" v="144054" actId="1038"/>
          <ac:spMkLst>
            <pc:docMk/>
            <pc:sldMk cId="1777881019" sldId="7566"/>
            <ac:spMk id="2064" creationId="{E942543D-B68B-1E39-EE30-5C720FFB7975}"/>
          </ac:spMkLst>
        </pc:spChg>
        <pc:spChg chg="add mod">
          <ac:chgData name="Dabade, Vijaykumar" userId="7b73282b-c5a1-40e1-b675-093cab087fef" providerId="ADAL" clId="{B420C0EA-AD5F-4DAA-97D0-226E512DCB33}" dt="2025-01-03T10:48:37.223" v="107587" actId="571"/>
          <ac:spMkLst>
            <pc:docMk/>
            <pc:sldMk cId="1777881019" sldId="7566"/>
            <ac:spMk id="2070" creationId="{C6E3DCF6-48D8-A52C-1E86-D45BB25A2464}"/>
          </ac:spMkLst>
        </pc:spChg>
        <pc:spChg chg="add mod">
          <ac:chgData name="Dabade, Vijaykumar" userId="7b73282b-c5a1-40e1-b675-093cab087fef" providerId="ADAL" clId="{B420C0EA-AD5F-4DAA-97D0-226E512DCB33}" dt="2025-01-10T06:26:18.153" v="223147" actId="1076"/>
          <ac:spMkLst>
            <pc:docMk/>
            <pc:sldMk cId="1777881019" sldId="7566"/>
            <ac:spMk id="2075" creationId="{09B3A363-EF0C-879F-AD6C-5766E2AAC86E}"/>
          </ac:spMkLst>
        </pc:spChg>
        <pc:spChg chg="add mod">
          <ac:chgData name="Dabade, Vijaykumar" userId="7b73282b-c5a1-40e1-b675-093cab087fef" providerId="ADAL" clId="{B420C0EA-AD5F-4DAA-97D0-226E512DCB33}" dt="2025-01-10T06:25:46.964" v="220777" actId="571"/>
          <ac:spMkLst>
            <pc:docMk/>
            <pc:sldMk cId="1777881019" sldId="7566"/>
            <ac:spMk id="2088" creationId="{CA55AAB8-E8E5-458B-CA37-4A34F318BC85}"/>
          </ac:spMkLst>
        </pc:spChg>
        <pc:spChg chg="add mod">
          <ac:chgData name="Dabade, Vijaykumar" userId="7b73282b-c5a1-40e1-b675-093cab087fef" providerId="ADAL" clId="{B420C0EA-AD5F-4DAA-97D0-226E512DCB33}" dt="2025-01-14T03:56:55.746" v="444980" actId="207"/>
          <ac:spMkLst>
            <pc:docMk/>
            <pc:sldMk cId="1777881019" sldId="7566"/>
            <ac:spMk id="4098" creationId="{8D4703B6-B068-643B-A659-E88AFEBF1AD8}"/>
          </ac:spMkLst>
        </pc:spChg>
        <pc:spChg chg="add mod">
          <ac:chgData name="Dabade, Vijaykumar" userId="7b73282b-c5a1-40e1-b675-093cab087fef" providerId="ADAL" clId="{B420C0EA-AD5F-4DAA-97D0-226E512DCB33}" dt="2025-01-03T05:02:49.697" v="51049" actId="1076"/>
          <ac:spMkLst>
            <pc:docMk/>
            <pc:sldMk cId="1777881019" sldId="7566"/>
            <ac:spMk id="4104" creationId="{8DAEA006-75EE-131B-02C7-D403D966E803}"/>
          </ac:spMkLst>
        </pc:spChg>
        <pc:spChg chg="add mod">
          <ac:chgData name="Dabade, Vijaykumar" userId="7b73282b-c5a1-40e1-b675-093cab087fef" providerId="ADAL" clId="{B420C0EA-AD5F-4DAA-97D0-226E512DCB33}" dt="2025-01-09T05:28:26.914" v="210446" actId="1076"/>
          <ac:spMkLst>
            <pc:docMk/>
            <pc:sldMk cId="1777881019" sldId="7566"/>
            <ac:spMk id="4112" creationId="{F3B4A0E3-F288-1993-A616-5A1C21E16065}"/>
          </ac:spMkLst>
        </pc:spChg>
        <pc:spChg chg="add mod">
          <ac:chgData name="Dabade, Vijaykumar" userId="7b73282b-c5a1-40e1-b675-093cab087fef" providerId="ADAL" clId="{B420C0EA-AD5F-4DAA-97D0-226E512DCB33}" dt="2025-01-10T06:24:38.252" v="218002" actId="1035"/>
          <ac:spMkLst>
            <pc:docMk/>
            <pc:sldMk cId="1777881019" sldId="7566"/>
            <ac:spMk id="4114" creationId="{787C5BF4-D3AF-B421-29AA-02DAD09F5DBD}"/>
          </ac:spMkLst>
        </pc:spChg>
        <pc:spChg chg="add mod">
          <ac:chgData name="Dabade, Vijaykumar" userId="7b73282b-c5a1-40e1-b675-093cab087fef" providerId="ADAL" clId="{B420C0EA-AD5F-4DAA-97D0-226E512DCB33}" dt="2025-01-02T16:31:13.717" v="16597" actId="14100"/>
          <ac:spMkLst>
            <pc:docMk/>
            <pc:sldMk cId="1777881019" sldId="7566"/>
            <ac:spMk id="4115" creationId="{5C04E650-54D3-EB77-9A99-BA36A1E0FBF3}"/>
          </ac:spMkLst>
        </pc:spChg>
        <pc:spChg chg="add mod">
          <ac:chgData name="Dabade, Vijaykumar" userId="7b73282b-c5a1-40e1-b675-093cab087fef" providerId="ADAL" clId="{B420C0EA-AD5F-4DAA-97D0-226E512DCB33}" dt="2025-01-03T05:12:12.152" v="68690" actId="14100"/>
          <ac:spMkLst>
            <pc:docMk/>
            <pc:sldMk cId="1777881019" sldId="7566"/>
            <ac:spMk id="4117" creationId="{CA734271-3D71-9684-F393-A5ACC89A2FDF}"/>
          </ac:spMkLst>
        </pc:spChg>
        <pc:spChg chg="add mod">
          <ac:chgData name="Dabade, Vijaykumar" userId="7b73282b-c5a1-40e1-b675-093cab087fef" providerId="ADAL" clId="{B420C0EA-AD5F-4DAA-97D0-226E512DCB33}" dt="2025-01-02T07:52:30.907" v="15608" actId="1076"/>
          <ac:spMkLst>
            <pc:docMk/>
            <pc:sldMk cId="1777881019" sldId="7566"/>
            <ac:spMk id="4118" creationId="{4B7D2858-3543-9BC0-F9C1-52B20797A9F1}"/>
          </ac:spMkLst>
        </pc:spChg>
        <pc:spChg chg="add mod">
          <ac:chgData name="Dabade, Vijaykumar" userId="7b73282b-c5a1-40e1-b675-093cab087fef" providerId="ADAL" clId="{B420C0EA-AD5F-4DAA-97D0-226E512DCB33}" dt="2025-01-03T05:05:12.503" v="58572" actId="1036"/>
          <ac:spMkLst>
            <pc:docMk/>
            <pc:sldMk cId="1777881019" sldId="7566"/>
            <ac:spMk id="4123" creationId="{50969237-03F6-DF16-1A00-84A34E4978CC}"/>
          </ac:spMkLst>
        </pc:spChg>
        <pc:spChg chg="add mod">
          <ac:chgData name="Dabade, Vijaykumar" userId="7b73282b-c5a1-40e1-b675-093cab087fef" providerId="ADAL" clId="{B420C0EA-AD5F-4DAA-97D0-226E512DCB33}" dt="2025-01-03T05:04:38.500" v="56193" actId="164"/>
          <ac:spMkLst>
            <pc:docMk/>
            <pc:sldMk cId="1777881019" sldId="7566"/>
            <ac:spMk id="4124" creationId="{1F993A95-D754-0043-81CF-09FF2CB97D2E}"/>
          </ac:spMkLst>
        </pc:spChg>
        <pc:spChg chg="add mod">
          <ac:chgData name="Dabade, Vijaykumar" userId="7b73282b-c5a1-40e1-b675-093cab087fef" providerId="ADAL" clId="{B420C0EA-AD5F-4DAA-97D0-226E512DCB33}" dt="2025-01-03T05:10:34.835" v="67505" actId="14100"/>
          <ac:spMkLst>
            <pc:docMk/>
            <pc:sldMk cId="1777881019" sldId="7566"/>
            <ac:spMk id="4137" creationId="{F99623AB-1E96-F999-FACF-B3C84C6C1067}"/>
          </ac:spMkLst>
        </pc:spChg>
        <pc:spChg chg="add mod">
          <ac:chgData name="Dabade, Vijaykumar" userId="7b73282b-c5a1-40e1-b675-093cab087fef" providerId="ADAL" clId="{B420C0EA-AD5F-4DAA-97D0-226E512DCB33}" dt="2025-01-03T10:32:02.862" v="89382" actId="164"/>
          <ac:spMkLst>
            <pc:docMk/>
            <pc:sldMk cId="1777881019" sldId="7566"/>
            <ac:spMk id="4149" creationId="{0ADA5CAB-C7DA-05FB-7CB1-7A22CF2511DF}"/>
          </ac:spMkLst>
        </pc:spChg>
        <pc:spChg chg="add mod">
          <ac:chgData name="Dabade, Vijaykumar" userId="7b73282b-c5a1-40e1-b675-093cab087fef" providerId="ADAL" clId="{B420C0EA-AD5F-4DAA-97D0-226E512DCB33}" dt="2025-01-03T10:32:02.862" v="89382" actId="164"/>
          <ac:spMkLst>
            <pc:docMk/>
            <pc:sldMk cId="1777881019" sldId="7566"/>
            <ac:spMk id="4153" creationId="{0FACCDF0-3551-56F7-25E8-FB07DEA58771}"/>
          </ac:spMkLst>
        </pc:spChg>
        <pc:spChg chg="add mod">
          <ac:chgData name="Dabade, Vijaykumar" userId="7b73282b-c5a1-40e1-b675-093cab087fef" providerId="ADAL" clId="{B420C0EA-AD5F-4DAA-97D0-226E512DCB33}" dt="2025-01-03T11:17:55.849" v="140047" actId="1036"/>
          <ac:spMkLst>
            <pc:docMk/>
            <pc:sldMk cId="1777881019" sldId="7566"/>
            <ac:spMk id="4163" creationId="{B8678AC7-8CE7-79F2-3DA7-14302701AB95}"/>
          </ac:spMkLst>
        </pc:spChg>
        <pc:spChg chg="add del mod">
          <ac:chgData name="Dabade, Vijaykumar" userId="7b73282b-c5a1-40e1-b675-093cab087fef" providerId="ADAL" clId="{B420C0EA-AD5F-4DAA-97D0-226E512DCB33}" dt="2025-01-14T04:07:51.690" v="446180" actId="478"/>
          <ac:spMkLst>
            <pc:docMk/>
            <pc:sldMk cId="1777881019" sldId="7566"/>
            <ac:spMk id="4168" creationId="{80C7D7D7-FBD2-E234-65F5-B3349829C26B}"/>
          </ac:spMkLst>
        </pc:spChg>
        <pc:spChg chg="add mod">
          <ac:chgData name="Dabade, Vijaykumar" userId="7b73282b-c5a1-40e1-b675-093cab087fef" providerId="ADAL" clId="{B420C0EA-AD5F-4DAA-97D0-226E512DCB33}" dt="2025-01-14T03:27:54.637" v="435021" actId="1076"/>
          <ac:spMkLst>
            <pc:docMk/>
            <pc:sldMk cId="1777881019" sldId="7566"/>
            <ac:spMk id="4172" creationId="{4D66F730-35C0-4F47-0C36-001006397D19}"/>
          </ac:spMkLst>
        </pc:spChg>
        <pc:spChg chg="add mod">
          <ac:chgData name="Dabade, Vijaykumar" userId="7b73282b-c5a1-40e1-b675-093cab087fef" providerId="ADAL" clId="{B420C0EA-AD5F-4DAA-97D0-226E512DCB33}" dt="2025-01-03T04:59:18.151" v="34807" actId="1076"/>
          <ac:spMkLst>
            <pc:docMk/>
            <pc:sldMk cId="1777881019" sldId="7566"/>
            <ac:spMk id="4174" creationId="{066A2B00-ED07-9D93-21FE-EC7AD2ADFD4A}"/>
          </ac:spMkLst>
        </pc:spChg>
        <pc:spChg chg="add mod">
          <ac:chgData name="Dabade, Vijaykumar" userId="7b73282b-c5a1-40e1-b675-093cab087fef" providerId="ADAL" clId="{B420C0EA-AD5F-4DAA-97D0-226E512DCB33}" dt="2025-01-03T11:20:11.750" v="147609" actId="571"/>
          <ac:spMkLst>
            <pc:docMk/>
            <pc:sldMk cId="1777881019" sldId="7566"/>
            <ac:spMk id="4180" creationId="{6B53FC79-8492-6D1C-08C8-60FE21F5322B}"/>
          </ac:spMkLst>
        </pc:spChg>
        <pc:spChg chg="add mod">
          <ac:chgData name="Dabade, Vijaykumar" userId="7b73282b-c5a1-40e1-b675-093cab087fef" providerId="ADAL" clId="{B420C0EA-AD5F-4DAA-97D0-226E512DCB33}" dt="2025-01-03T11:22:57.259" v="161058" actId="164"/>
          <ac:spMkLst>
            <pc:docMk/>
            <pc:sldMk cId="1777881019" sldId="7566"/>
            <ac:spMk id="4190" creationId="{C1C363D4-B780-72B7-2DB4-23D5358EE1EA}"/>
          </ac:spMkLst>
        </pc:spChg>
        <pc:spChg chg="add mod">
          <ac:chgData name="Dabade, Vijaykumar" userId="7b73282b-c5a1-40e1-b675-093cab087fef" providerId="ADAL" clId="{B420C0EA-AD5F-4DAA-97D0-226E512DCB33}" dt="2025-01-03T05:02:41.167" v="50259" actId="14100"/>
          <ac:spMkLst>
            <pc:docMk/>
            <pc:sldMk cId="1777881019" sldId="7566"/>
            <ac:spMk id="4199" creationId="{62604C36-03E7-7520-0DFE-1520950B7109}"/>
          </ac:spMkLst>
        </pc:spChg>
        <pc:spChg chg="add mod">
          <ac:chgData name="Dabade, Vijaykumar" userId="7b73282b-c5a1-40e1-b675-093cab087fef" providerId="ADAL" clId="{B420C0EA-AD5F-4DAA-97D0-226E512DCB33}" dt="2025-01-03T05:02:47.271" v="50654" actId="1076"/>
          <ac:spMkLst>
            <pc:docMk/>
            <pc:sldMk cId="1777881019" sldId="7566"/>
            <ac:spMk id="4200" creationId="{C0752FE2-0063-510E-ACDB-861E388EB0B4}"/>
          </ac:spMkLst>
        </pc:spChg>
        <pc:spChg chg="add mod">
          <ac:chgData name="Dabade, Vijaykumar" userId="7b73282b-c5a1-40e1-b675-093cab087fef" providerId="ADAL" clId="{B420C0EA-AD5F-4DAA-97D0-226E512DCB33}" dt="2025-01-14T03:56:35.526" v="444170" actId="1076"/>
          <ac:spMkLst>
            <pc:docMk/>
            <pc:sldMk cId="1777881019" sldId="7566"/>
            <ac:spMk id="4201" creationId="{F452D2CF-2A13-D79A-4047-A087BC8F8BB8}"/>
          </ac:spMkLst>
        </pc:spChg>
        <pc:spChg chg="add mod">
          <ac:chgData name="Dabade, Vijaykumar" userId="7b73282b-c5a1-40e1-b675-093cab087fef" providerId="ADAL" clId="{B420C0EA-AD5F-4DAA-97D0-226E512DCB33}" dt="2025-01-03T04:56:24.745" v="24142" actId="1076"/>
          <ac:spMkLst>
            <pc:docMk/>
            <pc:sldMk cId="1777881019" sldId="7566"/>
            <ac:spMk id="4203" creationId="{B80A8E50-C823-4703-BC6B-AEFF61BA38DC}"/>
          </ac:spMkLst>
        </pc:spChg>
        <pc:spChg chg="add mod">
          <ac:chgData name="Dabade, Vijaykumar" userId="7b73282b-c5a1-40e1-b675-093cab087fef" providerId="ADAL" clId="{B420C0EA-AD5F-4DAA-97D0-226E512DCB33}" dt="2025-01-03T12:37:39.576" v="187442" actId="571"/>
          <ac:spMkLst>
            <pc:docMk/>
            <pc:sldMk cId="1777881019" sldId="7566"/>
            <ac:spMk id="4208" creationId="{67114241-FF2B-F2FB-FE15-B38D26A7EEE2}"/>
          </ac:spMkLst>
        </pc:spChg>
        <pc:spChg chg="add mod">
          <ac:chgData name="Dabade, Vijaykumar" userId="7b73282b-c5a1-40e1-b675-093cab087fef" providerId="ADAL" clId="{B420C0EA-AD5F-4DAA-97D0-226E512DCB33}" dt="2025-01-02T16:49:17.991" v="16629" actId="1076"/>
          <ac:spMkLst>
            <pc:docMk/>
            <pc:sldMk cId="1777881019" sldId="7566"/>
            <ac:spMk id="4246" creationId="{0AF872E5-775E-D44D-5ED1-9520EF2753F0}"/>
          </ac:spMkLst>
        </pc:spChg>
        <pc:grpChg chg="add mod">
          <ac:chgData name="Dabade, Vijaykumar" userId="7b73282b-c5a1-40e1-b675-093cab087fef" providerId="ADAL" clId="{B420C0EA-AD5F-4DAA-97D0-226E512DCB33}" dt="2025-01-17T10:49:01.159" v="483261" actId="1035"/>
          <ac:grpSpMkLst>
            <pc:docMk/>
            <pc:sldMk cId="1777881019" sldId="7566"/>
            <ac:grpSpMk id="15" creationId="{B780664E-C6A8-FB08-39A6-21DCC60A2FDC}"/>
          </ac:grpSpMkLst>
        </pc:grpChg>
        <pc:grpChg chg="add mod">
          <ac:chgData name="Dabade, Vijaykumar" userId="7b73282b-c5a1-40e1-b675-093cab087fef" providerId="ADAL" clId="{B420C0EA-AD5F-4DAA-97D0-226E512DCB33}" dt="2025-01-09T05:26:40.742" v="208470" actId="1076"/>
          <ac:grpSpMkLst>
            <pc:docMk/>
            <pc:sldMk cId="1777881019" sldId="7566"/>
            <ac:grpSpMk id="18" creationId="{BFAC5492-A631-CBE9-A329-97D8D570C513}"/>
          </ac:grpSpMkLst>
        </pc:grpChg>
        <pc:grpChg chg="add mod">
          <ac:chgData name="Dabade, Vijaykumar" userId="7b73282b-c5a1-40e1-b675-093cab087fef" providerId="ADAL" clId="{B420C0EA-AD5F-4DAA-97D0-226E512DCB33}" dt="2025-01-14T03:54:36.486" v="442581" actId="478"/>
          <ac:grpSpMkLst>
            <pc:docMk/>
            <pc:sldMk cId="1777881019" sldId="7566"/>
            <ac:grpSpMk id="67" creationId="{0BCAC1E1-F9EA-4EA8-4DDD-3EAF73668600}"/>
          </ac:grpSpMkLst>
        </pc:grpChg>
        <pc:grpChg chg="add mod">
          <ac:chgData name="Dabade, Vijaykumar" userId="7b73282b-c5a1-40e1-b675-093cab087fef" providerId="ADAL" clId="{B420C0EA-AD5F-4DAA-97D0-226E512DCB33}" dt="2025-01-14T03:54:15.158" v="441791" actId="1076"/>
          <ac:grpSpMkLst>
            <pc:docMk/>
            <pc:sldMk cId="1777881019" sldId="7566"/>
            <ac:grpSpMk id="121" creationId="{AE833AE0-A689-BC53-BB7C-FD3D86F7F8A0}"/>
          </ac:grpSpMkLst>
        </pc:grpChg>
        <pc:grpChg chg="add mod ord">
          <ac:chgData name="Dabade, Vijaykumar" userId="7b73282b-c5a1-40e1-b675-093cab087fef" providerId="ADAL" clId="{B420C0EA-AD5F-4DAA-97D0-226E512DCB33}" dt="2025-01-10T06:25:46.964" v="220777" actId="571"/>
          <ac:grpSpMkLst>
            <pc:docMk/>
            <pc:sldMk cId="1777881019" sldId="7566"/>
            <ac:grpSpMk id="151" creationId="{EB6B1369-9DA9-7BEE-6AE9-28C6217CBDBA}"/>
          </ac:grpSpMkLst>
        </pc:grpChg>
        <pc:grpChg chg="add del mod">
          <ac:chgData name="Dabade, Vijaykumar" userId="7b73282b-c5a1-40e1-b675-093cab087fef" providerId="ADAL" clId="{B420C0EA-AD5F-4DAA-97D0-226E512DCB33}" dt="2025-01-09T15:24:44.010" v="216383" actId="478"/>
          <ac:grpSpMkLst>
            <pc:docMk/>
            <pc:sldMk cId="1777881019" sldId="7566"/>
            <ac:grpSpMk id="168" creationId="{B0960B2F-B613-F9EA-CEE4-0CD27A9F9020}"/>
          </ac:grpSpMkLst>
        </pc:grpChg>
        <pc:grpChg chg="mod">
          <ac:chgData name="Dabade, Vijaykumar" userId="7b73282b-c5a1-40e1-b675-093cab087fef" providerId="ADAL" clId="{B420C0EA-AD5F-4DAA-97D0-226E512DCB33}" dt="2025-01-02T16:30:53.043" v="16567" actId="1038"/>
          <ac:grpSpMkLst>
            <pc:docMk/>
            <pc:sldMk cId="1777881019" sldId="7566"/>
            <ac:grpSpMk id="280" creationId="{D958A276-B959-AAE4-B618-E3205D6165E5}"/>
          </ac:grpSpMkLst>
        </pc:grpChg>
        <pc:grpChg chg="add del mod">
          <ac:chgData name="Dabade, Vijaykumar" userId="7b73282b-c5a1-40e1-b675-093cab087fef" providerId="ADAL" clId="{B420C0EA-AD5F-4DAA-97D0-226E512DCB33}" dt="2025-01-14T03:26:39.568" v="433039" actId="165"/>
          <ac:grpSpMkLst>
            <pc:docMk/>
            <pc:sldMk cId="1777881019" sldId="7566"/>
            <ac:grpSpMk id="297" creationId="{C33954DA-C35A-D880-3A62-A9DBE303BDCE}"/>
          </ac:grpSpMkLst>
        </pc:grpChg>
        <pc:grpChg chg="add mod">
          <ac:chgData name="Dabade, Vijaykumar" userId="7b73282b-c5a1-40e1-b675-093cab087fef" providerId="ADAL" clId="{B420C0EA-AD5F-4DAA-97D0-226E512DCB33}" dt="2025-01-03T10:57:28.157" v="121550" actId="164"/>
          <ac:grpSpMkLst>
            <pc:docMk/>
            <pc:sldMk cId="1777881019" sldId="7566"/>
            <ac:grpSpMk id="311" creationId="{036E3BA8-299B-6C66-0AB1-09EB6C3F863D}"/>
          </ac:grpSpMkLst>
        </pc:grpChg>
        <pc:grpChg chg="mod">
          <ac:chgData name="Dabade, Vijaykumar" userId="7b73282b-c5a1-40e1-b675-093cab087fef" providerId="ADAL" clId="{B420C0EA-AD5F-4DAA-97D0-226E512DCB33}" dt="2025-01-02T14:07:22.615" v="16327" actId="571"/>
          <ac:grpSpMkLst>
            <pc:docMk/>
            <pc:sldMk cId="1777881019" sldId="7566"/>
            <ac:grpSpMk id="318" creationId="{6FDA0554-2266-37D1-24B8-6798073252AB}"/>
          </ac:grpSpMkLst>
        </pc:grpChg>
        <pc:grpChg chg="add mod">
          <ac:chgData name="Dabade, Vijaykumar" userId="7b73282b-c5a1-40e1-b675-093cab087fef" providerId="ADAL" clId="{B420C0EA-AD5F-4DAA-97D0-226E512DCB33}" dt="2025-01-02T16:49:07.807" v="16627" actId="571"/>
          <ac:grpSpMkLst>
            <pc:docMk/>
            <pc:sldMk cId="1777881019" sldId="7566"/>
            <ac:grpSpMk id="2065" creationId="{E92718C8-0648-AE27-9E3A-53D04182392D}"/>
          </ac:grpSpMkLst>
        </pc:grpChg>
        <pc:grpChg chg="add mod">
          <ac:chgData name="Dabade, Vijaykumar" userId="7b73282b-c5a1-40e1-b675-093cab087fef" providerId="ADAL" clId="{B420C0EA-AD5F-4DAA-97D0-226E512DCB33}" dt="2025-01-03T10:48:37.223" v="107587" actId="571"/>
          <ac:grpSpMkLst>
            <pc:docMk/>
            <pc:sldMk cId="1777881019" sldId="7566"/>
            <ac:grpSpMk id="2071" creationId="{392AD845-5BA5-5EE9-D041-724C3EFCCCDA}"/>
          </ac:grpSpMkLst>
        </pc:grpChg>
        <pc:grpChg chg="add mod">
          <ac:chgData name="Dabade, Vijaykumar" userId="7b73282b-c5a1-40e1-b675-093cab087fef" providerId="ADAL" clId="{B420C0EA-AD5F-4DAA-97D0-226E512DCB33}" dt="2025-01-03T05:04:38.500" v="56193" actId="164"/>
          <ac:grpSpMkLst>
            <pc:docMk/>
            <pc:sldMk cId="1777881019" sldId="7566"/>
            <ac:grpSpMk id="4125" creationId="{F9EFF05F-4B31-F042-5B83-40B79B802492}"/>
          </ac:grpSpMkLst>
        </pc:grpChg>
        <pc:grpChg chg="add mod">
          <ac:chgData name="Dabade, Vijaykumar" userId="7b73282b-c5a1-40e1-b675-093cab087fef" providerId="ADAL" clId="{B420C0EA-AD5F-4DAA-97D0-226E512DCB33}" dt="2025-01-03T10:32:12.665" v="90172" actId="1076"/>
          <ac:grpSpMkLst>
            <pc:docMk/>
            <pc:sldMk cId="1777881019" sldId="7566"/>
            <ac:grpSpMk id="4155" creationId="{A8C702A7-9556-F8AE-40F6-825C95B359D4}"/>
          </ac:grpSpMkLst>
        </pc:grpChg>
        <pc:grpChg chg="add mod">
          <ac:chgData name="Dabade, Vijaykumar" userId="7b73282b-c5a1-40e1-b675-093cab087fef" providerId="ADAL" clId="{B420C0EA-AD5F-4DAA-97D0-226E512DCB33}" dt="2025-01-03T11:22:57.259" v="161058" actId="164"/>
          <ac:grpSpMkLst>
            <pc:docMk/>
            <pc:sldMk cId="1777881019" sldId="7566"/>
            <ac:grpSpMk id="4192" creationId="{D39E79D0-8E04-7B50-C0AF-67443F957B01}"/>
          </ac:grpSpMkLst>
        </pc:grpChg>
        <pc:grpChg chg="add mod">
          <ac:chgData name="Dabade, Vijaykumar" userId="7b73282b-c5a1-40e1-b675-093cab087fef" providerId="ADAL" clId="{B420C0EA-AD5F-4DAA-97D0-226E512DCB33}" dt="2025-01-03T04:56:24.745" v="24142" actId="1076"/>
          <ac:grpSpMkLst>
            <pc:docMk/>
            <pc:sldMk cId="1777881019" sldId="7566"/>
            <ac:grpSpMk id="4205" creationId="{4BD480FD-0D92-37DD-393F-C292BEC80F35}"/>
          </ac:grpSpMkLst>
        </pc:grpChg>
        <pc:picChg chg="del">
          <ac:chgData name="Dabade, Vijaykumar" userId="7b73282b-c5a1-40e1-b675-093cab087fef" providerId="ADAL" clId="{B420C0EA-AD5F-4DAA-97D0-226E512DCB33}" dt="2025-01-09T15:39:21.412" v="216388" actId="478"/>
          <ac:picMkLst>
            <pc:docMk/>
            <pc:sldMk cId="1777881019" sldId="7566"/>
            <ac:picMk id="20" creationId="{1FF85D6B-4D85-A5BD-BE15-D5BECA9AA500}"/>
          </ac:picMkLst>
        </pc:picChg>
        <pc:picChg chg="add mod">
          <ac:chgData name="Dabade, Vijaykumar" userId="7b73282b-c5a1-40e1-b675-093cab087fef" providerId="ADAL" clId="{B420C0EA-AD5F-4DAA-97D0-226E512DCB33}" dt="2025-01-14T03:54:36.486" v="442581" actId="478"/>
          <ac:picMkLst>
            <pc:docMk/>
            <pc:sldMk cId="1777881019" sldId="7566"/>
            <ac:picMk id="23" creationId="{4A1162B7-F6A5-8BC3-BA2B-E4D02D06F77A}"/>
          </ac:picMkLst>
        </pc:picChg>
        <pc:picChg chg="mod">
          <ac:chgData name="Dabade, Vijaykumar" userId="7b73282b-c5a1-40e1-b675-093cab087fef" providerId="ADAL" clId="{B420C0EA-AD5F-4DAA-97D0-226E512DCB33}" dt="2025-01-09T05:26:36.746" v="208075"/>
          <ac:picMkLst>
            <pc:docMk/>
            <pc:sldMk cId="1777881019" sldId="7566"/>
            <ac:picMk id="29" creationId="{289E8F4D-7FEC-E9F9-706D-AD016D300962}"/>
          </ac:picMkLst>
        </pc:picChg>
        <pc:picChg chg="add mod">
          <ac:chgData name="Dabade, Vijaykumar" userId="7b73282b-c5a1-40e1-b675-093cab087fef" providerId="ADAL" clId="{B420C0EA-AD5F-4DAA-97D0-226E512DCB33}" dt="2025-01-14T03:54:36.486" v="442581" actId="478"/>
          <ac:picMkLst>
            <pc:docMk/>
            <pc:sldMk cId="1777881019" sldId="7566"/>
            <ac:picMk id="34" creationId="{7CFA9E60-1764-AABD-1A9C-BEE53F6DDC3A}"/>
          </ac:picMkLst>
        </pc:picChg>
        <pc:picChg chg="add del mod">
          <ac:chgData name="Dabade, Vijaykumar" userId="7b73282b-c5a1-40e1-b675-093cab087fef" providerId="ADAL" clId="{B420C0EA-AD5F-4DAA-97D0-226E512DCB33}" dt="2025-01-14T03:54:36.486" v="442581" actId="478"/>
          <ac:picMkLst>
            <pc:docMk/>
            <pc:sldMk cId="1777881019" sldId="7566"/>
            <ac:picMk id="39" creationId="{2E863FA4-1448-3121-C8EF-205C09BB5531}"/>
          </ac:picMkLst>
        </pc:picChg>
        <pc:picChg chg="add mod">
          <ac:chgData name="Dabade, Vijaykumar" userId="7b73282b-c5a1-40e1-b675-093cab087fef" providerId="ADAL" clId="{B420C0EA-AD5F-4DAA-97D0-226E512DCB33}" dt="2025-01-14T03:54:36.486" v="442581" actId="478"/>
          <ac:picMkLst>
            <pc:docMk/>
            <pc:sldMk cId="1777881019" sldId="7566"/>
            <ac:picMk id="41" creationId="{C93282AC-FE57-1601-79ED-13E67FF81FFB}"/>
          </ac:picMkLst>
        </pc:picChg>
        <pc:picChg chg="add mod">
          <ac:chgData name="Dabade, Vijaykumar" userId="7b73282b-c5a1-40e1-b675-093cab087fef" providerId="ADAL" clId="{B420C0EA-AD5F-4DAA-97D0-226E512DCB33}" dt="2025-01-14T03:55:16.679" v="443773" actId="1076"/>
          <ac:picMkLst>
            <pc:docMk/>
            <pc:sldMk cId="1777881019" sldId="7566"/>
            <ac:picMk id="47" creationId="{8E4ABDF9-E5A8-7367-F2A3-E012CD580CB0}"/>
          </ac:picMkLst>
        </pc:picChg>
        <pc:picChg chg="add mod">
          <ac:chgData name="Dabade, Vijaykumar" userId="7b73282b-c5a1-40e1-b675-093cab087fef" providerId="ADAL" clId="{B420C0EA-AD5F-4DAA-97D0-226E512DCB33}" dt="2025-01-14T03:27:23.248" v="434624" actId="1076"/>
          <ac:picMkLst>
            <pc:docMk/>
            <pc:sldMk cId="1777881019" sldId="7566"/>
            <ac:picMk id="68" creationId="{BB764C43-FDAF-3818-087A-526592E27513}"/>
          </ac:picMkLst>
        </pc:picChg>
        <pc:picChg chg="mod">
          <ac:chgData name="Dabade, Vijaykumar" userId="7b73282b-c5a1-40e1-b675-093cab087fef" providerId="ADAL" clId="{B420C0EA-AD5F-4DAA-97D0-226E512DCB33}" dt="2025-01-02T09:08:37.783" v="16102" actId="1076"/>
          <ac:picMkLst>
            <pc:docMk/>
            <pc:sldMk cId="1777881019" sldId="7566"/>
            <ac:picMk id="75" creationId="{CFB14839-799E-7846-9AA1-1C1618CC3659}"/>
          </ac:picMkLst>
        </pc:picChg>
        <pc:picChg chg="mod">
          <ac:chgData name="Dabade, Vijaykumar" userId="7b73282b-c5a1-40e1-b675-093cab087fef" providerId="ADAL" clId="{B420C0EA-AD5F-4DAA-97D0-226E512DCB33}" dt="2025-01-03T12:32:26.331" v="182701" actId="1076"/>
          <ac:picMkLst>
            <pc:docMk/>
            <pc:sldMk cId="1777881019" sldId="7566"/>
            <ac:picMk id="78" creationId="{E7183DC2-9032-54E3-65F5-9E1EC31B53EF}"/>
          </ac:picMkLst>
        </pc:picChg>
        <pc:picChg chg="mod">
          <ac:chgData name="Dabade, Vijaykumar" userId="7b73282b-c5a1-40e1-b675-093cab087fef" providerId="ADAL" clId="{B420C0EA-AD5F-4DAA-97D0-226E512DCB33}" dt="2025-01-03T05:00:15.280" v="39547" actId="1076"/>
          <ac:picMkLst>
            <pc:docMk/>
            <pc:sldMk cId="1777881019" sldId="7566"/>
            <ac:picMk id="92" creationId="{2CF99D04-8C88-F979-8B84-FA0BED54DF00}"/>
          </ac:picMkLst>
        </pc:picChg>
        <pc:picChg chg="mod">
          <ac:chgData name="Dabade, Vijaykumar" userId="7b73282b-c5a1-40e1-b675-093cab087fef" providerId="ADAL" clId="{B420C0EA-AD5F-4DAA-97D0-226E512DCB33}" dt="2025-01-03T05:00:15.280" v="39547" actId="1076"/>
          <ac:picMkLst>
            <pc:docMk/>
            <pc:sldMk cId="1777881019" sldId="7566"/>
            <ac:picMk id="93" creationId="{01E1D29A-8C64-57A3-13C8-7C9B98E8E495}"/>
          </ac:picMkLst>
        </pc:picChg>
        <pc:picChg chg="add mod">
          <ac:chgData name="Dabade, Vijaykumar" userId="7b73282b-c5a1-40e1-b675-093cab087fef" providerId="ADAL" clId="{B420C0EA-AD5F-4DAA-97D0-226E512DCB33}" dt="2025-01-14T03:54:13.481" v="441790" actId="1076"/>
          <ac:picMkLst>
            <pc:docMk/>
            <pc:sldMk cId="1777881019" sldId="7566"/>
            <ac:picMk id="96" creationId="{51C510A2-E40E-5BFF-746F-9E28B0E6F9E9}"/>
          </ac:picMkLst>
        </pc:picChg>
        <pc:picChg chg="add mod">
          <ac:chgData name="Dabade, Vijaykumar" userId="7b73282b-c5a1-40e1-b675-093cab087fef" providerId="ADAL" clId="{B420C0EA-AD5F-4DAA-97D0-226E512DCB33}" dt="2025-01-14T03:54:11.601" v="441789" actId="1076"/>
          <ac:picMkLst>
            <pc:docMk/>
            <pc:sldMk cId="1777881019" sldId="7566"/>
            <ac:picMk id="105" creationId="{36714B3A-A354-D091-C261-4A9719C080AF}"/>
          </ac:picMkLst>
        </pc:picChg>
        <pc:picChg chg="add mod modCrop">
          <ac:chgData name="Dabade, Vijaykumar" userId="7b73282b-c5a1-40e1-b675-093cab087fef" providerId="ADAL" clId="{B420C0EA-AD5F-4DAA-97D0-226E512DCB33}" dt="2025-01-14T03:54:15.158" v="441791" actId="1076"/>
          <ac:picMkLst>
            <pc:docMk/>
            <pc:sldMk cId="1777881019" sldId="7566"/>
            <ac:picMk id="108" creationId="{F3F0CACF-A91E-06EF-072D-C2C2FF3EE85F}"/>
          </ac:picMkLst>
        </pc:picChg>
        <pc:picChg chg="add mod">
          <ac:chgData name="Dabade, Vijaykumar" userId="7b73282b-c5a1-40e1-b675-093cab087fef" providerId="ADAL" clId="{B420C0EA-AD5F-4DAA-97D0-226E512DCB33}" dt="2025-01-14T03:54:15.158" v="441791" actId="1076"/>
          <ac:picMkLst>
            <pc:docMk/>
            <pc:sldMk cId="1777881019" sldId="7566"/>
            <ac:picMk id="109" creationId="{B96EDD16-86CE-798A-D887-8AA3E1E2F3FB}"/>
          </ac:picMkLst>
        </pc:picChg>
        <pc:picChg chg="mod">
          <ac:chgData name="Dabade, Vijaykumar" userId="7b73282b-c5a1-40e1-b675-093cab087fef" providerId="ADAL" clId="{B420C0EA-AD5F-4DAA-97D0-226E512DCB33}" dt="2025-01-03T04:57:34.466" v="28092" actId="1076"/>
          <ac:picMkLst>
            <pc:docMk/>
            <pc:sldMk cId="1777881019" sldId="7566"/>
            <ac:picMk id="111" creationId="{6E425277-FF86-7D22-F768-5DB2BCC1CC14}"/>
          </ac:picMkLst>
        </pc:picChg>
        <pc:picChg chg="add mod">
          <ac:chgData name="Dabade, Vijaykumar" userId="7b73282b-c5a1-40e1-b675-093cab087fef" providerId="ADAL" clId="{B420C0EA-AD5F-4DAA-97D0-226E512DCB33}" dt="2025-01-14T03:55:05.740" v="443376" actId="1076"/>
          <ac:picMkLst>
            <pc:docMk/>
            <pc:sldMk cId="1777881019" sldId="7566"/>
            <ac:picMk id="123" creationId="{5233A122-24B3-4123-97C2-192EB14117EB}"/>
          </ac:picMkLst>
        </pc:picChg>
        <pc:picChg chg="add del mod topLvl modCrop">
          <ac:chgData name="Dabade, Vijaykumar" userId="7b73282b-c5a1-40e1-b675-093cab087fef" providerId="ADAL" clId="{B420C0EA-AD5F-4DAA-97D0-226E512DCB33}" dt="2025-01-14T03:27:03.201" v="433829" actId="478"/>
          <ac:picMkLst>
            <pc:docMk/>
            <pc:sldMk cId="1777881019" sldId="7566"/>
            <ac:picMk id="125" creationId="{6F576DC8-0DD6-59ED-2AA5-15389D934051}"/>
          </ac:picMkLst>
        </pc:picChg>
        <pc:picChg chg="mod">
          <ac:chgData name="Dabade, Vijaykumar" userId="7b73282b-c5a1-40e1-b675-093cab087fef" providerId="ADAL" clId="{B420C0EA-AD5F-4DAA-97D0-226E512DCB33}" dt="2025-01-03T04:55:38.940" v="21377" actId="1076"/>
          <ac:picMkLst>
            <pc:docMk/>
            <pc:sldMk cId="1777881019" sldId="7566"/>
            <ac:picMk id="126" creationId="{DFEBDF25-9A11-BB34-89ED-FA1A1DC598D7}"/>
          </ac:picMkLst>
        </pc:picChg>
        <pc:picChg chg="mod">
          <ac:chgData name="Dabade, Vijaykumar" userId="7b73282b-c5a1-40e1-b675-093cab087fef" providerId="ADAL" clId="{B420C0EA-AD5F-4DAA-97D0-226E512DCB33}" dt="2025-01-03T12:32:53.329" v="184676"/>
          <ac:picMkLst>
            <pc:docMk/>
            <pc:sldMk cId="1777881019" sldId="7566"/>
            <ac:picMk id="127" creationId="{C14C415A-3F89-9027-B6CD-A9F8EA6CD1C1}"/>
          </ac:picMkLst>
        </pc:picChg>
        <pc:picChg chg="add mod">
          <ac:chgData name="Dabade, Vijaykumar" userId="7b73282b-c5a1-40e1-b675-093cab087fef" providerId="ADAL" clId="{B420C0EA-AD5F-4DAA-97D0-226E512DCB33}" dt="2025-01-03T11:16:50.330" v="135699" actId="1076"/>
          <ac:picMkLst>
            <pc:docMk/>
            <pc:sldMk cId="1777881019" sldId="7566"/>
            <ac:picMk id="134" creationId="{2B3787C1-1DA6-69D2-B3AD-CAF7DC479F2E}"/>
          </ac:picMkLst>
        </pc:picChg>
        <pc:picChg chg="add mod">
          <ac:chgData name="Dabade, Vijaykumar" userId="7b73282b-c5a1-40e1-b675-093cab087fef" providerId="ADAL" clId="{B420C0EA-AD5F-4DAA-97D0-226E512DCB33}" dt="2025-01-03T10:48:46.491" v="108377" actId="1076"/>
          <ac:picMkLst>
            <pc:docMk/>
            <pc:sldMk cId="1777881019" sldId="7566"/>
            <ac:picMk id="137" creationId="{C082173D-B23A-8B91-E8A2-3F566273114E}"/>
          </ac:picMkLst>
        </pc:picChg>
        <pc:picChg chg="mod">
          <ac:chgData name="Dabade, Vijaykumar" userId="7b73282b-c5a1-40e1-b675-093cab087fef" providerId="ADAL" clId="{B420C0EA-AD5F-4DAA-97D0-226E512DCB33}" dt="2025-01-02T14:13:42.791" v="16385" actId="1076"/>
          <ac:picMkLst>
            <pc:docMk/>
            <pc:sldMk cId="1777881019" sldId="7566"/>
            <ac:picMk id="140" creationId="{5149E39B-C101-A7B9-A93A-73519657FF39}"/>
          </ac:picMkLst>
        </pc:picChg>
        <pc:picChg chg="add mod">
          <ac:chgData name="Dabade, Vijaykumar" userId="7b73282b-c5a1-40e1-b675-093cab087fef" providerId="ADAL" clId="{B420C0EA-AD5F-4DAA-97D0-226E512DCB33}" dt="2025-01-03T10:57:28.157" v="121550" actId="164"/>
          <ac:picMkLst>
            <pc:docMk/>
            <pc:sldMk cId="1777881019" sldId="7566"/>
            <ac:picMk id="167" creationId="{C436900C-386D-CF09-7BD4-E74A39B337DC}"/>
          </ac:picMkLst>
        </pc:picChg>
        <pc:picChg chg="add mod ord">
          <ac:chgData name="Dabade, Vijaykumar" userId="7b73282b-c5a1-40e1-b675-093cab087fef" providerId="ADAL" clId="{B420C0EA-AD5F-4DAA-97D0-226E512DCB33}" dt="2025-01-03T05:10:21.412" v="66715" actId="1076"/>
          <ac:picMkLst>
            <pc:docMk/>
            <pc:sldMk cId="1777881019" sldId="7566"/>
            <ac:picMk id="184" creationId="{F28EE496-71C3-7CD2-9F4B-2AEA7B8E32B0}"/>
          </ac:picMkLst>
        </pc:picChg>
        <pc:picChg chg="mod">
          <ac:chgData name="Dabade, Vijaykumar" userId="7b73282b-c5a1-40e1-b675-093cab087fef" providerId="ADAL" clId="{B420C0EA-AD5F-4DAA-97D0-226E512DCB33}" dt="2025-01-03T10:55:24.534" v="111973" actId="208"/>
          <ac:picMkLst>
            <pc:docMk/>
            <pc:sldMk cId="1777881019" sldId="7566"/>
            <ac:picMk id="239" creationId="{04F46F52-7E21-E772-44A0-47997463A778}"/>
          </ac:picMkLst>
        </pc:picChg>
        <pc:picChg chg="mod">
          <ac:chgData name="Dabade, Vijaykumar" userId="7b73282b-c5a1-40e1-b675-093cab087fef" providerId="ADAL" clId="{B420C0EA-AD5F-4DAA-97D0-226E512DCB33}" dt="2025-01-03T05:04:38.500" v="56193" actId="164"/>
          <ac:picMkLst>
            <pc:docMk/>
            <pc:sldMk cId="1777881019" sldId="7566"/>
            <ac:picMk id="275" creationId="{4AE09AC9-A740-44DC-A17E-9846A21DA7BB}"/>
          </ac:picMkLst>
        </pc:picChg>
        <pc:picChg chg="mod">
          <ac:chgData name="Dabade, Vijaykumar" userId="7b73282b-c5a1-40e1-b675-093cab087fef" providerId="ADAL" clId="{B420C0EA-AD5F-4DAA-97D0-226E512DCB33}" dt="2025-01-03T10:48:37.223" v="107587" actId="571"/>
          <ac:picMkLst>
            <pc:docMk/>
            <pc:sldMk cId="1777881019" sldId="7566"/>
            <ac:picMk id="281" creationId="{F33DFC1D-EF22-E143-A883-0464E5E5AC21}"/>
          </ac:picMkLst>
        </pc:picChg>
        <pc:picChg chg="add mod">
          <ac:chgData name="Dabade, Vijaykumar" userId="7b73282b-c5a1-40e1-b675-093cab087fef" providerId="ADAL" clId="{B420C0EA-AD5F-4DAA-97D0-226E512DCB33}" dt="2025-01-03T13:14:38.537" v="189021" actId="1076"/>
          <ac:picMkLst>
            <pc:docMk/>
            <pc:sldMk cId="1777881019" sldId="7566"/>
            <ac:picMk id="283" creationId="{9A5115AD-D2E3-D002-F637-74433541FC60}"/>
          </ac:picMkLst>
        </pc:picChg>
        <pc:picChg chg="add mod">
          <ac:chgData name="Dabade, Vijaykumar" userId="7b73282b-c5a1-40e1-b675-093cab087fef" providerId="ADAL" clId="{B420C0EA-AD5F-4DAA-97D0-226E512DCB33}" dt="2025-01-10T06:32:14.855" v="238607" actId="1076"/>
          <ac:picMkLst>
            <pc:docMk/>
            <pc:sldMk cId="1777881019" sldId="7566"/>
            <ac:picMk id="1026" creationId="{BB13E917-B738-8065-F829-2BD5AD5CE3AE}"/>
          </ac:picMkLst>
        </pc:picChg>
        <pc:picChg chg="add del mod">
          <ac:chgData name="Dabade, Vijaykumar" userId="7b73282b-c5a1-40e1-b675-093cab087fef" providerId="ADAL" clId="{B420C0EA-AD5F-4DAA-97D0-226E512DCB33}" dt="2025-01-09T15:44:51.876" v="216392" actId="478"/>
          <ac:picMkLst>
            <pc:docMk/>
            <pc:sldMk cId="1777881019" sldId="7566"/>
            <ac:picMk id="2052" creationId="{B9C304C5-07E5-27A3-9D34-D03B931694C1}"/>
          </ac:picMkLst>
        </pc:picChg>
        <pc:picChg chg="add mod">
          <ac:chgData name="Dabade, Vijaykumar" userId="7b73282b-c5a1-40e1-b675-093cab087fef" providerId="ADAL" clId="{B420C0EA-AD5F-4DAA-97D0-226E512DCB33}" dt="2025-01-02T12:24:46.004" v="16189" actId="1076"/>
          <ac:picMkLst>
            <pc:docMk/>
            <pc:sldMk cId="1777881019" sldId="7566"/>
            <ac:picMk id="2069" creationId="{979B7E3A-1F04-48C7-E9F0-9D74143B80FA}"/>
          </ac:picMkLst>
        </pc:picChg>
        <pc:picChg chg="add mod">
          <ac:chgData name="Dabade, Vijaykumar" userId="7b73282b-c5a1-40e1-b675-093cab087fef" providerId="ADAL" clId="{B420C0EA-AD5F-4DAA-97D0-226E512DCB33}" dt="2025-01-02T12:52:31.265" v="16292" actId="1076"/>
          <ac:picMkLst>
            <pc:docMk/>
            <pc:sldMk cId="1777881019" sldId="7566"/>
            <ac:picMk id="2101" creationId="{8863A3D3-01A1-A4BC-ABCF-63D76EEF824F}"/>
          </ac:picMkLst>
        </pc:picChg>
        <pc:picChg chg="add mod">
          <ac:chgData name="Dabade, Vijaykumar" userId="7b73282b-c5a1-40e1-b675-093cab087fef" providerId="ADAL" clId="{B420C0EA-AD5F-4DAA-97D0-226E512DCB33}" dt="2025-01-02T12:52:31.265" v="16292" actId="1076"/>
          <ac:picMkLst>
            <pc:docMk/>
            <pc:sldMk cId="1777881019" sldId="7566"/>
            <ac:picMk id="2102" creationId="{58646736-7F81-5F5D-02F7-335D9A5AC40D}"/>
          </ac:picMkLst>
        </pc:picChg>
        <pc:picChg chg="add mod">
          <ac:chgData name="Dabade, Vijaykumar" userId="7b73282b-c5a1-40e1-b675-093cab087fef" providerId="ADAL" clId="{B420C0EA-AD5F-4DAA-97D0-226E512DCB33}" dt="2025-01-02T12:52:31.265" v="16292" actId="1076"/>
          <ac:picMkLst>
            <pc:docMk/>
            <pc:sldMk cId="1777881019" sldId="7566"/>
            <ac:picMk id="2103" creationId="{6A3B778D-94E3-F000-9936-788E6697B16F}"/>
          </ac:picMkLst>
        </pc:picChg>
        <pc:picChg chg="add mod">
          <ac:chgData name="Dabade, Vijaykumar" userId="7b73282b-c5a1-40e1-b675-093cab087fef" providerId="ADAL" clId="{B420C0EA-AD5F-4DAA-97D0-226E512DCB33}" dt="2025-01-02T12:52:31.265" v="16292" actId="1076"/>
          <ac:picMkLst>
            <pc:docMk/>
            <pc:sldMk cId="1777881019" sldId="7566"/>
            <ac:picMk id="2104" creationId="{AC47E830-1780-6EAF-BEEA-17AD84062728}"/>
          </ac:picMkLst>
        </pc:picChg>
        <pc:picChg chg="del mod">
          <ac:chgData name="Dabade, Vijaykumar" userId="7b73282b-c5a1-40e1-b675-093cab087fef" providerId="ADAL" clId="{B420C0EA-AD5F-4DAA-97D0-226E512DCB33}" dt="2025-01-07T13:17:53.471" v="193358" actId="478"/>
          <ac:picMkLst>
            <pc:docMk/>
            <pc:sldMk cId="1777881019" sldId="7566"/>
            <ac:picMk id="4101" creationId="{E9A8E9E1-236C-3762-1F6A-387DDB84A152}"/>
          </ac:picMkLst>
        </pc:picChg>
        <pc:picChg chg="mod">
          <ac:chgData name="Dabade, Vijaykumar" userId="7b73282b-c5a1-40e1-b675-093cab087fef" providerId="ADAL" clId="{B420C0EA-AD5F-4DAA-97D0-226E512DCB33}" dt="2025-01-10T06:24:26.455" v="217583" actId="1076"/>
          <ac:picMkLst>
            <pc:docMk/>
            <pc:sldMk cId="1777881019" sldId="7566"/>
            <ac:picMk id="4103" creationId="{B60F076B-188B-9226-327E-8C8CB56AFB19}"/>
          </ac:picMkLst>
        </pc:picChg>
        <pc:picChg chg="add mod">
          <ac:chgData name="Dabade, Vijaykumar" userId="7b73282b-c5a1-40e1-b675-093cab087fef" providerId="ADAL" clId="{B420C0EA-AD5F-4DAA-97D0-226E512DCB33}" dt="2025-01-13T04:39:53.545" v="255756" actId="1076"/>
          <ac:picMkLst>
            <pc:docMk/>
            <pc:sldMk cId="1777881019" sldId="7566"/>
            <ac:picMk id="4105" creationId="{EA15B21A-72D9-A79F-AA08-008D7CAE6503}"/>
          </ac:picMkLst>
        </pc:picChg>
        <pc:picChg chg="add mod">
          <ac:chgData name="Dabade, Vijaykumar" userId="7b73282b-c5a1-40e1-b675-093cab087fef" providerId="ADAL" clId="{B420C0EA-AD5F-4DAA-97D0-226E512DCB33}" dt="2025-01-13T04:40:09.800" v="258126" actId="1076"/>
          <ac:picMkLst>
            <pc:docMk/>
            <pc:sldMk cId="1777881019" sldId="7566"/>
            <ac:picMk id="4106" creationId="{C27F109F-A439-478F-7C83-11C00894779C}"/>
          </ac:picMkLst>
        </pc:picChg>
        <pc:picChg chg="add mod">
          <ac:chgData name="Dabade, Vijaykumar" userId="7b73282b-c5a1-40e1-b675-093cab087fef" providerId="ADAL" clId="{B420C0EA-AD5F-4DAA-97D0-226E512DCB33}" dt="2025-01-02T07:47:02.951" v="15504" actId="14100"/>
          <ac:picMkLst>
            <pc:docMk/>
            <pc:sldMk cId="1777881019" sldId="7566"/>
            <ac:picMk id="4107" creationId="{8F7B9986-CB44-C1A6-0CAD-4B3670460A3E}"/>
          </ac:picMkLst>
        </pc:picChg>
        <pc:picChg chg="add mod">
          <ac:chgData name="Dabade, Vijaykumar" userId="7b73282b-c5a1-40e1-b675-093cab087fef" providerId="ADAL" clId="{B420C0EA-AD5F-4DAA-97D0-226E512DCB33}" dt="2025-01-13T04:40:07.196" v="257731" actId="1076"/>
          <ac:picMkLst>
            <pc:docMk/>
            <pc:sldMk cId="1777881019" sldId="7566"/>
            <ac:picMk id="4116" creationId="{69F94451-9876-6AD2-4B49-557DFA4BDE7F}"/>
          </ac:picMkLst>
        </pc:picChg>
        <pc:picChg chg="add mod">
          <ac:chgData name="Dabade, Vijaykumar" userId="7b73282b-c5a1-40e1-b675-093cab087fef" providerId="ADAL" clId="{B420C0EA-AD5F-4DAA-97D0-226E512DCB33}" dt="2025-01-07T13:18:12.279" v="193361" actId="1076"/>
          <ac:picMkLst>
            <pc:docMk/>
            <pc:sldMk cId="1777881019" sldId="7566"/>
            <ac:picMk id="4119" creationId="{B50C0AFE-58E3-22EB-6FE4-00B6389C55D6}"/>
          </ac:picMkLst>
        </pc:picChg>
        <pc:picChg chg="add mod">
          <ac:chgData name="Dabade, Vijaykumar" userId="7b73282b-c5a1-40e1-b675-093cab087fef" providerId="ADAL" clId="{B420C0EA-AD5F-4DAA-97D0-226E512DCB33}" dt="2025-01-03T05:05:23.575" v="59362" actId="1076"/>
          <ac:picMkLst>
            <pc:docMk/>
            <pc:sldMk cId="1777881019" sldId="7566"/>
            <ac:picMk id="4121" creationId="{B1075009-FE66-CC10-1D8C-3D4F19D2BDB5}"/>
          </ac:picMkLst>
        </pc:picChg>
        <pc:picChg chg="mod">
          <ac:chgData name="Dabade, Vijaykumar" userId="7b73282b-c5a1-40e1-b675-093cab087fef" providerId="ADAL" clId="{B420C0EA-AD5F-4DAA-97D0-226E512DCB33}" dt="2025-01-02T07:46:46.428" v="15500" actId="1076"/>
          <ac:picMkLst>
            <pc:docMk/>
            <pc:sldMk cId="1777881019" sldId="7566"/>
            <ac:picMk id="4128" creationId="{965620E9-1879-7695-839C-C00A668AC0FC}"/>
          </ac:picMkLst>
        </pc:picChg>
        <pc:picChg chg="mod">
          <ac:chgData name="Dabade, Vijaykumar" userId="7b73282b-c5a1-40e1-b675-093cab087fef" providerId="ADAL" clId="{B420C0EA-AD5F-4DAA-97D0-226E512DCB33}" dt="2025-01-02T07:45:53.780" v="15489" actId="1076"/>
          <ac:picMkLst>
            <pc:docMk/>
            <pc:sldMk cId="1777881019" sldId="7566"/>
            <ac:picMk id="4129" creationId="{C9FD81D4-B48F-EC52-5B50-8A13E986E07A}"/>
          </ac:picMkLst>
        </pc:picChg>
        <pc:picChg chg="mod">
          <ac:chgData name="Dabade, Vijaykumar" userId="7b73282b-c5a1-40e1-b675-093cab087fef" providerId="ADAL" clId="{B420C0EA-AD5F-4DAA-97D0-226E512DCB33}" dt="2025-01-02T07:45:59.738" v="15492" actId="1076"/>
          <ac:picMkLst>
            <pc:docMk/>
            <pc:sldMk cId="1777881019" sldId="7566"/>
            <ac:picMk id="4130" creationId="{B0992F1B-6712-6876-7508-6F9C0C264279}"/>
          </ac:picMkLst>
        </pc:picChg>
        <pc:picChg chg="mod">
          <ac:chgData name="Dabade, Vijaykumar" userId="7b73282b-c5a1-40e1-b675-093cab087fef" providerId="ADAL" clId="{B420C0EA-AD5F-4DAA-97D0-226E512DCB33}" dt="2025-01-02T07:48:41.311" v="15523" actId="14100"/>
          <ac:picMkLst>
            <pc:docMk/>
            <pc:sldMk cId="1777881019" sldId="7566"/>
            <ac:picMk id="4138" creationId="{76D9CC6D-D7DD-708E-F821-C6192E89E6D6}"/>
          </ac:picMkLst>
        </pc:picChg>
        <pc:picChg chg="del mod">
          <ac:chgData name="Dabade, Vijaykumar" userId="7b73282b-c5a1-40e1-b675-093cab087fef" providerId="ADAL" clId="{B420C0EA-AD5F-4DAA-97D0-226E512DCB33}" dt="2025-01-09T15:51:07.635" v="216394" actId="478"/>
          <ac:picMkLst>
            <pc:docMk/>
            <pc:sldMk cId="1777881019" sldId="7566"/>
            <ac:picMk id="4143" creationId="{7D4CD328-2F8E-54E6-AF1E-B23E8DA6EC7F}"/>
          </ac:picMkLst>
        </pc:picChg>
        <pc:picChg chg="mod">
          <ac:chgData name="Dabade, Vijaykumar" userId="7b73282b-c5a1-40e1-b675-093cab087fef" providerId="ADAL" clId="{B420C0EA-AD5F-4DAA-97D0-226E512DCB33}" dt="2025-01-07T13:18:10.497" v="193360" actId="1076"/>
          <ac:picMkLst>
            <pc:docMk/>
            <pc:sldMk cId="1777881019" sldId="7566"/>
            <ac:picMk id="4144" creationId="{4A2422B3-5671-95B8-D6B5-6E20748E4C15}"/>
          </ac:picMkLst>
        </pc:picChg>
        <pc:picChg chg="mod">
          <ac:chgData name="Dabade, Vijaykumar" userId="7b73282b-c5a1-40e1-b675-093cab087fef" providerId="ADAL" clId="{B420C0EA-AD5F-4DAA-97D0-226E512DCB33}" dt="2025-01-13T04:40:04.750" v="257336" actId="1076"/>
          <ac:picMkLst>
            <pc:docMk/>
            <pc:sldMk cId="1777881019" sldId="7566"/>
            <ac:picMk id="4145" creationId="{26F2B3AE-F582-D457-6A99-E112413DF0DC}"/>
          </ac:picMkLst>
        </pc:picChg>
        <pc:picChg chg="add mod ord">
          <ac:chgData name="Dabade, Vijaykumar" userId="7b73282b-c5a1-40e1-b675-093cab087fef" providerId="ADAL" clId="{B420C0EA-AD5F-4DAA-97D0-226E512DCB33}" dt="2025-01-03T10:32:02.862" v="89382" actId="164"/>
          <ac:picMkLst>
            <pc:docMk/>
            <pc:sldMk cId="1777881019" sldId="7566"/>
            <ac:picMk id="4146" creationId="{2D02C678-B7C6-1DFD-034B-25B72F0B381A}"/>
          </ac:picMkLst>
        </pc:picChg>
        <pc:picChg chg="add mod">
          <ac:chgData name="Dabade, Vijaykumar" userId="7b73282b-c5a1-40e1-b675-093cab087fef" providerId="ADAL" clId="{B420C0EA-AD5F-4DAA-97D0-226E512DCB33}" dt="2025-01-03T11:22:57.259" v="161058" actId="164"/>
          <ac:picMkLst>
            <pc:docMk/>
            <pc:sldMk cId="1777881019" sldId="7566"/>
            <ac:picMk id="4191" creationId="{59240556-9847-005D-4572-5E532F379A2E}"/>
          </ac:picMkLst>
        </pc:picChg>
        <pc:picChg chg="add mod">
          <ac:chgData name="Dabade, Vijaykumar" userId="7b73282b-c5a1-40e1-b675-093cab087fef" providerId="ADAL" clId="{B420C0EA-AD5F-4DAA-97D0-226E512DCB33}" dt="2025-01-03T04:56:24.745" v="24142" actId="1076"/>
          <ac:picMkLst>
            <pc:docMk/>
            <pc:sldMk cId="1777881019" sldId="7566"/>
            <ac:picMk id="4204" creationId="{01B55E90-B2CA-AC13-B3FF-E781E8CBAB17}"/>
          </ac:picMkLst>
        </pc:picChg>
        <pc:picChg chg="add mod">
          <ac:chgData name="Dabade, Vijaykumar" userId="7b73282b-c5a1-40e1-b675-093cab087fef" providerId="ADAL" clId="{B420C0EA-AD5F-4DAA-97D0-226E512DCB33}" dt="2025-01-03T13:14:41.408" v="189416" actId="1076"/>
          <ac:picMkLst>
            <pc:docMk/>
            <pc:sldMk cId="1777881019" sldId="7566"/>
            <ac:picMk id="4207" creationId="{7C7B5A95-0237-9F43-27F4-918A7733AEAF}"/>
          </ac:picMkLst>
        </pc:picChg>
        <pc:cxnChg chg="add mod">
          <ac:chgData name="Dabade, Vijaykumar" userId="7b73282b-c5a1-40e1-b675-093cab087fef" providerId="ADAL" clId="{B420C0EA-AD5F-4DAA-97D0-226E512DCB33}" dt="2025-01-03T04:58:44.353" v="31647" actId="1076"/>
          <ac:cxnSpMkLst>
            <pc:docMk/>
            <pc:sldMk cId="1777881019" sldId="7566"/>
            <ac:cxnSpMk id="12" creationId="{AAED5D6A-B092-30AB-7875-53BB97DDED23}"/>
          </ac:cxnSpMkLst>
        </pc:cxnChg>
        <pc:cxnChg chg="add mod">
          <ac:chgData name="Dabade, Vijaykumar" userId="7b73282b-c5a1-40e1-b675-093cab087fef" providerId="ADAL" clId="{B420C0EA-AD5F-4DAA-97D0-226E512DCB33}" dt="2025-01-09T05:27:01.974" v="208865" actId="692"/>
          <ac:cxnSpMkLst>
            <pc:docMk/>
            <pc:sldMk cId="1777881019" sldId="7566"/>
            <ac:cxnSpMk id="21" creationId="{066C316B-5A10-DEC0-5ED8-165D21BA73EE}"/>
          </ac:cxnSpMkLst>
        </pc:cxnChg>
        <pc:cxnChg chg="mod">
          <ac:chgData name="Dabade, Vijaykumar" userId="7b73282b-c5a1-40e1-b675-093cab087fef" providerId="ADAL" clId="{B420C0EA-AD5F-4DAA-97D0-226E512DCB33}" dt="2025-01-10T06:26:21.701" v="223542" actId="14100"/>
          <ac:cxnSpMkLst>
            <pc:docMk/>
            <pc:sldMk cId="1777881019" sldId="7566"/>
            <ac:cxnSpMk id="27" creationId="{76F3DD21-2A41-3D2B-5C85-2D46340191C5}"/>
          </ac:cxnSpMkLst>
        </pc:cxnChg>
        <pc:cxnChg chg="mod">
          <ac:chgData name="Dabade, Vijaykumar" userId="7b73282b-c5a1-40e1-b675-093cab087fef" providerId="ADAL" clId="{B420C0EA-AD5F-4DAA-97D0-226E512DCB33}" dt="2025-01-17T10:48:58.023" v="483256"/>
          <ac:cxnSpMkLst>
            <pc:docMk/>
            <pc:sldMk cId="1777881019" sldId="7566"/>
            <ac:cxnSpMk id="37" creationId="{F482B041-FCD9-10C7-E4EB-4F49905368D5}"/>
          </ac:cxnSpMkLst>
        </pc:cxnChg>
        <pc:cxnChg chg="add mod">
          <ac:chgData name="Dabade, Vijaykumar" userId="7b73282b-c5a1-40e1-b675-093cab087fef" providerId="ADAL" clId="{B420C0EA-AD5F-4DAA-97D0-226E512DCB33}" dt="2025-01-14T03:55:09.247" v="443377" actId="14100"/>
          <ac:cxnSpMkLst>
            <pc:docMk/>
            <pc:sldMk cId="1777881019" sldId="7566"/>
            <ac:cxnSpMk id="48" creationId="{D70E16CF-CB9B-766F-D432-3DD840D5CECC}"/>
          </ac:cxnSpMkLst>
        </pc:cxnChg>
        <pc:cxnChg chg="add mod">
          <ac:chgData name="Dabade, Vijaykumar" userId="7b73282b-c5a1-40e1-b675-093cab087fef" providerId="ADAL" clId="{B420C0EA-AD5F-4DAA-97D0-226E512DCB33}" dt="2025-01-14T03:55:16.679" v="443773" actId="1076"/>
          <ac:cxnSpMkLst>
            <pc:docMk/>
            <pc:sldMk cId="1777881019" sldId="7566"/>
            <ac:cxnSpMk id="49" creationId="{1B85AC42-A6E1-EDF0-6FC6-4343C31C4062}"/>
          </ac:cxnSpMkLst>
        </pc:cxnChg>
        <pc:cxnChg chg="add mod">
          <ac:chgData name="Dabade, Vijaykumar" userId="7b73282b-c5a1-40e1-b675-093cab087fef" providerId="ADAL" clId="{B420C0EA-AD5F-4DAA-97D0-226E512DCB33}" dt="2025-01-10T06:32:14.855" v="238607" actId="1076"/>
          <ac:cxnSpMkLst>
            <pc:docMk/>
            <pc:sldMk cId="1777881019" sldId="7566"/>
            <ac:cxnSpMk id="53" creationId="{1CDEE447-C817-964D-54F2-2A357F22F63F}"/>
          </ac:cxnSpMkLst>
        </pc:cxnChg>
        <pc:cxnChg chg="add mod">
          <ac:chgData name="Dabade, Vijaykumar" userId="7b73282b-c5a1-40e1-b675-093cab087fef" providerId="ADAL" clId="{B420C0EA-AD5F-4DAA-97D0-226E512DCB33}" dt="2025-01-14T03:54:36.486" v="442581" actId="478"/>
          <ac:cxnSpMkLst>
            <pc:docMk/>
            <pc:sldMk cId="1777881019" sldId="7566"/>
            <ac:cxnSpMk id="65" creationId="{E5AEF02F-A87A-D7F4-DDA5-076B7807BD4E}"/>
          </ac:cxnSpMkLst>
        </pc:cxnChg>
        <pc:cxnChg chg="add mod">
          <ac:chgData name="Dabade, Vijaykumar" userId="7b73282b-c5a1-40e1-b675-093cab087fef" providerId="ADAL" clId="{B420C0EA-AD5F-4DAA-97D0-226E512DCB33}" dt="2025-01-03T04:59:07.304" v="33622" actId="14100"/>
          <ac:cxnSpMkLst>
            <pc:docMk/>
            <pc:sldMk cId="1777881019" sldId="7566"/>
            <ac:cxnSpMk id="70" creationId="{AEA2CC6A-53D9-9330-6C66-383F46E7C931}"/>
          </ac:cxnSpMkLst>
        </pc:cxnChg>
        <pc:cxnChg chg="mod">
          <ac:chgData name="Dabade, Vijaykumar" userId="7b73282b-c5a1-40e1-b675-093cab087fef" providerId="ADAL" clId="{B420C0EA-AD5F-4DAA-97D0-226E512DCB33}" dt="2025-01-03T05:00:00.160" v="38362" actId="14100"/>
          <ac:cxnSpMkLst>
            <pc:docMk/>
            <pc:sldMk cId="1777881019" sldId="7566"/>
            <ac:cxnSpMk id="79" creationId="{75923180-8D2F-EA70-79E9-ED8FDF0F641B}"/>
          </ac:cxnSpMkLst>
        </pc:cxnChg>
        <pc:cxnChg chg="mod">
          <ac:chgData name="Dabade, Vijaykumar" userId="7b73282b-c5a1-40e1-b675-093cab087fef" providerId="ADAL" clId="{B420C0EA-AD5F-4DAA-97D0-226E512DCB33}" dt="2025-01-03T05:00:24.721" v="40337" actId="14100"/>
          <ac:cxnSpMkLst>
            <pc:docMk/>
            <pc:sldMk cId="1777881019" sldId="7566"/>
            <ac:cxnSpMk id="82" creationId="{6F5C271F-60A8-C269-AEB4-122E5B027A46}"/>
          </ac:cxnSpMkLst>
        </pc:cxnChg>
        <pc:cxnChg chg="add mod">
          <ac:chgData name="Dabade, Vijaykumar" userId="7b73282b-c5a1-40e1-b675-093cab087fef" providerId="ADAL" clId="{B420C0EA-AD5F-4DAA-97D0-226E512DCB33}" dt="2025-01-02T07:42:57.362" v="15463" actId="692"/>
          <ac:cxnSpMkLst>
            <pc:docMk/>
            <pc:sldMk cId="1777881019" sldId="7566"/>
            <ac:cxnSpMk id="90" creationId="{AB51C1E6-CE25-BEE0-43DD-52D2513B0824}"/>
          </ac:cxnSpMkLst>
        </pc:cxnChg>
        <pc:cxnChg chg="add mod">
          <ac:chgData name="Dabade, Vijaykumar" userId="7b73282b-c5a1-40e1-b675-093cab087fef" providerId="ADAL" clId="{B420C0EA-AD5F-4DAA-97D0-226E512DCB33}" dt="2025-01-03T05:00:35.759" v="40732" actId="14100"/>
          <ac:cxnSpMkLst>
            <pc:docMk/>
            <pc:sldMk cId="1777881019" sldId="7566"/>
            <ac:cxnSpMk id="107" creationId="{18E6AB34-6D8F-661B-683E-D5A5ABEFE51C}"/>
          </ac:cxnSpMkLst>
        </pc:cxnChg>
        <pc:cxnChg chg="mod">
          <ac:chgData name="Dabade, Vijaykumar" userId="7b73282b-c5a1-40e1-b675-093cab087fef" providerId="ADAL" clId="{B420C0EA-AD5F-4DAA-97D0-226E512DCB33}" dt="2025-01-17T10:48:58.023" v="483256"/>
          <ac:cxnSpMkLst>
            <pc:docMk/>
            <pc:sldMk cId="1777881019" sldId="7566"/>
            <ac:cxnSpMk id="110" creationId="{D2867DD1-F180-D7AE-8DC5-4E55BD67AA3D}"/>
          </ac:cxnSpMkLst>
        </pc:cxnChg>
        <pc:cxnChg chg="mod">
          <ac:chgData name="Dabade, Vijaykumar" userId="7b73282b-c5a1-40e1-b675-093cab087fef" providerId="ADAL" clId="{B420C0EA-AD5F-4DAA-97D0-226E512DCB33}" dt="2025-01-03T05:00:58.831" v="42312" actId="14100"/>
          <ac:cxnSpMkLst>
            <pc:docMk/>
            <pc:sldMk cId="1777881019" sldId="7566"/>
            <ac:cxnSpMk id="112" creationId="{51D91872-61AA-6296-7E98-C354664157AF}"/>
          </ac:cxnSpMkLst>
        </pc:cxnChg>
        <pc:cxnChg chg="mod">
          <ac:chgData name="Dabade, Vijaykumar" userId="7b73282b-c5a1-40e1-b675-093cab087fef" providerId="ADAL" clId="{B420C0EA-AD5F-4DAA-97D0-226E512DCB33}" dt="2025-01-03T05:00:53.646" v="41917" actId="14100"/>
          <ac:cxnSpMkLst>
            <pc:docMk/>
            <pc:sldMk cId="1777881019" sldId="7566"/>
            <ac:cxnSpMk id="115" creationId="{E507CFB3-1689-4CD4-EF8B-AD21E40409C9}"/>
          </ac:cxnSpMkLst>
        </pc:cxnChg>
        <pc:cxnChg chg="add mod">
          <ac:chgData name="Dabade, Vijaykumar" userId="7b73282b-c5a1-40e1-b675-093cab087fef" providerId="ADAL" clId="{B420C0EA-AD5F-4DAA-97D0-226E512DCB33}" dt="2025-01-14T03:53:05.812" v="440203" actId="14100"/>
          <ac:cxnSpMkLst>
            <pc:docMk/>
            <pc:sldMk cId="1777881019" sldId="7566"/>
            <ac:cxnSpMk id="118" creationId="{445217C9-C11F-BD34-5FD4-D2CC4C614E66}"/>
          </ac:cxnSpMkLst>
        </pc:cxnChg>
        <pc:cxnChg chg="add mod">
          <ac:chgData name="Dabade, Vijaykumar" userId="7b73282b-c5a1-40e1-b675-093cab087fef" providerId="ADAL" clId="{B420C0EA-AD5F-4DAA-97D0-226E512DCB33}" dt="2025-01-03T10:48:42.048" v="107982" actId="14100"/>
          <ac:cxnSpMkLst>
            <pc:docMk/>
            <pc:sldMk cId="1777881019" sldId="7566"/>
            <ac:cxnSpMk id="122" creationId="{08ABAD2B-D949-1299-2D5F-45053858BAEC}"/>
          </ac:cxnSpMkLst>
        </pc:cxnChg>
        <pc:cxnChg chg="mod">
          <ac:chgData name="Dabade, Vijaykumar" userId="7b73282b-c5a1-40e1-b675-093cab087fef" providerId="ADAL" clId="{B420C0EA-AD5F-4DAA-97D0-226E512DCB33}" dt="2025-01-09T05:26:10.104" v="206101" actId="692"/>
          <ac:cxnSpMkLst>
            <pc:docMk/>
            <pc:sldMk cId="1777881019" sldId="7566"/>
            <ac:cxnSpMk id="138" creationId="{28952305-26AD-A9FD-6DE4-42BBFCDCAC10}"/>
          </ac:cxnSpMkLst>
        </pc:cxnChg>
        <pc:cxnChg chg="mod">
          <ac:chgData name="Dabade, Vijaykumar" userId="7b73282b-c5a1-40e1-b675-093cab087fef" providerId="ADAL" clId="{B420C0EA-AD5F-4DAA-97D0-226E512DCB33}" dt="2025-01-03T04:55:54.033" v="22167" actId="1076"/>
          <ac:cxnSpMkLst>
            <pc:docMk/>
            <pc:sldMk cId="1777881019" sldId="7566"/>
            <ac:cxnSpMk id="142" creationId="{0B7BFCDC-AA3B-6012-FC2D-9B324D6FD579}"/>
          </ac:cxnSpMkLst>
        </pc:cxnChg>
        <pc:cxnChg chg="mod">
          <ac:chgData name="Dabade, Vijaykumar" userId="7b73282b-c5a1-40e1-b675-093cab087fef" providerId="ADAL" clId="{B420C0EA-AD5F-4DAA-97D0-226E512DCB33}" dt="2025-01-09T05:26:17.452" v="206891" actId="692"/>
          <ac:cxnSpMkLst>
            <pc:docMk/>
            <pc:sldMk cId="1777881019" sldId="7566"/>
            <ac:cxnSpMk id="160" creationId="{980B7FDC-CCCF-B6F2-F692-74A2F559B29A}"/>
          </ac:cxnSpMkLst>
        </pc:cxnChg>
        <pc:cxnChg chg="mod">
          <ac:chgData name="Dabade, Vijaykumar" userId="7b73282b-c5a1-40e1-b675-093cab087fef" providerId="ADAL" clId="{B420C0EA-AD5F-4DAA-97D0-226E512DCB33}" dt="2025-01-09T05:26:13.838" v="206496" actId="692"/>
          <ac:cxnSpMkLst>
            <pc:docMk/>
            <pc:sldMk cId="1777881019" sldId="7566"/>
            <ac:cxnSpMk id="163" creationId="{FA97930F-9550-25B9-65DD-D749A63B68A6}"/>
          </ac:cxnSpMkLst>
        </pc:cxnChg>
        <pc:cxnChg chg="mod">
          <ac:chgData name="Dabade, Vijaykumar" userId="7b73282b-c5a1-40e1-b675-093cab087fef" providerId="ADAL" clId="{B420C0EA-AD5F-4DAA-97D0-226E512DCB33}" dt="2025-01-03T04:57:38.377" v="28487" actId="14100"/>
          <ac:cxnSpMkLst>
            <pc:docMk/>
            <pc:sldMk cId="1777881019" sldId="7566"/>
            <ac:cxnSpMk id="179" creationId="{D2A43253-4D27-7EC5-D018-E1C9DB7FE0E6}"/>
          </ac:cxnSpMkLst>
        </pc:cxnChg>
        <pc:cxnChg chg="add mod">
          <ac:chgData name="Dabade, Vijaykumar" userId="7b73282b-c5a1-40e1-b675-093cab087fef" providerId="ADAL" clId="{B420C0EA-AD5F-4DAA-97D0-226E512DCB33}" dt="2025-01-09T05:29:06.755" v="210841" actId="14100"/>
          <ac:cxnSpMkLst>
            <pc:docMk/>
            <pc:sldMk cId="1777881019" sldId="7566"/>
            <ac:cxnSpMk id="205" creationId="{78EA6A0C-D409-15C7-91C3-37ED3797BD6E}"/>
          </ac:cxnSpMkLst>
        </pc:cxnChg>
        <pc:cxnChg chg="del mod">
          <ac:chgData name="Dabade, Vijaykumar" userId="7b73282b-c5a1-40e1-b675-093cab087fef" providerId="ADAL" clId="{B420C0EA-AD5F-4DAA-97D0-226E512DCB33}" dt="2025-01-09T15:24:45.628" v="216384" actId="478"/>
          <ac:cxnSpMkLst>
            <pc:docMk/>
            <pc:sldMk cId="1777881019" sldId="7566"/>
            <ac:cxnSpMk id="220" creationId="{6A2283AF-164F-3828-EF42-B5F8CF1C52C0}"/>
          </ac:cxnSpMkLst>
        </pc:cxnChg>
        <pc:cxnChg chg="add del mod">
          <ac:chgData name="Dabade, Vijaykumar" userId="7b73282b-c5a1-40e1-b675-093cab087fef" providerId="ADAL" clId="{B420C0EA-AD5F-4DAA-97D0-226E512DCB33}" dt="2025-01-09T15:39:24.283" v="216390" actId="478"/>
          <ac:cxnSpMkLst>
            <pc:docMk/>
            <pc:sldMk cId="1777881019" sldId="7566"/>
            <ac:cxnSpMk id="221" creationId="{37F74C49-F614-DBDD-44E5-7B78B170F78C}"/>
          </ac:cxnSpMkLst>
        </pc:cxnChg>
        <pc:cxnChg chg="del mod">
          <ac:chgData name="Dabade, Vijaykumar" userId="7b73282b-c5a1-40e1-b675-093cab087fef" providerId="ADAL" clId="{B420C0EA-AD5F-4DAA-97D0-226E512DCB33}" dt="2025-01-09T15:24:49.417" v="216386" actId="478"/>
          <ac:cxnSpMkLst>
            <pc:docMk/>
            <pc:sldMk cId="1777881019" sldId="7566"/>
            <ac:cxnSpMk id="223" creationId="{EE8AF885-64AF-FDF0-BBE1-BDE491974778}"/>
          </ac:cxnSpMkLst>
        </pc:cxnChg>
        <pc:cxnChg chg="mod">
          <ac:chgData name="Dabade, Vijaykumar" userId="7b73282b-c5a1-40e1-b675-093cab087fef" providerId="ADAL" clId="{B420C0EA-AD5F-4DAA-97D0-226E512DCB33}" dt="2025-01-03T11:21:17.094" v="151559" actId="14100"/>
          <ac:cxnSpMkLst>
            <pc:docMk/>
            <pc:sldMk cId="1777881019" sldId="7566"/>
            <ac:cxnSpMk id="233" creationId="{E5E10EE9-6346-E3AB-BFE0-3ADDBD27E8E0}"/>
          </ac:cxnSpMkLst>
        </pc:cxnChg>
        <pc:cxnChg chg="add mod">
          <ac:chgData name="Dabade, Vijaykumar" userId="7b73282b-c5a1-40e1-b675-093cab087fef" providerId="ADAL" clId="{B420C0EA-AD5F-4DAA-97D0-226E512DCB33}" dt="2025-01-03T11:17:55.849" v="140047" actId="1036"/>
          <ac:cxnSpMkLst>
            <pc:docMk/>
            <pc:sldMk cId="1777881019" sldId="7566"/>
            <ac:cxnSpMk id="238" creationId="{48B6F3BD-80E6-977E-3609-A53FB0668230}"/>
          </ac:cxnSpMkLst>
        </pc:cxnChg>
        <pc:cxnChg chg="add mod">
          <ac:chgData name="Dabade, Vijaykumar" userId="7b73282b-c5a1-40e1-b675-093cab087fef" providerId="ADAL" clId="{B420C0EA-AD5F-4DAA-97D0-226E512DCB33}" dt="2025-01-09T05:29:25.332" v="211631" actId="14100"/>
          <ac:cxnSpMkLst>
            <pc:docMk/>
            <pc:sldMk cId="1777881019" sldId="7566"/>
            <ac:cxnSpMk id="242" creationId="{9216422A-EF8E-C605-1CBB-E8BB081C2B0F}"/>
          </ac:cxnSpMkLst>
        </pc:cxnChg>
        <pc:cxnChg chg="mod">
          <ac:chgData name="Dabade, Vijaykumar" userId="7b73282b-c5a1-40e1-b675-093cab087fef" providerId="ADAL" clId="{B420C0EA-AD5F-4DAA-97D0-226E512DCB33}" dt="2025-01-02T07:42:10.132" v="15458" actId="692"/>
          <ac:cxnSpMkLst>
            <pc:docMk/>
            <pc:sldMk cId="1777881019" sldId="7566"/>
            <ac:cxnSpMk id="253" creationId="{358EC670-08CF-496D-9D9D-32F14331CA2B}"/>
          </ac:cxnSpMkLst>
        </pc:cxnChg>
        <pc:cxnChg chg="mod">
          <ac:chgData name="Dabade, Vijaykumar" userId="7b73282b-c5a1-40e1-b675-093cab087fef" providerId="ADAL" clId="{B420C0EA-AD5F-4DAA-97D0-226E512DCB33}" dt="2025-01-03T11:43:17.407" v="166639" actId="14100"/>
          <ac:cxnSpMkLst>
            <pc:docMk/>
            <pc:sldMk cId="1777881019" sldId="7566"/>
            <ac:cxnSpMk id="256" creationId="{EB1F3306-BA8D-9616-8D2E-2EE390C9CC57}"/>
          </ac:cxnSpMkLst>
        </pc:cxnChg>
        <pc:cxnChg chg="mod">
          <ac:chgData name="Dabade, Vijaykumar" userId="7b73282b-c5a1-40e1-b675-093cab087fef" providerId="ADAL" clId="{B420C0EA-AD5F-4DAA-97D0-226E512DCB33}" dt="2025-01-03T11:23:55.713" v="163085" actId="14100"/>
          <ac:cxnSpMkLst>
            <pc:docMk/>
            <pc:sldMk cId="1777881019" sldId="7566"/>
            <ac:cxnSpMk id="259" creationId="{DAC39ADE-C53D-C6EB-D645-37C501854678}"/>
          </ac:cxnSpMkLst>
        </pc:cxnChg>
        <pc:cxnChg chg="add mod">
          <ac:chgData name="Dabade, Vijaykumar" userId="7b73282b-c5a1-40e1-b675-093cab087fef" providerId="ADAL" clId="{B420C0EA-AD5F-4DAA-97D0-226E512DCB33}" dt="2025-01-10T06:32:04.966" v="237817" actId="14100"/>
          <ac:cxnSpMkLst>
            <pc:docMk/>
            <pc:sldMk cId="1777881019" sldId="7566"/>
            <ac:cxnSpMk id="267" creationId="{93446381-E366-435B-BE2E-32D761FA6113}"/>
          </ac:cxnSpMkLst>
        </pc:cxnChg>
        <pc:cxnChg chg="mod">
          <ac:chgData name="Dabade, Vijaykumar" userId="7b73282b-c5a1-40e1-b675-093cab087fef" providerId="ADAL" clId="{B420C0EA-AD5F-4DAA-97D0-226E512DCB33}" dt="2025-01-10T06:26:18.153" v="223147" actId="1076"/>
          <ac:cxnSpMkLst>
            <pc:docMk/>
            <pc:sldMk cId="1777881019" sldId="7566"/>
            <ac:cxnSpMk id="271" creationId="{C85DC09E-A075-5E77-8275-B9654289F52B}"/>
          </ac:cxnSpMkLst>
        </pc:cxnChg>
        <pc:cxnChg chg="mod">
          <ac:chgData name="Dabade, Vijaykumar" userId="7b73282b-c5a1-40e1-b675-093cab087fef" providerId="ADAL" clId="{B420C0EA-AD5F-4DAA-97D0-226E512DCB33}" dt="2025-01-02T16:30:53.043" v="16567" actId="1038"/>
          <ac:cxnSpMkLst>
            <pc:docMk/>
            <pc:sldMk cId="1777881019" sldId="7566"/>
            <ac:cxnSpMk id="282" creationId="{5C9BFBF6-78E9-1335-DC01-448476901863}"/>
          </ac:cxnSpMkLst>
        </pc:cxnChg>
        <pc:cxnChg chg="add del mod">
          <ac:chgData name="Dabade, Vijaykumar" userId="7b73282b-c5a1-40e1-b675-093cab087fef" providerId="ADAL" clId="{B420C0EA-AD5F-4DAA-97D0-226E512DCB33}" dt="2025-01-09T15:24:52.130" v="216387" actId="478"/>
          <ac:cxnSpMkLst>
            <pc:docMk/>
            <pc:sldMk cId="1777881019" sldId="7566"/>
            <ac:cxnSpMk id="284" creationId="{4F81C4CE-52F2-BF8D-35BD-D9419DBC1C8C}"/>
          </ac:cxnSpMkLst>
        </pc:cxnChg>
        <pc:cxnChg chg="mod">
          <ac:chgData name="Dabade, Vijaykumar" userId="7b73282b-c5a1-40e1-b675-093cab087fef" providerId="ADAL" clId="{B420C0EA-AD5F-4DAA-97D0-226E512DCB33}" dt="2025-01-02T07:43:56.009" v="15472" actId="692"/>
          <ac:cxnSpMkLst>
            <pc:docMk/>
            <pc:sldMk cId="1777881019" sldId="7566"/>
            <ac:cxnSpMk id="289" creationId="{C069796E-9ECC-56AB-873D-6AF7F6A43301}"/>
          </ac:cxnSpMkLst>
        </pc:cxnChg>
        <pc:cxnChg chg="mod">
          <ac:chgData name="Dabade, Vijaykumar" userId="7b73282b-c5a1-40e1-b675-093cab087fef" providerId="ADAL" clId="{B420C0EA-AD5F-4DAA-97D0-226E512DCB33}" dt="2025-01-02T16:31:01.537" v="16596" actId="1037"/>
          <ac:cxnSpMkLst>
            <pc:docMk/>
            <pc:sldMk cId="1777881019" sldId="7566"/>
            <ac:cxnSpMk id="293" creationId="{A53982CF-68DD-2B07-B4DB-750C92F8C0B6}"/>
          </ac:cxnSpMkLst>
        </pc:cxnChg>
        <pc:cxnChg chg="mod">
          <ac:chgData name="Dabade, Vijaykumar" userId="7b73282b-c5a1-40e1-b675-093cab087fef" providerId="ADAL" clId="{B420C0EA-AD5F-4DAA-97D0-226E512DCB33}" dt="2025-01-02T16:30:53.043" v="16567" actId="1038"/>
          <ac:cxnSpMkLst>
            <pc:docMk/>
            <pc:sldMk cId="1777881019" sldId="7566"/>
            <ac:cxnSpMk id="296" creationId="{0C659594-B1CF-7E69-1D22-90E7FDD85D7A}"/>
          </ac:cxnSpMkLst>
        </pc:cxnChg>
        <pc:cxnChg chg="mod">
          <ac:chgData name="Dabade, Vijaykumar" userId="7b73282b-c5a1-40e1-b675-093cab087fef" providerId="ADAL" clId="{B420C0EA-AD5F-4DAA-97D0-226E512DCB33}" dt="2025-01-02T09:38:51.680" v="16151" actId="14100"/>
          <ac:cxnSpMkLst>
            <pc:docMk/>
            <pc:sldMk cId="1777881019" sldId="7566"/>
            <ac:cxnSpMk id="1080" creationId="{BDB6E9B3-B005-2CEE-EEF5-D567DAA57670}"/>
          </ac:cxnSpMkLst>
        </pc:cxnChg>
        <pc:cxnChg chg="add del mod">
          <ac:chgData name="Dabade, Vijaykumar" userId="7b73282b-c5a1-40e1-b675-093cab087fef" providerId="ADAL" clId="{B420C0EA-AD5F-4DAA-97D0-226E512DCB33}" dt="2025-01-09T15:44:53.141" v="216393" actId="478"/>
          <ac:cxnSpMkLst>
            <pc:docMk/>
            <pc:sldMk cId="1777881019" sldId="7566"/>
            <ac:cxnSpMk id="2053" creationId="{B5063056-0433-7332-5BA5-86FDE40F2EEC}"/>
          </ac:cxnSpMkLst>
        </pc:cxnChg>
        <pc:cxnChg chg="add mod">
          <ac:chgData name="Dabade, Vijaykumar" userId="7b73282b-c5a1-40e1-b675-093cab087fef" providerId="ADAL" clId="{B420C0EA-AD5F-4DAA-97D0-226E512DCB33}" dt="2025-01-03T11:24:02.729" v="163480" actId="14100"/>
          <ac:cxnSpMkLst>
            <pc:docMk/>
            <pc:sldMk cId="1777881019" sldId="7566"/>
            <ac:cxnSpMk id="2109" creationId="{EAEB7389-5E01-C829-731F-68FE932C7C29}"/>
          </ac:cxnSpMkLst>
        </pc:cxnChg>
        <pc:cxnChg chg="add mod">
          <ac:chgData name="Dabade, Vijaykumar" userId="7b73282b-c5a1-40e1-b675-093cab087fef" providerId="ADAL" clId="{B420C0EA-AD5F-4DAA-97D0-226E512DCB33}" dt="2025-01-10T06:31:57.321" v="237027" actId="1035"/>
          <ac:cxnSpMkLst>
            <pc:docMk/>
            <pc:sldMk cId="1777881019" sldId="7566"/>
            <ac:cxnSpMk id="4096" creationId="{2A05A824-909C-94C5-FBCF-19C2A8E29075}"/>
          </ac:cxnSpMkLst>
        </pc:cxnChg>
        <pc:cxnChg chg="add mod">
          <ac:chgData name="Dabade, Vijaykumar" userId="7b73282b-c5a1-40e1-b675-093cab087fef" providerId="ADAL" clId="{B420C0EA-AD5F-4DAA-97D0-226E512DCB33}" dt="2025-01-03T05:02:49.697" v="51049" actId="1076"/>
          <ac:cxnSpMkLst>
            <pc:docMk/>
            <pc:sldMk cId="1777881019" sldId="7566"/>
            <ac:cxnSpMk id="4109" creationId="{C485C3C2-B329-9119-6BF2-74B25E025459}"/>
          </ac:cxnSpMkLst>
        </pc:cxnChg>
        <pc:cxnChg chg="add mod">
          <ac:chgData name="Dabade, Vijaykumar" userId="7b73282b-c5a1-40e1-b675-093cab087fef" providerId="ADAL" clId="{B420C0EA-AD5F-4DAA-97D0-226E512DCB33}" dt="2025-01-03T10:48:54.171" v="109167" actId="14100"/>
          <ac:cxnSpMkLst>
            <pc:docMk/>
            <pc:sldMk cId="1777881019" sldId="7566"/>
            <ac:cxnSpMk id="4122" creationId="{A59C9D53-0BAF-0FDC-070E-7561C24B76F5}"/>
          </ac:cxnSpMkLst>
        </pc:cxnChg>
        <pc:cxnChg chg="add mod">
          <ac:chgData name="Dabade, Vijaykumar" userId="7b73282b-c5a1-40e1-b675-093cab087fef" providerId="ADAL" clId="{B420C0EA-AD5F-4DAA-97D0-226E512DCB33}" dt="2025-01-03T05:04:50.566" v="56983" actId="14100"/>
          <ac:cxnSpMkLst>
            <pc:docMk/>
            <pc:sldMk cId="1777881019" sldId="7566"/>
            <ac:cxnSpMk id="4127" creationId="{96F9B95C-B4F4-990F-EB02-950FCD8A7BDA}"/>
          </ac:cxnSpMkLst>
        </pc:cxnChg>
        <pc:cxnChg chg="mod">
          <ac:chgData name="Dabade, Vijaykumar" userId="7b73282b-c5a1-40e1-b675-093cab087fef" providerId="ADAL" clId="{B420C0EA-AD5F-4DAA-97D0-226E512DCB33}" dt="2025-01-02T12:36:08.065" v="16244" actId="1035"/>
          <ac:cxnSpMkLst>
            <pc:docMk/>
            <pc:sldMk cId="1777881019" sldId="7566"/>
            <ac:cxnSpMk id="4148" creationId="{036184EE-6D58-A852-D0AE-D5E74A262A8A}"/>
          </ac:cxnSpMkLst>
        </pc:cxnChg>
        <pc:cxnChg chg="mod">
          <ac:chgData name="Dabade, Vijaykumar" userId="7b73282b-c5a1-40e1-b675-093cab087fef" providerId="ADAL" clId="{B420C0EA-AD5F-4DAA-97D0-226E512DCB33}" dt="2025-01-02T12:36:58.021" v="16250" actId="14100"/>
          <ac:cxnSpMkLst>
            <pc:docMk/>
            <pc:sldMk cId="1777881019" sldId="7566"/>
            <ac:cxnSpMk id="4151" creationId="{62139D67-10AE-CFD4-6C89-CEB4D9155C22}"/>
          </ac:cxnSpMkLst>
        </pc:cxnChg>
        <pc:cxnChg chg="add mod">
          <ac:chgData name="Dabade, Vijaykumar" userId="7b73282b-c5a1-40e1-b675-093cab087fef" providerId="ADAL" clId="{B420C0EA-AD5F-4DAA-97D0-226E512DCB33}" dt="2025-01-03T11:18:39.301" v="142429" actId="1037"/>
          <ac:cxnSpMkLst>
            <pc:docMk/>
            <pc:sldMk cId="1777881019" sldId="7566"/>
            <ac:cxnSpMk id="4165" creationId="{F5D5A4BA-C1F2-AECC-97D0-F08B6D4F326C}"/>
          </ac:cxnSpMkLst>
        </pc:cxnChg>
        <pc:cxnChg chg="add mod">
          <ac:chgData name="Dabade, Vijaykumar" userId="7b73282b-c5a1-40e1-b675-093cab087fef" providerId="ADAL" clId="{B420C0EA-AD5F-4DAA-97D0-226E512DCB33}" dt="2025-01-14T03:27:50.714" v="435020" actId="14100"/>
          <ac:cxnSpMkLst>
            <pc:docMk/>
            <pc:sldMk cId="1777881019" sldId="7566"/>
            <ac:cxnSpMk id="4169" creationId="{ECE75279-C57D-8816-7605-CF19F2197ADD}"/>
          </ac:cxnSpMkLst>
        </pc:cxnChg>
        <pc:cxnChg chg="add mod">
          <ac:chgData name="Dabade, Vijaykumar" userId="7b73282b-c5a1-40e1-b675-093cab087fef" providerId="ADAL" clId="{B420C0EA-AD5F-4DAA-97D0-226E512DCB33}" dt="2025-01-03T11:19:37.270" v="146424" actId="14100"/>
          <ac:cxnSpMkLst>
            <pc:docMk/>
            <pc:sldMk cId="1777881019" sldId="7566"/>
            <ac:cxnSpMk id="4175" creationId="{C8D64A28-365F-C12E-AA6F-4FD73FB6CD93}"/>
          </ac:cxnSpMkLst>
        </pc:cxnChg>
        <pc:cxnChg chg="add mod">
          <ac:chgData name="Dabade, Vijaykumar" userId="7b73282b-c5a1-40e1-b675-093cab087fef" providerId="ADAL" clId="{B420C0EA-AD5F-4DAA-97D0-226E512DCB33}" dt="2025-01-03T05:00:39.528" v="41127" actId="14100"/>
          <ac:cxnSpMkLst>
            <pc:docMk/>
            <pc:sldMk cId="1777881019" sldId="7566"/>
            <ac:cxnSpMk id="4179" creationId="{E61A70DB-D69A-EF15-5D8D-A4AB95BC17E4}"/>
          </ac:cxnSpMkLst>
        </pc:cxnChg>
        <pc:cxnChg chg="add mod">
          <ac:chgData name="Dabade, Vijaykumar" userId="7b73282b-c5a1-40e1-b675-093cab087fef" providerId="ADAL" clId="{B420C0EA-AD5F-4DAA-97D0-226E512DCB33}" dt="2025-01-03T11:21:23.659" v="151954" actId="14100"/>
          <ac:cxnSpMkLst>
            <pc:docMk/>
            <pc:sldMk cId="1777881019" sldId="7566"/>
            <ac:cxnSpMk id="4181" creationId="{9C39A704-AC31-D00C-94C5-5B31D3B36C39}"/>
          </ac:cxnSpMkLst>
        </pc:cxnChg>
        <pc:cxnChg chg="add mod">
          <ac:chgData name="Dabade, Vijaykumar" userId="7b73282b-c5a1-40e1-b675-093cab087fef" providerId="ADAL" clId="{B420C0EA-AD5F-4DAA-97D0-226E512DCB33}" dt="2025-01-03T04:57:59.480" v="30067" actId="14100"/>
          <ac:cxnSpMkLst>
            <pc:docMk/>
            <pc:sldMk cId="1777881019" sldId="7566"/>
            <ac:cxnSpMk id="4211" creationId="{AC080778-63DD-1C21-4F07-0508A0EC7669}"/>
          </ac:cxnSpMkLst>
        </pc:cxnChg>
        <pc:cxnChg chg="add mod">
          <ac:chgData name="Dabade, Vijaykumar" userId="7b73282b-c5a1-40e1-b675-093cab087fef" providerId="ADAL" clId="{B420C0EA-AD5F-4DAA-97D0-226E512DCB33}" dt="2025-01-03T11:14:56.801" v="127085" actId="14100"/>
          <ac:cxnSpMkLst>
            <pc:docMk/>
            <pc:sldMk cId="1777881019" sldId="7566"/>
            <ac:cxnSpMk id="4216" creationId="{BB64AF36-2DA5-E471-9D5E-4197AF2CC6E9}"/>
          </ac:cxnSpMkLst>
        </pc:cxnChg>
        <pc:cxnChg chg="add mod">
          <ac:chgData name="Dabade, Vijaykumar" userId="7b73282b-c5a1-40e1-b675-093cab087fef" providerId="ADAL" clId="{B420C0EA-AD5F-4DAA-97D0-226E512DCB33}" dt="2025-01-14T03:27:26.928" v="434625" actId="14100"/>
          <ac:cxnSpMkLst>
            <pc:docMk/>
            <pc:sldMk cId="1777881019" sldId="7566"/>
            <ac:cxnSpMk id="4223" creationId="{EC31E3D8-AB4A-3393-BB1F-36FBE5596B47}"/>
          </ac:cxnSpMkLst>
        </pc:cxnChg>
        <pc:cxnChg chg="add mod">
          <ac:chgData name="Dabade, Vijaykumar" userId="7b73282b-c5a1-40e1-b675-093cab087fef" providerId="ADAL" clId="{B420C0EA-AD5F-4DAA-97D0-226E512DCB33}" dt="2025-01-03T05:19:45.645" v="69479" actId="14100"/>
          <ac:cxnSpMkLst>
            <pc:docMk/>
            <pc:sldMk cId="1777881019" sldId="7566"/>
            <ac:cxnSpMk id="4242" creationId="{2174E119-CE30-E3AA-EB46-AAAB8B89EEC4}"/>
          </ac:cxnSpMkLst>
        </pc:cxnChg>
      </pc:sldChg>
      <pc:sldChg chg="addSp delSp modSp del mod ord">
        <pc:chgData name="Dabade, Vijaykumar" userId="7b73282b-c5a1-40e1-b675-093cab087fef" providerId="ADAL" clId="{B420C0EA-AD5F-4DAA-97D0-226E512DCB33}" dt="2025-01-03T06:48:54.422" v="74605" actId="47"/>
        <pc:sldMkLst>
          <pc:docMk/>
          <pc:sldMk cId="110054826" sldId="7567"/>
        </pc:sldMkLst>
      </pc:sldChg>
      <pc:sldChg chg="add del">
        <pc:chgData name="Dabade, Vijaykumar" userId="7b73282b-c5a1-40e1-b675-093cab087fef" providerId="ADAL" clId="{B420C0EA-AD5F-4DAA-97D0-226E512DCB33}" dt="2025-01-13T05:20:24.854" v="271402" actId="47"/>
        <pc:sldMkLst>
          <pc:docMk/>
          <pc:sldMk cId="2016753950" sldId="7567"/>
        </pc:sldMkLst>
      </pc:sldChg>
      <pc:sldChg chg="addSp modSp new del mod">
        <pc:chgData name="Dabade, Vijaykumar" userId="7b73282b-c5a1-40e1-b675-093cab087fef" providerId="ADAL" clId="{B420C0EA-AD5F-4DAA-97D0-226E512DCB33}" dt="2025-01-14T04:10:34.669" v="449826" actId="47"/>
        <pc:sldMkLst>
          <pc:docMk/>
          <pc:sldMk cId="2136039994" sldId="7567"/>
        </pc:sldMkLst>
        <pc:spChg chg="add mod">
          <ac:chgData name="Dabade, Vijaykumar" userId="7b73282b-c5a1-40e1-b675-093cab087fef" providerId="ADAL" clId="{B420C0EA-AD5F-4DAA-97D0-226E512DCB33}" dt="2025-01-13T06:54:57.111" v="394875" actId="1076"/>
          <ac:spMkLst>
            <pc:docMk/>
            <pc:sldMk cId="2136039994" sldId="7567"/>
            <ac:spMk id="3" creationId="{3F7C27D9-580C-1E4B-9277-F28265E28E94}"/>
          </ac:spMkLst>
        </pc:spChg>
        <pc:spChg chg="add mod">
          <ac:chgData name="Dabade, Vijaykumar" userId="7b73282b-c5a1-40e1-b675-093cab087fef" providerId="ADAL" clId="{B420C0EA-AD5F-4DAA-97D0-226E512DCB33}" dt="2025-01-13T06:32:25.338" v="329566" actId="6549"/>
          <ac:spMkLst>
            <pc:docMk/>
            <pc:sldMk cId="2136039994" sldId="7567"/>
            <ac:spMk id="4" creationId="{59DB8552-DFE9-9854-9271-ECB58A35DD47}"/>
          </ac:spMkLst>
        </pc:spChg>
        <pc:spChg chg="add mod">
          <ac:chgData name="Dabade, Vijaykumar" userId="7b73282b-c5a1-40e1-b675-093cab087fef" providerId="ADAL" clId="{B420C0EA-AD5F-4DAA-97D0-226E512DCB33}" dt="2025-01-13T05:33:51.239" v="322407" actId="1076"/>
          <ac:spMkLst>
            <pc:docMk/>
            <pc:sldMk cId="2136039994" sldId="7567"/>
            <ac:spMk id="5" creationId="{ABD02014-BE3C-C7BB-D77B-B6DE975EAA93}"/>
          </ac:spMkLst>
        </pc:spChg>
        <pc:spChg chg="add mod">
          <ac:chgData name="Dabade, Vijaykumar" userId="7b73282b-c5a1-40e1-b675-093cab087fef" providerId="ADAL" clId="{B420C0EA-AD5F-4DAA-97D0-226E512DCB33}" dt="2025-01-13T05:30:59.298" v="305637" actId="20577"/>
          <ac:spMkLst>
            <pc:docMk/>
            <pc:sldMk cId="2136039994" sldId="7567"/>
            <ac:spMk id="6" creationId="{ECC15A7B-B0C4-7C19-632D-412E654654B0}"/>
          </ac:spMkLst>
        </pc:spChg>
        <pc:spChg chg="add mod">
          <ac:chgData name="Dabade, Vijaykumar" userId="7b73282b-c5a1-40e1-b675-093cab087fef" providerId="ADAL" clId="{B420C0EA-AD5F-4DAA-97D0-226E512DCB33}" dt="2025-01-13T06:58:44.758" v="409178" actId="14100"/>
          <ac:spMkLst>
            <pc:docMk/>
            <pc:sldMk cId="2136039994" sldId="7567"/>
            <ac:spMk id="7" creationId="{9DB0760F-E77D-EFED-811D-4450D8B2570D}"/>
          </ac:spMkLst>
        </pc:spChg>
        <pc:spChg chg="add mod">
          <ac:chgData name="Dabade, Vijaykumar" userId="7b73282b-c5a1-40e1-b675-093cab087fef" providerId="ADAL" clId="{B420C0EA-AD5F-4DAA-97D0-226E512DCB33}" dt="2025-01-13T06:57:52.108" v="401984" actId="14100"/>
          <ac:spMkLst>
            <pc:docMk/>
            <pc:sldMk cId="2136039994" sldId="7567"/>
            <ac:spMk id="8" creationId="{A8652194-15B2-DD19-CD61-5726F1DE5DCE}"/>
          </ac:spMkLst>
        </pc:spChg>
        <pc:spChg chg="add mod">
          <ac:chgData name="Dabade, Vijaykumar" userId="7b73282b-c5a1-40e1-b675-093cab087fef" providerId="ADAL" clId="{B420C0EA-AD5F-4DAA-97D0-226E512DCB33}" dt="2025-01-13T07:02:15.381" v="428295" actId="14100"/>
          <ac:spMkLst>
            <pc:docMk/>
            <pc:sldMk cId="2136039994" sldId="7567"/>
            <ac:spMk id="9" creationId="{796EE0AD-AFA7-6EA1-7CDE-D95D800221C8}"/>
          </ac:spMkLst>
        </pc:spChg>
        <pc:spChg chg="add mod">
          <ac:chgData name="Dabade, Vijaykumar" userId="7b73282b-c5a1-40e1-b675-093cab087fef" providerId="ADAL" clId="{B420C0EA-AD5F-4DAA-97D0-226E512DCB33}" dt="2025-01-13T06:43:15.959" v="337566" actId="14100"/>
          <ac:spMkLst>
            <pc:docMk/>
            <pc:sldMk cId="2136039994" sldId="7567"/>
            <ac:spMk id="10" creationId="{FF5A1D6F-E2E6-4248-ED62-6CED2218A150}"/>
          </ac:spMkLst>
        </pc:spChg>
        <pc:spChg chg="add mod">
          <ac:chgData name="Dabade, Vijaykumar" userId="7b73282b-c5a1-40e1-b675-093cab087fef" providerId="ADAL" clId="{B420C0EA-AD5F-4DAA-97D0-226E512DCB33}" dt="2025-01-13T06:44:25.794" v="346775" actId="14100"/>
          <ac:spMkLst>
            <pc:docMk/>
            <pc:sldMk cId="2136039994" sldId="7567"/>
            <ac:spMk id="11" creationId="{F1B54859-E5AE-415F-AD5B-0747DD523CAF}"/>
          </ac:spMkLst>
        </pc:spChg>
        <pc:spChg chg="add mod">
          <ac:chgData name="Dabade, Vijaykumar" userId="7b73282b-c5a1-40e1-b675-093cab087fef" providerId="ADAL" clId="{B420C0EA-AD5F-4DAA-97D0-226E512DCB33}" dt="2025-01-13T07:02:07.603" v="427505" actId="1076"/>
          <ac:spMkLst>
            <pc:docMk/>
            <pc:sldMk cId="2136039994" sldId="7567"/>
            <ac:spMk id="12" creationId="{C669CEF6-626D-49E9-FB0E-0130D8E117D7}"/>
          </ac:spMkLst>
        </pc:spChg>
        <pc:spChg chg="add mod">
          <ac:chgData name="Dabade, Vijaykumar" userId="7b73282b-c5a1-40e1-b675-093cab087fef" providerId="ADAL" clId="{B420C0EA-AD5F-4DAA-97D0-226E512DCB33}" dt="2025-01-13T06:45:57.738" v="357967" actId="313"/>
          <ac:spMkLst>
            <pc:docMk/>
            <pc:sldMk cId="2136039994" sldId="7567"/>
            <ac:spMk id="13" creationId="{043F94F1-431A-2B87-D51D-7E1A8B772049}"/>
          </ac:spMkLst>
        </pc:spChg>
        <pc:spChg chg="add mod">
          <ac:chgData name="Dabade, Vijaykumar" userId="7b73282b-c5a1-40e1-b675-093cab087fef" providerId="ADAL" clId="{B420C0EA-AD5F-4DAA-97D0-226E512DCB33}" dt="2025-01-14T04:09:37.854" v="448245" actId="313"/>
          <ac:spMkLst>
            <pc:docMk/>
            <pc:sldMk cId="2136039994" sldId="7567"/>
            <ac:spMk id="14" creationId="{619DAB83-27A6-E52E-C98B-5EC493429FCC}"/>
          </ac:spMkLst>
        </pc:spChg>
        <pc:spChg chg="add mod">
          <ac:chgData name="Dabade, Vijaykumar" userId="7b73282b-c5a1-40e1-b675-093cab087fef" providerId="ADAL" clId="{B420C0EA-AD5F-4DAA-97D0-226E512DCB33}" dt="2025-01-13T06:49:01.617" v="379889" actId="14100"/>
          <ac:spMkLst>
            <pc:docMk/>
            <pc:sldMk cId="2136039994" sldId="7567"/>
            <ac:spMk id="15" creationId="{60B44781-EB8C-5FD9-746C-052B208EFE45}"/>
          </ac:spMkLst>
        </pc:spChg>
        <pc:spChg chg="add mod">
          <ac:chgData name="Dabade, Vijaykumar" userId="7b73282b-c5a1-40e1-b675-093cab087fef" providerId="ADAL" clId="{B420C0EA-AD5F-4DAA-97D0-226E512DCB33}" dt="2025-01-13T06:50:00.223" v="386287" actId="1076"/>
          <ac:spMkLst>
            <pc:docMk/>
            <pc:sldMk cId="2136039994" sldId="7567"/>
            <ac:spMk id="16" creationId="{124533BB-5141-10DB-AD0C-BD6CAF3675DF}"/>
          </ac:spMkLst>
        </pc:spChg>
        <pc:spChg chg="add mod">
          <ac:chgData name="Dabade, Vijaykumar" userId="7b73282b-c5a1-40e1-b675-093cab087fef" providerId="ADAL" clId="{B420C0EA-AD5F-4DAA-97D0-226E512DCB33}" dt="2025-01-13T06:59:32.845" v="410758" actId="14100"/>
          <ac:spMkLst>
            <pc:docMk/>
            <pc:sldMk cId="2136039994" sldId="7567"/>
            <ac:spMk id="17" creationId="{75D3E69E-F6D3-F309-AC46-96D8CB2E59C5}"/>
          </ac:spMkLst>
        </pc:spChg>
        <pc:spChg chg="add mod">
          <ac:chgData name="Dabade, Vijaykumar" userId="7b73282b-c5a1-40e1-b675-093cab087fef" providerId="ADAL" clId="{B420C0EA-AD5F-4DAA-97D0-226E512DCB33}" dt="2025-01-13T06:56:27.343" v="400404" actId="14100"/>
          <ac:spMkLst>
            <pc:docMk/>
            <pc:sldMk cId="2136039994" sldId="7567"/>
            <ac:spMk id="18" creationId="{E6A7BF6B-BBCC-ED69-1B54-A7805BEDDA82}"/>
          </ac:spMkLst>
        </pc:spChg>
        <pc:spChg chg="add mod">
          <ac:chgData name="Dabade, Vijaykumar" userId="7b73282b-c5a1-40e1-b675-093cab087fef" providerId="ADAL" clId="{B420C0EA-AD5F-4DAA-97D0-226E512DCB33}" dt="2025-01-13T06:58:52.278" v="409968" actId="14100"/>
          <ac:spMkLst>
            <pc:docMk/>
            <pc:sldMk cId="2136039994" sldId="7567"/>
            <ac:spMk id="19" creationId="{765CD9D1-3501-9D90-145F-68D0BC70EAEF}"/>
          </ac:spMkLst>
        </pc:spChg>
        <pc:spChg chg="add mod">
          <ac:chgData name="Dabade, Vijaykumar" userId="7b73282b-c5a1-40e1-b675-093cab087fef" providerId="ADAL" clId="{B420C0EA-AD5F-4DAA-97D0-226E512DCB33}" dt="2025-01-13T07:00:09.888" v="416744" actId="20577"/>
          <ac:spMkLst>
            <pc:docMk/>
            <pc:sldMk cId="2136039994" sldId="7567"/>
            <ac:spMk id="20" creationId="{9064713E-591A-E6A0-2B68-05B38A0C73AF}"/>
          </ac:spMkLst>
        </pc:spChg>
        <pc:spChg chg="add mod">
          <ac:chgData name="Dabade, Vijaykumar" userId="7b73282b-c5a1-40e1-b675-093cab087fef" providerId="ADAL" clId="{B420C0EA-AD5F-4DAA-97D0-226E512DCB33}" dt="2025-01-13T07:01:34.186" v="427110" actId="14100"/>
          <ac:spMkLst>
            <pc:docMk/>
            <pc:sldMk cId="2136039994" sldId="7567"/>
            <ac:spMk id="21" creationId="{3734B16A-19D9-040A-BC79-EDE6AC86EB64}"/>
          </ac:spMkLst>
        </pc:spChg>
        <pc:spChg chg="add mod">
          <ac:chgData name="Dabade, Vijaykumar" userId="7b73282b-c5a1-40e1-b675-093cab087fef" providerId="ADAL" clId="{B420C0EA-AD5F-4DAA-97D0-226E512DCB33}" dt="2025-01-13T07:02:37.834" v="431456" actId="14100"/>
          <ac:spMkLst>
            <pc:docMk/>
            <pc:sldMk cId="2136039994" sldId="7567"/>
            <ac:spMk id="22" creationId="{3E29AD26-FF24-0D0C-DABD-D06D28CAC649}"/>
          </ac:spMkLst>
        </pc:spChg>
        <pc:picChg chg="add mod">
          <ac:chgData name="Dabade, Vijaykumar" userId="7b73282b-c5a1-40e1-b675-093cab087fef" providerId="ADAL" clId="{B420C0EA-AD5F-4DAA-97D0-226E512DCB33}" dt="2025-01-13T05:20:40.229" v="272587"/>
          <ac:picMkLst>
            <pc:docMk/>
            <pc:sldMk cId="2136039994" sldId="7567"/>
            <ac:picMk id="2" creationId="{4E987B0B-544C-69F8-725E-375E51F6F827}"/>
          </ac:picMkLst>
        </pc:picChg>
      </pc:sldChg>
      <pc:sldChg chg="modSp add del mod ord">
        <pc:chgData name="Dabade, Vijaykumar" userId="7b73282b-c5a1-40e1-b675-093cab087fef" providerId="ADAL" clId="{B420C0EA-AD5F-4DAA-97D0-226E512DCB33}" dt="2025-01-03T13:27:58.023" v="191387" actId="2696"/>
        <pc:sldMkLst>
          <pc:docMk/>
          <pc:sldMk cId="3266337538" sldId="7567"/>
        </pc:sldMkLst>
      </pc:sldChg>
      <pc:sldChg chg="add del ord">
        <pc:chgData name="Dabade, Vijaykumar" userId="7b73282b-c5a1-40e1-b675-093cab087fef" providerId="ADAL" clId="{B420C0EA-AD5F-4DAA-97D0-226E512DCB33}" dt="2025-01-13T05:17:42.383" v="270217" actId="47"/>
        <pc:sldMkLst>
          <pc:docMk/>
          <pc:sldMk cId="3522865979" sldId="7567"/>
        </pc:sldMkLst>
      </pc:sldChg>
      <pc:sldChg chg="addSp delSp modSp new del mod">
        <pc:chgData name="Dabade, Vijaykumar" userId="7b73282b-c5a1-40e1-b675-093cab087fef" providerId="ADAL" clId="{B420C0EA-AD5F-4DAA-97D0-226E512DCB33}" dt="2025-01-21T07:37:24.750" v="486037" actId="47"/>
        <pc:sldMkLst>
          <pc:docMk/>
          <pc:sldMk cId="93727196" sldId="7568"/>
        </pc:sldMkLst>
        <pc:spChg chg="add mod">
          <ac:chgData name="Dabade, Vijaykumar" userId="7b73282b-c5a1-40e1-b675-093cab087fef" providerId="ADAL" clId="{B420C0EA-AD5F-4DAA-97D0-226E512DCB33}" dt="2025-01-14T04:10:26.580" v="449825"/>
          <ac:spMkLst>
            <pc:docMk/>
            <pc:sldMk cId="93727196" sldId="7568"/>
            <ac:spMk id="3" creationId="{FB823A97-FF05-29E3-DF2C-86EDF08E0330}"/>
          </ac:spMkLst>
        </pc:spChg>
        <pc:spChg chg="add mod">
          <ac:chgData name="Dabade, Vijaykumar" userId="7b73282b-c5a1-40e1-b675-093cab087fef" providerId="ADAL" clId="{B420C0EA-AD5F-4DAA-97D0-226E512DCB33}" dt="2025-01-14T04:11:54.090" v="451844" actId="14100"/>
          <ac:spMkLst>
            <pc:docMk/>
            <pc:sldMk cId="93727196" sldId="7568"/>
            <ac:spMk id="4" creationId="{B284EB70-F42B-DC0D-DD75-FB10FFF12A73}"/>
          </ac:spMkLst>
        </pc:spChg>
        <pc:spChg chg="add mod">
          <ac:chgData name="Dabade, Vijaykumar" userId="7b73282b-c5a1-40e1-b675-093cab087fef" providerId="ADAL" clId="{B420C0EA-AD5F-4DAA-97D0-226E512DCB33}" dt="2025-01-14T04:10:26.580" v="449825"/>
          <ac:spMkLst>
            <pc:docMk/>
            <pc:sldMk cId="93727196" sldId="7568"/>
            <ac:spMk id="5" creationId="{98FC32D5-EE4D-D251-EDA6-81E964F05740}"/>
          </ac:spMkLst>
        </pc:spChg>
        <pc:spChg chg="add mod">
          <ac:chgData name="Dabade, Vijaykumar" userId="7b73282b-c5a1-40e1-b675-093cab087fef" providerId="ADAL" clId="{B420C0EA-AD5F-4DAA-97D0-226E512DCB33}" dt="2025-01-14T04:10:26.580" v="449825"/>
          <ac:spMkLst>
            <pc:docMk/>
            <pc:sldMk cId="93727196" sldId="7568"/>
            <ac:spMk id="6" creationId="{D0DAFCA2-1808-C436-1236-032B22004443}"/>
          </ac:spMkLst>
        </pc:spChg>
        <pc:spChg chg="add mod">
          <ac:chgData name="Dabade, Vijaykumar" userId="7b73282b-c5a1-40e1-b675-093cab087fef" providerId="ADAL" clId="{B420C0EA-AD5F-4DAA-97D0-226E512DCB33}" dt="2025-01-14T04:10:26.580" v="449825"/>
          <ac:spMkLst>
            <pc:docMk/>
            <pc:sldMk cId="93727196" sldId="7568"/>
            <ac:spMk id="7" creationId="{1D7628C1-B0E9-3C98-0D5C-CB617EE81EC9}"/>
          </ac:spMkLst>
        </pc:spChg>
        <pc:spChg chg="add mod">
          <ac:chgData name="Dabade, Vijaykumar" userId="7b73282b-c5a1-40e1-b675-093cab087fef" providerId="ADAL" clId="{B420C0EA-AD5F-4DAA-97D0-226E512DCB33}" dt="2025-01-14T04:10:26.580" v="449825"/>
          <ac:spMkLst>
            <pc:docMk/>
            <pc:sldMk cId="93727196" sldId="7568"/>
            <ac:spMk id="8" creationId="{49AD2A79-75B5-C836-7C72-5FD9D970124B}"/>
          </ac:spMkLst>
        </pc:spChg>
        <pc:spChg chg="add mod">
          <ac:chgData name="Dabade, Vijaykumar" userId="7b73282b-c5a1-40e1-b675-093cab087fef" providerId="ADAL" clId="{B420C0EA-AD5F-4DAA-97D0-226E512DCB33}" dt="2025-01-14T05:28:36.870" v="474439" actId="108"/>
          <ac:spMkLst>
            <pc:docMk/>
            <pc:sldMk cId="93727196" sldId="7568"/>
            <ac:spMk id="9" creationId="{0B1C7513-E9B1-AC09-D695-2B83EBE5126B}"/>
          </ac:spMkLst>
        </pc:spChg>
        <pc:spChg chg="add mod">
          <ac:chgData name="Dabade, Vijaykumar" userId="7b73282b-c5a1-40e1-b675-093cab087fef" providerId="ADAL" clId="{B420C0EA-AD5F-4DAA-97D0-226E512DCB33}" dt="2025-01-14T04:31:58.356" v="466296" actId="313"/>
          <ac:spMkLst>
            <pc:docMk/>
            <pc:sldMk cId="93727196" sldId="7568"/>
            <ac:spMk id="10" creationId="{979D47E6-EF94-B712-580C-81D2AE30E05D}"/>
          </ac:spMkLst>
        </pc:spChg>
        <pc:spChg chg="add mod">
          <ac:chgData name="Dabade, Vijaykumar" userId="7b73282b-c5a1-40e1-b675-093cab087fef" providerId="ADAL" clId="{B420C0EA-AD5F-4DAA-97D0-226E512DCB33}" dt="2025-01-21T04:54:07.262" v="485241" actId="14100"/>
          <ac:spMkLst>
            <pc:docMk/>
            <pc:sldMk cId="93727196" sldId="7568"/>
            <ac:spMk id="11" creationId="{CD51563D-F467-883B-3D4E-1A080678E5B3}"/>
          </ac:spMkLst>
        </pc:spChg>
        <pc:spChg chg="add del mod">
          <ac:chgData name="Dabade, Vijaykumar" userId="7b73282b-c5a1-40e1-b675-093cab087fef" providerId="ADAL" clId="{B420C0EA-AD5F-4DAA-97D0-226E512DCB33}" dt="2025-01-14T04:13:54.007" v="454319" actId="478"/>
          <ac:spMkLst>
            <pc:docMk/>
            <pc:sldMk cId="93727196" sldId="7568"/>
            <ac:spMk id="12" creationId="{BB3AF855-693A-28EB-E651-5C11C8E90316}"/>
          </ac:spMkLst>
        </pc:spChg>
        <pc:spChg chg="add mod">
          <ac:chgData name="Dabade, Vijaykumar" userId="7b73282b-c5a1-40e1-b675-093cab087fef" providerId="ADAL" clId="{B420C0EA-AD5F-4DAA-97D0-226E512DCB33}" dt="2025-01-14T04:10:26.580" v="449825"/>
          <ac:spMkLst>
            <pc:docMk/>
            <pc:sldMk cId="93727196" sldId="7568"/>
            <ac:spMk id="13" creationId="{D35BBA7B-AF3D-5499-2AE2-79874039D8FD}"/>
          </ac:spMkLst>
        </pc:spChg>
        <pc:spChg chg="add mod">
          <ac:chgData name="Dabade, Vijaykumar" userId="7b73282b-c5a1-40e1-b675-093cab087fef" providerId="ADAL" clId="{B420C0EA-AD5F-4DAA-97D0-226E512DCB33}" dt="2025-01-14T04:11:00.046" v="450226" actId="20577"/>
          <ac:spMkLst>
            <pc:docMk/>
            <pc:sldMk cId="93727196" sldId="7568"/>
            <ac:spMk id="14" creationId="{E3F8DA8F-8E1F-9AC1-D4C7-7E6FA1E4D7AB}"/>
          </ac:spMkLst>
        </pc:spChg>
        <pc:spChg chg="add mod">
          <ac:chgData name="Dabade, Vijaykumar" userId="7b73282b-c5a1-40e1-b675-093cab087fef" providerId="ADAL" clId="{B420C0EA-AD5F-4DAA-97D0-226E512DCB33}" dt="2025-01-14T04:10:26.580" v="449825"/>
          <ac:spMkLst>
            <pc:docMk/>
            <pc:sldMk cId="93727196" sldId="7568"/>
            <ac:spMk id="15" creationId="{A14C3C5E-977A-E8CA-9F66-381391674193}"/>
          </ac:spMkLst>
        </pc:spChg>
        <pc:spChg chg="add mod">
          <ac:chgData name="Dabade, Vijaykumar" userId="7b73282b-c5a1-40e1-b675-093cab087fef" providerId="ADAL" clId="{B420C0EA-AD5F-4DAA-97D0-226E512DCB33}" dt="2025-01-14T04:10:26.580" v="449825"/>
          <ac:spMkLst>
            <pc:docMk/>
            <pc:sldMk cId="93727196" sldId="7568"/>
            <ac:spMk id="16" creationId="{5F5E1AF9-B836-ED58-2F86-11462EB45578}"/>
          </ac:spMkLst>
        </pc:spChg>
        <pc:spChg chg="add mod">
          <ac:chgData name="Dabade, Vijaykumar" userId="7b73282b-c5a1-40e1-b675-093cab087fef" providerId="ADAL" clId="{B420C0EA-AD5F-4DAA-97D0-226E512DCB33}" dt="2025-01-14T05:30:29.871" v="478514" actId="108"/>
          <ac:spMkLst>
            <pc:docMk/>
            <pc:sldMk cId="93727196" sldId="7568"/>
            <ac:spMk id="17" creationId="{86E7DCAD-DD21-3424-3633-2B2CE759052F}"/>
          </ac:spMkLst>
        </pc:spChg>
        <pc:spChg chg="add mod">
          <ac:chgData name="Dabade, Vijaykumar" userId="7b73282b-c5a1-40e1-b675-093cab087fef" providerId="ADAL" clId="{B420C0EA-AD5F-4DAA-97D0-226E512DCB33}" dt="2025-01-14T04:10:26.580" v="449825"/>
          <ac:spMkLst>
            <pc:docMk/>
            <pc:sldMk cId="93727196" sldId="7568"/>
            <ac:spMk id="18" creationId="{22B9361D-0F94-C73E-AE64-3F50D922F564}"/>
          </ac:spMkLst>
        </pc:spChg>
        <pc:spChg chg="add mod">
          <ac:chgData name="Dabade, Vijaykumar" userId="7b73282b-c5a1-40e1-b675-093cab087fef" providerId="ADAL" clId="{B420C0EA-AD5F-4DAA-97D0-226E512DCB33}" dt="2025-01-14T04:16:47.740" v="457958" actId="6549"/>
          <ac:spMkLst>
            <pc:docMk/>
            <pc:sldMk cId="93727196" sldId="7568"/>
            <ac:spMk id="19" creationId="{9E92344F-E6EE-BC66-E864-C8D39B31AF78}"/>
          </ac:spMkLst>
        </pc:spChg>
        <pc:spChg chg="add mod">
          <ac:chgData name="Dabade, Vijaykumar" userId="7b73282b-c5a1-40e1-b675-093cab087fef" providerId="ADAL" clId="{B420C0EA-AD5F-4DAA-97D0-226E512DCB33}" dt="2025-01-14T04:15:22.924" v="455969" actId="14100"/>
          <ac:spMkLst>
            <pc:docMk/>
            <pc:sldMk cId="93727196" sldId="7568"/>
            <ac:spMk id="20" creationId="{F2782754-CFAA-596A-208A-9B36A2DD05A2}"/>
          </ac:spMkLst>
        </pc:spChg>
        <pc:spChg chg="add mod">
          <ac:chgData name="Dabade, Vijaykumar" userId="7b73282b-c5a1-40e1-b675-093cab087fef" providerId="ADAL" clId="{B420C0EA-AD5F-4DAA-97D0-226E512DCB33}" dt="2025-01-14T04:10:26.580" v="449825"/>
          <ac:spMkLst>
            <pc:docMk/>
            <pc:sldMk cId="93727196" sldId="7568"/>
            <ac:spMk id="21" creationId="{4D198C1A-CFAB-F82C-AB03-B33DC85CA4E8}"/>
          </ac:spMkLst>
        </pc:spChg>
        <pc:spChg chg="add mod">
          <ac:chgData name="Dabade, Vijaykumar" userId="7b73282b-c5a1-40e1-b675-093cab087fef" providerId="ADAL" clId="{B420C0EA-AD5F-4DAA-97D0-226E512DCB33}" dt="2025-01-14T05:30:53.336" v="478921" actId="20577"/>
          <ac:spMkLst>
            <pc:docMk/>
            <pc:sldMk cId="93727196" sldId="7568"/>
            <ac:spMk id="22" creationId="{D5E14883-AA30-1E50-43C7-88FB8B2A5E47}"/>
          </ac:spMkLst>
        </pc:spChg>
        <pc:spChg chg="mod">
          <ac:chgData name="Dabade, Vijaykumar" userId="7b73282b-c5a1-40e1-b675-093cab087fef" providerId="ADAL" clId="{B420C0EA-AD5F-4DAA-97D0-226E512DCB33}" dt="2025-01-17T10:49:05.074" v="483262"/>
          <ac:spMkLst>
            <pc:docMk/>
            <pc:sldMk cId="93727196" sldId="7568"/>
            <ac:spMk id="24" creationId="{D884FED5-90FB-FCA7-B1D2-C64BA55FC964}"/>
          </ac:spMkLst>
        </pc:spChg>
        <pc:spChg chg="mod">
          <ac:chgData name="Dabade, Vijaykumar" userId="7b73282b-c5a1-40e1-b675-093cab087fef" providerId="ADAL" clId="{B420C0EA-AD5F-4DAA-97D0-226E512DCB33}" dt="2025-01-17T10:49:05.074" v="483262"/>
          <ac:spMkLst>
            <pc:docMk/>
            <pc:sldMk cId="93727196" sldId="7568"/>
            <ac:spMk id="26" creationId="{3427B1DF-AA5B-394F-B764-3D05760AB7E5}"/>
          </ac:spMkLst>
        </pc:spChg>
        <pc:spChg chg="add mod">
          <ac:chgData name="Dabade, Vijaykumar" userId="7b73282b-c5a1-40e1-b675-093cab087fef" providerId="ADAL" clId="{B420C0EA-AD5F-4DAA-97D0-226E512DCB33}" dt="2025-01-21T04:54:11.661" v="485636" actId="14100"/>
          <ac:spMkLst>
            <pc:docMk/>
            <pc:sldMk cId="93727196" sldId="7568"/>
            <ac:spMk id="27" creationId="{0F062068-2258-941B-66B4-BA83BBA60157}"/>
          </ac:spMkLst>
        </pc:spChg>
        <pc:grpChg chg="add mod">
          <ac:chgData name="Dabade, Vijaykumar" userId="7b73282b-c5a1-40e1-b675-093cab087fef" providerId="ADAL" clId="{B420C0EA-AD5F-4DAA-97D0-226E512DCB33}" dt="2025-01-17T10:49:05.074" v="483262"/>
          <ac:grpSpMkLst>
            <pc:docMk/>
            <pc:sldMk cId="93727196" sldId="7568"/>
            <ac:grpSpMk id="12" creationId="{A4178EE5-4B06-1538-BA2F-E1B3AC212055}"/>
          </ac:grpSpMkLst>
        </pc:grpChg>
        <pc:picChg chg="add mod">
          <ac:chgData name="Dabade, Vijaykumar" userId="7b73282b-c5a1-40e1-b675-093cab087fef" providerId="ADAL" clId="{B420C0EA-AD5F-4DAA-97D0-226E512DCB33}" dt="2025-01-14T04:10:09.565" v="449430"/>
          <ac:picMkLst>
            <pc:docMk/>
            <pc:sldMk cId="93727196" sldId="7568"/>
            <ac:picMk id="2" creationId="{A38B4C2F-ABED-F67E-9E14-66C2BA62F093}"/>
          </ac:picMkLst>
        </pc:picChg>
        <pc:cxnChg chg="mod">
          <ac:chgData name="Dabade, Vijaykumar" userId="7b73282b-c5a1-40e1-b675-093cab087fef" providerId="ADAL" clId="{B420C0EA-AD5F-4DAA-97D0-226E512DCB33}" dt="2025-01-17T10:49:05.074" v="483262"/>
          <ac:cxnSpMkLst>
            <pc:docMk/>
            <pc:sldMk cId="93727196" sldId="7568"/>
            <ac:cxnSpMk id="23" creationId="{E36737D8-20A5-967D-B6F6-002D4333D14F}"/>
          </ac:cxnSpMkLst>
        </pc:cxnChg>
        <pc:cxnChg chg="mod">
          <ac:chgData name="Dabade, Vijaykumar" userId="7b73282b-c5a1-40e1-b675-093cab087fef" providerId="ADAL" clId="{B420C0EA-AD5F-4DAA-97D0-226E512DCB33}" dt="2025-01-17T10:49:05.074" v="483262"/>
          <ac:cxnSpMkLst>
            <pc:docMk/>
            <pc:sldMk cId="93727196" sldId="7568"/>
            <ac:cxnSpMk id="25" creationId="{C226EA56-1D32-EC59-AABD-AD36A18D4DDE}"/>
          </ac:cxnSpMkLst>
        </pc:cxnChg>
      </pc:sldChg>
      <pc:sldChg chg="add del ord">
        <pc:chgData name="Dabade, Vijaykumar" userId="7b73282b-c5a1-40e1-b675-093cab087fef" providerId="ADAL" clId="{B420C0EA-AD5F-4DAA-97D0-226E512DCB33}" dt="2025-01-03T06:48:54.422" v="74605" actId="47"/>
        <pc:sldMkLst>
          <pc:docMk/>
          <pc:sldMk cId="3640701879" sldId="7568"/>
        </pc:sldMkLst>
      </pc:sldChg>
      <pc:sldChg chg="addSp delSp modSp new mod">
        <pc:chgData name="Dabade, Vijaykumar" userId="7b73282b-c5a1-40e1-b675-093cab087fef" providerId="ADAL" clId="{B420C0EA-AD5F-4DAA-97D0-226E512DCB33}" dt="2025-01-21T07:37:12.820" v="486036" actId="478"/>
        <pc:sldMkLst>
          <pc:docMk/>
          <pc:sldMk cId="2104604695" sldId="7569"/>
        </pc:sldMkLst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3" creationId="{FC1CFB31-6EA8-C4AB-CC1E-08ABBADAEB20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4" creationId="{6677E83F-B88E-C956-4E96-8A4EB213FA8D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5" creationId="{AC4F992D-E2C1-A507-5B81-A4505EEE3C94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6" creationId="{C26CED44-C61A-4009-0205-3C1D9198F9E5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7" creationId="{A3BA9B8E-E36D-BDE9-FA36-3CE0DAA3612E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8" creationId="{B9B8A157-6E5C-42FF-2AA5-FF888DCC3D08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9" creationId="{4DBF518C-2A1F-C4F4-B519-18ED8B021938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10" creationId="{53C4D361-8557-314A-6E53-3A2DD149D82E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11" creationId="{45E1FDFB-CB24-E1EE-7B3D-5DB6BBF7DAF2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12" creationId="{20DB92AE-37D8-14E6-DEEB-C917FDF7717B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13" creationId="{E84F0CAF-8536-EDBF-49FE-EA9C442CDC62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14" creationId="{025F9935-67B1-206D-D0A6-E162FC5E9170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15" creationId="{48B06646-1A0A-4EC4-B2C6-D4B3EE6D46FB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16" creationId="{F4DC7D26-0B3A-148F-DF1F-AA66309A2ED1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17" creationId="{897793A0-4C13-B5F5-6141-9E4169374DD3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18" creationId="{AE190C23-C503-976C-62B5-2BB97FD5C8B8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19" creationId="{32C8CC45-8144-CBC4-6BEF-11CF9B9186E2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20" creationId="{40026F17-AAA3-F794-CF17-6DEE2063C7E5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21" creationId="{690E9418-A56B-C4F7-1B66-9B01E9C40419}"/>
          </ac:spMkLst>
        </pc:spChg>
        <pc:spChg chg="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24" creationId="{3D27EE54-F575-A26A-B01C-EFDA460F264D}"/>
          </ac:spMkLst>
        </pc:spChg>
        <pc:spChg chg="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26" creationId="{8D2E9E62-B8A1-EBB6-FCFC-DE35735554D2}"/>
          </ac:spMkLst>
        </pc:spChg>
        <pc:spChg chg="add mod">
          <ac:chgData name="Dabade, Vijaykumar" userId="7b73282b-c5a1-40e1-b675-093cab087fef" providerId="ADAL" clId="{B420C0EA-AD5F-4DAA-97D0-226E512DCB33}" dt="2025-01-21T07:37:06.668" v="486035"/>
          <ac:spMkLst>
            <pc:docMk/>
            <pc:sldMk cId="2104604695" sldId="7569"/>
            <ac:spMk id="27" creationId="{1EF47D69-5499-4E8F-9AA9-D4352631CC40}"/>
          </ac:spMkLst>
        </pc:spChg>
        <pc:grpChg chg="add del mod">
          <ac:chgData name="Dabade, Vijaykumar" userId="7b73282b-c5a1-40e1-b675-093cab087fef" providerId="ADAL" clId="{B420C0EA-AD5F-4DAA-97D0-226E512DCB33}" dt="2025-01-21T07:37:12.820" v="486036" actId="478"/>
          <ac:grpSpMkLst>
            <pc:docMk/>
            <pc:sldMk cId="2104604695" sldId="7569"/>
            <ac:grpSpMk id="22" creationId="{00AB38C9-EAC5-2678-7C4D-820974003C01}"/>
          </ac:grpSpMkLst>
        </pc:grpChg>
        <pc:picChg chg="add mod">
          <ac:chgData name="Dabade, Vijaykumar" userId="7b73282b-c5a1-40e1-b675-093cab087fef" providerId="ADAL" clId="{B420C0EA-AD5F-4DAA-97D0-226E512DCB33}" dt="2025-01-21T07:36:57.947" v="486034"/>
          <ac:picMkLst>
            <pc:docMk/>
            <pc:sldMk cId="2104604695" sldId="7569"/>
            <ac:picMk id="2" creationId="{332DA05E-5F52-ECAD-59F9-EAD21C60C026}"/>
          </ac:picMkLst>
        </pc:picChg>
        <pc:cxnChg chg="mod">
          <ac:chgData name="Dabade, Vijaykumar" userId="7b73282b-c5a1-40e1-b675-093cab087fef" providerId="ADAL" clId="{B420C0EA-AD5F-4DAA-97D0-226E512DCB33}" dt="2025-01-21T07:37:06.668" v="486035"/>
          <ac:cxnSpMkLst>
            <pc:docMk/>
            <pc:sldMk cId="2104604695" sldId="7569"/>
            <ac:cxnSpMk id="23" creationId="{062B34D8-3042-3DA1-2259-F462214A4F66}"/>
          </ac:cxnSpMkLst>
        </pc:cxnChg>
        <pc:cxnChg chg="mod">
          <ac:chgData name="Dabade, Vijaykumar" userId="7b73282b-c5a1-40e1-b675-093cab087fef" providerId="ADAL" clId="{B420C0EA-AD5F-4DAA-97D0-226E512DCB33}" dt="2025-01-21T07:37:06.668" v="486035"/>
          <ac:cxnSpMkLst>
            <pc:docMk/>
            <pc:sldMk cId="2104604695" sldId="7569"/>
            <ac:cxnSpMk id="25" creationId="{01C1E231-7EFA-D360-64FC-3B61CFF8FB22}"/>
          </ac:cxnSpMkLst>
        </pc:cxnChg>
      </pc:sldChg>
      <pc:sldMasterChg chg="modSldLayout">
        <pc:chgData name="Dabade, Vijaykumar" userId="7b73282b-c5a1-40e1-b675-093cab087fef" providerId="ADAL" clId="{B420C0EA-AD5F-4DAA-97D0-226E512DCB33}" dt="2025-01-22T04:46:33.066" v="486825"/>
        <pc:sldMasterMkLst>
          <pc:docMk/>
          <pc:sldMasterMk cId="860543507" sldId="2147483710"/>
        </pc:sldMasterMkLst>
        <pc:sldLayoutChg chg="modSp mod">
          <pc:chgData name="Dabade, Vijaykumar" userId="7b73282b-c5a1-40e1-b675-093cab087fef" providerId="ADAL" clId="{B420C0EA-AD5F-4DAA-97D0-226E512DCB33}" dt="2025-01-22T04:46:32.938" v="486467"/>
          <pc:sldLayoutMkLst>
            <pc:docMk/>
            <pc:sldMasterMk cId="860543507" sldId="2147483710"/>
            <pc:sldLayoutMk cId="1695294610" sldId="2147483711"/>
          </pc:sldLayoutMkLst>
          <pc:spChg chg="mod ord modVis">
            <ac:chgData name="Dabade, Vijaykumar" userId="7b73282b-c5a1-40e1-b675-093cab087fef" providerId="ADAL" clId="{B420C0EA-AD5F-4DAA-97D0-226E512DCB33}" dt="2025-01-22T04:46:32.938" v="486467"/>
            <ac:spMkLst>
              <pc:docMk/>
              <pc:sldMasterMk cId="860543507" sldId="2147483710"/>
              <pc:sldLayoutMk cId="1695294610" sldId="2147483711"/>
              <ac:spMk id="7" creationId="{B1317394-9FE0-63C9-2894-929F3D4E234D}"/>
            </ac:spMkLst>
          </pc:spChg>
        </pc:sldLayoutChg>
        <pc:sldLayoutChg chg="modSp mod">
          <pc:chgData name="Dabade, Vijaykumar" userId="7b73282b-c5a1-40e1-b675-093cab087fef" providerId="ADAL" clId="{B420C0EA-AD5F-4DAA-97D0-226E512DCB33}" dt="2025-01-22T04:46:32.956" v="486503"/>
          <pc:sldLayoutMkLst>
            <pc:docMk/>
            <pc:sldMasterMk cId="860543507" sldId="2147483710"/>
            <pc:sldLayoutMk cId="1539306724" sldId="2147483712"/>
          </pc:sldLayoutMkLst>
          <pc:spChg chg="mod ord modVis">
            <ac:chgData name="Dabade, Vijaykumar" userId="7b73282b-c5a1-40e1-b675-093cab087fef" providerId="ADAL" clId="{B420C0EA-AD5F-4DAA-97D0-226E512DCB33}" dt="2025-01-22T04:46:32.956" v="486503"/>
            <ac:spMkLst>
              <pc:docMk/>
              <pc:sldMasterMk cId="860543507" sldId="2147483710"/>
              <pc:sldLayoutMk cId="1539306724" sldId="2147483712"/>
              <ac:spMk id="7" creationId="{7CB1409E-D48C-27B2-E3D1-E69084841429}"/>
            </ac:spMkLst>
          </pc:spChg>
        </pc:sldLayoutChg>
        <pc:sldLayoutChg chg="modSp mod">
          <pc:chgData name="Dabade, Vijaykumar" userId="7b73282b-c5a1-40e1-b675-093cab087fef" providerId="ADAL" clId="{B420C0EA-AD5F-4DAA-97D0-226E512DCB33}" dt="2025-01-22T04:46:32.972" v="486539"/>
          <pc:sldLayoutMkLst>
            <pc:docMk/>
            <pc:sldMasterMk cId="860543507" sldId="2147483710"/>
            <pc:sldLayoutMk cId="2138433961" sldId="2147483713"/>
          </pc:sldLayoutMkLst>
          <pc:spChg chg="mod ord modVis">
            <ac:chgData name="Dabade, Vijaykumar" userId="7b73282b-c5a1-40e1-b675-093cab087fef" providerId="ADAL" clId="{B420C0EA-AD5F-4DAA-97D0-226E512DCB33}" dt="2025-01-22T04:46:32.972" v="486539"/>
            <ac:spMkLst>
              <pc:docMk/>
              <pc:sldMasterMk cId="860543507" sldId="2147483710"/>
              <pc:sldLayoutMk cId="2138433961" sldId="2147483713"/>
              <ac:spMk id="7" creationId="{446A6A80-0A6C-D22A-3BC7-FB5662CC9750}"/>
            </ac:spMkLst>
          </pc:spChg>
        </pc:sldLayoutChg>
        <pc:sldLayoutChg chg="modSp mod">
          <pc:chgData name="Dabade, Vijaykumar" userId="7b73282b-c5a1-40e1-b675-093cab087fef" providerId="ADAL" clId="{B420C0EA-AD5F-4DAA-97D0-226E512DCB33}" dt="2025-01-22T04:46:32.972" v="486575"/>
          <pc:sldLayoutMkLst>
            <pc:docMk/>
            <pc:sldMasterMk cId="860543507" sldId="2147483710"/>
            <pc:sldLayoutMk cId="2056261556" sldId="2147483714"/>
          </pc:sldLayoutMkLst>
          <pc:spChg chg="mod ord modVis">
            <ac:chgData name="Dabade, Vijaykumar" userId="7b73282b-c5a1-40e1-b675-093cab087fef" providerId="ADAL" clId="{B420C0EA-AD5F-4DAA-97D0-226E512DCB33}" dt="2025-01-22T04:46:32.972" v="486575"/>
            <ac:spMkLst>
              <pc:docMk/>
              <pc:sldMasterMk cId="860543507" sldId="2147483710"/>
              <pc:sldLayoutMk cId="2056261556" sldId="2147483714"/>
              <ac:spMk id="8" creationId="{8CBBDFE6-2FCD-58C3-EDFE-3ABBB9E5E5AD}"/>
            </ac:spMkLst>
          </pc:spChg>
        </pc:sldLayoutChg>
        <pc:sldLayoutChg chg="modSp mod">
          <pc:chgData name="Dabade, Vijaykumar" userId="7b73282b-c5a1-40e1-b675-093cab087fef" providerId="ADAL" clId="{B420C0EA-AD5F-4DAA-97D0-226E512DCB33}" dt="2025-01-22T04:46:32.987" v="486611"/>
          <pc:sldLayoutMkLst>
            <pc:docMk/>
            <pc:sldMasterMk cId="860543507" sldId="2147483710"/>
            <pc:sldLayoutMk cId="1622354222" sldId="2147483715"/>
          </pc:sldLayoutMkLst>
          <pc:spChg chg="mod ord modVis">
            <ac:chgData name="Dabade, Vijaykumar" userId="7b73282b-c5a1-40e1-b675-093cab087fef" providerId="ADAL" clId="{B420C0EA-AD5F-4DAA-97D0-226E512DCB33}" dt="2025-01-22T04:46:32.987" v="486611"/>
            <ac:spMkLst>
              <pc:docMk/>
              <pc:sldMasterMk cId="860543507" sldId="2147483710"/>
              <pc:sldLayoutMk cId="1622354222" sldId="2147483715"/>
              <ac:spMk id="10" creationId="{5B0A72A9-1FE2-5A4B-8CB9-F50AA04906AD}"/>
            </ac:spMkLst>
          </pc:spChg>
        </pc:sldLayoutChg>
        <pc:sldLayoutChg chg="modSp mod">
          <pc:chgData name="Dabade, Vijaykumar" userId="7b73282b-c5a1-40e1-b675-093cab087fef" providerId="ADAL" clId="{B420C0EA-AD5F-4DAA-97D0-226E512DCB33}" dt="2025-01-22T04:46:33.003" v="486647"/>
          <pc:sldLayoutMkLst>
            <pc:docMk/>
            <pc:sldMasterMk cId="860543507" sldId="2147483710"/>
            <pc:sldLayoutMk cId="3341831327" sldId="2147483716"/>
          </pc:sldLayoutMkLst>
          <pc:spChg chg="mod ord modVis">
            <ac:chgData name="Dabade, Vijaykumar" userId="7b73282b-c5a1-40e1-b675-093cab087fef" providerId="ADAL" clId="{B420C0EA-AD5F-4DAA-97D0-226E512DCB33}" dt="2025-01-22T04:46:33.003" v="486647"/>
            <ac:spMkLst>
              <pc:docMk/>
              <pc:sldMasterMk cId="860543507" sldId="2147483710"/>
              <pc:sldLayoutMk cId="3341831327" sldId="2147483716"/>
              <ac:spMk id="6" creationId="{0810CFC0-0F3F-952E-5010-5A0135B528C3}"/>
            </ac:spMkLst>
          </pc:spChg>
        </pc:sldLayoutChg>
        <pc:sldLayoutChg chg="modSp mod">
          <pc:chgData name="Dabade, Vijaykumar" userId="7b73282b-c5a1-40e1-b675-093cab087fef" providerId="ADAL" clId="{B420C0EA-AD5F-4DAA-97D0-226E512DCB33}" dt="2025-01-22T04:46:33.019" v="486681"/>
          <pc:sldLayoutMkLst>
            <pc:docMk/>
            <pc:sldMasterMk cId="860543507" sldId="2147483710"/>
            <pc:sldLayoutMk cId="1570004667" sldId="2147483717"/>
          </pc:sldLayoutMkLst>
          <pc:spChg chg="mod modVis">
            <ac:chgData name="Dabade, Vijaykumar" userId="7b73282b-c5a1-40e1-b675-093cab087fef" providerId="ADAL" clId="{B420C0EA-AD5F-4DAA-97D0-226E512DCB33}" dt="2025-01-22T04:46:33.019" v="486681"/>
            <ac:spMkLst>
              <pc:docMk/>
              <pc:sldMasterMk cId="860543507" sldId="2147483710"/>
              <pc:sldLayoutMk cId="1570004667" sldId="2147483717"/>
              <ac:spMk id="5" creationId="{02E0B53D-6CB7-2D6F-6801-394446513F43}"/>
            </ac:spMkLst>
          </pc:spChg>
        </pc:sldLayoutChg>
        <pc:sldLayoutChg chg="modSp mod">
          <pc:chgData name="Dabade, Vijaykumar" userId="7b73282b-c5a1-40e1-b675-093cab087fef" providerId="ADAL" clId="{B420C0EA-AD5F-4DAA-97D0-226E512DCB33}" dt="2025-01-22T04:46:33.038" v="486717"/>
          <pc:sldLayoutMkLst>
            <pc:docMk/>
            <pc:sldMasterMk cId="860543507" sldId="2147483710"/>
            <pc:sldLayoutMk cId="536467577" sldId="2147483718"/>
          </pc:sldLayoutMkLst>
          <pc:spChg chg="mod ord modVis">
            <ac:chgData name="Dabade, Vijaykumar" userId="7b73282b-c5a1-40e1-b675-093cab087fef" providerId="ADAL" clId="{B420C0EA-AD5F-4DAA-97D0-226E512DCB33}" dt="2025-01-22T04:46:33.038" v="486717"/>
            <ac:spMkLst>
              <pc:docMk/>
              <pc:sldMasterMk cId="860543507" sldId="2147483710"/>
              <pc:sldLayoutMk cId="536467577" sldId="2147483718"/>
              <ac:spMk id="8" creationId="{9B3095D1-E09F-572A-EEDF-613FAB0FA869}"/>
            </ac:spMkLst>
          </pc:spChg>
        </pc:sldLayoutChg>
        <pc:sldLayoutChg chg="modSp mod">
          <pc:chgData name="Dabade, Vijaykumar" userId="7b73282b-c5a1-40e1-b675-093cab087fef" providerId="ADAL" clId="{B420C0EA-AD5F-4DAA-97D0-226E512DCB33}" dt="2025-01-22T04:46:33.050" v="486753"/>
          <pc:sldLayoutMkLst>
            <pc:docMk/>
            <pc:sldMasterMk cId="860543507" sldId="2147483710"/>
            <pc:sldLayoutMk cId="4257168444" sldId="2147483719"/>
          </pc:sldLayoutMkLst>
          <pc:spChg chg="mod ord modVis">
            <ac:chgData name="Dabade, Vijaykumar" userId="7b73282b-c5a1-40e1-b675-093cab087fef" providerId="ADAL" clId="{B420C0EA-AD5F-4DAA-97D0-226E512DCB33}" dt="2025-01-22T04:46:33.050" v="486753"/>
            <ac:spMkLst>
              <pc:docMk/>
              <pc:sldMasterMk cId="860543507" sldId="2147483710"/>
              <pc:sldLayoutMk cId="4257168444" sldId="2147483719"/>
              <ac:spMk id="8" creationId="{726BC891-142A-64B8-C4E2-EEE47A723F54}"/>
            </ac:spMkLst>
          </pc:spChg>
        </pc:sldLayoutChg>
        <pc:sldLayoutChg chg="modSp mod">
          <pc:chgData name="Dabade, Vijaykumar" userId="7b73282b-c5a1-40e1-b675-093cab087fef" providerId="ADAL" clId="{B420C0EA-AD5F-4DAA-97D0-226E512DCB33}" dt="2025-01-22T04:46:33.050" v="486789"/>
          <pc:sldLayoutMkLst>
            <pc:docMk/>
            <pc:sldMasterMk cId="860543507" sldId="2147483710"/>
            <pc:sldLayoutMk cId="512908121" sldId="2147483720"/>
          </pc:sldLayoutMkLst>
          <pc:spChg chg="mod ord modVis">
            <ac:chgData name="Dabade, Vijaykumar" userId="7b73282b-c5a1-40e1-b675-093cab087fef" providerId="ADAL" clId="{B420C0EA-AD5F-4DAA-97D0-226E512DCB33}" dt="2025-01-22T04:46:33.050" v="486789"/>
            <ac:spMkLst>
              <pc:docMk/>
              <pc:sldMasterMk cId="860543507" sldId="2147483710"/>
              <pc:sldLayoutMk cId="512908121" sldId="2147483720"/>
              <ac:spMk id="7" creationId="{C223555B-505E-A3DB-61FE-D13F3F679C3A}"/>
            </ac:spMkLst>
          </pc:spChg>
        </pc:sldLayoutChg>
        <pc:sldLayoutChg chg="modSp mod">
          <pc:chgData name="Dabade, Vijaykumar" userId="7b73282b-c5a1-40e1-b675-093cab087fef" providerId="ADAL" clId="{B420C0EA-AD5F-4DAA-97D0-226E512DCB33}" dt="2025-01-22T04:46:33.066" v="486825"/>
          <pc:sldLayoutMkLst>
            <pc:docMk/>
            <pc:sldMasterMk cId="860543507" sldId="2147483710"/>
            <pc:sldLayoutMk cId="26354898" sldId="2147483721"/>
          </pc:sldLayoutMkLst>
          <pc:spChg chg="mod ord modVis">
            <ac:chgData name="Dabade, Vijaykumar" userId="7b73282b-c5a1-40e1-b675-093cab087fef" providerId="ADAL" clId="{B420C0EA-AD5F-4DAA-97D0-226E512DCB33}" dt="2025-01-22T04:46:33.066" v="486825"/>
            <ac:spMkLst>
              <pc:docMk/>
              <pc:sldMasterMk cId="860543507" sldId="2147483710"/>
              <pc:sldLayoutMk cId="26354898" sldId="2147483721"/>
              <ac:spMk id="7" creationId="{317042BC-C399-367C-9621-D9F043CB714A}"/>
            </ac:spMkLst>
          </pc:spChg>
        </pc:sldLayoutChg>
      </pc:sldMasterChg>
      <pc:sldMasterChg chg="del delSldLayout modSldLayout">
        <pc:chgData name="Dabade, Vijaykumar" userId="7b73282b-c5a1-40e1-b675-093cab087fef" providerId="ADAL" clId="{B420C0EA-AD5F-4DAA-97D0-226E512DCB33}" dt="2025-01-02T07:59:30.439" v="15662" actId="47"/>
        <pc:sldMasterMkLst>
          <pc:docMk/>
          <pc:sldMasterMk cId="2244404587" sldId="2147483722"/>
        </pc:sldMasterMkLst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1142503742" sldId="2147483723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1206144474" sldId="2147483724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2273850560" sldId="2147483725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3288249581" sldId="2147483726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2407997590" sldId="2147483727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3182190626" sldId="2147483728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1902144701" sldId="2147483729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3438849576" sldId="2147483730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2268755294" sldId="2147483731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2199397738" sldId="2147483732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1750953295" sldId="2147483733"/>
          </pc:sldLayoutMkLst>
        </pc:sldLayoutChg>
        <pc:sldLayoutChg chg="modSp del mod">
          <pc:chgData name="Dabade, Vijaykumar" userId="7b73282b-c5a1-40e1-b675-093cab087fef" providerId="ADAL" clId="{B420C0EA-AD5F-4DAA-97D0-226E512DCB33}" dt="2025-01-02T07:59:30.439" v="15662" actId="47"/>
          <pc:sldLayoutMkLst>
            <pc:docMk/>
            <pc:sldMasterMk cId="2244404587" sldId="2147483722"/>
            <pc:sldLayoutMk cId="3804699511" sldId="2147483734"/>
          </pc:sldLayoutMkLst>
        </pc:sldLayoutChg>
      </pc:sldMasterChg>
    </pc:docChg>
  </pc:docChgLst>
  <pc:docChgLst>
    <pc:chgData name="Dabade, Vijaykumar" userId="7b73282b-c5a1-40e1-b675-093cab087fef" providerId="ADAL" clId="{C3653130-DEED-4B8B-A041-B66BFC21D931}"/>
    <pc:docChg chg="custSel addSld modSld modMainMaster">
      <pc:chgData name="Dabade, Vijaykumar" userId="7b73282b-c5a1-40e1-b675-093cab087fef" providerId="ADAL" clId="{C3653130-DEED-4B8B-A041-B66BFC21D931}" dt="2024-08-07T12:20:15.273" v="810" actId="1035"/>
      <pc:docMkLst>
        <pc:docMk/>
      </pc:docMkLst>
      <pc:sldChg chg="modSp mod">
        <pc:chgData name="Dabade, Vijaykumar" userId="7b73282b-c5a1-40e1-b675-093cab087fef" providerId="ADAL" clId="{C3653130-DEED-4B8B-A041-B66BFC21D931}" dt="2024-08-07T12:17:56.198" v="748" actId="20577"/>
        <pc:sldMkLst>
          <pc:docMk/>
          <pc:sldMk cId="997263590" sldId="306"/>
        </pc:sldMkLst>
      </pc:sldChg>
      <pc:sldChg chg="delSp modSp mod">
        <pc:chgData name="Dabade, Vijaykumar" userId="7b73282b-c5a1-40e1-b675-093cab087fef" providerId="ADAL" clId="{C3653130-DEED-4B8B-A041-B66BFC21D931}" dt="2024-08-07T12:20:15.273" v="810" actId="1035"/>
        <pc:sldMkLst>
          <pc:docMk/>
          <pc:sldMk cId="115296221" sldId="307"/>
        </pc:sldMkLst>
      </pc:sldChg>
      <pc:sldChg chg="add">
        <pc:chgData name="Dabade, Vijaykumar" userId="7b73282b-c5a1-40e1-b675-093cab087fef" providerId="ADAL" clId="{C3653130-DEED-4B8B-A041-B66BFC21D931}" dt="2024-08-07T12:13:55.830" v="11" actId="2890"/>
        <pc:sldMkLst>
          <pc:docMk/>
          <pc:sldMk cId="1471144736" sldId="308"/>
        </pc:sldMkLst>
      </pc:sldChg>
      <pc:sldChg chg="add replId">
        <pc:chgData name="Dabade, Vijaykumar" userId="7b73282b-c5a1-40e1-b675-093cab087fef" providerId="ADAL" clId="{C3653130-DEED-4B8B-A041-B66BFC21D931}" dt="2024-08-07T12:13:55.830" v="11" actId="2890"/>
        <pc:sldMkLst>
          <pc:docMk/>
          <pc:sldMk cId="432028385" sldId="309"/>
        </pc:sldMkLst>
      </pc:sldChg>
      <pc:sldChg chg="new">
        <pc:chgData name="Dabade, Vijaykumar" userId="7b73282b-c5a1-40e1-b675-093cab087fef" providerId="ADAL" clId="{C3653130-DEED-4B8B-A041-B66BFC21D931}" dt="2024-08-07T12:13:57.902" v="12" actId="680"/>
        <pc:sldMkLst>
          <pc:docMk/>
          <pc:sldMk cId="2378559062" sldId="310"/>
        </pc:sldMkLst>
      </pc:sldChg>
    </pc:docChg>
  </pc:docChgLst>
  <pc:docChgLst>
    <pc:chgData name="Parkhi, Jaydeep" userId="25a1ccd3-fe6a-41d9-9bce-60e147e32380" providerId="ADAL" clId="{D947EEE8-E552-40A3-8A3E-ECF6C938DE11}"/>
    <pc:docChg chg="custSel modMainMaster">
      <pc:chgData name="Parkhi, Jaydeep" userId="25a1ccd3-fe6a-41d9-9bce-60e147e32380" providerId="ADAL" clId="{D947EEE8-E552-40A3-8A3E-ECF6C938DE11}" dt="2024-08-30T09:32:03.090" v="1979"/>
      <pc:docMkLst>
        <pc:docMk/>
      </pc:docMkLst>
    </pc:docChg>
  </pc:docChgLst>
  <pc:docChgLst>
    <pc:chgData name="Vijaykumar Dabade" userId="7b73282b-c5a1-40e1-b675-093cab087fef" providerId="ADAL" clId="{A260751D-78DE-4873-B11A-11429C9AC3CD}"/>
    <pc:docChg chg="addSld modSld sldOrd modSection">
      <pc:chgData name="Vijaykumar Dabade" userId="7b73282b-c5a1-40e1-b675-093cab087fef" providerId="ADAL" clId="{A260751D-78DE-4873-B11A-11429C9AC3CD}" dt="2024-09-11T13:16:48.459" v="44"/>
      <pc:docMkLst>
        <pc:docMk/>
      </pc:docMkLst>
      <pc:sldChg chg="mod ord modShow">
        <pc:chgData name="Vijaykumar Dabade" userId="7b73282b-c5a1-40e1-b675-093cab087fef" providerId="ADAL" clId="{A260751D-78DE-4873-B11A-11429C9AC3CD}" dt="2024-09-11T12:22:01.020" v="1" actId="729"/>
        <pc:sldMkLst>
          <pc:docMk/>
          <pc:sldMk cId="329466757" sldId="313"/>
        </pc:sldMkLst>
      </pc:sldChg>
      <pc:sldChg chg="addSp delSp modSp add ord">
        <pc:chgData name="Vijaykumar Dabade" userId="7b73282b-c5a1-40e1-b675-093cab087fef" providerId="ADAL" clId="{A260751D-78DE-4873-B11A-11429C9AC3CD}" dt="2024-09-11T13:16:48.459" v="44"/>
        <pc:sldMkLst>
          <pc:docMk/>
          <pc:sldMk cId="4172890806" sldId="314"/>
        </pc:sldMkLst>
      </pc:sldChg>
    </pc:docChg>
  </pc:docChgLst>
  <pc:docChgLst>
    <pc:chgData name="Guleria, Shubham" userId="7fb55bd4-af25-4f28-bdcf-10411eee4ce8" providerId="ADAL" clId="{7240773A-5C85-4D32-8D4C-E63633900C45}"/>
    <pc:docChg chg="undo custSel addSld delSld modSld modMainMaster modSection">
      <pc:chgData name="Guleria, Shubham" userId="7fb55bd4-af25-4f28-bdcf-10411eee4ce8" providerId="ADAL" clId="{7240773A-5C85-4D32-8D4C-E63633900C45}" dt="2025-01-15T05:09:41.889" v="153350"/>
      <pc:docMkLst>
        <pc:docMk/>
      </pc:docMkLst>
      <pc:sldChg chg="del">
        <pc:chgData name="Guleria, Shubham" userId="7fb55bd4-af25-4f28-bdcf-10411eee4ce8" providerId="ADAL" clId="{7240773A-5C85-4D32-8D4C-E63633900C45}" dt="2024-12-30T11:46:14.751" v="788" actId="2696"/>
        <pc:sldMkLst>
          <pc:docMk/>
          <pc:sldMk cId="344676289" sldId="321"/>
        </pc:sldMkLst>
      </pc:sldChg>
      <pc:sldChg chg="new">
        <pc:chgData name="Guleria, Shubham" userId="7fb55bd4-af25-4f28-bdcf-10411eee4ce8" providerId="ADAL" clId="{7240773A-5C85-4D32-8D4C-E63633900C45}" dt="2024-12-30T11:46:17.701" v="1183" actId="680"/>
        <pc:sldMkLst>
          <pc:docMk/>
          <pc:sldMk cId="1275686489" sldId="321"/>
        </pc:sldMkLst>
      </pc:sldChg>
      <pc:sldChg chg="addSp delSp modSp mod">
        <pc:chgData name="Guleria, Shubham" userId="7fb55bd4-af25-4f28-bdcf-10411eee4ce8" providerId="ADAL" clId="{7240773A-5C85-4D32-8D4C-E63633900C45}" dt="2025-01-02T11:02:02.819" v="121764" actId="1036"/>
        <pc:sldMkLst>
          <pc:docMk/>
          <pc:sldMk cId="1777881019" sldId="7566"/>
        </pc:sldMkLst>
      </pc:sldChg>
      <pc:sldChg chg="addSp delSp modSp mod">
        <pc:chgData name="Guleria, Shubham" userId="7fb55bd4-af25-4f28-bdcf-10411eee4ce8" providerId="ADAL" clId="{7240773A-5C85-4D32-8D4C-E63633900C45}" dt="2024-12-30T12:13:02.737" v="116420" actId="1076"/>
        <pc:sldMkLst>
          <pc:docMk/>
          <pc:sldMk cId="110054826" sldId="7567"/>
        </pc:sldMkLst>
      </pc:sldChg>
      <pc:sldChg chg="addSp modSp add del mod">
        <pc:chgData name="Guleria, Shubham" userId="7fb55bd4-af25-4f28-bdcf-10411eee4ce8" providerId="ADAL" clId="{7240773A-5C85-4D32-8D4C-E63633900C45}" dt="2025-01-02T12:28:06.784" v="135226" actId="2696"/>
        <pc:sldMkLst>
          <pc:docMk/>
          <pc:sldMk cId="2283469892" sldId="7568"/>
        </pc:sldMkLst>
      </pc:sldChg>
      <pc:sldMasterChg chg="modSldLayout">
        <pc:chgData name="Guleria, Shubham" userId="7fb55bd4-af25-4f28-bdcf-10411eee4ce8" providerId="ADAL" clId="{7240773A-5C85-4D32-8D4C-E63633900C45}" dt="2025-01-15T05:09:41.889" v="153350"/>
        <pc:sldMasterMkLst>
          <pc:docMk/>
          <pc:sldMasterMk cId="860543507" sldId="2147483710"/>
        </pc:sldMasterMkLst>
        <pc:sldLayoutChg chg="modSp mod">
          <pc:chgData name="Guleria, Shubham" userId="7fb55bd4-af25-4f28-bdcf-10411eee4ce8" providerId="ADAL" clId="{7240773A-5C85-4D32-8D4C-E63633900C45}" dt="2025-01-15T05:09:41.750" v="152992"/>
          <pc:sldLayoutMkLst>
            <pc:docMk/>
            <pc:sldMasterMk cId="860543507" sldId="2147483710"/>
            <pc:sldLayoutMk cId="1695294610" sldId="2147483711"/>
          </pc:sldLayoutMkLst>
          <pc:spChg chg="mod ord modVis">
            <ac:chgData name="Guleria, Shubham" userId="7fb55bd4-af25-4f28-bdcf-10411eee4ce8" providerId="ADAL" clId="{7240773A-5C85-4D32-8D4C-E63633900C45}" dt="2025-01-15T05:09:41.750" v="152992"/>
            <ac:spMkLst>
              <pc:docMk/>
              <pc:sldMasterMk cId="860543507" sldId="2147483710"/>
              <pc:sldLayoutMk cId="1695294610" sldId="2147483711"/>
              <ac:spMk id="7" creationId="{B1317394-9FE0-63C9-2894-929F3D4E234D}"/>
            </ac:spMkLst>
          </pc:spChg>
        </pc:sldLayoutChg>
        <pc:sldLayoutChg chg="modSp mod">
          <pc:chgData name="Guleria, Shubham" userId="7fb55bd4-af25-4f28-bdcf-10411eee4ce8" providerId="ADAL" clId="{7240773A-5C85-4D32-8D4C-E63633900C45}" dt="2025-01-15T05:09:41.763" v="153028"/>
          <pc:sldLayoutMkLst>
            <pc:docMk/>
            <pc:sldMasterMk cId="860543507" sldId="2147483710"/>
            <pc:sldLayoutMk cId="1539306724" sldId="2147483712"/>
          </pc:sldLayoutMkLst>
          <pc:spChg chg="mod ord modVis">
            <ac:chgData name="Guleria, Shubham" userId="7fb55bd4-af25-4f28-bdcf-10411eee4ce8" providerId="ADAL" clId="{7240773A-5C85-4D32-8D4C-E63633900C45}" dt="2025-01-15T05:09:41.763" v="153028"/>
            <ac:spMkLst>
              <pc:docMk/>
              <pc:sldMasterMk cId="860543507" sldId="2147483710"/>
              <pc:sldLayoutMk cId="1539306724" sldId="2147483712"/>
              <ac:spMk id="7" creationId="{7CB1409E-D48C-27B2-E3D1-E69084841429}"/>
            </ac:spMkLst>
          </pc:spChg>
        </pc:sldLayoutChg>
        <pc:sldLayoutChg chg="modSp mod">
          <pc:chgData name="Guleria, Shubham" userId="7fb55bd4-af25-4f28-bdcf-10411eee4ce8" providerId="ADAL" clId="{7240773A-5C85-4D32-8D4C-E63633900C45}" dt="2025-01-15T05:09:41.779" v="153064"/>
          <pc:sldLayoutMkLst>
            <pc:docMk/>
            <pc:sldMasterMk cId="860543507" sldId="2147483710"/>
            <pc:sldLayoutMk cId="2138433961" sldId="2147483713"/>
          </pc:sldLayoutMkLst>
          <pc:spChg chg="mod ord modVis">
            <ac:chgData name="Guleria, Shubham" userId="7fb55bd4-af25-4f28-bdcf-10411eee4ce8" providerId="ADAL" clId="{7240773A-5C85-4D32-8D4C-E63633900C45}" dt="2025-01-15T05:09:41.779" v="153064"/>
            <ac:spMkLst>
              <pc:docMk/>
              <pc:sldMasterMk cId="860543507" sldId="2147483710"/>
              <pc:sldLayoutMk cId="2138433961" sldId="2147483713"/>
              <ac:spMk id="7" creationId="{446A6A80-0A6C-D22A-3BC7-FB5662CC9750}"/>
            </ac:spMkLst>
          </pc:spChg>
        </pc:sldLayoutChg>
        <pc:sldLayoutChg chg="modSp mod">
          <pc:chgData name="Guleria, Shubham" userId="7fb55bd4-af25-4f28-bdcf-10411eee4ce8" providerId="ADAL" clId="{7240773A-5C85-4D32-8D4C-E63633900C45}" dt="2025-01-15T05:09:41.787" v="153100"/>
          <pc:sldLayoutMkLst>
            <pc:docMk/>
            <pc:sldMasterMk cId="860543507" sldId="2147483710"/>
            <pc:sldLayoutMk cId="2056261556" sldId="2147483714"/>
          </pc:sldLayoutMkLst>
          <pc:spChg chg="mod ord modVis">
            <ac:chgData name="Guleria, Shubham" userId="7fb55bd4-af25-4f28-bdcf-10411eee4ce8" providerId="ADAL" clId="{7240773A-5C85-4D32-8D4C-E63633900C45}" dt="2025-01-15T05:09:41.787" v="153100"/>
            <ac:spMkLst>
              <pc:docMk/>
              <pc:sldMasterMk cId="860543507" sldId="2147483710"/>
              <pc:sldLayoutMk cId="2056261556" sldId="2147483714"/>
              <ac:spMk id="8" creationId="{8CBBDFE6-2FCD-58C3-EDFE-3ABBB9E5E5AD}"/>
            </ac:spMkLst>
          </pc:spChg>
        </pc:sldLayoutChg>
        <pc:sldLayoutChg chg="modSp mod">
          <pc:chgData name="Guleria, Shubham" userId="7fb55bd4-af25-4f28-bdcf-10411eee4ce8" providerId="ADAL" clId="{7240773A-5C85-4D32-8D4C-E63633900C45}" dt="2025-01-15T05:09:41.811" v="153136"/>
          <pc:sldLayoutMkLst>
            <pc:docMk/>
            <pc:sldMasterMk cId="860543507" sldId="2147483710"/>
            <pc:sldLayoutMk cId="1622354222" sldId="2147483715"/>
          </pc:sldLayoutMkLst>
          <pc:spChg chg="mod ord modVis">
            <ac:chgData name="Guleria, Shubham" userId="7fb55bd4-af25-4f28-bdcf-10411eee4ce8" providerId="ADAL" clId="{7240773A-5C85-4D32-8D4C-E63633900C45}" dt="2025-01-15T05:09:41.811" v="153136"/>
            <ac:spMkLst>
              <pc:docMk/>
              <pc:sldMasterMk cId="860543507" sldId="2147483710"/>
              <pc:sldLayoutMk cId="1622354222" sldId="2147483715"/>
              <ac:spMk id="10" creationId="{5B0A72A9-1FE2-5A4B-8CB9-F50AA04906AD}"/>
            </ac:spMkLst>
          </pc:spChg>
        </pc:sldLayoutChg>
        <pc:sldLayoutChg chg="modSp mod">
          <pc:chgData name="Guleria, Shubham" userId="7fb55bd4-af25-4f28-bdcf-10411eee4ce8" providerId="ADAL" clId="{7240773A-5C85-4D32-8D4C-E63633900C45}" dt="2025-01-15T05:09:41.811" v="153172"/>
          <pc:sldLayoutMkLst>
            <pc:docMk/>
            <pc:sldMasterMk cId="860543507" sldId="2147483710"/>
            <pc:sldLayoutMk cId="3341831327" sldId="2147483716"/>
          </pc:sldLayoutMkLst>
          <pc:spChg chg="mod ord modVis">
            <ac:chgData name="Guleria, Shubham" userId="7fb55bd4-af25-4f28-bdcf-10411eee4ce8" providerId="ADAL" clId="{7240773A-5C85-4D32-8D4C-E63633900C45}" dt="2025-01-15T05:09:41.811" v="153172"/>
            <ac:spMkLst>
              <pc:docMk/>
              <pc:sldMasterMk cId="860543507" sldId="2147483710"/>
              <pc:sldLayoutMk cId="3341831327" sldId="2147483716"/>
              <ac:spMk id="6" creationId="{0810CFC0-0F3F-952E-5010-5A0135B528C3}"/>
            </ac:spMkLst>
          </pc:spChg>
        </pc:sldLayoutChg>
        <pc:sldLayoutChg chg="modSp mod">
          <pc:chgData name="Guleria, Shubham" userId="7fb55bd4-af25-4f28-bdcf-10411eee4ce8" providerId="ADAL" clId="{7240773A-5C85-4D32-8D4C-E63633900C45}" dt="2025-01-15T05:09:41.826" v="153206"/>
          <pc:sldLayoutMkLst>
            <pc:docMk/>
            <pc:sldMasterMk cId="860543507" sldId="2147483710"/>
            <pc:sldLayoutMk cId="1570004667" sldId="2147483717"/>
          </pc:sldLayoutMkLst>
          <pc:spChg chg="mod modVis">
            <ac:chgData name="Guleria, Shubham" userId="7fb55bd4-af25-4f28-bdcf-10411eee4ce8" providerId="ADAL" clId="{7240773A-5C85-4D32-8D4C-E63633900C45}" dt="2025-01-15T05:09:41.826" v="153206"/>
            <ac:spMkLst>
              <pc:docMk/>
              <pc:sldMasterMk cId="860543507" sldId="2147483710"/>
              <pc:sldLayoutMk cId="1570004667" sldId="2147483717"/>
              <ac:spMk id="5" creationId="{02E0B53D-6CB7-2D6F-6801-394446513F43}"/>
            </ac:spMkLst>
          </pc:spChg>
        </pc:sldLayoutChg>
        <pc:sldLayoutChg chg="modSp mod">
          <pc:chgData name="Guleria, Shubham" userId="7fb55bd4-af25-4f28-bdcf-10411eee4ce8" providerId="ADAL" clId="{7240773A-5C85-4D32-8D4C-E63633900C45}" dt="2025-01-15T05:09:41.842" v="153242"/>
          <pc:sldLayoutMkLst>
            <pc:docMk/>
            <pc:sldMasterMk cId="860543507" sldId="2147483710"/>
            <pc:sldLayoutMk cId="536467577" sldId="2147483718"/>
          </pc:sldLayoutMkLst>
          <pc:spChg chg="mod ord modVis">
            <ac:chgData name="Guleria, Shubham" userId="7fb55bd4-af25-4f28-bdcf-10411eee4ce8" providerId="ADAL" clId="{7240773A-5C85-4D32-8D4C-E63633900C45}" dt="2025-01-15T05:09:41.842" v="153242"/>
            <ac:spMkLst>
              <pc:docMk/>
              <pc:sldMasterMk cId="860543507" sldId="2147483710"/>
              <pc:sldLayoutMk cId="536467577" sldId="2147483718"/>
              <ac:spMk id="8" creationId="{9B3095D1-E09F-572A-EEDF-613FAB0FA869}"/>
            </ac:spMkLst>
          </pc:spChg>
        </pc:sldLayoutChg>
        <pc:sldLayoutChg chg="modSp mod">
          <pc:chgData name="Guleria, Shubham" userId="7fb55bd4-af25-4f28-bdcf-10411eee4ce8" providerId="ADAL" clId="{7240773A-5C85-4D32-8D4C-E63633900C45}" dt="2025-01-15T05:09:41.857" v="153278"/>
          <pc:sldLayoutMkLst>
            <pc:docMk/>
            <pc:sldMasterMk cId="860543507" sldId="2147483710"/>
            <pc:sldLayoutMk cId="4257168444" sldId="2147483719"/>
          </pc:sldLayoutMkLst>
          <pc:spChg chg="mod ord modVis">
            <ac:chgData name="Guleria, Shubham" userId="7fb55bd4-af25-4f28-bdcf-10411eee4ce8" providerId="ADAL" clId="{7240773A-5C85-4D32-8D4C-E63633900C45}" dt="2025-01-15T05:09:41.857" v="153278"/>
            <ac:spMkLst>
              <pc:docMk/>
              <pc:sldMasterMk cId="860543507" sldId="2147483710"/>
              <pc:sldLayoutMk cId="4257168444" sldId="2147483719"/>
              <ac:spMk id="8" creationId="{726BC891-142A-64B8-C4E2-EEE47A723F54}"/>
            </ac:spMkLst>
          </pc:spChg>
        </pc:sldLayoutChg>
        <pc:sldLayoutChg chg="modSp mod">
          <pc:chgData name="Guleria, Shubham" userId="7fb55bd4-af25-4f28-bdcf-10411eee4ce8" providerId="ADAL" clId="{7240773A-5C85-4D32-8D4C-E63633900C45}" dt="2025-01-15T05:09:41.873" v="153314"/>
          <pc:sldLayoutMkLst>
            <pc:docMk/>
            <pc:sldMasterMk cId="860543507" sldId="2147483710"/>
            <pc:sldLayoutMk cId="512908121" sldId="2147483720"/>
          </pc:sldLayoutMkLst>
          <pc:spChg chg="mod ord modVis">
            <ac:chgData name="Guleria, Shubham" userId="7fb55bd4-af25-4f28-bdcf-10411eee4ce8" providerId="ADAL" clId="{7240773A-5C85-4D32-8D4C-E63633900C45}" dt="2025-01-15T05:09:41.873" v="153314"/>
            <ac:spMkLst>
              <pc:docMk/>
              <pc:sldMasterMk cId="860543507" sldId="2147483710"/>
              <pc:sldLayoutMk cId="512908121" sldId="2147483720"/>
              <ac:spMk id="7" creationId="{C223555B-505E-A3DB-61FE-D13F3F679C3A}"/>
            </ac:spMkLst>
          </pc:spChg>
        </pc:sldLayoutChg>
        <pc:sldLayoutChg chg="modSp mod">
          <pc:chgData name="Guleria, Shubham" userId="7fb55bd4-af25-4f28-bdcf-10411eee4ce8" providerId="ADAL" clId="{7240773A-5C85-4D32-8D4C-E63633900C45}" dt="2025-01-15T05:09:41.889" v="153350"/>
          <pc:sldLayoutMkLst>
            <pc:docMk/>
            <pc:sldMasterMk cId="860543507" sldId="2147483710"/>
            <pc:sldLayoutMk cId="26354898" sldId="2147483721"/>
          </pc:sldLayoutMkLst>
          <pc:spChg chg="mod ord modVis">
            <ac:chgData name="Guleria, Shubham" userId="7fb55bd4-af25-4f28-bdcf-10411eee4ce8" providerId="ADAL" clId="{7240773A-5C85-4D32-8D4C-E63633900C45}" dt="2025-01-15T05:09:41.889" v="153350"/>
            <ac:spMkLst>
              <pc:docMk/>
              <pc:sldMasterMk cId="860543507" sldId="2147483710"/>
              <pc:sldLayoutMk cId="26354898" sldId="2147483721"/>
              <ac:spMk id="7" creationId="{317042BC-C399-367C-9621-D9F043CB714A}"/>
            </ac:spMkLst>
          </pc:spChg>
        </pc:sldLayoutChg>
      </pc:sldMasterChg>
      <pc:sldMasterChg chg="modSldLayout">
        <pc:chgData name="Guleria, Shubham" userId="7fb55bd4-af25-4f28-bdcf-10411eee4ce8" providerId="ADAL" clId="{7240773A-5C85-4D32-8D4C-E63633900C45}" dt="2025-01-02T05:11:00.038" v="120550"/>
        <pc:sldMasterMkLst>
          <pc:docMk/>
          <pc:sldMasterMk cId="2244404587" sldId="2147483722"/>
        </pc:sldMasterMkLst>
        <pc:sldLayoutChg chg="addSp modSp mod">
          <pc:chgData name="Guleria, Shubham" userId="7fb55bd4-af25-4f28-bdcf-10411eee4ce8" providerId="ADAL" clId="{7240773A-5C85-4D32-8D4C-E63633900C45}" dt="2025-01-02T05:10:59.344" v="120154"/>
          <pc:sldLayoutMkLst>
            <pc:docMk/>
            <pc:sldMasterMk cId="2244404587" sldId="2147483722"/>
            <pc:sldLayoutMk cId="1142503742" sldId="2147483723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0:59.402" v="120190"/>
          <pc:sldLayoutMkLst>
            <pc:docMk/>
            <pc:sldMasterMk cId="2244404587" sldId="2147483722"/>
            <pc:sldLayoutMk cId="1206144474" sldId="2147483724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0:59.476" v="120226"/>
          <pc:sldLayoutMkLst>
            <pc:docMk/>
            <pc:sldMasterMk cId="2244404587" sldId="2147483722"/>
            <pc:sldLayoutMk cId="2273850560" sldId="2147483725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0:59.536" v="120262"/>
          <pc:sldLayoutMkLst>
            <pc:docMk/>
            <pc:sldMasterMk cId="2244404587" sldId="2147483722"/>
            <pc:sldLayoutMk cId="3288249581" sldId="2147483726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0:59.591" v="120298"/>
          <pc:sldLayoutMkLst>
            <pc:docMk/>
            <pc:sldMasterMk cId="2244404587" sldId="2147483722"/>
            <pc:sldLayoutMk cId="2407997590" sldId="2147483727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0:59.655" v="120334"/>
          <pc:sldLayoutMkLst>
            <pc:docMk/>
            <pc:sldMasterMk cId="2244404587" sldId="2147483722"/>
            <pc:sldLayoutMk cId="3182190626" sldId="2147483728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0:59.729" v="120370"/>
          <pc:sldLayoutMkLst>
            <pc:docMk/>
            <pc:sldMasterMk cId="2244404587" sldId="2147483722"/>
            <pc:sldLayoutMk cId="1902144701" sldId="2147483729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0:59.795" v="120406"/>
          <pc:sldLayoutMkLst>
            <pc:docMk/>
            <pc:sldMasterMk cId="2244404587" sldId="2147483722"/>
            <pc:sldLayoutMk cId="3438849576" sldId="2147483730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0:59.867" v="120442"/>
          <pc:sldLayoutMkLst>
            <pc:docMk/>
            <pc:sldMasterMk cId="2244404587" sldId="2147483722"/>
            <pc:sldLayoutMk cId="2268755294" sldId="2147483731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0:59.923" v="120478"/>
          <pc:sldLayoutMkLst>
            <pc:docMk/>
            <pc:sldMasterMk cId="2244404587" sldId="2147483722"/>
            <pc:sldLayoutMk cId="2199397738" sldId="2147483732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0:59.980" v="120514"/>
          <pc:sldLayoutMkLst>
            <pc:docMk/>
            <pc:sldMasterMk cId="2244404587" sldId="2147483722"/>
            <pc:sldLayoutMk cId="1750953295" sldId="2147483733"/>
          </pc:sldLayoutMkLst>
        </pc:sldLayoutChg>
        <pc:sldLayoutChg chg="addSp modSp mod">
          <pc:chgData name="Guleria, Shubham" userId="7fb55bd4-af25-4f28-bdcf-10411eee4ce8" providerId="ADAL" clId="{7240773A-5C85-4D32-8D4C-E63633900C45}" dt="2025-01-02T05:11:00.038" v="120550"/>
          <pc:sldLayoutMkLst>
            <pc:docMk/>
            <pc:sldMasterMk cId="2244404587" sldId="2147483722"/>
            <pc:sldLayoutMk cId="3804699511" sldId="2147483734"/>
          </pc:sldLayoutMkLst>
        </pc:sldLayoutChg>
      </pc:sldMasterChg>
    </pc:docChg>
  </pc:docChgLst>
  <pc:docChgLst>
    <pc:chgData name="Dabade, Vijaykumar" userId="7b73282b-c5a1-40e1-b675-093cab087fef" providerId="ADAL" clId="{EC6C012B-4382-4FA2-BF4C-CF2D8C9B307A}"/>
    <pc:docChg chg="undo custSel mod addSld delSld modSld sldOrd modMainMaster addSection modSection">
      <pc:chgData name="Dabade, Vijaykumar" userId="7b73282b-c5a1-40e1-b675-093cab087fef" providerId="ADAL" clId="{EC6C012B-4382-4FA2-BF4C-CF2D8C9B307A}" dt="2025-02-13T06:12:36.308" v="212561"/>
      <pc:docMkLst>
        <pc:docMk/>
      </pc:docMkLst>
      <pc:sldChg chg="addSp delSp modSp mod">
        <pc:chgData name="Dabade, Vijaykumar" userId="7b73282b-c5a1-40e1-b675-093cab087fef" providerId="ADAL" clId="{EC6C012B-4382-4FA2-BF4C-CF2D8C9B307A}" dt="2025-02-13T06:11:59.807" v="210587" actId="692"/>
        <pc:sldMkLst>
          <pc:docMk/>
          <pc:sldMk cId="1777881019" sldId="7566"/>
        </pc:sldMkLst>
        <pc:spChg chg="mod">
          <ac:chgData name="Dabade, Vijaykumar" userId="7b73282b-c5a1-40e1-b675-093cab087fef" providerId="ADAL" clId="{EC6C012B-4382-4FA2-BF4C-CF2D8C9B307A}" dt="2025-01-27T09:11:39.317" v="100732" actId="20577"/>
          <ac:spMkLst>
            <pc:docMk/>
            <pc:sldMk cId="1777881019" sldId="7566"/>
            <ac:spMk id="3" creationId="{D7613B62-55A3-FFB0-B735-6DE22FCB3573}"/>
          </ac:spMkLst>
        </pc:spChg>
        <pc:spChg chg="del">
          <ac:chgData name="Dabade, Vijaykumar" userId="7b73282b-c5a1-40e1-b675-093cab087fef" providerId="ADAL" clId="{EC6C012B-4382-4FA2-BF4C-CF2D8C9B307A}" dt="2025-01-27T07:10:45.102" v="42806" actId="478"/>
          <ac:spMkLst>
            <pc:docMk/>
            <pc:sldMk cId="1777881019" sldId="7566"/>
            <ac:spMk id="4" creationId="{C5CEAB6C-4707-CB52-32E2-DED9FA98E7D0}"/>
          </ac:spMkLst>
        </pc:spChg>
        <pc:spChg chg="del">
          <ac:chgData name="Dabade, Vijaykumar" userId="7b73282b-c5a1-40e1-b675-093cab087fef" providerId="ADAL" clId="{EC6C012B-4382-4FA2-BF4C-CF2D8C9B307A}" dt="2025-01-27T07:10:37.857" v="42410" actId="478"/>
          <ac:spMkLst>
            <pc:docMk/>
            <pc:sldMk cId="1777881019" sldId="7566"/>
            <ac:spMk id="5" creationId="{9290F5EB-8B33-9A75-3FF8-70377CBC542E}"/>
          </ac:spMkLst>
        </pc:spChg>
        <pc:spChg chg="del">
          <ac:chgData name="Dabade, Vijaykumar" userId="7b73282b-c5a1-40e1-b675-093cab087fef" providerId="ADAL" clId="{EC6C012B-4382-4FA2-BF4C-CF2D8C9B307A}" dt="2025-01-27T05:44:29.747" v="29705" actId="478"/>
          <ac:spMkLst>
            <pc:docMk/>
            <pc:sldMk cId="1777881019" sldId="7566"/>
            <ac:spMk id="11" creationId="{5C3E6BC2-FABC-4730-2F0E-D9DE872769B6}"/>
          </ac:spMkLst>
        </pc:spChg>
        <pc:spChg chg="del">
          <ac:chgData name="Dabade, Vijaykumar" userId="7b73282b-c5a1-40e1-b675-093cab087fef" providerId="ADAL" clId="{EC6C012B-4382-4FA2-BF4C-CF2D8C9B307A}" dt="2025-01-28T03:26:52.330" v="125334" actId="478"/>
          <ac:spMkLst>
            <pc:docMk/>
            <pc:sldMk cId="1777881019" sldId="7566"/>
            <ac:spMk id="14" creationId="{CDCDDBCA-B059-8054-4D63-A535F257CEF8}"/>
          </ac:spMkLst>
        </pc:spChg>
        <pc:spChg chg="mod">
          <ac:chgData name="Dabade, Vijaykumar" userId="7b73282b-c5a1-40e1-b675-093cab087fef" providerId="ADAL" clId="{EC6C012B-4382-4FA2-BF4C-CF2D8C9B307A}" dt="2025-01-27T05:33:51.233" v="15437" actId="242"/>
          <ac:spMkLst>
            <pc:docMk/>
            <pc:sldMk cId="1777881019" sldId="7566"/>
            <ac:spMk id="16" creationId="{A171FAEE-4106-9A67-25F7-DE0636919E90}"/>
          </ac:spMkLst>
        </pc:spChg>
        <pc:spChg chg="ord">
          <ac:chgData name="Dabade, Vijaykumar" userId="7b73282b-c5a1-40e1-b675-093cab087fef" providerId="ADAL" clId="{EC6C012B-4382-4FA2-BF4C-CF2D8C9B307A}" dt="2025-01-28T04:34:42.238" v="144786" actId="167"/>
          <ac:spMkLst>
            <pc:docMk/>
            <pc:sldMk cId="1777881019" sldId="7566"/>
            <ac:spMk id="17" creationId="{C5DB2240-D65D-8AA2-9F13-165BB76BCDB2}"/>
          </ac:spMkLst>
        </pc:spChg>
        <pc:spChg chg="mod">
          <ac:chgData name="Dabade, Vijaykumar" userId="7b73282b-c5a1-40e1-b675-093cab087fef" providerId="ADAL" clId="{EC6C012B-4382-4FA2-BF4C-CF2D8C9B307A}" dt="2025-01-27T05:46:05.881" v="32474" actId="14100"/>
          <ac:spMkLst>
            <pc:docMk/>
            <pc:sldMk cId="1777881019" sldId="7566"/>
            <ac:spMk id="19" creationId="{ABA0F353-574F-1012-BC41-162DDEB8660D}"/>
          </ac:spMkLst>
        </pc:spChg>
        <pc:spChg chg="mod">
          <ac:chgData name="Dabade, Vijaykumar" userId="7b73282b-c5a1-40e1-b675-093cab087fef" providerId="ADAL" clId="{EC6C012B-4382-4FA2-BF4C-CF2D8C9B307A}" dt="2025-02-03T02:18:55.704" v="189860" actId="1076"/>
          <ac:spMkLst>
            <pc:docMk/>
            <pc:sldMk cId="1777881019" sldId="7566"/>
            <ac:spMk id="22" creationId="{897028C8-CACD-28BC-4B52-3CF0473D2087}"/>
          </ac:spMkLst>
        </pc:spChg>
        <pc:spChg chg="mod">
          <ac:chgData name="Dabade, Vijaykumar" userId="7b73282b-c5a1-40e1-b675-093cab087fef" providerId="ADAL" clId="{EC6C012B-4382-4FA2-BF4C-CF2D8C9B307A}" dt="2025-01-27T06:14:03.490" v="40032" actId="1076"/>
          <ac:spMkLst>
            <pc:docMk/>
            <pc:sldMk cId="1777881019" sldId="7566"/>
            <ac:spMk id="24" creationId="{C95CAFD6-4003-E5CC-D6D4-04F1CA7925B2}"/>
          </ac:spMkLst>
        </pc:spChg>
        <pc:spChg chg="mod">
          <ac:chgData name="Dabade, Vijaykumar" userId="7b73282b-c5a1-40e1-b675-093cab087fef" providerId="ADAL" clId="{EC6C012B-4382-4FA2-BF4C-CF2D8C9B307A}" dt="2025-01-29T04:00:56.251" v="154697" actId="14100"/>
          <ac:spMkLst>
            <pc:docMk/>
            <pc:sldMk cId="1777881019" sldId="7566"/>
            <ac:spMk id="30" creationId="{20B2DD6A-E091-E784-AD0F-A73A8DB0EE5F}"/>
          </ac:spMkLst>
        </pc:spChg>
        <pc:spChg chg="mod">
          <ac:chgData name="Dabade, Vijaykumar" userId="7b73282b-c5a1-40e1-b675-093cab087fef" providerId="ADAL" clId="{EC6C012B-4382-4FA2-BF4C-CF2D8C9B307A}" dt="2025-01-29T03:59:31.580" v="152310" actId="1076"/>
          <ac:spMkLst>
            <pc:docMk/>
            <pc:sldMk cId="1777881019" sldId="7566"/>
            <ac:spMk id="31" creationId="{700CD3E1-9E4E-2B5B-C636-EA1F88E24427}"/>
          </ac:spMkLst>
        </pc:spChg>
        <pc:spChg chg="mod">
          <ac:chgData name="Dabade, Vijaykumar" userId="7b73282b-c5a1-40e1-b675-093cab087fef" providerId="ADAL" clId="{EC6C012B-4382-4FA2-BF4C-CF2D8C9B307A}" dt="2025-01-27T07:20:54.635" v="53541" actId="1076"/>
          <ac:spMkLst>
            <pc:docMk/>
            <pc:sldMk cId="1777881019" sldId="7566"/>
            <ac:spMk id="35" creationId="{F65FB382-7C3A-4882-BF68-3EC719E60172}"/>
          </ac:spMkLst>
        </pc:spChg>
        <pc:spChg chg="mod">
          <ac:chgData name="Dabade, Vijaykumar" userId="7b73282b-c5a1-40e1-b675-093cab087fef" providerId="ADAL" clId="{EC6C012B-4382-4FA2-BF4C-CF2D8C9B307A}" dt="2025-01-29T03:59:18.074" v="151914" actId="1076"/>
          <ac:spMkLst>
            <pc:docMk/>
            <pc:sldMk cId="1777881019" sldId="7566"/>
            <ac:spMk id="40" creationId="{46778A87-56E9-E6D0-10B7-E9EB61AC5AA0}"/>
          </ac:spMkLst>
        </pc:spChg>
        <pc:spChg chg="mod">
          <ac:chgData name="Dabade, Vijaykumar" userId="7b73282b-c5a1-40e1-b675-093cab087fef" providerId="ADAL" clId="{EC6C012B-4382-4FA2-BF4C-CF2D8C9B307A}" dt="2025-01-29T03:59:52.459" v="153100" actId="14100"/>
          <ac:spMkLst>
            <pc:docMk/>
            <pc:sldMk cId="1777881019" sldId="7566"/>
            <ac:spMk id="42" creationId="{1EA473F0-944E-7D63-E329-35DD3A88403B}"/>
          </ac:spMkLst>
        </pc:spChg>
        <pc:spChg chg="mod">
          <ac:chgData name="Dabade, Vijaykumar" userId="7b73282b-c5a1-40e1-b675-093cab087fef" providerId="ADAL" clId="{EC6C012B-4382-4FA2-BF4C-CF2D8C9B307A}" dt="2025-01-29T03:59:18.074" v="151914" actId="1076"/>
          <ac:spMkLst>
            <pc:docMk/>
            <pc:sldMk cId="1777881019" sldId="7566"/>
            <ac:spMk id="44" creationId="{744AE2C8-4B10-5576-794E-14FF9C4520B7}"/>
          </ac:spMkLst>
        </pc:spChg>
        <pc:spChg chg="mod">
          <ac:chgData name="Dabade, Vijaykumar" userId="7b73282b-c5a1-40e1-b675-093cab087fef" providerId="ADAL" clId="{EC6C012B-4382-4FA2-BF4C-CF2D8C9B307A}" dt="2025-01-29T03:59:52.459" v="153100" actId="14100"/>
          <ac:spMkLst>
            <pc:docMk/>
            <pc:sldMk cId="1777881019" sldId="7566"/>
            <ac:spMk id="46" creationId="{503DE8D9-C45D-16A4-44AB-91DDC17FEF4E}"/>
          </ac:spMkLst>
        </pc:spChg>
        <pc:spChg chg="mod">
          <ac:chgData name="Dabade, Vijaykumar" userId="7b73282b-c5a1-40e1-b675-093cab087fef" providerId="ADAL" clId="{EC6C012B-4382-4FA2-BF4C-CF2D8C9B307A}" dt="2025-01-28T03:24:17.802" v="118940" actId="1076"/>
          <ac:spMkLst>
            <pc:docMk/>
            <pc:sldMk cId="1777881019" sldId="7566"/>
            <ac:spMk id="50" creationId="{A9374F10-7B1B-3760-7256-613F10110436}"/>
          </ac:spMkLst>
        </pc:spChg>
        <pc:spChg chg="del">
          <ac:chgData name="Dabade, Vijaykumar" userId="7b73282b-c5a1-40e1-b675-093cab087fef" providerId="ADAL" clId="{EC6C012B-4382-4FA2-BF4C-CF2D8C9B307A}" dt="2025-01-27T05:44:29.747" v="29705" actId="478"/>
          <ac:spMkLst>
            <pc:docMk/>
            <pc:sldMk cId="1777881019" sldId="7566"/>
            <ac:spMk id="54" creationId="{AC0A116E-067F-A794-A842-961F5C6B2CC3}"/>
          </ac:spMkLst>
        </pc:spChg>
        <pc:spChg chg="mod">
          <ac:chgData name="Dabade, Vijaykumar" userId="7b73282b-c5a1-40e1-b675-093cab087fef" providerId="ADAL" clId="{EC6C012B-4382-4FA2-BF4C-CF2D8C9B307A}" dt="2025-01-27T05:48:17.727" v="35247" actId="14100"/>
          <ac:spMkLst>
            <pc:docMk/>
            <pc:sldMk cId="1777881019" sldId="7566"/>
            <ac:spMk id="55" creationId="{0CFF5816-5636-CCA2-D0D9-512FFE2731EA}"/>
          </ac:spMkLst>
        </pc:spChg>
        <pc:spChg chg="add mod">
          <ac:chgData name="Dabade, Vijaykumar" userId="7b73282b-c5a1-40e1-b675-093cab087fef" providerId="ADAL" clId="{EC6C012B-4382-4FA2-BF4C-CF2D8C9B307A}" dt="2025-02-03T02:25:44.955" v="196760" actId="1076"/>
          <ac:spMkLst>
            <pc:docMk/>
            <pc:sldMk cId="1777881019" sldId="7566"/>
            <ac:spMk id="57" creationId="{C4FC2673-6942-17D8-3DAC-8251D0D63B66}"/>
          </ac:spMkLst>
        </pc:spChg>
        <pc:spChg chg="mod">
          <ac:chgData name="Dabade, Vijaykumar" userId="7b73282b-c5a1-40e1-b675-093cab087fef" providerId="ADAL" clId="{EC6C012B-4382-4FA2-BF4C-CF2D8C9B307A}" dt="2025-02-03T02:19:08.505" v="190256" actId="14100"/>
          <ac:spMkLst>
            <pc:docMk/>
            <pc:sldMk cId="1777881019" sldId="7566"/>
            <ac:spMk id="58" creationId="{E2F107A6-5F2F-D42E-FE09-36CEE76BD97D}"/>
          </ac:spMkLst>
        </pc:spChg>
        <pc:spChg chg="mod">
          <ac:chgData name="Dabade, Vijaykumar" userId="7b73282b-c5a1-40e1-b675-093cab087fef" providerId="ADAL" clId="{EC6C012B-4382-4FA2-BF4C-CF2D8C9B307A}" dt="2025-01-29T04:00:19.509" v="153508" actId="1038"/>
          <ac:spMkLst>
            <pc:docMk/>
            <pc:sldMk cId="1777881019" sldId="7566"/>
            <ac:spMk id="60" creationId="{40040658-52F2-FA55-B38A-428C1CC9575E}"/>
          </ac:spMkLst>
        </pc:spChg>
        <pc:spChg chg="mod">
          <ac:chgData name="Dabade, Vijaykumar" userId="7b73282b-c5a1-40e1-b675-093cab087fef" providerId="ADAL" clId="{EC6C012B-4382-4FA2-BF4C-CF2D8C9B307A}" dt="2025-02-03T02:19:03.134" v="189861" actId="1076"/>
          <ac:spMkLst>
            <pc:docMk/>
            <pc:sldMk cId="1777881019" sldId="7566"/>
            <ac:spMk id="61" creationId="{90533C8B-90CB-CD51-DDB3-0CB113F3EF39}"/>
          </ac:spMkLst>
        </pc:spChg>
        <pc:spChg chg="mod">
          <ac:chgData name="Dabade, Vijaykumar" userId="7b73282b-c5a1-40e1-b675-093cab087fef" providerId="ADAL" clId="{EC6C012B-4382-4FA2-BF4C-CF2D8C9B307A}" dt="2025-01-27T05:46:12.427" v="32870" actId="1076"/>
          <ac:spMkLst>
            <pc:docMk/>
            <pc:sldMk cId="1777881019" sldId="7566"/>
            <ac:spMk id="62" creationId="{8BABC9B5-D8EC-BAB3-B1BB-401617C87C9A}"/>
          </ac:spMkLst>
        </pc:spChg>
        <pc:spChg chg="mod">
          <ac:chgData name="Dabade, Vijaykumar" userId="7b73282b-c5a1-40e1-b675-093cab087fef" providerId="ADAL" clId="{EC6C012B-4382-4FA2-BF4C-CF2D8C9B307A}" dt="2025-01-27T07:23:13.937" v="55914" actId="1076"/>
          <ac:spMkLst>
            <pc:docMk/>
            <pc:sldMk cId="1777881019" sldId="7566"/>
            <ac:spMk id="71" creationId="{6551C280-4C90-E8BC-C0AB-F008B5C48BA4}"/>
          </ac:spMkLst>
        </pc:spChg>
        <pc:spChg chg="mod">
          <ac:chgData name="Dabade, Vijaykumar" userId="7b73282b-c5a1-40e1-b675-093cab087fef" providerId="ADAL" clId="{EC6C012B-4382-4FA2-BF4C-CF2D8C9B307A}" dt="2025-01-27T07:11:51.630" v="43994" actId="1076"/>
          <ac:spMkLst>
            <pc:docMk/>
            <pc:sldMk cId="1777881019" sldId="7566"/>
            <ac:spMk id="72" creationId="{C2A53D57-55FA-9E50-D300-351796F64EF2}"/>
          </ac:spMkLst>
        </pc:spChg>
        <pc:spChg chg="mod">
          <ac:chgData name="Dabade, Vijaykumar" userId="7b73282b-c5a1-40e1-b675-093cab087fef" providerId="ADAL" clId="{EC6C012B-4382-4FA2-BF4C-CF2D8C9B307A}" dt="2025-01-29T03:59:52.459" v="153100" actId="14100"/>
          <ac:spMkLst>
            <pc:docMk/>
            <pc:sldMk cId="1777881019" sldId="7566"/>
            <ac:spMk id="74" creationId="{89794687-9EBE-A66E-E896-545CB1B1CF21}"/>
          </ac:spMkLst>
        </pc:spChg>
        <pc:spChg chg="mod">
          <ac:chgData name="Dabade, Vijaykumar" userId="7b73282b-c5a1-40e1-b675-093cab087fef" providerId="ADAL" clId="{EC6C012B-4382-4FA2-BF4C-CF2D8C9B307A}" dt="2025-01-29T03:59:52.459" v="153100" actId="14100"/>
          <ac:spMkLst>
            <pc:docMk/>
            <pc:sldMk cId="1777881019" sldId="7566"/>
            <ac:spMk id="80" creationId="{9C56587B-9FA6-C324-967D-BEED943D343D}"/>
          </ac:spMkLst>
        </pc:spChg>
        <pc:spChg chg="mod">
          <ac:chgData name="Dabade, Vijaykumar" userId="7b73282b-c5a1-40e1-b675-093cab087fef" providerId="ADAL" clId="{EC6C012B-4382-4FA2-BF4C-CF2D8C9B307A}" dt="2025-01-29T03:59:52.459" v="153100" actId="14100"/>
          <ac:spMkLst>
            <pc:docMk/>
            <pc:sldMk cId="1777881019" sldId="7566"/>
            <ac:spMk id="81" creationId="{8D59A1CC-5E0F-281F-24D4-1F2E70C16664}"/>
          </ac:spMkLst>
        </pc:spChg>
        <pc:spChg chg="mod">
          <ac:chgData name="Dabade, Vijaykumar" userId="7b73282b-c5a1-40e1-b675-093cab087fef" providerId="ADAL" clId="{EC6C012B-4382-4FA2-BF4C-CF2D8C9B307A}" dt="2025-01-29T03:59:18.074" v="151914" actId="1076"/>
          <ac:spMkLst>
            <pc:docMk/>
            <pc:sldMk cId="1777881019" sldId="7566"/>
            <ac:spMk id="83" creationId="{01AC4A55-0BD1-D9AE-9942-998F132D5DEF}"/>
          </ac:spMkLst>
        </pc:spChg>
        <pc:spChg chg="mod">
          <ac:chgData name="Dabade, Vijaykumar" userId="7b73282b-c5a1-40e1-b675-093cab087fef" providerId="ADAL" clId="{EC6C012B-4382-4FA2-BF4C-CF2D8C9B307A}" dt="2025-01-29T03:59:18.074" v="151914" actId="1076"/>
          <ac:spMkLst>
            <pc:docMk/>
            <pc:sldMk cId="1777881019" sldId="7566"/>
            <ac:spMk id="84" creationId="{44A0A920-B08B-92E4-129E-47F5CDE66994}"/>
          </ac:spMkLst>
        </pc:spChg>
        <pc:spChg chg="mod">
          <ac:chgData name="Dabade, Vijaykumar" userId="7b73282b-c5a1-40e1-b675-093cab087fef" providerId="ADAL" clId="{EC6C012B-4382-4FA2-BF4C-CF2D8C9B307A}" dt="2025-01-29T03:59:18.074" v="151914" actId="1076"/>
          <ac:spMkLst>
            <pc:docMk/>
            <pc:sldMk cId="1777881019" sldId="7566"/>
            <ac:spMk id="86" creationId="{9BF637BF-44BB-AA9A-05AB-B047BCDC7EB2}"/>
          </ac:spMkLst>
        </pc:spChg>
        <pc:spChg chg="mod">
          <ac:chgData name="Dabade, Vijaykumar" userId="7b73282b-c5a1-40e1-b675-093cab087fef" providerId="ADAL" clId="{EC6C012B-4382-4FA2-BF4C-CF2D8C9B307A}" dt="2025-01-29T03:59:18.074" v="151914" actId="1076"/>
          <ac:spMkLst>
            <pc:docMk/>
            <pc:sldMk cId="1777881019" sldId="7566"/>
            <ac:spMk id="87" creationId="{A20B95B2-16BE-A9F9-C63F-658E8314962C}"/>
          </ac:spMkLst>
        </pc:spChg>
        <pc:spChg chg="mod">
          <ac:chgData name="Dabade, Vijaykumar" userId="7b73282b-c5a1-40e1-b675-093cab087fef" providerId="ADAL" clId="{EC6C012B-4382-4FA2-BF4C-CF2D8C9B307A}" dt="2025-01-29T03:59:18.074" v="151914" actId="1076"/>
          <ac:spMkLst>
            <pc:docMk/>
            <pc:sldMk cId="1777881019" sldId="7566"/>
            <ac:spMk id="88" creationId="{7A3C3C83-CE12-E343-B723-2096B86BF726}"/>
          </ac:spMkLst>
        </pc:spChg>
        <pc:spChg chg="del">
          <ac:chgData name="Dabade, Vijaykumar" userId="7b73282b-c5a1-40e1-b675-093cab087fef" providerId="ADAL" clId="{EC6C012B-4382-4FA2-BF4C-CF2D8C9B307A}" dt="2025-01-27T05:47:40.829" v="34057" actId="478"/>
          <ac:spMkLst>
            <pc:docMk/>
            <pc:sldMk cId="1777881019" sldId="7566"/>
            <ac:spMk id="91" creationId="{47319E69-7966-9045-358B-ED97B0754575}"/>
          </ac:spMkLst>
        </pc:spChg>
        <pc:spChg chg="del">
          <ac:chgData name="Dabade, Vijaykumar" userId="7b73282b-c5a1-40e1-b675-093cab087fef" providerId="ADAL" clId="{EC6C012B-4382-4FA2-BF4C-CF2D8C9B307A}" dt="2025-01-27T05:47:40.829" v="34057" actId="478"/>
          <ac:spMkLst>
            <pc:docMk/>
            <pc:sldMk cId="1777881019" sldId="7566"/>
            <ac:spMk id="94" creationId="{0DE60872-16D1-DDF1-14CB-8DA54E8BC136}"/>
          </ac:spMkLst>
        </pc:spChg>
        <pc:spChg chg="add mod ord">
          <ac:chgData name="Dabade, Vijaykumar" userId="7b73282b-c5a1-40e1-b675-093cab087fef" providerId="ADAL" clId="{EC6C012B-4382-4FA2-BF4C-CF2D8C9B307A}" dt="2025-01-29T04:08:23.908" v="167823" actId="166"/>
          <ac:spMkLst>
            <pc:docMk/>
            <pc:sldMk cId="1777881019" sldId="7566"/>
            <ac:spMk id="96" creationId="{E019B18C-6EAA-C364-4037-3D62A0DC540F}"/>
          </ac:spMkLst>
        </pc:spChg>
        <pc:spChg chg="del">
          <ac:chgData name="Dabade, Vijaykumar" userId="7b73282b-c5a1-40e1-b675-093cab087fef" providerId="ADAL" clId="{EC6C012B-4382-4FA2-BF4C-CF2D8C9B307A}" dt="2025-01-27T05:47:40.829" v="34057" actId="478"/>
          <ac:spMkLst>
            <pc:docMk/>
            <pc:sldMk cId="1777881019" sldId="7566"/>
            <ac:spMk id="104" creationId="{DC367E4F-A388-A2E2-4489-F5D5DFB3318E}"/>
          </ac:spMkLst>
        </pc:spChg>
        <pc:spChg chg="add mod">
          <ac:chgData name="Dabade, Vijaykumar" userId="7b73282b-c5a1-40e1-b675-093cab087fef" providerId="ADAL" clId="{EC6C012B-4382-4FA2-BF4C-CF2D8C9B307A}" dt="2025-02-03T02:31:19.185" v="199925" actId="571"/>
          <ac:spMkLst>
            <pc:docMk/>
            <pc:sldMk cId="1777881019" sldId="7566"/>
            <ac:spMk id="114" creationId="{73DDCED1-CB73-0B34-7929-8A9F1280E1D3}"/>
          </ac:spMkLst>
        </pc:spChg>
        <pc:spChg chg="del">
          <ac:chgData name="Dabade, Vijaykumar" userId="7b73282b-c5a1-40e1-b675-093cab087fef" providerId="ADAL" clId="{EC6C012B-4382-4FA2-BF4C-CF2D8C9B307A}" dt="2025-01-27T05:44:29.747" v="29705" actId="478"/>
          <ac:spMkLst>
            <pc:docMk/>
            <pc:sldMk cId="1777881019" sldId="7566"/>
            <ac:spMk id="116" creationId="{6C5C2ED5-A118-0648-9855-690F335F87CA}"/>
          </ac:spMkLst>
        </pc:spChg>
        <pc:spChg chg="add mod">
          <ac:chgData name="Dabade, Vijaykumar" userId="7b73282b-c5a1-40e1-b675-093cab087fef" providerId="ADAL" clId="{EC6C012B-4382-4FA2-BF4C-CF2D8C9B307A}" dt="2025-01-28T03:21:46.723" v="115364" actId="1076"/>
          <ac:spMkLst>
            <pc:docMk/>
            <pc:sldMk cId="1777881019" sldId="7566"/>
            <ac:spMk id="116" creationId="{C6323C19-A366-85C3-2A44-C22C235CF9AB}"/>
          </ac:spMkLst>
        </pc:spChg>
        <pc:spChg chg="mod">
          <ac:chgData name="Dabade, Vijaykumar" userId="7b73282b-c5a1-40e1-b675-093cab087fef" providerId="ADAL" clId="{EC6C012B-4382-4FA2-BF4C-CF2D8C9B307A}" dt="2025-01-27T07:13:46.344" v="47169" actId="1076"/>
          <ac:spMkLst>
            <pc:docMk/>
            <pc:sldMk cId="1777881019" sldId="7566"/>
            <ac:spMk id="117" creationId="{E69B1278-4A70-AE0D-DDBE-4FF74160E1D9}"/>
          </ac:spMkLst>
        </pc:spChg>
        <pc:spChg chg="add mod">
          <ac:chgData name="Dabade, Vijaykumar" userId="7b73282b-c5a1-40e1-b675-093cab087fef" providerId="ADAL" clId="{EC6C012B-4382-4FA2-BF4C-CF2D8C9B307A}" dt="2025-02-13T06:11:07.133" v="207427" actId="571"/>
          <ac:spMkLst>
            <pc:docMk/>
            <pc:sldMk cId="1777881019" sldId="7566"/>
            <ac:spMk id="121" creationId="{865C832B-B966-C3D6-52D4-A93E77FA643B}"/>
          </ac:spMkLst>
        </pc:spChg>
        <pc:spChg chg="add mod">
          <ac:chgData name="Dabade, Vijaykumar" userId="7b73282b-c5a1-40e1-b675-093cab087fef" providerId="ADAL" clId="{EC6C012B-4382-4FA2-BF4C-CF2D8C9B307A}" dt="2025-01-29T04:00:45.488" v="154300" actId="1076"/>
          <ac:spMkLst>
            <pc:docMk/>
            <pc:sldMk cId="1777881019" sldId="7566"/>
            <ac:spMk id="125" creationId="{DE914397-9784-56BC-0C15-0D6931D87CA1}"/>
          </ac:spMkLst>
        </pc:spChg>
        <pc:spChg chg="mod ord">
          <ac:chgData name="Dabade, Vijaykumar" userId="7b73282b-c5a1-40e1-b675-093cab087fef" providerId="ADAL" clId="{EC6C012B-4382-4FA2-BF4C-CF2D8C9B307A}" dt="2025-01-29T04:04:04.632" v="161085" actId="1035"/>
          <ac:spMkLst>
            <pc:docMk/>
            <pc:sldMk cId="1777881019" sldId="7566"/>
            <ac:spMk id="129" creationId="{3BADD4AF-3645-8EE5-F0E7-54D5EA527C54}"/>
          </ac:spMkLst>
        </pc:spChg>
        <pc:spChg chg="mod">
          <ac:chgData name="Dabade, Vijaykumar" userId="7b73282b-c5a1-40e1-b675-093cab087fef" providerId="ADAL" clId="{EC6C012B-4382-4FA2-BF4C-CF2D8C9B307A}" dt="2025-01-27T05:43:11.474" v="28516" actId="1076"/>
          <ac:spMkLst>
            <pc:docMk/>
            <pc:sldMk cId="1777881019" sldId="7566"/>
            <ac:spMk id="131" creationId="{FF23D6A4-AFEA-7C85-0EFC-85C2E181984F}"/>
          </ac:spMkLst>
        </pc:spChg>
        <pc:spChg chg="del">
          <ac:chgData name="Dabade, Vijaykumar" userId="7b73282b-c5a1-40e1-b675-093cab087fef" providerId="ADAL" clId="{EC6C012B-4382-4FA2-BF4C-CF2D8C9B307A}" dt="2025-01-27T05:39:36.017" v="23368" actId="478"/>
          <ac:spMkLst>
            <pc:docMk/>
            <pc:sldMk cId="1777881019" sldId="7566"/>
            <ac:spMk id="132" creationId="{6E437A4C-85F0-EAE4-0C6B-AF1A26AA29B9}"/>
          </ac:spMkLst>
        </pc:spChg>
        <pc:spChg chg="mod">
          <ac:chgData name="Dabade, Vijaykumar" userId="7b73282b-c5a1-40e1-b675-093cab087fef" providerId="ADAL" clId="{EC6C012B-4382-4FA2-BF4C-CF2D8C9B307A}" dt="2025-01-27T05:32:17.410" v="12268" actId="1076"/>
          <ac:spMkLst>
            <pc:docMk/>
            <pc:sldMk cId="1777881019" sldId="7566"/>
            <ac:spMk id="135" creationId="{23A4F4E9-C6CA-A13C-EB53-6CD5C534E927}"/>
          </ac:spMkLst>
        </pc:spChg>
        <pc:spChg chg="mod">
          <ac:chgData name="Dabade, Vijaykumar" userId="7b73282b-c5a1-40e1-b675-093cab087fef" providerId="ADAL" clId="{EC6C012B-4382-4FA2-BF4C-CF2D8C9B307A}" dt="2025-01-29T04:04:35.360" v="161483" actId="1076"/>
          <ac:spMkLst>
            <pc:docMk/>
            <pc:sldMk cId="1777881019" sldId="7566"/>
            <ac:spMk id="136" creationId="{E7B00C20-D5F4-430C-AF7E-18CFB08BBFDA}"/>
          </ac:spMkLst>
        </pc:spChg>
        <pc:spChg chg="mod">
          <ac:chgData name="Dabade, Vijaykumar" userId="7b73282b-c5a1-40e1-b675-093cab087fef" providerId="ADAL" clId="{EC6C012B-4382-4FA2-BF4C-CF2D8C9B307A}" dt="2025-01-28T03:19:58.824" v="112182" actId="1076"/>
          <ac:spMkLst>
            <pc:docMk/>
            <pc:sldMk cId="1777881019" sldId="7566"/>
            <ac:spMk id="139" creationId="{F7564415-73EA-677B-2284-EE3BA4613FF6}"/>
          </ac:spMkLst>
        </pc:spChg>
        <pc:spChg chg="mod">
          <ac:chgData name="Dabade, Vijaykumar" userId="7b73282b-c5a1-40e1-b675-093cab087fef" providerId="ADAL" clId="{EC6C012B-4382-4FA2-BF4C-CF2D8C9B307A}" dt="2025-01-28T03:19:22.427" v="110991" actId="1076"/>
          <ac:spMkLst>
            <pc:docMk/>
            <pc:sldMk cId="1777881019" sldId="7566"/>
            <ac:spMk id="141" creationId="{CD55DB2A-66F6-0574-41C7-D7DCB37CB128}"/>
          </ac:spMkLst>
        </pc:spChg>
        <pc:spChg chg="add mod">
          <ac:chgData name="Dabade, Vijaykumar" userId="7b73282b-c5a1-40e1-b675-093cab087fef" providerId="ADAL" clId="{EC6C012B-4382-4FA2-BF4C-CF2D8C9B307A}" dt="2025-01-27T05:30:57.377" v="10685" actId="571"/>
          <ac:spMkLst>
            <pc:docMk/>
            <pc:sldMk cId="1777881019" sldId="7566"/>
            <ac:spMk id="143" creationId="{6C2EFF6E-D13A-EF35-E05E-A85CDB22C4A2}"/>
          </ac:spMkLst>
        </pc:spChg>
        <pc:spChg chg="mod">
          <ac:chgData name="Dabade, Vijaykumar" userId="7b73282b-c5a1-40e1-b675-093cab087fef" providerId="ADAL" clId="{EC6C012B-4382-4FA2-BF4C-CF2D8C9B307A}" dt="2025-01-27T05:33:34.892" v="15041" actId="1076"/>
          <ac:spMkLst>
            <pc:docMk/>
            <pc:sldMk cId="1777881019" sldId="7566"/>
            <ac:spMk id="144" creationId="{3C47CD05-E568-3BB9-DB3C-98B018E5F73E}"/>
          </ac:spMkLst>
        </pc:spChg>
        <pc:spChg chg="mod">
          <ac:chgData name="Dabade, Vijaykumar" userId="7b73282b-c5a1-40e1-b675-093cab087fef" providerId="ADAL" clId="{EC6C012B-4382-4FA2-BF4C-CF2D8C9B307A}" dt="2025-01-27T05:41:01.684" v="25745" actId="1076"/>
          <ac:spMkLst>
            <pc:docMk/>
            <pc:sldMk cId="1777881019" sldId="7566"/>
            <ac:spMk id="148" creationId="{E494A3D6-9808-F8D6-DBBE-3B0A999FBAE4}"/>
          </ac:spMkLst>
        </pc:spChg>
        <pc:spChg chg="mod">
          <ac:chgData name="Dabade, Vijaykumar" userId="7b73282b-c5a1-40e1-b675-093cab087fef" providerId="ADAL" clId="{EC6C012B-4382-4FA2-BF4C-CF2D8C9B307A}" dt="2025-01-27T07:13:14.308" v="46374" actId="1076"/>
          <ac:spMkLst>
            <pc:docMk/>
            <pc:sldMk cId="1777881019" sldId="7566"/>
            <ac:spMk id="156" creationId="{2487F0D3-573D-301A-D77E-7FBBF73BCB6C}"/>
          </ac:spMkLst>
        </pc:spChg>
        <pc:spChg chg="del">
          <ac:chgData name="Dabade, Vijaykumar" userId="7b73282b-c5a1-40e1-b675-093cab087fef" providerId="ADAL" clId="{EC6C012B-4382-4FA2-BF4C-CF2D8C9B307A}" dt="2025-01-27T06:11:59.254" v="37237" actId="478"/>
          <ac:spMkLst>
            <pc:docMk/>
            <pc:sldMk cId="1777881019" sldId="7566"/>
            <ac:spMk id="158" creationId="{B0F819C5-DE18-A86C-887B-6A479237C2E4}"/>
          </ac:spMkLst>
        </pc:spChg>
        <pc:spChg chg="mod">
          <ac:chgData name="Dabade, Vijaykumar" userId="7b73282b-c5a1-40e1-b675-093cab087fef" providerId="ADAL" clId="{EC6C012B-4382-4FA2-BF4C-CF2D8C9B307A}" dt="2025-01-29T03:59:27.641" v="151915" actId="1076"/>
          <ac:spMkLst>
            <pc:docMk/>
            <pc:sldMk cId="1777881019" sldId="7566"/>
            <ac:spMk id="164" creationId="{BB4F7E91-6E3A-F2EE-8B91-DF2C75E40E53}"/>
          </ac:spMkLst>
        </pc:spChg>
        <pc:spChg chg="mod">
          <ac:chgData name="Dabade, Vijaykumar" userId="7b73282b-c5a1-40e1-b675-093cab087fef" providerId="ADAL" clId="{EC6C012B-4382-4FA2-BF4C-CF2D8C9B307A}" dt="2025-01-29T03:59:27.641" v="151915" actId="1076"/>
          <ac:spMkLst>
            <pc:docMk/>
            <pc:sldMk cId="1777881019" sldId="7566"/>
            <ac:spMk id="165" creationId="{0F2ED495-53E5-13BA-FC35-CCA331A62F92}"/>
          </ac:spMkLst>
        </pc:spChg>
        <pc:spChg chg="mod">
          <ac:chgData name="Dabade, Vijaykumar" userId="7b73282b-c5a1-40e1-b675-093cab087fef" providerId="ADAL" clId="{EC6C012B-4382-4FA2-BF4C-CF2D8C9B307A}" dt="2025-01-29T03:59:27.641" v="151915" actId="1076"/>
          <ac:spMkLst>
            <pc:docMk/>
            <pc:sldMk cId="1777881019" sldId="7566"/>
            <ac:spMk id="166" creationId="{4D581DA0-785A-61A2-06F7-FD1A48234BF3}"/>
          </ac:spMkLst>
        </pc:spChg>
        <pc:spChg chg="del mod">
          <ac:chgData name="Dabade, Vijaykumar" userId="7b73282b-c5a1-40e1-b675-093cab087fef" providerId="ADAL" clId="{EC6C012B-4382-4FA2-BF4C-CF2D8C9B307A}" dt="2025-01-27T07:14:00.046" v="47566" actId="478"/>
          <ac:spMkLst>
            <pc:docMk/>
            <pc:sldMk cId="1777881019" sldId="7566"/>
            <ac:spMk id="169" creationId="{1BD1B77B-3E60-1F8E-0455-27172DDF5565}"/>
          </ac:spMkLst>
        </pc:spChg>
        <pc:spChg chg="mod">
          <ac:chgData name="Dabade, Vijaykumar" userId="7b73282b-c5a1-40e1-b675-093cab087fef" providerId="ADAL" clId="{EC6C012B-4382-4FA2-BF4C-CF2D8C9B307A}" dt="2025-01-29T04:06:07.605" v="164253" actId="1076"/>
          <ac:spMkLst>
            <pc:docMk/>
            <pc:sldMk cId="1777881019" sldId="7566"/>
            <ac:spMk id="172" creationId="{0D190097-DC90-DF77-4BB6-2736547F4159}"/>
          </ac:spMkLst>
        </pc:spChg>
        <pc:spChg chg="mod">
          <ac:chgData name="Dabade, Vijaykumar" userId="7b73282b-c5a1-40e1-b675-093cab087fef" providerId="ADAL" clId="{EC6C012B-4382-4FA2-BF4C-CF2D8C9B307A}" dt="2025-01-27T07:14:29.683" v="48365" actId="14100"/>
          <ac:spMkLst>
            <pc:docMk/>
            <pc:sldMk cId="1777881019" sldId="7566"/>
            <ac:spMk id="173" creationId="{A5456B53-D010-0D48-2C9A-3D32A2E24629}"/>
          </ac:spMkLst>
        </pc:spChg>
        <pc:spChg chg="mod">
          <ac:chgData name="Dabade, Vijaykumar" userId="7b73282b-c5a1-40e1-b675-093cab087fef" providerId="ADAL" clId="{EC6C012B-4382-4FA2-BF4C-CF2D8C9B307A}" dt="2025-01-27T05:40:18.334" v="24556" actId="1076"/>
          <ac:spMkLst>
            <pc:docMk/>
            <pc:sldMk cId="1777881019" sldId="7566"/>
            <ac:spMk id="178" creationId="{8C0AF44E-B26F-125C-35EA-77904BD0A717}"/>
          </ac:spMkLst>
        </pc:spChg>
        <pc:spChg chg="del mod">
          <ac:chgData name="Dabade, Vijaykumar" userId="7b73282b-c5a1-40e1-b675-093cab087fef" providerId="ADAL" clId="{EC6C012B-4382-4FA2-BF4C-CF2D8C9B307A}" dt="2025-01-27T07:23:32.301" v="56310" actId="478"/>
          <ac:spMkLst>
            <pc:docMk/>
            <pc:sldMk cId="1777881019" sldId="7566"/>
            <ac:spMk id="182" creationId="{84672868-9724-2A71-5333-95A418E114B0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183" creationId="{E9A3A2A5-6895-16D3-0436-5466CAE9E58B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185" creationId="{5167DE58-5F14-1F1B-434A-24FDF754C114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186" creationId="{6D37058D-6FC3-FE0C-64C1-68BB324F652B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187" creationId="{C482F657-7143-9ABF-2415-75EAE7A72D2B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188" creationId="{E636015A-94C6-3F08-1732-B64D9C9F363F}"/>
          </ac:spMkLst>
        </pc:spChg>
        <pc:spChg chg="mod">
          <ac:chgData name="Dabade, Vijaykumar" userId="7b73282b-c5a1-40e1-b675-093cab087fef" providerId="ADAL" clId="{EC6C012B-4382-4FA2-BF4C-CF2D8C9B307A}" dt="2025-01-29T04:05:16.283" v="162670" actId="1076"/>
          <ac:spMkLst>
            <pc:docMk/>
            <pc:sldMk cId="1777881019" sldId="7566"/>
            <ac:spMk id="189" creationId="{08561F6D-6119-A013-169D-E80192C5D788}"/>
          </ac:spMkLst>
        </pc:spChg>
        <pc:spChg chg="del mod">
          <ac:chgData name="Dabade, Vijaykumar" userId="7b73282b-c5a1-40e1-b675-093cab087fef" providerId="ADAL" clId="{EC6C012B-4382-4FA2-BF4C-CF2D8C9B307A}" dt="2025-01-27T05:45:17.989" v="30893" actId="478"/>
          <ac:spMkLst>
            <pc:docMk/>
            <pc:sldMk cId="1777881019" sldId="7566"/>
            <ac:spMk id="190" creationId="{36D7C8F6-D83E-D8C4-71DD-E0CB9B9D90E4}"/>
          </ac:spMkLst>
        </pc:spChg>
        <pc:spChg chg="del">
          <ac:chgData name="Dabade, Vijaykumar" userId="7b73282b-c5a1-40e1-b675-093cab087fef" providerId="ADAL" clId="{EC6C012B-4382-4FA2-BF4C-CF2D8C9B307A}" dt="2025-01-28T03:26:48.234" v="124938" actId="478"/>
          <ac:spMkLst>
            <pc:docMk/>
            <pc:sldMk cId="1777881019" sldId="7566"/>
            <ac:spMk id="206" creationId="{B7271EFB-2E1F-61D5-035C-CE454ECB6639}"/>
          </ac:spMkLst>
        </pc:spChg>
        <pc:spChg chg="mod">
          <ac:chgData name="Dabade, Vijaykumar" userId="7b73282b-c5a1-40e1-b675-093cab087fef" providerId="ADAL" clId="{EC6C012B-4382-4FA2-BF4C-CF2D8C9B307A}" dt="2025-01-29T04:04:25.793" v="161482" actId="1076"/>
          <ac:spMkLst>
            <pc:docMk/>
            <pc:sldMk cId="1777881019" sldId="7566"/>
            <ac:spMk id="211" creationId="{58723A41-E17C-17CC-F691-1816FC2165E0}"/>
          </ac:spMkLst>
        </pc:spChg>
        <pc:spChg chg="add mod">
          <ac:chgData name="Dabade, Vijaykumar" userId="7b73282b-c5a1-40e1-b675-093cab087fef" providerId="ADAL" clId="{EC6C012B-4382-4FA2-BF4C-CF2D8C9B307A}" dt="2025-01-27T05:43:05.959" v="28120" actId="571"/>
          <ac:spMkLst>
            <pc:docMk/>
            <pc:sldMk cId="1777881019" sldId="7566"/>
            <ac:spMk id="216" creationId="{7BC28251-91E1-2423-205B-B18C9BCC9FFC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220" creationId="{BADFCACA-C1A0-B681-666D-837AFE84EDEA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221" creationId="{436D0635-ADCD-6FE6-9416-319FC842318B}"/>
          </ac:spMkLst>
        </pc:spChg>
        <pc:spChg chg="mod">
          <ac:chgData name="Dabade, Vijaykumar" userId="7b73282b-c5a1-40e1-b675-093cab087fef" providerId="ADAL" clId="{EC6C012B-4382-4FA2-BF4C-CF2D8C9B307A}" dt="2025-01-27T07:14:06.574" v="47969" actId="1036"/>
          <ac:spMkLst>
            <pc:docMk/>
            <pc:sldMk cId="1777881019" sldId="7566"/>
            <ac:spMk id="257" creationId="{1C348055-7E0D-8FA1-6471-138A3219509A}"/>
          </ac:spMkLst>
        </pc:spChg>
        <pc:spChg chg="add mod">
          <ac:chgData name="Dabade, Vijaykumar" userId="7b73282b-c5a1-40e1-b675-093cab087fef" providerId="ADAL" clId="{EC6C012B-4382-4FA2-BF4C-CF2D8C9B307A}" dt="2025-01-27T07:12:52.403" v="45976" actId="1076"/>
          <ac:spMkLst>
            <pc:docMk/>
            <pc:sldMk cId="1777881019" sldId="7566"/>
            <ac:spMk id="258" creationId="{7D6A4471-445E-5FED-A14F-CE4FCF655F78}"/>
          </ac:spMkLst>
        </pc:spChg>
        <pc:spChg chg="del mod">
          <ac:chgData name="Dabade, Vijaykumar" userId="7b73282b-c5a1-40e1-b675-093cab087fef" providerId="ADAL" clId="{EC6C012B-4382-4FA2-BF4C-CF2D8C9B307A}" dt="2025-01-28T03:26:56.115" v="125336" actId="478"/>
          <ac:spMkLst>
            <pc:docMk/>
            <pc:sldMk cId="1777881019" sldId="7566"/>
            <ac:spMk id="261" creationId="{54B935A0-F3CE-3A86-64BC-77727F6F7D77}"/>
          </ac:spMkLst>
        </pc:spChg>
        <pc:spChg chg="mod">
          <ac:chgData name="Dabade, Vijaykumar" userId="7b73282b-c5a1-40e1-b675-093cab087fef" providerId="ADAL" clId="{EC6C012B-4382-4FA2-BF4C-CF2D8C9B307A}" dt="2025-01-29T04:06:55.742" v="165842" actId="1076"/>
          <ac:spMkLst>
            <pc:docMk/>
            <pc:sldMk cId="1777881019" sldId="7566"/>
            <ac:spMk id="262" creationId="{E7B2030D-7FAF-E528-CF79-8F6FEEC23804}"/>
          </ac:spMkLst>
        </pc:spChg>
        <pc:spChg chg="mod ord">
          <ac:chgData name="Dabade, Vijaykumar" userId="7b73282b-c5a1-40e1-b675-093cab087fef" providerId="ADAL" clId="{EC6C012B-4382-4FA2-BF4C-CF2D8C9B307A}" dt="2025-01-27T05:33:16.320" v="14250" actId="166"/>
          <ac:spMkLst>
            <pc:docMk/>
            <pc:sldMk cId="1777881019" sldId="7566"/>
            <ac:spMk id="264" creationId="{59814AD9-4BC0-619F-5F0F-857EE7EA21A8}"/>
          </ac:spMkLst>
        </pc:spChg>
        <pc:spChg chg="add mod">
          <ac:chgData name="Dabade, Vijaykumar" userId="7b73282b-c5a1-40e1-b675-093cab087fef" providerId="ADAL" clId="{EC6C012B-4382-4FA2-BF4C-CF2D8C9B307A}" dt="2025-01-27T06:14:36.829" v="40822" actId="1076"/>
          <ac:spMkLst>
            <pc:docMk/>
            <pc:sldMk cId="1777881019" sldId="7566"/>
            <ac:spMk id="266" creationId="{9AEE8FEB-7FB6-9C65-E08D-55CB7E1AC7F6}"/>
          </ac:spMkLst>
        </pc:spChg>
        <pc:spChg chg="add mod">
          <ac:chgData name="Dabade, Vijaykumar" userId="7b73282b-c5a1-40e1-b675-093cab087fef" providerId="ADAL" clId="{EC6C012B-4382-4FA2-BF4C-CF2D8C9B307A}" dt="2025-01-27T07:12:56.613" v="45977" actId="14100"/>
          <ac:spMkLst>
            <pc:docMk/>
            <pc:sldMk cId="1777881019" sldId="7566"/>
            <ac:spMk id="273" creationId="{397709D0-1FD9-40DA-D15D-343D7E25DEEC}"/>
          </ac:spMkLst>
        </pc:spChg>
        <pc:spChg chg="add mod">
          <ac:chgData name="Dabade, Vijaykumar" userId="7b73282b-c5a1-40e1-b675-093cab087fef" providerId="ADAL" clId="{EC6C012B-4382-4FA2-BF4C-CF2D8C9B307A}" dt="2025-01-27T09:08:43.411" v="100332" actId="6549"/>
          <ac:spMkLst>
            <pc:docMk/>
            <pc:sldMk cId="1777881019" sldId="7566"/>
            <ac:spMk id="285" creationId="{B66CD8CC-D3E5-5725-DE97-EE10E3DCC253}"/>
          </ac:spMkLst>
        </pc:spChg>
        <pc:spChg chg="mod">
          <ac:chgData name="Dabade, Vijaykumar" userId="7b73282b-c5a1-40e1-b675-093cab087fef" providerId="ADAL" clId="{EC6C012B-4382-4FA2-BF4C-CF2D8C9B307A}" dt="2025-01-27T07:22:56.539" v="55124" actId="1076"/>
          <ac:spMkLst>
            <pc:docMk/>
            <pc:sldMk cId="1777881019" sldId="7566"/>
            <ac:spMk id="292" creationId="{1B497631-9A3F-545A-D181-3D9C974C28C1}"/>
          </ac:spMkLst>
        </pc:spChg>
        <pc:spChg chg="mod">
          <ac:chgData name="Dabade, Vijaykumar" userId="7b73282b-c5a1-40e1-b675-093cab087fef" providerId="ADAL" clId="{EC6C012B-4382-4FA2-BF4C-CF2D8C9B307A}" dt="2025-01-27T05:42:14.612" v="26932" actId="1076"/>
          <ac:spMkLst>
            <pc:docMk/>
            <pc:sldMk cId="1777881019" sldId="7566"/>
            <ac:spMk id="294" creationId="{DADA7A2B-9A7F-BDD4-3349-1BC351F2B23C}"/>
          </ac:spMkLst>
        </pc:spChg>
        <pc:spChg chg="add del mod">
          <ac:chgData name="Dabade, Vijaykumar" userId="7b73282b-c5a1-40e1-b675-093cab087fef" providerId="ADAL" clId="{EC6C012B-4382-4FA2-BF4C-CF2D8C9B307A}" dt="2025-01-30T17:44:20.294" v="177289" actId="478"/>
          <ac:spMkLst>
            <pc:docMk/>
            <pc:sldMk cId="1777881019" sldId="7566"/>
            <ac:spMk id="304" creationId="{0D6E8752-62C2-0E22-1247-4FE8061D5F02}"/>
          </ac:spMkLst>
        </pc:spChg>
        <pc:spChg chg="add mod">
          <ac:chgData name="Dabade, Vijaykumar" userId="7b73282b-c5a1-40e1-b675-093cab087fef" providerId="ADAL" clId="{EC6C012B-4382-4FA2-BF4C-CF2D8C9B307A}" dt="2025-01-27T07:29:30.983" v="61852" actId="1076"/>
          <ac:spMkLst>
            <pc:docMk/>
            <pc:sldMk cId="1777881019" sldId="7566"/>
            <ac:spMk id="306" creationId="{29C197C7-DEDE-973D-65B4-697CE90C2416}"/>
          </ac:spMkLst>
        </pc:spChg>
        <pc:spChg chg="add mod">
          <ac:chgData name="Dabade, Vijaykumar" userId="7b73282b-c5a1-40e1-b675-093cab087fef" providerId="ADAL" clId="{EC6C012B-4382-4FA2-BF4C-CF2D8C9B307A}" dt="2025-01-27T07:30:58.796" v="64624" actId="1076"/>
          <ac:spMkLst>
            <pc:docMk/>
            <pc:sldMk cId="1777881019" sldId="7566"/>
            <ac:spMk id="309" creationId="{7CFB4634-257B-29ED-8184-2DD721444BA2}"/>
          </ac:spMkLst>
        </pc:spChg>
        <pc:spChg chg="add mod">
          <ac:chgData name="Dabade, Vijaykumar" userId="7b73282b-c5a1-40e1-b675-093cab087fef" providerId="ADAL" clId="{EC6C012B-4382-4FA2-BF4C-CF2D8C9B307A}" dt="2025-01-29T04:00:19.509" v="153508" actId="1038"/>
          <ac:spMkLst>
            <pc:docMk/>
            <pc:sldMk cId="1777881019" sldId="7566"/>
            <ac:spMk id="311" creationId="{66EA71A2-7834-35DC-417D-311F82FB1191}"/>
          </ac:spMkLst>
        </pc:spChg>
        <pc:spChg chg="add mod">
          <ac:chgData name="Dabade, Vijaykumar" userId="7b73282b-c5a1-40e1-b675-093cab087fef" providerId="ADAL" clId="{EC6C012B-4382-4FA2-BF4C-CF2D8C9B307A}" dt="2025-02-03T02:18:41.752" v="189070" actId="1076"/>
          <ac:spMkLst>
            <pc:docMk/>
            <pc:sldMk cId="1777881019" sldId="7566"/>
            <ac:spMk id="315" creationId="{35C10B6A-E23F-2E9B-0586-B5563C779BE6}"/>
          </ac:spMkLst>
        </pc:spChg>
        <pc:spChg chg="add mod">
          <ac:chgData name="Dabade, Vijaykumar" userId="7b73282b-c5a1-40e1-b675-093cab087fef" providerId="ADAL" clId="{EC6C012B-4382-4FA2-BF4C-CF2D8C9B307A}" dt="2025-02-03T02:18:41.752" v="189070" actId="1076"/>
          <ac:spMkLst>
            <pc:docMk/>
            <pc:sldMk cId="1777881019" sldId="7566"/>
            <ac:spMk id="317" creationId="{E656FC91-014A-58DA-CCC6-F82359112F84}"/>
          </ac:spMkLst>
        </pc:spChg>
        <pc:spChg chg="add mod">
          <ac:chgData name="Dabade, Vijaykumar" userId="7b73282b-c5a1-40e1-b675-093cab087fef" providerId="ADAL" clId="{EC6C012B-4382-4FA2-BF4C-CF2D8C9B307A}" dt="2025-02-03T02:18:49.378" v="189465" actId="1076"/>
          <ac:spMkLst>
            <pc:docMk/>
            <pc:sldMk cId="1777881019" sldId="7566"/>
            <ac:spMk id="319" creationId="{D1CAE2E9-126D-C1A0-2FD2-9FC142091DC2}"/>
          </ac:spMkLst>
        </pc:spChg>
        <pc:spChg chg="add mod">
          <ac:chgData name="Dabade, Vijaykumar" userId="7b73282b-c5a1-40e1-b675-093cab087fef" providerId="ADAL" clId="{EC6C012B-4382-4FA2-BF4C-CF2D8C9B307A}" dt="2025-01-27T07:23:03" v="55519" actId="1076"/>
          <ac:spMkLst>
            <pc:docMk/>
            <pc:sldMk cId="1777881019" sldId="7566"/>
            <ac:spMk id="1075" creationId="{37C37772-638F-C85A-AF19-0579C59F9862}"/>
          </ac:spMkLst>
        </pc:spChg>
        <pc:spChg chg="add mod">
          <ac:chgData name="Dabade, Vijaykumar" userId="7b73282b-c5a1-40e1-b675-093cab087fef" providerId="ADAL" clId="{EC6C012B-4382-4FA2-BF4C-CF2D8C9B307A}" dt="2025-01-29T04:00:33.048" v="153903" actId="1076"/>
          <ac:spMkLst>
            <pc:docMk/>
            <pc:sldMk cId="1777881019" sldId="7566"/>
            <ac:spMk id="1078" creationId="{EBCF2913-D583-4679-959C-6323A712297E}"/>
          </ac:spMkLst>
        </pc:spChg>
        <pc:spChg chg="add mod">
          <ac:chgData name="Dabade, Vijaykumar" userId="7b73282b-c5a1-40e1-b675-093cab087fef" providerId="ADAL" clId="{EC6C012B-4382-4FA2-BF4C-CF2D8C9B307A}" dt="2025-02-03T02:18:49.378" v="189465" actId="1076"/>
          <ac:spMkLst>
            <pc:docMk/>
            <pc:sldMk cId="1777881019" sldId="7566"/>
            <ac:spMk id="2048" creationId="{FE8CDE28-E934-F512-9F11-E30AC34BFE01}"/>
          </ac:spMkLst>
        </pc:spChg>
        <pc:spChg chg="add del mod">
          <ac:chgData name="Dabade, Vijaykumar" userId="7b73282b-c5a1-40e1-b675-093cab087fef" providerId="ADAL" clId="{EC6C012B-4382-4FA2-BF4C-CF2D8C9B307A}" dt="2025-01-28T03:26:43.553" v="124936" actId="478"/>
          <ac:spMkLst>
            <pc:docMk/>
            <pc:sldMk cId="1777881019" sldId="7566"/>
            <ac:spMk id="2049" creationId="{94B9F154-4006-6B36-1D1C-1A9271B2D51F}"/>
          </ac:spMkLst>
        </pc:spChg>
        <pc:spChg chg="add mod">
          <ac:chgData name="Dabade, Vijaykumar" userId="7b73282b-c5a1-40e1-b675-093cab087fef" providerId="ADAL" clId="{EC6C012B-4382-4FA2-BF4C-CF2D8C9B307A}" dt="2025-02-03T02:30:54.475" v="199530" actId="20577"/>
          <ac:spMkLst>
            <pc:docMk/>
            <pc:sldMk cId="1777881019" sldId="7566"/>
            <ac:spMk id="2050" creationId="{748AD718-2E9B-C6CE-D1E6-747603D6C88C}"/>
          </ac:spMkLst>
        </pc:spChg>
        <pc:spChg chg="add mod">
          <ac:chgData name="Dabade, Vijaykumar" userId="7b73282b-c5a1-40e1-b675-093cab087fef" providerId="ADAL" clId="{EC6C012B-4382-4FA2-BF4C-CF2D8C9B307A}" dt="2025-01-28T04:34:48.616" v="145181" actId="1076"/>
          <ac:spMkLst>
            <pc:docMk/>
            <pc:sldMk cId="1777881019" sldId="7566"/>
            <ac:spMk id="2051" creationId="{B9A28BF6-C70B-A801-D4F6-D10C3C917DFC}"/>
          </ac:spMkLst>
        </pc:spChg>
        <pc:spChg chg="mod">
          <ac:chgData name="Dabade, Vijaykumar" userId="7b73282b-c5a1-40e1-b675-093cab087fef" providerId="ADAL" clId="{EC6C012B-4382-4FA2-BF4C-CF2D8C9B307A}" dt="2025-01-27T05:26:38.626" v="5145" actId="1076"/>
          <ac:spMkLst>
            <pc:docMk/>
            <pc:sldMk cId="1777881019" sldId="7566"/>
            <ac:spMk id="2070" creationId="{C6E3DCF6-48D8-A52C-1E86-D45BB25A2464}"/>
          </ac:spMkLst>
        </pc:spChg>
        <pc:spChg chg="mod">
          <ac:chgData name="Dabade, Vijaykumar" userId="7b73282b-c5a1-40e1-b675-093cab087fef" providerId="ADAL" clId="{EC6C012B-4382-4FA2-BF4C-CF2D8C9B307A}" dt="2025-01-27T07:20:45.838" v="53540" actId="1076"/>
          <ac:spMkLst>
            <pc:docMk/>
            <pc:sldMk cId="1777881019" sldId="7566"/>
            <ac:spMk id="2075" creationId="{09B3A363-EF0C-879F-AD6C-5766E2AAC86E}"/>
          </ac:spMkLst>
        </pc:spChg>
        <pc:spChg chg="add mod">
          <ac:chgData name="Dabade, Vijaykumar" userId="7b73282b-c5a1-40e1-b675-093cab087fef" providerId="ADAL" clId="{EC6C012B-4382-4FA2-BF4C-CF2D8C9B307A}" dt="2025-01-29T04:00:42.805" v="154299" actId="1076"/>
          <ac:spMkLst>
            <pc:docMk/>
            <pc:sldMk cId="1777881019" sldId="7566"/>
            <ac:spMk id="4097" creationId="{0273687B-E5E8-B0B9-062F-9DD7B9545E4A}"/>
          </ac:spMkLst>
        </pc:spChg>
        <pc:spChg chg="mod">
          <ac:chgData name="Dabade, Vijaykumar" userId="7b73282b-c5a1-40e1-b675-093cab087fef" providerId="ADAL" clId="{EC6C012B-4382-4FA2-BF4C-CF2D8C9B307A}" dt="2025-01-29T04:04:25.793" v="161482" actId="1076"/>
          <ac:spMkLst>
            <pc:docMk/>
            <pc:sldMk cId="1777881019" sldId="7566"/>
            <ac:spMk id="4098" creationId="{8D4703B6-B068-643B-A659-E88AFEBF1AD8}"/>
          </ac:spMkLst>
        </pc:spChg>
        <pc:spChg chg="mod">
          <ac:chgData name="Dabade, Vijaykumar" userId="7b73282b-c5a1-40e1-b675-093cab087fef" providerId="ADAL" clId="{EC6C012B-4382-4FA2-BF4C-CF2D8C9B307A}" dt="2025-02-13T06:10:27.572" v="204267" actId="1076"/>
          <ac:spMkLst>
            <pc:docMk/>
            <pc:sldMk cId="1777881019" sldId="7566"/>
            <ac:spMk id="4104" creationId="{8DAEA006-75EE-131B-02C7-D403D966E803}"/>
          </ac:spMkLst>
        </pc:spChg>
        <pc:spChg chg="del">
          <ac:chgData name="Dabade, Vijaykumar" userId="7b73282b-c5a1-40e1-b675-093cab087fef" providerId="ADAL" clId="{EC6C012B-4382-4FA2-BF4C-CF2D8C9B307A}" dt="2025-02-13T06:10:23.938" v="203872" actId="478"/>
          <ac:spMkLst>
            <pc:docMk/>
            <pc:sldMk cId="1777881019" sldId="7566"/>
            <ac:spMk id="4112" creationId="{F3B4A0E3-F288-1993-A616-5A1C21E16065}"/>
          </ac:spMkLst>
        </pc:spChg>
        <pc:spChg chg="mod">
          <ac:chgData name="Dabade, Vijaykumar" userId="7b73282b-c5a1-40e1-b675-093cab087fef" providerId="ADAL" clId="{EC6C012B-4382-4FA2-BF4C-CF2D8C9B307A}" dt="2025-01-29T03:59:27.641" v="151915" actId="1076"/>
          <ac:spMkLst>
            <pc:docMk/>
            <pc:sldMk cId="1777881019" sldId="7566"/>
            <ac:spMk id="4114" creationId="{787C5BF4-D3AF-B421-29AA-02DAD09F5DBD}"/>
          </ac:spMkLst>
        </pc:spChg>
        <pc:spChg chg="mod">
          <ac:chgData name="Dabade, Vijaykumar" userId="7b73282b-c5a1-40e1-b675-093cab087fef" providerId="ADAL" clId="{EC6C012B-4382-4FA2-BF4C-CF2D8C9B307A}" dt="2025-01-27T05:37:50.941" v="19801" actId="1076"/>
          <ac:spMkLst>
            <pc:docMk/>
            <pc:sldMk cId="1777881019" sldId="7566"/>
            <ac:spMk id="4115" creationId="{5C04E650-54D3-EB77-9A99-BA36A1E0FBF3}"/>
          </ac:spMkLst>
        </pc:spChg>
        <pc:spChg chg="add mod">
          <ac:chgData name="Dabade, Vijaykumar" userId="7b73282b-c5a1-40e1-b675-093cab087fef" providerId="ADAL" clId="{EC6C012B-4382-4FA2-BF4C-CF2D8C9B307A}" dt="2025-01-28T03:26:09.371" v="123335" actId="1076"/>
          <ac:spMkLst>
            <pc:docMk/>
            <pc:sldMk cId="1777881019" sldId="7566"/>
            <ac:spMk id="4121" creationId="{3A3323A6-A348-55AC-2237-90454BB604FC}"/>
          </ac:spMkLst>
        </pc:spChg>
        <pc:spChg chg="mod">
          <ac:chgData name="Dabade, Vijaykumar" userId="7b73282b-c5a1-40e1-b675-093cab087fef" providerId="ADAL" clId="{EC6C012B-4382-4FA2-BF4C-CF2D8C9B307A}" dt="2025-02-03T02:31:19.185" v="199925" actId="571"/>
          <ac:spMkLst>
            <pc:docMk/>
            <pc:sldMk cId="1777881019" sldId="7566"/>
            <ac:spMk id="4123" creationId="{50969237-03F6-DF16-1A00-84A34E4978CC}"/>
          </ac:spMkLst>
        </pc:spChg>
        <pc:spChg chg="mod">
          <ac:chgData name="Dabade, Vijaykumar" userId="7b73282b-c5a1-40e1-b675-093cab087fef" providerId="ADAL" clId="{EC6C012B-4382-4FA2-BF4C-CF2D8C9B307A}" dt="2025-02-03T02:31:19.185" v="199925" actId="571"/>
          <ac:spMkLst>
            <pc:docMk/>
            <pc:sldMk cId="1777881019" sldId="7566"/>
            <ac:spMk id="4124" creationId="{1F993A95-D754-0043-81CF-09FF2CB97D2E}"/>
          </ac:spMkLst>
        </pc:spChg>
        <pc:spChg chg="add mod">
          <ac:chgData name="Dabade, Vijaykumar" userId="7b73282b-c5a1-40e1-b675-093cab087fef" providerId="ADAL" clId="{EC6C012B-4382-4FA2-BF4C-CF2D8C9B307A}" dt="2025-01-28T03:26:31.339" v="124146" actId="1076"/>
          <ac:spMkLst>
            <pc:docMk/>
            <pc:sldMk cId="1777881019" sldId="7566"/>
            <ac:spMk id="4126" creationId="{B3CB4CBF-9630-4D32-7FF6-DA2414C3EB9C}"/>
          </ac:spMkLst>
        </pc:spChg>
        <pc:spChg chg="add mod">
          <ac:chgData name="Dabade, Vijaykumar" userId="7b73282b-c5a1-40e1-b675-093cab087fef" providerId="ADAL" clId="{EC6C012B-4382-4FA2-BF4C-CF2D8C9B307A}" dt="2025-01-28T03:28:18.364" v="127761" actId="1076"/>
          <ac:spMkLst>
            <pc:docMk/>
            <pc:sldMk cId="1777881019" sldId="7566"/>
            <ac:spMk id="4128" creationId="{0E801736-165C-C7AA-9EB1-DD52564BD83E}"/>
          </ac:spMkLst>
        </pc:spChg>
        <pc:spChg chg="add mod">
          <ac:chgData name="Dabade, Vijaykumar" userId="7b73282b-c5a1-40e1-b675-093cab087fef" providerId="ADAL" clId="{EC6C012B-4382-4FA2-BF4C-CF2D8C9B307A}" dt="2025-01-28T03:47:41.401" v="133315" actId="1076"/>
          <ac:spMkLst>
            <pc:docMk/>
            <pc:sldMk cId="1777881019" sldId="7566"/>
            <ac:spMk id="4133" creationId="{90C8C058-FD9B-E2C9-24B6-523CA743FC2C}"/>
          </ac:spMkLst>
        </pc:spChg>
        <pc:spChg chg="mod">
          <ac:chgData name="Dabade, Vijaykumar" userId="7b73282b-c5a1-40e1-b675-093cab087fef" providerId="ADAL" clId="{EC6C012B-4382-4FA2-BF4C-CF2D8C9B307A}" dt="2025-01-29T04:05:02.894" v="162275" actId="14100"/>
          <ac:spMkLst>
            <pc:docMk/>
            <pc:sldMk cId="1777881019" sldId="7566"/>
            <ac:spMk id="4137" creationId="{F99623AB-1E96-F999-FACF-B3C84C6C1067}"/>
          </ac:spMkLst>
        </pc:spChg>
        <pc:spChg chg="add mod">
          <ac:chgData name="Dabade, Vijaykumar" userId="7b73282b-c5a1-40e1-b675-093cab087fef" providerId="ADAL" clId="{EC6C012B-4382-4FA2-BF4C-CF2D8C9B307A}" dt="2025-01-29T04:08:37.790" v="168222" actId="14100"/>
          <ac:spMkLst>
            <pc:docMk/>
            <pc:sldMk cId="1777881019" sldId="7566"/>
            <ac:spMk id="4147" creationId="{5095F63A-D5EB-52E9-0905-6C838D19F94B}"/>
          </ac:spMkLst>
        </pc:spChg>
        <pc:spChg chg="mod">
          <ac:chgData name="Dabade, Vijaykumar" userId="7b73282b-c5a1-40e1-b675-093cab087fef" providerId="ADAL" clId="{EC6C012B-4382-4FA2-BF4C-CF2D8C9B307A}" dt="2025-01-28T04:45:40.497" v="146373" actId="14100"/>
          <ac:spMkLst>
            <pc:docMk/>
            <pc:sldMk cId="1777881019" sldId="7566"/>
            <ac:spMk id="4149" creationId="{0ADA5CAB-C7DA-05FB-7CB1-7A22CF2511DF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60" creationId="{E0B374FB-EC20-2ADB-1867-010505796504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61" creationId="{792DE52E-9BE9-C578-C29A-CF20015E44AC}"/>
          </ac:spMkLst>
        </pc:spChg>
        <pc:spChg chg="mod">
          <ac:chgData name="Dabade, Vijaykumar" userId="7b73282b-c5a1-40e1-b675-093cab087fef" providerId="ADAL" clId="{EC6C012B-4382-4FA2-BF4C-CF2D8C9B307A}" dt="2025-01-29T04:05:40.843" v="163462" actId="1076"/>
          <ac:spMkLst>
            <pc:docMk/>
            <pc:sldMk cId="1777881019" sldId="7566"/>
            <ac:spMk id="4163" creationId="{B8678AC7-8CE7-79F2-3DA7-14302701AB95}"/>
          </ac:spMkLst>
        </pc:spChg>
        <pc:spChg chg="del mod">
          <ac:chgData name="Dabade, Vijaykumar" userId="7b73282b-c5a1-40e1-b675-093cab087fef" providerId="ADAL" clId="{EC6C012B-4382-4FA2-BF4C-CF2D8C9B307A}" dt="2025-01-28T03:23:40.908" v="117353" actId="478"/>
          <ac:spMkLst>
            <pc:docMk/>
            <pc:sldMk cId="1777881019" sldId="7566"/>
            <ac:spMk id="4164" creationId="{06DC0CDC-F103-B9D6-12A5-05485E5194CF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67" creationId="{6A266E78-2547-9B08-03D2-E93B3F54FBCD}"/>
          </ac:spMkLst>
        </pc:spChg>
        <pc:spChg chg="mod">
          <ac:chgData name="Dabade, Vijaykumar" userId="7b73282b-c5a1-40e1-b675-093cab087fef" providerId="ADAL" clId="{EC6C012B-4382-4FA2-BF4C-CF2D8C9B307A}" dt="2025-01-27T05:47:31.346" v="33661" actId="1076"/>
          <ac:spMkLst>
            <pc:docMk/>
            <pc:sldMk cId="1777881019" sldId="7566"/>
            <ac:spMk id="4172" creationId="{4D66F730-35C0-4F47-0C36-001006397D19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78" creationId="{A39AA04B-600E-7D42-334F-9CECA9BCE312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82" creationId="{69241FB0-0F84-3D40-3AF1-E5BEDD6643E9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83" creationId="{05D7C791-3C02-19B6-E20D-3DDA3E1FD839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84" creationId="{27F41FBA-60CA-4602-90D3-12315324DE55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85" creationId="{91E1DC67-853F-5BB1-25A6-523805383945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86" creationId="{9AC5552B-D6F1-C921-EB85-EB4D6419A173}"/>
          </ac:spMkLst>
        </pc:spChg>
        <pc:spChg chg="del mod">
          <ac:chgData name="Dabade, Vijaykumar" userId="7b73282b-c5a1-40e1-b675-093cab087fef" providerId="ADAL" clId="{EC6C012B-4382-4FA2-BF4C-CF2D8C9B307A}" dt="2025-01-28T03:23:40.908" v="117353" actId="478"/>
          <ac:spMkLst>
            <pc:docMk/>
            <pc:sldMk cId="1777881019" sldId="7566"/>
            <ac:spMk id="4188" creationId="{68D2F119-8DFF-DC6D-4211-F67E1B7A3485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89" creationId="{34FDE390-6CF1-0769-E8D3-B10C2A0BAA09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94" creationId="{F43A4EF5-7D35-89CC-223C-7B4CEC4FCC50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195" creationId="{03D37101-B413-3A74-AC37-7FEB7D9D4594}"/>
          </ac:spMkLst>
        </pc:spChg>
        <pc:spChg chg="mod">
          <ac:chgData name="Dabade, Vijaykumar" userId="7b73282b-c5a1-40e1-b675-093cab087fef" providerId="ADAL" clId="{EC6C012B-4382-4FA2-BF4C-CF2D8C9B307A}" dt="2025-02-03T02:26:09.888" v="197551" actId="1076"/>
          <ac:spMkLst>
            <pc:docMk/>
            <pc:sldMk cId="1777881019" sldId="7566"/>
            <ac:spMk id="4196" creationId="{7BADE92D-4B75-FE50-882A-310C4448DFB0}"/>
          </ac:spMkLst>
        </pc:spChg>
        <pc:spChg chg="mod">
          <ac:chgData name="Dabade, Vijaykumar" userId="7b73282b-c5a1-40e1-b675-093cab087fef" providerId="ADAL" clId="{EC6C012B-4382-4FA2-BF4C-CF2D8C9B307A}" dt="2025-01-27T05:38:22.762" v="20596" actId="14100"/>
          <ac:spMkLst>
            <pc:docMk/>
            <pc:sldMk cId="1777881019" sldId="7566"/>
            <ac:spMk id="4197" creationId="{85C0F5CE-C178-BDE0-9266-2DD45D2599B6}"/>
          </ac:spMkLst>
        </pc:spChg>
        <pc:spChg chg="del mod">
          <ac:chgData name="Dabade, Vijaykumar" userId="7b73282b-c5a1-40e1-b675-093cab087fef" providerId="ADAL" clId="{EC6C012B-4382-4FA2-BF4C-CF2D8C9B307A}" dt="2025-01-27T07:23:28.938" v="56309" actId="478"/>
          <ac:spMkLst>
            <pc:docMk/>
            <pc:sldMk cId="1777881019" sldId="7566"/>
            <ac:spMk id="4198" creationId="{1FEFA380-47AE-5917-029C-EC46C7ACAA2C}"/>
          </ac:spMkLst>
        </pc:spChg>
        <pc:spChg chg="mod">
          <ac:chgData name="Dabade, Vijaykumar" userId="7b73282b-c5a1-40e1-b675-093cab087fef" providerId="ADAL" clId="{EC6C012B-4382-4FA2-BF4C-CF2D8C9B307A}" dt="2025-01-29T04:04:35.360" v="161483" actId="1076"/>
          <ac:spMkLst>
            <pc:docMk/>
            <pc:sldMk cId="1777881019" sldId="7566"/>
            <ac:spMk id="4201" creationId="{F452D2CF-2A13-D79A-4047-A087BC8F8BB8}"/>
          </ac:spMkLst>
        </pc:spChg>
        <pc:spChg chg="mod">
          <ac:chgData name="Dabade, Vijaykumar" userId="7b73282b-c5a1-40e1-b675-093cab087fef" providerId="ADAL" clId="{EC6C012B-4382-4FA2-BF4C-CF2D8C9B307A}" dt="2025-01-28T03:30:10.291" v="128950" actId="1036"/>
          <ac:spMkLst>
            <pc:docMk/>
            <pc:sldMk cId="1777881019" sldId="7566"/>
            <ac:spMk id="4202" creationId="{72A4FBA2-8C87-E6A8-8DC3-C51F3DBECD78}"/>
          </ac:spMkLst>
        </pc:spChg>
        <pc:spChg chg="del mod">
          <ac:chgData name="Dabade, Vijaykumar" userId="7b73282b-c5a1-40e1-b675-093cab087fef" providerId="ADAL" clId="{EC6C012B-4382-4FA2-BF4C-CF2D8C9B307A}" dt="2025-01-27T07:23:28.938" v="56309" actId="478"/>
          <ac:spMkLst>
            <pc:docMk/>
            <pc:sldMk cId="1777881019" sldId="7566"/>
            <ac:spMk id="4206" creationId="{91F1E32C-12EB-1508-6F73-3619A7218746}"/>
          </ac:spMkLst>
        </pc:spChg>
        <pc:spChg chg="mod">
          <ac:chgData name="Dabade, Vijaykumar" userId="7b73282b-c5a1-40e1-b675-093cab087fef" providerId="ADAL" clId="{EC6C012B-4382-4FA2-BF4C-CF2D8C9B307A}" dt="2025-01-27T05:27:23.103" v="6729" actId="1076"/>
          <ac:spMkLst>
            <pc:docMk/>
            <pc:sldMk cId="1777881019" sldId="7566"/>
            <ac:spMk id="4208" creationId="{67114241-FF2B-F2FB-FE15-B38D26A7EEE2}"/>
          </ac:spMkLst>
        </pc:spChg>
        <pc:spChg chg="mod">
          <ac:chgData name="Dabade, Vijaykumar" userId="7b73282b-c5a1-40e1-b675-093cab087fef" providerId="ADAL" clId="{EC6C012B-4382-4FA2-BF4C-CF2D8C9B307A}" dt="2025-01-27T05:40:22.499" v="24557" actId="1076"/>
          <ac:spMkLst>
            <pc:docMk/>
            <pc:sldMk cId="1777881019" sldId="7566"/>
            <ac:spMk id="4209" creationId="{3065FE73-B71D-11B4-BA4E-2F83E9DBC33F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210" creationId="{8B2C40E1-2191-4A2B-5A8C-40C0F67B757F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212" creationId="{F31ABC10-5A31-364F-61A8-00FF16554073}"/>
          </ac:spMkLst>
        </pc:spChg>
        <pc:spChg chg="mod">
          <ac:chgData name="Dabade, Vijaykumar" userId="7b73282b-c5a1-40e1-b675-093cab087fef" providerId="ADAL" clId="{EC6C012B-4382-4FA2-BF4C-CF2D8C9B307A}" dt="2025-01-27T05:35:43.726" v="16231"/>
          <ac:spMkLst>
            <pc:docMk/>
            <pc:sldMk cId="1777881019" sldId="7566"/>
            <ac:spMk id="4213" creationId="{0C820DC5-041E-D04B-910F-EEB3C3FB636F}"/>
          </ac:spMkLst>
        </pc:spChg>
        <pc:spChg chg="mod">
          <ac:chgData name="Dabade, Vijaykumar" userId="7b73282b-c5a1-40e1-b675-093cab087fef" providerId="ADAL" clId="{EC6C012B-4382-4FA2-BF4C-CF2D8C9B307A}" dt="2025-01-27T05:39:00.324" v="21784" actId="1076"/>
          <ac:spMkLst>
            <pc:docMk/>
            <pc:sldMk cId="1777881019" sldId="7566"/>
            <ac:spMk id="4214" creationId="{0330608A-3908-A25B-64D1-B20AB6ED56F2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25" creationId="{1BC9318D-FDA5-0469-FE99-CA8038B40480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26" creationId="{632F207A-22DA-2779-B3EA-CC6767150253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27" creationId="{C163FEEB-D1B5-A70E-1CCB-8C2465C18594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28" creationId="{ED25D768-6126-82EB-EEFB-469517DD6368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30" creationId="{C8E966E9-9C94-C3E8-FC29-778BB8901691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31" creationId="{D304A8F2-FDC6-7CBC-A16F-9B4BFF17C919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33" creationId="{C34CD71D-A5E4-AE91-BB93-DFABF10A5935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34" creationId="{7A4CE052-4E18-EC27-4551-B019274C2647}"/>
          </ac:spMkLst>
        </pc:spChg>
        <pc:spChg chg="mod">
          <ac:chgData name="Dabade, Vijaykumar" userId="7b73282b-c5a1-40e1-b675-093cab087fef" providerId="ADAL" clId="{EC6C012B-4382-4FA2-BF4C-CF2D8C9B307A}" dt="2025-01-27T07:21:47.899" v="54728" actId="1076"/>
          <ac:spMkLst>
            <pc:docMk/>
            <pc:sldMk cId="1777881019" sldId="7566"/>
            <ac:spMk id="4235" creationId="{F5079EDA-DF2C-DF95-BDA1-65C58C130B44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36" creationId="{87278442-B130-F805-0A4B-31B7622CB588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41" creationId="{A37C71AD-4393-1E6A-0DB4-E080B69279D1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43" creationId="{25629896-121E-FF8B-5B1A-87A96D868A87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44" creationId="{C31024AA-473D-E181-A2FC-21C9DD541A65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45" creationId="{48FDA374-FE28-5628-EDE6-7DC320E3C3E4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47" creationId="{A15B72B8-D24E-5068-1F05-CCC6783B35FD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48" creationId="{882B5610-95CE-DED1-4E33-29FC391E14E3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49" creationId="{3B469BA8-84E5-579D-75AF-9F0ADA7BBAFC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50" creationId="{2F4E5AA8-21FA-5660-2A0F-35CC8F4672C6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51" creationId="{1028D4BB-4BD9-012A-70BE-654ABFD8F365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52" creationId="{4D85F188-167B-F1DF-AB1E-BA19B3516856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53" creationId="{907F1113-F906-2C93-FDC0-4DFF0E34ECFE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54" creationId="{23D4167A-5D06-97ED-05A9-3CC334714EB9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55" creationId="{5698762E-433D-5088-F3AA-4A0C1D03D40C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56" creationId="{E0D4ED8F-CE9B-CC1C-41BF-90140D9E7F0B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57" creationId="{ECADB3DA-57BF-EBB8-C921-9EBB64D734A7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58" creationId="{6EE0A3A3-3FA8-2075-22F4-E78265EC13EC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59" creationId="{135335BD-A973-3F05-AC5D-9E761C91B006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60" creationId="{AE26FAA8-B060-D31D-DB60-C480C042B832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61" creationId="{01B91048-06F5-DF21-0DE7-893CDD058532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62" creationId="{AE71B992-5964-5D86-370B-4FCD78CD741A}"/>
          </ac:spMkLst>
        </pc:spChg>
        <pc:spChg chg="mod">
          <ac:chgData name="Dabade, Vijaykumar" userId="7b73282b-c5a1-40e1-b675-093cab087fef" providerId="ADAL" clId="{EC6C012B-4382-4FA2-BF4C-CF2D8C9B307A}" dt="2025-01-27T05:44:34.597" v="29707"/>
          <ac:spMkLst>
            <pc:docMk/>
            <pc:sldMk cId="1777881019" sldId="7566"/>
            <ac:spMk id="4263" creationId="{9F23C73C-263C-6F2A-5228-7E7610C89C52}"/>
          </ac:spMkLst>
        </pc:spChg>
        <pc:spChg chg="mod">
          <ac:chgData name="Dabade, Vijaykumar" userId="7b73282b-c5a1-40e1-b675-093cab087fef" providerId="ADAL" clId="{EC6C012B-4382-4FA2-BF4C-CF2D8C9B307A}" dt="2025-02-03T02:25:44.955" v="196760" actId="1076"/>
          <ac:spMkLst>
            <pc:docMk/>
            <pc:sldMk cId="1777881019" sldId="7566"/>
            <ac:spMk id="4270" creationId="{83A5072B-7A38-8363-7094-0AE093A11A8B}"/>
          </ac:spMkLst>
        </pc:spChg>
        <pc:spChg chg="mod">
          <ac:chgData name="Dabade, Vijaykumar" userId="7b73282b-c5a1-40e1-b675-093cab087fef" providerId="ADAL" clId="{EC6C012B-4382-4FA2-BF4C-CF2D8C9B307A}" dt="2025-02-03T02:25:44.955" v="196760" actId="1076"/>
          <ac:spMkLst>
            <pc:docMk/>
            <pc:sldMk cId="1777881019" sldId="7566"/>
            <ac:spMk id="4271" creationId="{483875AF-E13A-EDBD-1A87-35AA216508BF}"/>
          </ac:spMkLst>
        </pc:spChg>
        <pc:spChg chg="mod">
          <ac:chgData name="Dabade, Vijaykumar" userId="7b73282b-c5a1-40e1-b675-093cab087fef" providerId="ADAL" clId="{EC6C012B-4382-4FA2-BF4C-CF2D8C9B307A}" dt="2025-02-03T02:25:44.955" v="196760" actId="1076"/>
          <ac:spMkLst>
            <pc:docMk/>
            <pc:sldMk cId="1777881019" sldId="7566"/>
            <ac:spMk id="4275" creationId="{06BBCEBB-13F1-A45C-FA3D-5C6D5BCE2242}"/>
          </ac:spMkLst>
        </pc:spChg>
        <pc:spChg chg="mod">
          <ac:chgData name="Dabade, Vijaykumar" userId="7b73282b-c5a1-40e1-b675-093cab087fef" providerId="ADAL" clId="{EC6C012B-4382-4FA2-BF4C-CF2D8C9B307A}" dt="2025-02-03T02:25:44.955" v="196760" actId="1076"/>
          <ac:spMkLst>
            <pc:docMk/>
            <pc:sldMk cId="1777881019" sldId="7566"/>
            <ac:spMk id="4277" creationId="{9470C010-F843-5138-4B61-5260D314DF5E}"/>
          </ac:spMkLst>
        </pc:spChg>
        <pc:spChg chg="mod">
          <ac:chgData name="Dabade, Vijaykumar" userId="7b73282b-c5a1-40e1-b675-093cab087fef" providerId="ADAL" clId="{EC6C012B-4382-4FA2-BF4C-CF2D8C9B307A}" dt="2025-02-03T02:25:44.955" v="196760" actId="1076"/>
          <ac:spMkLst>
            <pc:docMk/>
            <pc:sldMk cId="1777881019" sldId="7566"/>
            <ac:spMk id="4278" creationId="{60835A58-5475-2A78-5944-7A88EE3DA1AF}"/>
          </ac:spMkLst>
        </pc:spChg>
        <pc:spChg chg="mod">
          <ac:chgData name="Dabade, Vijaykumar" userId="7b73282b-c5a1-40e1-b675-093cab087fef" providerId="ADAL" clId="{EC6C012B-4382-4FA2-BF4C-CF2D8C9B307A}" dt="2025-02-03T02:25:50.101" v="197155" actId="1076"/>
          <ac:spMkLst>
            <pc:docMk/>
            <pc:sldMk cId="1777881019" sldId="7566"/>
            <ac:spMk id="4279" creationId="{79E2BB13-8E42-21CD-1466-9D9E117C4E64}"/>
          </ac:spMkLst>
        </pc:spChg>
        <pc:spChg chg="del mod">
          <ac:chgData name="Dabade, Vijaykumar" userId="7b73282b-c5a1-40e1-b675-093cab087fef" providerId="ADAL" clId="{EC6C012B-4382-4FA2-BF4C-CF2D8C9B307A}" dt="2025-01-27T05:47:51.673" v="34454" actId="478"/>
          <ac:spMkLst>
            <pc:docMk/>
            <pc:sldMk cId="1777881019" sldId="7566"/>
            <ac:spMk id="4280" creationId="{834A9441-D105-060E-C698-23A6C5065E7D}"/>
          </ac:spMkLst>
        </pc:spChg>
        <pc:grpChg chg="del">
          <ac:chgData name="Dabade, Vijaykumar" userId="7b73282b-c5a1-40e1-b675-093cab087fef" providerId="ADAL" clId="{EC6C012B-4382-4FA2-BF4C-CF2D8C9B307A}" dt="2025-01-27T05:47:40.829" v="34057" actId="478"/>
          <ac:grpSpMkLst>
            <pc:docMk/>
            <pc:sldMk cId="1777881019" sldId="7566"/>
            <ac:grpSpMk id="121" creationId="{AE833AE0-A689-BC53-BB7C-FD3D86F7F8A0}"/>
          </ac:grpSpMkLst>
        </pc:grpChg>
        <pc:grpChg chg="add mod ord">
          <ac:chgData name="Dabade, Vijaykumar" userId="7b73282b-c5a1-40e1-b675-093cab087fef" providerId="ADAL" clId="{EC6C012B-4382-4FA2-BF4C-CF2D8C9B307A}" dt="2025-01-29T04:00:19.509" v="153508" actId="1038"/>
          <ac:grpSpMkLst>
            <pc:docMk/>
            <pc:sldMk cId="1777881019" sldId="7566"/>
            <ac:grpSpMk id="176" creationId="{D2F8EA53-3C90-A785-DFE5-F5CF4E044158}"/>
          </ac:grpSpMkLst>
        </pc:grpChg>
        <pc:grpChg chg="mod">
          <ac:chgData name="Dabade, Vijaykumar" userId="7b73282b-c5a1-40e1-b675-093cab087fef" providerId="ADAL" clId="{EC6C012B-4382-4FA2-BF4C-CF2D8C9B307A}" dt="2025-01-27T05:35:43.726" v="16231"/>
          <ac:grpSpMkLst>
            <pc:docMk/>
            <pc:sldMk cId="1777881019" sldId="7566"/>
            <ac:grpSpMk id="177" creationId="{797FDC02-C6DD-3C8A-28C0-D05A70E95612}"/>
          </ac:grpSpMkLst>
        </pc:grpChg>
        <pc:grpChg chg="add mod">
          <ac:chgData name="Dabade, Vijaykumar" userId="7b73282b-c5a1-40e1-b675-093cab087fef" providerId="ADAL" clId="{EC6C012B-4382-4FA2-BF4C-CF2D8C9B307A}" dt="2025-01-27T05:44:34.597" v="29707"/>
          <ac:grpSpMkLst>
            <pc:docMk/>
            <pc:sldMk cId="1777881019" sldId="7566"/>
            <ac:grpSpMk id="219" creationId="{3967074B-F2E0-93BB-6259-F83136C9AB3C}"/>
          </ac:grpSpMkLst>
        </pc:grpChg>
        <pc:grpChg chg="mod">
          <ac:chgData name="Dabade, Vijaykumar" userId="7b73282b-c5a1-40e1-b675-093cab087fef" providerId="ADAL" clId="{EC6C012B-4382-4FA2-BF4C-CF2D8C9B307A}" dt="2025-01-27T05:44:34.597" v="29707"/>
          <ac:grpSpMkLst>
            <pc:docMk/>
            <pc:sldMk cId="1777881019" sldId="7566"/>
            <ac:grpSpMk id="225" creationId="{9FF85CC1-F477-144A-7736-0061A07EE25A}"/>
          </ac:grpSpMkLst>
        </pc:grpChg>
        <pc:grpChg chg="mod">
          <ac:chgData name="Dabade, Vijaykumar" userId="7b73282b-c5a1-40e1-b675-093cab087fef" providerId="ADAL" clId="{EC6C012B-4382-4FA2-BF4C-CF2D8C9B307A}" dt="2025-01-27T05:44:34.597" v="29707"/>
          <ac:grpSpMkLst>
            <pc:docMk/>
            <pc:sldMk cId="1777881019" sldId="7566"/>
            <ac:grpSpMk id="226" creationId="{B2823E03-CF4C-D857-1533-860BE3550102}"/>
          </ac:grpSpMkLst>
        </pc:grpChg>
        <pc:grpChg chg="mod">
          <ac:chgData name="Dabade, Vijaykumar" userId="7b73282b-c5a1-40e1-b675-093cab087fef" providerId="ADAL" clId="{EC6C012B-4382-4FA2-BF4C-CF2D8C9B307A}" dt="2025-01-27T05:44:34.597" v="29707"/>
          <ac:grpSpMkLst>
            <pc:docMk/>
            <pc:sldMk cId="1777881019" sldId="7566"/>
            <ac:grpSpMk id="228" creationId="{5AFABD49-F5BD-FCE3-D1D4-39A1B158982C}"/>
          </ac:grpSpMkLst>
        </pc:grpChg>
        <pc:grpChg chg="mod">
          <ac:chgData name="Dabade, Vijaykumar" userId="7b73282b-c5a1-40e1-b675-093cab087fef" providerId="ADAL" clId="{EC6C012B-4382-4FA2-BF4C-CF2D8C9B307A}" dt="2025-01-27T05:44:34.597" v="29707"/>
          <ac:grpSpMkLst>
            <pc:docMk/>
            <pc:sldMk cId="1777881019" sldId="7566"/>
            <ac:grpSpMk id="229" creationId="{37CA327E-23C0-F46C-7AE5-152691351481}"/>
          </ac:grpSpMkLst>
        </pc:grpChg>
        <pc:grpChg chg="mod">
          <ac:chgData name="Dabade, Vijaykumar" userId="7b73282b-c5a1-40e1-b675-093cab087fef" providerId="ADAL" clId="{EC6C012B-4382-4FA2-BF4C-CF2D8C9B307A}" dt="2025-01-27T05:44:34.597" v="29707"/>
          <ac:grpSpMkLst>
            <pc:docMk/>
            <pc:sldMk cId="1777881019" sldId="7566"/>
            <ac:grpSpMk id="230" creationId="{B98029D3-1B07-89C8-0BA6-4105C31ED2CF}"/>
          </ac:grpSpMkLst>
        </pc:grpChg>
        <pc:grpChg chg="mod">
          <ac:chgData name="Dabade, Vijaykumar" userId="7b73282b-c5a1-40e1-b675-093cab087fef" providerId="ADAL" clId="{EC6C012B-4382-4FA2-BF4C-CF2D8C9B307A}" dt="2025-01-27T05:25:00.701" v="3167" actId="1076"/>
          <ac:grpSpMkLst>
            <pc:docMk/>
            <pc:sldMk cId="1777881019" sldId="7566"/>
            <ac:grpSpMk id="280" creationId="{D958A276-B959-AAE4-B618-E3205D6165E5}"/>
          </ac:grpSpMkLst>
        </pc:grpChg>
        <pc:grpChg chg="add del">
          <ac:chgData name="Dabade, Vijaykumar" userId="7b73282b-c5a1-40e1-b675-093cab087fef" providerId="ADAL" clId="{EC6C012B-4382-4FA2-BF4C-CF2D8C9B307A}" dt="2025-01-27T05:35:35.452" v="16230" actId="478"/>
          <ac:grpSpMkLst>
            <pc:docMk/>
            <pc:sldMk cId="1777881019" sldId="7566"/>
            <ac:grpSpMk id="318" creationId="{6FDA0554-2266-37D1-24B8-6798073252AB}"/>
          </ac:grpSpMkLst>
        </pc:grpChg>
        <pc:grpChg chg="del">
          <ac:chgData name="Dabade, Vijaykumar" userId="7b73282b-c5a1-40e1-b675-093cab087fef" providerId="ADAL" clId="{EC6C012B-4382-4FA2-BF4C-CF2D8C9B307A}" dt="2025-01-27T05:44:29.747" v="29705" actId="478"/>
          <ac:grpSpMkLst>
            <pc:docMk/>
            <pc:sldMk cId="1777881019" sldId="7566"/>
            <ac:grpSpMk id="1027" creationId="{D5941A6C-911D-D45B-4412-F8254ED6C757}"/>
          </ac:grpSpMkLst>
        </pc:grpChg>
        <pc:grpChg chg="del">
          <ac:chgData name="Dabade, Vijaykumar" userId="7b73282b-c5a1-40e1-b675-093cab087fef" providerId="ADAL" clId="{EC6C012B-4382-4FA2-BF4C-CF2D8C9B307A}" dt="2025-01-27T05:44:29.747" v="29705" actId="478"/>
          <ac:grpSpMkLst>
            <pc:docMk/>
            <pc:sldMk cId="1777881019" sldId="7566"/>
            <ac:grpSpMk id="1032" creationId="{AB12C190-D342-DA77-EE32-E042A4E437CC}"/>
          </ac:grpSpMkLst>
        </pc:grpChg>
        <pc:grpChg chg="del">
          <ac:chgData name="Dabade, Vijaykumar" userId="7b73282b-c5a1-40e1-b675-093cab087fef" providerId="ADAL" clId="{EC6C012B-4382-4FA2-BF4C-CF2D8C9B307A}" dt="2025-01-27T05:44:29.747" v="29705" actId="478"/>
          <ac:grpSpMkLst>
            <pc:docMk/>
            <pc:sldMk cId="1777881019" sldId="7566"/>
            <ac:grpSpMk id="1036" creationId="{6DFBAEE1-EA27-9BDC-D26C-EDB69703CE97}"/>
          </ac:grpSpMkLst>
        </pc:grpChg>
        <pc:grpChg chg="del">
          <ac:chgData name="Dabade, Vijaykumar" userId="7b73282b-c5a1-40e1-b675-093cab087fef" providerId="ADAL" clId="{EC6C012B-4382-4FA2-BF4C-CF2D8C9B307A}" dt="2025-01-27T05:44:29.747" v="29705" actId="478"/>
          <ac:grpSpMkLst>
            <pc:docMk/>
            <pc:sldMk cId="1777881019" sldId="7566"/>
            <ac:grpSpMk id="1042" creationId="{8447FCE2-08D2-DF7A-C519-CE3CACA07E01}"/>
          </ac:grpSpMkLst>
        </pc:grpChg>
        <pc:grpChg chg="del">
          <ac:chgData name="Dabade, Vijaykumar" userId="7b73282b-c5a1-40e1-b675-093cab087fef" providerId="ADAL" clId="{EC6C012B-4382-4FA2-BF4C-CF2D8C9B307A}" dt="2025-01-27T05:44:29.747" v="29705" actId="478"/>
          <ac:grpSpMkLst>
            <pc:docMk/>
            <pc:sldMk cId="1777881019" sldId="7566"/>
            <ac:grpSpMk id="1048" creationId="{ED8334E0-6CCD-09D9-6059-14008C735FC9}"/>
          </ac:grpSpMkLst>
        </pc:grpChg>
        <pc:grpChg chg="mod">
          <ac:chgData name="Dabade, Vijaykumar" userId="7b73282b-c5a1-40e1-b675-093cab087fef" providerId="ADAL" clId="{EC6C012B-4382-4FA2-BF4C-CF2D8C9B307A}" dt="2025-01-28T04:34:56.907" v="145576" actId="164"/>
          <ac:grpSpMkLst>
            <pc:docMk/>
            <pc:sldMk cId="1777881019" sldId="7566"/>
            <ac:grpSpMk id="2065" creationId="{E92718C8-0648-AE27-9E3A-53D04182392D}"/>
          </ac:grpSpMkLst>
        </pc:grpChg>
        <pc:grpChg chg="mod">
          <ac:chgData name="Dabade, Vijaykumar" userId="7b73282b-c5a1-40e1-b675-093cab087fef" providerId="ADAL" clId="{EC6C012B-4382-4FA2-BF4C-CF2D8C9B307A}" dt="2025-01-27T05:24:53.527" v="2772" actId="1076"/>
          <ac:grpSpMkLst>
            <pc:docMk/>
            <pc:sldMk cId="1777881019" sldId="7566"/>
            <ac:grpSpMk id="2071" creationId="{392AD845-5BA5-5EE9-D041-724C3EFCCCDA}"/>
          </ac:grpSpMkLst>
        </pc:grpChg>
        <pc:grpChg chg="mod">
          <ac:chgData name="Dabade, Vijaykumar" userId="7b73282b-c5a1-40e1-b675-093cab087fef" providerId="ADAL" clId="{EC6C012B-4382-4FA2-BF4C-CF2D8C9B307A}" dt="2025-02-03T02:31:19.185" v="199925" actId="571"/>
          <ac:grpSpMkLst>
            <pc:docMk/>
            <pc:sldMk cId="1777881019" sldId="7566"/>
            <ac:grpSpMk id="4125" creationId="{F9EFF05F-4B31-F042-5B83-40B79B802492}"/>
          </ac:grpSpMkLst>
        </pc:grpChg>
        <pc:grpChg chg="add mod">
          <ac:chgData name="Dabade, Vijaykumar" userId="7b73282b-c5a1-40e1-b675-093cab087fef" providerId="ADAL" clId="{EC6C012B-4382-4FA2-BF4C-CF2D8C9B307A}" dt="2025-01-28T04:34:56.907" v="145576" actId="164"/>
          <ac:grpSpMkLst>
            <pc:docMk/>
            <pc:sldMk cId="1777881019" sldId="7566"/>
            <ac:grpSpMk id="4135" creationId="{35CA70EB-6DFE-B73C-98BD-A6CEAF5933AA}"/>
          </ac:grpSpMkLst>
        </pc:grpChg>
        <pc:grpChg chg="mod">
          <ac:chgData name="Dabade, Vijaykumar" userId="7b73282b-c5a1-40e1-b675-093cab087fef" providerId="ADAL" clId="{EC6C012B-4382-4FA2-BF4C-CF2D8C9B307A}" dt="2025-01-29T04:04:04.632" v="161085" actId="1035"/>
          <ac:grpSpMkLst>
            <pc:docMk/>
            <pc:sldMk cId="1777881019" sldId="7566"/>
            <ac:grpSpMk id="4155" creationId="{A8C702A7-9556-F8AE-40F6-825C95B359D4}"/>
          </ac:grpSpMkLst>
        </pc:grpChg>
        <pc:grpChg chg="mod">
          <ac:chgData name="Dabade, Vijaykumar" userId="7b73282b-c5a1-40e1-b675-093cab087fef" providerId="ADAL" clId="{EC6C012B-4382-4FA2-BF4C-CF2D8C9B307A}" dt="2025-01-29T04:04:25.793" v="161482" actId="1076"/>
          <ac:grpSpMkLst>
            <pc:docMk/>
            <pc:sldMk cId="1777881019" sldId="7566"/>
            <ac:grpSpMk id="4192" creationId="{D39E79D0-8E04-7B50-C0AF-67443F957B01}"/>
          </ac:grpSpMkLst>
        </pc:grpChg>
        <pc:grpChg chg="del">
          <ac:chgData name="Dabade, Vijaykumar" userId="7b73282b-c5a1-40e1-b675-093cab087fef" providerId="ADAL" clId="{EC6C012B-4382-4FA2-BF4C-CF2D8C9B307A}" dt="2025-01-28T03:24:31.975" v="119335" actId="478"/>
          <ac:grpSpMkLst>
            <pc:docMk/>
            <pc:sldMk cId="1777881019" sldId="7566"/>
            <ac:grpSpMk id="4205" creationId="{4BD480FD-0D92-37DD-393F-C292BEC80F35}"/>
          </ac:grpSpMkLst>
        </pc:grpChg>
        <pc:grpChg chg="mod">
          <ac:chgData name="Dabade, Vijaykumar" userId="7b73282b-c5a1-40e1-b675-093cab087fef" providerId="ADAL" clId="{EC6C012B-4382-4FA2-BF4C-CF2D8C9B307A}" dt="2025-01-27T05:44:34.597" v="29707"/>
          <ac:grpSpMkLst>
            <pc:docMk/>
            <pc:sldMk cId="1777881019" sldId="7566"/>
            <ac:grpSpMk id="4224" creationId="{9B03D857-5584-C673-E258-9F15928E9BB6}"/>
          </ac:grpSpMkLst>
        </pc:grpChg>
        <pc:grpChg chg="add mod">
          <ac:chgData name="Dabade, Vijaykumar" userId="7b73282b-c5a1-40e1-b675-093cab087fef" providerId="ADAL" clId="{EC6C012B-4382-4FA2-BF4C-CF2D8C9B307A}" dt="2025-02-03T02:25:44.955" v="196760" actId="1076"/>
          <ac:grpSpMkLst>
            <pc:docMk/>
            <pc:sldMk cId="1777881019" sldId="7566"/>
            <ac:grpSpMk id="4269" creationId="{128C64A1-BFB3-4A25-B024-3CF9971ECB60}"/>
          </ac:grpSpMkLst>
        </pc:grpChg>
        <pc:grpChg chg="mod">
          <ac:chgData name="Dabade, Vijaykumar" userId="7b73282b-c5a1-40e1-b675-093cab087fef" providerId="ADAL" clId="{EC6C012B-4382-4FA2-BF4C-CF2D8C9B307A}" dt="2025-02-03T02:25:44.955" v="196760" actId="1076"/>
          <ac:grpSpMkLst>
            <pc:docMk/>
            <pc:sldMk cId="1777881019" sldId="7566"/>
            <ac:grpSpMk id="4273" creationId="{A6BC97DE-566E-98C4-B53F-37F414FEB610}"/>
          </ac:grpSpMkLst>
        </pc:grpChg>
        <pc:picChg chg="add mod">
          <ac:chgData name="Dabade, Vijaykumar" userId="7b73282b-c5a1-40e1-b675-093cab087fef" providerId="ADAL" clId="{EC6C012B-4382-4FA2-BF4C-CF2D8C9B307A}" dt="2025-02-03T02:25:00.083" v="195176" actId="1076"/>
          <ac:picMkLst>
            <pc:docMk/>
            <pc:sldMk cId="1777881019" sldId="7566"/>
            <ac:picMk id="4" creationId="{4B8B3C2C-1520-665A-D320-140F56486AED}"/>
          </ac:picMkLst>
        </pc:picChg>
        <pc:picChg chg="mod">
          <ac:chgData name="Dabade, Vijaykumar" userId="7b73282b-c5a1-40e1-b675-093cab087fef" providerId="ADAL" clId="{EC6C012B-4382-4FA2-BF4C-CF2D8C9B307A}" dt="2025-01-27T05:37:18.850" v="18608" actId="1076"/>
          <ac:picMkLst>
            <pc:docMk/>
            <pc:sldMk cId="1777881019" sldId="7566"/>
            <ac:picMk id="68" creationId="{BB764C43-FDAF-3818-087A-526592E27513}"/>
          </ac:picMkLst>
        </pc:picChg>
        <pc:picChg chg="del">
          <ac:chgData name="Dabade, Vijaykumar" userId="7b73282b-c5a1-40e1-b675-093cab087fef" providerId="ADAL" clId="{EC6C012B-4382-4FA2-BF4C-CF2D8C9B307A}" dt="2025-01-27T05:47:40.829" v="34057" actId="478"/>
          <ac:picMkLst>
            <pc:docMk/>
            <pc:sldMk cId="1777881019" sldId="7566"/>
            <ac:picMk id="96" creationId="{51C510A2-E40E-5BFF-746F-9E28B0E6F9E9}"/>
          </ac:picMkLst>
        </pc:picChg>
        <pc:picChg chg="del">
          <ac:chgData name="Dabade, Vijaykumar" userId="7b73282b-c5a1-40e1-b675-093cab087fef" providerId="ADAL" clId="{EC6C012B-4382-4FA2-BF4C-CF2D8C9B307A}" dt="2025-01-27T05:47:40.829" v="34057" actId="478"/>
          <ac:picMkLst>
            <pc:docMk/>
            <pc:sldMk cId="1777881019" sldId="7566"/>
            <ac:picMk id="105" creationId="{36714B3A-A354-D091-C261-4A9719C080AF}"/>
          </ac:picMkLst>
        </pc:picChg>
        <pc:picChg chg="add mod">
          <ac:chgData name="Dabade, Vijaykumar" userId="7b73282b-c5a1-40e1-b675-093cab087fef" providerId="ADAL" clId="{EC6C012B-4382-4FA2-BF4C-CF2D8C9B307A}" dt="2025-01-28T03:21:00.549" v="113765" actId="1076"/>
          <ac:picMkLst>
            <pc:docMk/>
            <pc:sldMk cId="1777881019" sldId="7566"/>
            <ac:picMk id="105" creationId="{50349555-494A-0754-CD61-FF58F5A887E5}"/>
          </ac:picMkLst>
        </pc:picChg>
        <pc:picChg chg="mod">
          <ac:chgData name="Dabade, Vijaykumar" userId="7b73282b-c5a1-40e1-b675-093cab087fef" providerId="ADAL" clId="{EC6C012B-4382-4FA2-BF4C-CF2D8C9B307A}" dt="2025-01-27T07:13:08.772" v="46372" actId="1076"/>
          <ac:picMkLst>
            <pc:docMk/>
            <pc:sldMk cId="1777881019" sldId="7566"/>
            <ac:picMk id="126" creationId="{DFEBDF25-9A11-BB34-89ED-FA1A1DC598D7}"/>
          </ac:picMkLst>
        </pc:picChg>
        <pc:picChg chg="mod">
          <ac:chgData name="Dabade, Vijaykumar" userId="7b73282b-c5a1-40e1-b675-093cab087fef" providerId="ADAL" clId="{EC6C012B-4382-4FA2-BF4C-CF2D8C9B307A}" dt="2025-01-27T07:12:38.030" v="45579" actId="1076"/>
          <ac:picMkLst>
            <pc:docMk/>
            <pc:sldMk cId="1777881019" sldId="7566"/>
            <ac:picMk id="127" creationId="{C14C415A-3F89-9027-B6CD-A9F8EA6CD1C1}"/>
          </ac:picMkLst>
        </pc:picChg>
        <pc:picChg chg="mod">
          <ac:chgData name="Dabade, Vijaykumar" userId="7b73282b-c5a1-40e1-b675-093cab087fef" providerId="ADAL" clId="{EC6C012B-4382-4FA2-BF4C-CF2D8C9B307A}" dt="2025-01-29T04:04:35.360" v="161483" actId="1076"/>
          <ac:picMkLst>
            <pc:docMk/>
            <pc:sldMk cId="1777881019" sldId="7566"/>
            <ac:picMk id="134" creationId="{2B3787C1-1DA6-69D2-B3AD-CAF7DC479F2E}"/>
          </ac:picMkLst>
        </pc:picChg>
        <pc:picChg chg="mod">
          <ac:chgData name="Dabade, Vijaykumar" userId="7b73282b-c5a1-40e1-b675-093cab087fef" providerId="ADAL" clId="{EC6C012B-4382-4FA2-BF4C-CF2D8C9B307A}" dt="2025-01-27T05:33:31.519" v="14646" actId="1076"/>
          <ac:picMkLst>
            <pc:docMk/>
            <pc:sldMk cId="1777881019" sldId="7566"/>
            <ac:picMk id="137" creationId="{C082173D-B23A-8B91-E8A2-3F566273114E}"/>
          </ac:picMkLst>
        </pc:picChg>
        <pc:picChg chg="mod">
          <ac:chgData name="Dabade, Vijaykumar" userId="7b73282b-c5a1-40e1-b675-093cab087fef" providerId="ADAL" clId="{EC6C012B-4382-4FA2-BF4C-CF2D8C9B307A}" dt="2025-01-28T03:21:24.050" v="114557" actId="1076"/>
          <ac:picMkLst>
            <pc:docMk/>
            <pc:sldMk cId="1777881019" sldId="7566"/>
            <ac:picMk id="140" creationId="{5149E39B-C101-A7B9-A93A-73519657FF39}"/>
          </ac:picMkLst>
        </pc:picChg>
        <pc:picChg chg="mod">
          <ac:chgData name="Dabade, Vijaykumar" userId="7b73282b-c5a1-40e1-b675-093cab087fef" providerId="ADAL" clId="{EC6C012B-4382-4FA2-BF4C-CF2D8C9B307A}" dt="2025-01-27T05:35:43.726" v="16231"/>
          <ac:picMkLst>
            <pc:docMk/>
            <pc:sldMk cId="1777881019" sldId="7566"/>
            <ac:picMk id="180" creationId="{6EAF4467-722C-BB53-1862-B8DBA9C91C11}"/>
          </ac:picMkLst>
        </pc:picChg>
        <pc:picChg chg="mod">
          <ac:chgData name="Dabade, Vijaykumar" userId="7b73282b-c5a1-40e1-b675-093cab087fef" providerId="ADAL" clId="{EC6C012B-4382-4FA2-BF4C-CF2D8C9B307A}" dt="2025-01-29T04:04:58.500" v="161880" actId="1076"/>
          <ac:picMkLst>
            <pc:docMk/>
            <pc:sldMk cId="1777881019" sldId="7566"/>
            <ac:picMk id="184" creationId="{F28EE496-71C3-7CD2-9F4B-2AEA7B8E32B0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91" creationId="{A4118C8D-D0BB-B7D9-29F4-863211CA458D}"/>
          </ac:picMkLst>
        </pc:picChg>
        <pc:picChg chg="del">
          <ac:chgData name="Dabade, Vijaykumar" userId="7b73282b-c5a1-40e1-b675-093cab087fef" providerId="ADAL" clId="{EC6C012B-4382-4FA2-BF4C-CF2D8C9B307A}" dt="2025-01-27T05:38:33.502" v="20992" actId="478"/>
          <ac:picMkLst>
            <pc:docMk/>
            <pc:sldMk cId="1777881019" sldId="7566"/>
            <ac:picMk id="197" creationId="{0EE37296-1D36-7D2F-9BE1-6CD5BD70FD49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22" creationId="{BDD9F6F2-D35F-7F05-A29D-29C642BA4EF0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23" creationId="{C9C3C9AB-6687-B7DD-E477-0E2AED5548DE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24" creationId="{F9CD9CC9-924E-1A23-B2D8-42B6BA867BDD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31" creationId="{B9CABE67-3A74-2170-0E0F-7C00325DBCC6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32" creationId="{9E7255D5-0D18-BB91-291E-7D7B216820E2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34" creationId="{DCDC71DD-9994-0DCC-D720-31F27B39B63D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35" creationId="{BB5F2D22-163C-DD39-E361-7EC307C406CD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36" creationId="{6BEEEED9-D230-DAD5-78F9-745210B881AB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37" creationId="{55C8BA3C-DD6C-2197-7554-087677940C62}"/>
          </ac:picMkLst>
        </pc:picChg>
        <pc:picChg chg="del">
          <ac:chgData name="Dabade, Vijaykumar" userId="7b73282b-c5a1-40e1-b675-093cab087fef" providerId="ADAL" clId="{EC6C012B-4382-4FA2-BF4C-CF2D8C9B307A}" dt="2025-01-28T04:34:12.176" v="142811" actId="478"/>
          <ac:picMkLst>
            <pc:docMk/>
            <pc:sldMk cId="1777881019" sldId="7566"/>
            <ac:picMk id="239" creationId="{04F46F52-7E21-E772-44A0-47997463A778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40" creationId="{418EFAC1-E6B2-814E-9859-FED832CB8E8D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41" creationId="{F7B01912-862D-BF43-972A-7C607C35F5D0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43" creationId="{B2B2A3C9-8EEF-004B-267A-EBA685132D74}"/>
          </ac:picMkLst>
        </pc:picChg>
        <pc:picChg chg="del">
          <ac:chgData name="Dabade, Vijaykumar" userId="7b73282b-c5a1-40e1-b675-093cab087fef" providerId="ADAL" clId="{EC6C012B-4382-4FA2-BF4C-CF2D8C9B307A}" dt="2025-01-28T03:26:45.999" v="124937" actId="478"/>
          <ac:picMkLst>
            <pc:docMk/>
            <pc:sldMk cId="1777881019" sldId="7566"/>
            <ac:picMk id="244" creationId="{9A532A58-BCDA-0460-10C7-3A7A9A34195F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45" creationId="{C790A62B-5A50-D556-2F16-AD88B241E75E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46" creationId="{10504C9C-F2B9-F493-3771-9A2267F7D7CB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47" creationId="{8326EEFF-CA03-7C04-DA5C-4B38425A4F68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248" creationId="{F2AB88B0-3CAD-7A6F-A4A5-2212B0C5A935}"/>
          </ac:picMkLst>
        </pc:picChg>
        <pc:picChg chg="add mod">
          <ac:chgData name="Dabade, Vijaykumar" userId="7b73282b-c5a1-40e1-b675-093cab087fef" providerId="ADAL" clId="{EC6C012B-4382-4FA2-BF4C-CF2D8C9B307A}" dt="2025-01-27T06:13:48.773" v="39631" actId="1076"/>
          <ac:picMkLst>
            <pc:docMk/>
            <pc:sldMk cId="1777881019" sldId="7566"/>
            <ac:picMk id="263" creationId="{AF9C84FC-E617-06BD-9458-8A7ED4DFCC64}"/>
          </ac:picMkLst>
        </pc:picChg>
        <pc:picChg chg="add mod">
          <ac:chgData name="Dabade, Vijaykumar" userId="7b73282b-c5a1-40e1-b675-093cab087fef" providerId="ADAL" clId="{EC6C012B-4382-4FA2-BF4C-CF2D8C9B307A}" dt="2025-01-27T06:14:36.829" v="40822" actId="1076"/>
          <ac:picMkLst>
            <pc:docMk/>
            <pc:sldMk cId="1777881019" sldId="7566"/>
            <ac:picMk id="265" creationId="{6BC68E0F-8C25-1A46-8F11-D4E695D91CD6}"/>
          </ac:picMkLst>
        </pc:picChg>
        <pc:picChg chg="mod">
          <ac:chgData name="Dabade, Vijaykumar" userId="7b73282b-c5a1-40e1-b675-093cab087fef" providerId="ADAL" clId="{EC6C012B-4382-4FA2-BF4C-CF2D8C9B307A}" dt="2025-01-27T05:24:35.584" v="2375" actId="1076"/>
          <ac:picMkLst>
            <pc:docMk/>
            <pc:sldMk cId="1777881019" sldId="7566"/>
            <ac:picMk id="274" creationId="{EFB8E132-4A57-8095-5CB4-88C112FF2A42}"/>
          </ac:picMkLst>
        </pc:picChg>
        <pc:picChg chg="mod">
          <ac:chgData name="Dabade, Vijaykumar" userId="7b73282b-c5a1-40e1-b675-093cab087fef" providerId="ADAL" clId="{EC6C012B-4382-4FA2-BF4C-CF2D8C9B307A}" dt="2025-02-03T02:31:19.185" v="199925" actId="571"/>
          <ac:picMkLst>
            <pc:docMk/>
            <pc:sldMk cId="1777881019" sldId="7566"/>
            <ac:picMk id="275" creationId="{4AE09AC9-A740-44DC-A17E-9846A21DA7BB}"/>
          </ac:picMkLst>
        </pc:picChg>
        <pc:picChg chg="add mod">
          <ac:chgData name="Dabade, Vijaykumar" userId="7b73282b-c5a1-40e1-b675-093cab087fef" providerId="ADAL" clId="{EC6C012B-4382-4FA2-BF4C-CF2D8C9B307A}" dt="2025-01-29T04:07:01.736" v="165843" actId="1076"/>
          <ac:picMkLst>
            <pc:docMk/>
            <pc:sldMk cId="1777881019" sldId="7566"/>
            <ac:picMk id="303" creationId="{36AD0051-757E-7466-89F2-B430BBF04A6E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24" creationId="{C7D92D05-7020-3796-25E8-3BF672268C40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25" creationId="{70374E03-73B2-D921-82B7-383E28B59603}"/>
          </ac:picMkLst>
        </pc:picChg>
        <pc:picChg chg="mod">
          <ac:chgData name="Dabade, Vijaykumar" userId="7b73282b-c5a1-40e1-b675-093cab087fef" providerId="ADAL" clId="{EC6C012B-4382-4FA2-BF4C-CF2D8C9B307A}" dt="2025-01-27T05:49:23.277" v="36040" actId="1076"/>
          <ac:picMkLst>
            <pc:docMk/>
            <pc:sldMk cId="1777881019" sldId="7566"/>
            <ac:picMk id="1026" creationId="{BB13E917-B738-8065-F829-2BD5AD5CE3AE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53" creationId="{EDB8904C-AC31-1585-7EEF-D00EA8D864FE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54" creationId="{3662003D-2F70-3CD3-FF9C-D6FB135A2C5A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55" creationId="{0D2B35EB-5628-A615-91C1-4011581D124F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56" creationId="{772E13F4-B828-EDE5-28B6-4338449E1B5C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57" creationId="{CE292BBA-8FB4-B166-2A10-11A4C9F63CDF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58" creationId="{A951CA01-48C9-61DA-D1F9-8057D38DE25B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59" creationId="{56FC2E1F-B2B5-DB6C-82CC-064DAB1DADD3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60" creationId="{F4ABDC63-453E-75F9-962A-B8DFA4EA4ACC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61" creationId="{C6ACEE5A-8D07-2B5F-3D61-D821A519E834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62" creationId="{16BA6996-1FD4-C5EC-9DEA-53D5CD53F089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63" creationId="{CAEB571C-C74A-E405-BBFC-A6DABC316798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64" creationId="{7D4691D0-F152-59D5-44E0-E0771300870A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1065" creationId="{A26779C1-23E1-68F9-6E1F-E4CD187268C7}"/>
          </ac:picMkLst>
        </pc:picChg>
        <pc:picChg chg="mod">
          <ac:chgData name="Dabade, Vijaykumar" userId="7b73282b-c5a1-40e1-b675-093cab087fef" providerId="ADAL" clId="{EC6C012B-4382-4FA2-BF4C-CF2D8C9B307A}" dt="2025-01-27T07:23:41.937" v="56706" actId="1076"/>
          <ac:picMkLst>
            <pc:docMk/>
            <pc:sldMk cId="1777881019" sldId="7566"/>
            <ac:picMk id="2069" creationId="{979B7E3A-1F04-48C7-E9F0-9D74143B80FA}"/>
          </ac:picMkLst>
        </pc:picChg>
        <pc:picChg chg="add mod">
          <ac:chgData name="Dabade, Vijaykumar" userId="7b73282b-c5a1-40e1-b675-093cab087fef" providerId="ADAL" clId="{EC6C012B-4382-4FA2-BF4C-CF2D8C9B307A}" dt="2025-01-28T03:30:15.934" v="128953" actId="1036"/>
          <ac:picMkLst>
            <pc:docMk/>
            <pc:sldMk cId="1777881019" sldId="7566"/>
            <ac:picMk id="4101" creationId="{391A7D57-AB3C-5FD1-3846-9119751C45A6}"/>
          </ac:picMkLst>
        </pc:picChg>
        <pc:picChg chg="mod">
          <ac:chgData name="Dabade, Vijaykumar" userId="7b73282b-c5a1-40e1-b675-093cab087fef" providerId="ADAL" clId="{EC6C012B-4382-4FA2-BF4C-CF2D8C9B307A}" dt="2025-01-29T03:59:27.641" v="151915" actId="1076"/>
          <ac:picMkLst>
            <pc:docMk/>
            <pc:sldMk cId="1777881019" sldId="7566"/>
            <ac:picMk id="4103" creationId="{B60F076B-188B-9226-327E-8C8CB56AFB19}"/>
          </ac:picMkLst>
        </pc:picChg>
        <pc:picChg chg="mod">
          <ac:chgData name="Dabade, Vijaykumar" userId="7b73282b-c5a1-40e1-b675-093cab087fef" providerId="ADAL" clId="{EC6C012B-4382-4FA2-BF4C-CF2D8C9B307A}" dt="2025-01-27T05:37:35.808" v="19006" actId="1076"/>
          <ac:picMkLst>
            <pc:docMk/>
            <pc:sldMk cId="1777881019" sldId="7566"/>
            <ac:picMk id="4105" creationId="{EA15B21A-72D9-A79F-AA08-008D7CAE6503}"/>
          </ac:picMkLst>
        </pc:picChg>
        <pc:picChg chg="mod">
          <ac:chgData name="Dabade, Vijaykumar" userId="7b73282b-c5a1-40e1-b675-093cab087fef" providerId="ADAL" clId="{EC6C012B-4382-4FA2-BF4C-CF2D8C9B307A}" dt="2025-01-27T05:38:00.578" v="20199" actId="1076"/>
          <ac:picMkLst>
            <pc:docMk/>
            <pc:sldMk cId="1777881019" sldId="7566"/>
            <ac:picMk id="4106" creationId="{C27F109F-A439-478F-7C83-11C00894779C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4107" creationId="{8F7B9986-CB44-C1A6-0CAD-4B3670460A3E}"/>
          </ac:picMkLst>
        </pc:picChg>
        <pc:picChg chg="mod">
          <ac:chgData name="Dabade, Vijaykumar" userId="7b73282b-c5a1-40e1-b675-093cab087fef" providerId="ADAL" clId="{EC6C012B-4382-4FA2-BF4C-CF2D8C9B307A}" dt="2025-01-27T05:38:02.355" v="20200" actId="1076"/>
          <ac:picMkLst>
            <pc:docMk/>
            <pc:sldMk cId="1777881019" sldId="7566"/>
            <ac:picMk id="4116" creationId="{69F94451-9876-6AD2-4B49-557DFA4BDE7F}"/>
          </ac:picMkLst>
        </pc:picChg>
        <pc:picChg chg="mod">
          <ac:chgData name="Dabade, Vijaykumar" userId="7b73282b-c5a1-40e1-b675-093cab087fef" providerId="ADAL" clId="{EC6C012B-4382-4FA2-BF4C-CF2D8C9B307A}" dt="2025-01-27T06:13:58.378" v="40030" actId="1076"/>
          <ac:picMkLst>
            <pc:docMk/>
            <pc:sldMk cId="1777881019" sldId="7566"/>
            <ac:picMk id="4119" creationId="{B50C0AFE-58E3-22EB-6FE4-00B6389C55D6}"/>
          </ac:picMkLst>
        </pc:picChg>
        <pc:picChg chg="del mod">
          <ac:chgData name="Dabade, Vijaykumar" userId="7b73282b-c5a1-40e1-b675-093cab087fef" providerId="ADAL" clId="{EC6C012B-4382-4FA2-BF4C-CF2D8C9B307A}" dt="2025-01-27T07:23:44.428" v="57101" actId="478"/>
          <ac:picMkLst>
            <pc:docMk/>
            <pc:sldMk cId="1777881019" sldId="7566"/>
            <ac:picMk id="4121" creationId="{B1075009-FE66-CC10-1D8C-3D4F19D2BDB5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4128" creationId="{965620E9-1879-7695-839C-C00A668AC0FC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4129" creationId="{C9FD81D4-B48F-EC52-5B50-8A13E986E07A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4130" creationId="{B0992F1B-6712-6876-7508-6F9C0C264279}"/>
          </ac:picMkLst>
        </pc:picChg>
        <pc:picChg chg="add mod ord">
          <ac:chgData name="Dabade, Vijaykumar" userId="7b73282b-c5a1-40e1-b675-093cab087fef" providerId="ADAL" clId="{EC6C012B-4382-4FA2-BF4C-CF2D8C9B307A}" dt="2025-01-28T04:34:56.907" v="145576" actId="164"/>
          <ac:picMkLst>
            <pc:docMk/>
            <pc:sldMk cId="1777881019" sldId="7566"/>
            <ac:picMk id="4134" creationId="{F498C251-43F0-D21E-386D-64C790312261}"/>
          </ac:picMkLst>
        </pc:picChg>
        <pc:picChg chg="del">
          <ac:chgData name="Dabade, Vijaykumar" userId="7b73282b-c5a1-40e1-b675-093cab087fef" providerId="ADAL" clId="{EC6C012B-4382-4FA2-BF4C-CF2D8C9B307A}" dt="2025-01-27T05:44:29.747" v="29705" actId="478"/>
          <ac:picMkLst>
            <pc:docMk/>
            <pc:sldMk cId="1777881019" sldId="7566"/>
            <ac:picMk id="4138" creationId="{76D9CC6D-D7DD-708E-F821-C6192E89E6D6}"/>
          </ac:picMkLst>
        </pc:picChg>
        <pc:picChg chg="mod">
          <ac:chgData name="Dabade, Vijaykumar" userId="7b73282b-c5a1-40e1-b675-093cab087fef" providerId="ADAL" clId="{EC6C012B-4382-4FA2-BF4C-CF2D8C9B307A}" dt="2025-01-27T06:13:53.298" v="39634" actId="1076"/>
          <ac:picMkLst>
            <pc:docMk/>
            <pc:sldMk cId="1777881019" sldId="7566"/>
            <ac:picMk id="4144" creationId="{4A2422B3-5671-95B8-D6B5-6E20748E4C15}"/>
          </ac:picMkLst>
        </pc:picChg>
        <pc:picChg chg="mod">
          <ac:chgData name="Dabade, Vijaykumar" userId="7b73282b-c5a1-40e1-b675-093cab087fef" providerId="ADAL" clId="{EC6C012B-4382-4FA2-BF4C-CF2D8C9B307A}" dt="2025-01-27T05:37:54.161" v="19803" actId="1076"/>
          <ac:picMkLst>
            <pc:docMk/>
            <pc:sldMk cId="1777881019" sldId="7566"/>
            <ac:picMk id="4145" creationId="{26F2B3AE-F582-D457-6A99-E112413DF0DC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4237" creationId="{AA9CDFF8-30F4-EE66-4946-6D3E07896FDE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4238" creationId="{95EED6A1-FDF9-4324-541E-9B2D3543FA0C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4239" creationId="{3F7D6416-3F40-AFC5-C05A-7DC4478462F0}"/>
          </ac:picMkLst>
        </pc:picChg>
        <pc:picChg chg="mod">
          <ac:chgData name="Dabade, Vijaykumar" userId="7b73282b-c5a1-40e1-b675-093cab087fef" providerId="ADAL" clId="{EC6C012B-4382-4FA2-BF4C-CF2D8C9B307A}" dt="2025-01-27T05:44:34.597" v="29707"/>
          <ac:picMkLst>
            <pc:docMk/>
            <pc:sldMk cId="1777881019" sldId="7566"/>
            <ac:picMk id="4240" creationId="{6E662E77-98A4-9CB1-7C70-30E98B3F2A91}"/>
          </ac:picMkLst>
        </pc:picChg>
        <pc:picChg chg="mod">
          <ac:chgData name="Dabade, Vijaykumar" userId="7b73282b-c5a1-40e1-b675-093cab087fef" providerId="ADAL" clId="{EC6C012B-4382-4FA2-BF4C-CF2D8C9B307A}" dt="2025-02-03T02:25:44.955" v="196760" actId="1076"/>
          <ac:picMkLst>
            <pc:docMk/>
            <pc:sldMk cId="1777881019" sldId="7566"/>
            <ac:picMk id="4272" creationId="{55863DEF-4E01-BC00-80DA-E68ECDB424AB}"/>
          </ac:picMkLst>
        </pc:picChg>
        <pc:picChg chg="mod">
          <ac:chgData name="Dabade, Vijaykumar" userId="7b73282b-c5a1-40e1-b675-093cab087fef" providerId="ADAL" clId="{EC6C012B-4382-4FA2-BF4C-CF2D8C9B307A}" dt="2025-02-03T02:25:44.955" v="196760" actId="1076"/>
          <ac:picMkLst>
            <pc:docMk/>
            <pc:sldMk cId="1777881019" sldId="7566"/>
            <ac:picMk id="4274" creationId="{750F9CD6-0334-6C78-FA47-A005D8354A61}"/>
          </ac:picMkLst>
        </pc:picChg>
        <pc:picChg chg="mod">
          <ac:chgData name="Dabade, Vijaykumar" userId="7b73282b-c5a1-40e1-b675-093cab087fef" providerId="ADAL" clId="{EC6C012B-4382-4FA2-BF4C-CF2D8C9B307A}" dt="2025-02-03T02:25:50.101" v="197155" actId="1076"/>
          <ac:picMkLst>
            <pc:docMk/>
            <pc:sldMk cId="1777881019" sldId="7566"/>
            <ac:picMk id="4281" creationId="{A32D4DDA-7A2C-D42A-BCCC-D16CE8F582E2}"/>
          </ac:picMkLst>
        </pc:picChg>
        <pc:picChg chg="del mod">
          <ac:chgData name="Dabade, Vijaykumar" userId="7b73282b-c5a1-40e1-b675-093cab087fef" providerId="ADAL" clId="{EC6C012B-4382-4FA2-BF4C-CF2D8C9B307A}" dt="2025-01-27T05:47:50.213" v="34453" actId="478"/>
          <ac:picMkLst>
            <pc:docMk/>
            <pc:sldMk cId="1777881019" sldId="7566"/>
            <ac:picMk id="4282" creationId="{495ADAD0-BA93-0352-1C6F-AFA221FA7FFE}"/>
          </ac:picMkLst>
        </pc:picChg>
        <pc:picChg chg="mod">
          <ac:chgData name="Dabade, Vijaykumar" userId="7b73282b-c5a1-40e1-b675-093cab087fef" providerId="ADAL" clId="{EC6C012B-4382-4FA2-BF4C-CF2D8C9B307A}" dt="2025-02-03T02:25:52.882" v="197156" actId="1076"/>
          <ac:picMkLst>
            <pc:docMk/>
            <pc:sldMk cId="1777881019" sldId="7566"/>
            <ac:picMk id="4283" creationId="{C47F5981-D60F-D8E1-4FC0-7B0936A51B41}"/>
          </ac:picMkLst>
        </pc:picChg>
        <pc:picChg chg="mod">
          <ac:chgData name="Dabade, Vijaykumar" userId="7b73282b-c5a1-40e1-b675-093cab087fef" providerId="ADAL" clId="{EC6C012B-4382-4FA2-BF4C-CF2D8C9B307A}" dt="2025-02-03T02:25:44.955" v="196760" actId="1076"/>
          <ac:picMkLst>
            <pc:docMk/>
            <pc:sldMk cId="1777881019" sldId="7566"/>
            <ac:picMk id="4284" creationId="{DB2200A0-ED44-779A-C3C3-C085144E45CC}"/>
          </ac:picMkLst>
        </pc:picChg>
        <pc:picChg chg="mod">
          <ac:chgData name="Dabade, Vijaykumar" userId="7b73282b-c5a1-40e1-b675-093cab087fef" providerId="ADAL" clId="{EC6C012B-4382-4FA2-BF4C-CF2D8C9B307A}" dt="2025-02-03T02:25:44.955" v="196760" actId="1076"/>
          <ac:picMkLst>
            <pc:docMk/>
            <pc:sldMk cId="1777881019" sldId="7566"/>
            <ac:picMk id="4285" creationId="{31E7FDA4-5C49-EE15-3AC8-4E4E2A664FD0}"/>
          </ac:picMkLst>
        </pc:picChg>
        <pc:cxnChg chg="add mod">
          <ac:chgData name="Dabade, Vijaykumar" userId="7b73282b-c5a1-40e1-b675-093cab087fef" providerId="ADAL" clId="{EC6C012B-4382-4FA2-BF4C-CF2D8C9B307A}" dt="2025-02-13T06:11:59.807" v="210587" actId="692"/>
          <ac:cxnSpMkLst>
            <pc:docMk/>
            <pc:sldMk cId="1777881019" sldId="7566"/>
            <ac:cxnSpMk id="11" creationId="{448C87F4-61B2-FA01-08E9-50CD43D9DECE}"/>
          </ac:cxnSpMkLst>
        </pc:cxnChg>
        <pc:cxnChg chg="mod">
          <ac:chgData name="Dabade, Vijaykumar" userId="7b73282b-c5a1-40e1-b675-093cab087fef" providerId="ADAL" clId="{EC6C012B-4382-4FA2-BF4C-CF2D8C9B307A}" dt="2025-01-27T07:14:06.574" v="47969" actId="1036"/>
          <ac:cxnSpMkLst>
            <pc:docMk/>
            <pc:sldMk cId="1777881019" sldId="7566"/>
            <ac:cxnSpMk id="12" creationId="{AAED5D6A-B092-30AB-7875-53BB97DDED23}"/>
          </ac:cxnSpMkLst>
        </pc:cxnChg>
        <pc:cxnChg chg="mod">
          <ac:chgData name="Dabade, Vijaykumar" userId="7b73282b-c5a1-40e1-b675-093cab087fef" providerId="ADAL" clId="{EC6C012B-4382-4FA2-BF4C-CF2D8C9B307A}" dt="2025-01-28T03:30:34.015" v="129348" actId="692"/>
          <ac:cxnSpMkLst>
            <pc:docMk/>
            <pc:sldMk cId="1777881019" sldId="7566"/>
            <ac:cxnSpMk id="21" creationId="{066C316B-5A10-DEC0-5ED8-165D21BA73EE}"/>
          </ac:cxnSpMkLst>
        </pc:cxnChg>
        <pc:cxnChg chg="mod">
          <ac:chgData name="Dabade, Vijaykumar" userId="7b73282b-c5a1-40e1-b675-093cab087fef" providerId="ADAL" clId="{EC6C012B-4382-4FA2-BF4C-CF2D8C9B307A}" dt="2025-01-29T04:08:06.266" v="167030" actId="14100"/>
          <ac:cxnSpMkLst>
            <pc:docMk/>
            <pc:sldMk cId="1777881019" sldId="7566"/>
            <ac:cxnSpMk id="27" creationId="{76F3DD21-2A41-3D2B-5C85-2D46340191C5}"/>
          </ac:cxnSpMkLst>
        </pc:cxnChg>
        <pc:cxnChg chg="mod">
          <ac:chgData name="Dabade, Vijaykumar" userId="7b73282b-c5a1-40e1-b675-093cab087fef" providerId="ADAL" clId="{EC6C012B-4382-4FA2-BF4C-CF2D8C9B307A}" dt="2025-01-27T05:49:23.277" v="36040" actId="1076"/>
          <ac:cxnSpMkLst>
            <pc:docMk/>
            <pc:sldMk cId="1777881019" sldId="7566"/>
            <ac:cxnSpMk id="53" creationId="{1CDEE447-C817-964D-54F2-2A357F22F63F}"/>
          </ac:cxnSpMkLst>
        </pc:cxnChg>
        <pc:cxnChg chg="add mod">
          <ac:chgData name="Dabade, Vijaykumar" userId="7b73282b-c5a1-40e1-b675-093cab087fef" providerId="ADAL" clId="{EC6C012B-4382-4FA2-BF4C-CF2D8C9B307A}" dt="2025-01-28T03:19:58.824" v="112182" actId="1076"/>
          <ac:cxnSpMkLst>
            <pc:docMk/>
            <pc:sldMk cId="1777881019" sldId="7566"/>
            <ac:cxnSpMk id="54" creationId="{14C80910-4403-3626-0B5B-E3FAD8DA6FF9}"/>
          </ac:cxnSpMkLst>
        </pc:cxnChg>
        <pc:cxnChg chg="add mod">
          <ac:chgData name="Dabade, Vijaykumar" userId="7b73282b-c5a1-40e1-b675-093cab087fef" providerId="ADAL" clId="{EC6C012B-4382-4FA2-BF4C-CF2D8C9B307A}" dt="2025-02-03T02:26:54.729" v="199133" actId="14100"/>
          <ac:cxnSpMkLst>
            <pc:docMk/>
            <pc:sldMk cId="1777881019" sldId="7566"/>
            <ac:cxnSpMk id="89" creationId="{9B5AE3AD-ABEA-B544-BC6A-6D148BC6B4BD}"/>
          </ac:cxnSpMkLst>
        </pc:cxnChg>
        <pc:cxnChg chg="mod">
          <ac:chgData name="Dabade, Vijaykumar" userId="7b73282b-c5a1-40e1-b675-093cab087fef" providerId="ADAL" clId="{EC6C012B-4382-4FA2-BF4C-CF2D8C9B307A}" dt="2025-01-29T04:00:19.509" v="153508" actId="1038"/>
          <ac:cxnSpMkLst>
            <pc:docMk/>
            <pc:sldMk cId="1777881019" sldId="7566"/>
            <ac:cxnSpMk id="90" creationId="{AB51C1E6-CE25-BEE0-43DD-52D2513B0824}"/>
          </ac:cxnSpMkLst>
        </pc:cxnChg>
        <pc:cxnChg chg="del mod">
          <ac:chgData name="Dabade, Vijaykumar" userId="7b73282b-c5a1-40e1-b675-093cab087fef" providerId="ADAL" clId="{EC6C012B-4382-4FA2-BF4C-CF2D8C9B307A}" dt="2025-01-28T03:26:41.073" v="124541" actId="478"/>
          <ac:cxnSpMkLst>
            <pc:docMk/>
            <pc:sldMk cId="1777881019" sldId="7566"/>
            <ac:cxnSpMk id="107" creationId="{18E6AB34-6D8F-661B-683E-D5A5ABEFE51C}"/>
          </ac:cxnSpMkLst>
        </pc:cxnChg>
        <pc:cxnChg chg="add mod">
          <ac:chgData name="Dabade, Vijaykumar" userId="7b73282b-c5a1-40e1-b675-093cab087fef" providerId="ADAL" clId="{EC6C012B-4382-4FA2-BF4C-CF2D8C9B307A}" dt="2025-01-28T03:21:11.692" v="114162" actId="14100"/>
          <ac:cxnSpMkLst>
            <pc:docMk/>
            <pc:sldMk cId="1777881019" sldId="7566"/>
            <ac:cxnSpMk id="108" creationId="{7FDEE0A7-DA2A-5BC4-4DD8-5742CBEC166D}"/>
          </ac:cxnSpMkLst>
        </pc:cxnChg>
        <pc:cxnChg chg="mod">
          <ac:chgData name="Dabade, Vijaykumar" userId="7b73282b-c5a1-40e1-b675-093cab087fef" providerId="ADAL" clId="{EC6C012B-4382-4FA2-BF4C-CF2D8C9B307A}" dt="2025-02-13T06:10:52.583" v="206637" actId="14100"/>
          <ac:cxnSpMkLst>
            <pc:docMk/>
            <pc:sldMk cId="1777881019" sldId="7566"/>
            <ac:cxnSpMk id="118" creationId="{445217C9-C11F-BD34-5FD4-D2CC4C614E66}"/>
          </ac:cxnSpMkLst>
        </pc:cxnChg>
        <pc:cxnChg chg="add mod">
          <ac:chgData name="Dabade, Vijaykumar" userId="7b73282b-c5a1-40e1-b675-093cab087fef" providerId="ADAL" clId="{EC6C012B-4382-4FA2-BF4C-CF2D8C9B307A}" dt="2025-01-29T04:08:08.587" v="167031" actId="14100"/>
          <ac:cxnSpMkLst>
            <pc:docMk/>
            <pc:sldMk cId="1777881019" sldId="7566"/>
            <ac:cxnSpMk id="119" creationId="{96DF02A6-4B12-16D3-D812-B689A9F4E57C}"/>
          </ac:cxnSpMkLst>
        </pc:cxnChg>
        <pc:cxnChg chg="mod">
          <ac:chgData name="Dabade, Vijaykumar" userId="7b73282b-c5a1-40e1-b675-093cab087fef" providerId="ADAL" clId="{EC6C012B-4382-4FA2-BF4C-CF2D8C9B307A}" dt="2025-01-29T04:07:22.073" v="166634" actId="14100"/>
          <ac:cxnSpMkLst>
            <pc:docMk/>
            <pc:sldMk cId="1777881019" sldId="7566"/>
            <ac:cxnSpMk id="122" creationId="{08ABAD2B-D949-1299-2D5F-45053858BAEC}"/>
          </ac:cxnSpMkLst>
        </pc:cxnChg>
        <pc:cxnChg chg="mod">
          <ac:chgData name="Dabade, Vijaykumar" userId="7b73282b-c5a1-40e1-b675-093cab087fef" providerId="ADAL" clId="{EC6C012B-4382-4FA2-BF4C-CF2D8C9B307A}" dt="2025-01-27T05:44:41.563" v="30102" actId="14100"/>
          <ac:cxnSpMkLst>
            <pc:docMk/>
            <pc:sldMk cId="1777881019" sldId="7566"/>
            <ac:cxnSpMk id="138" creationId="{28952305-26AD-A9FD-6DE4-42BBFCDCAC10}"/>
          </ac:cxnSpMkLst>
        </pc:cxnChg>
        <pc:cxnChg chg="mod">
          <ac:chgData name="Dabade, Vijaykumar" userId="7b73282b-c5a1-40e1-b675-093cab087fef" providerId="ADAL" clId="{EC6C012B-4382-4FA2-BF4C-CF2D8C9B307A}" dt="2025-01-28T03:19:58.824" v="112182" actId="1076"/>
          <ac:cxnSpMkLst>
            <pc:docMk/>
            <pc:sldMk cId="1777881019" sldId="7566"/>
            <ac:cxnSpMk id="142" creationId="{0B7BFCDC-AA3B-6012-FC2D-9B324D6FD579}"/>
          </ac:cxnSpMkLst>
        </pc:cxnChg>
        <pc:cxnChg chg="mod">
          <ac:chgData name="Dabade, Vijaykumar" userId="7b73282b-c5a1-40e1-b675-093cab087fef" providerId="ADAL" clId="{EC6C012B-4382-4FA2-BF4C-CF2D8C9B307A}" dt="2025-01-28T03:20:16.899" v="112972" actId="14100"/>
          <ac:cxnSpMkLst>
            <pc:docMk/>
            <pc:sldMk cId="1777881019" sldId="7566"/>
            <ac:cxnSpMk id="160" creationId="{980B7FDC-CCCF-B6F2-F692-74A2F559B29A}"/>
          </ac:cxnSpMkLst>
        </pc:cxnChg>
        <pc:cxnChg chg="mod">
          <ac:chgData name="Dabade, Vijaykumar" userId="7b73282b-c5a1-40e1-b675-093cab087fef" providerId="ADAL" clId="{EC6C012B-4382-4FA2-BF4C-CF2D8C9B307A}" dt="2025-01-28T03:20:08.849" v="112577" actId="14100"/>
          <ac:cxnSpMkLst>
            <pc:docMk/>
            <pc:sldMk cId="1777881019" sldId="7566"/>
            <ac:cxnSpMk id="163" creationId="{FA97930F-9550-25B9-65DD-D749A63B68A6}"/>
          </ac:cxnSpMkLst>
        </pc:cxnChg>
        <pc:cxnChg chg="mod">
          <ac:chgData name="Dabade, Vijaykumar" userId="7b73282b-c5a1-40e1-b675-093cab087fef" providerId="ADAL" clId="{EC6C012B-4382-4FA2-BF4C-CF2D8C9B307A}" dt="2025-01-28T03:28:15.898" v="127760" actId="14100"/>
          <ac:cxnSpMkLst>
            <pc:docMk/>
            <pc:sldMk cId="1777881019" sldId="7566"/>
            <ac:cxnSpMk id="179" creationId="{D2A43253-4D27-7EC5-D018-E1C9DB7FE0E6}"/>
          </ac:cxnSpMkLst>
        </pc:cxnChg>
        <pc:cxnChg chg="del mod">
          <ac:chgData name="Dabade, Vijaykumar" userId="7b73282b-c5a1-40e1-b675-093cab087fef" providerId="ADAL" clId="{EC6C012B-4382-4FA2-BF4C-CF2D8C9B307A}" dt="2025-01-28T03:26:54.721" v="125335" actId="478"/>
          <ac:cxnSpMkLst>
            <pc:docMk/>
            <pc:sldMk cId="1777881019" sldId="7566"/>
            <ac:cxnSpMk id="205" creationId="{78EA6A0C-D409-15C7-91C3-37ED3797BD6E}"/>
          </ac:cxnSpMkLst>
        </pc:cxnChg>
        <pc:cxnChg chg="mod">
          <ac:chgData name="Dabade, Vijaykumar" userId="7b73282b-c5a1-40e1-b675-093cab087fef" providerId="ADAL" clId="{EC6C012B-4382-4FA2-BF4C-CF2D8C9B307A}" dt="2025-01-29T04:04:25.793" v="161482" actId="1076"/>
          <ac:cxnSpMkLst>
            <pc:docMk/>
            <pc:sldMk cId="1777881019" sldId="7566"/>
            <ac:cxnSpMk id="233" creationId="{E5E10EE9-6346-E3AB-BFE0-3ADDBD27E8E0}"/>
          </ac:cxnSpMkLst>
        </pc:cxnChg>
        <pc:cxnChg chg="mod">
          <ac:chgData name="Dabade, Vijaykumar" userId="7b73282b-c5a1-40e1-b675-093cab087fef" providerId="ADAL" clId="{EC6C012B-4382-4FA2-BF4C-CF2D8C9B307A}" dt="2025-01-29T04:05:40.843" v="163462" actId="1076"/>
          <ac:cxnSpMkLst>
            <pc:docMk/>
            <pc:sldMk cId="1777881019" sldId="7566"/>
            <ac:cxnSpMk id="238" creationId="{48B6F3BD-80E6-977E-3609-A53FB0668230}"/>
          </ac:cxnSpMkLst>
        </pc:cxnChg>
        <pc:cxnChg chg="mod">
          <ac:chgData name="Dabade, Vijaykumar" userId="7b73282b-c5a1-40e1-b675-093cab087fef" providerId="ADAL" clId="{EC6C012B-4382-4FA2-BF4C-CF2D8C9B307A}" dt="2025-01-29T04:05:55.165" v="163858" actId="14100"/>
          <ac:cxnSpMkLst>
            <pc:docMk/>
            <pc:sldMk cId="1777881019" sldId="7566"/>
            <ac:cxnSpMk id="242" creationId="{9216422A-EF8E-C605-1CBB-E8BB081C2B0F}"/>
          </ac:cxnSpMkLst>
        </pc:cxnChg>
        <pc:cxnChg chg="mod">
          <ac:chgData name="Dabade, Vijaykumar" userId="7b73282b-c5a1-40e1-b675-093cab087fef" providerId="ADAL" clId="{EC6C012B-4382-4FA2-BF4C-CF2D8C9B307A}" dt="2025-01-27T05:44:34.597" v="29707"/>
          <ac:cxnSpMkLst>
            <pc:docMk/>
            <pc:sldMk cId="1777881019" sldId="7566"/>
            <ac:cxnSpMk id="249" creationId="{58E3CCFF-1976-E9BC-3B89-899EECB9EC78}"/>
          </ac:cxnSpMkLst>
        </pc:cxnChg>
        <pc:cxnChg chg="mod">
          <ac:chgData name="Dabade, Vijaykumar" userId="7b73282b-c5a1-40e1-b675-093cab087fef" providerId="ADAL" clId="{EC6C012B-4382-4FA2-BF4C-CF2D8C9B307A}" dt="2025-01-27T05:44:34.597" v="29707"/>
          <ac:cxnSpMkLst>
            <pc:docMk/>
            <pc:sldMk cId="1777881019" sldId="7566"/>
            <ac:cxnSpMk id="250" creationId="{8F10B725-2347-84BC-C7AB-E88A39AA38AF}"/>
          </ac:cxnSpMkLst>
        </pc:cxnChg>
        <pc:cxnChg chg="mod">
          <ac:chgData name="Dabade, Vijaykumar" userId="7b73282b-c5a1-40e1-b675-093cab087fef" providerId="ADAL" clId="{EC6C012B-4382-4FA2-BF4C-CF2D8C9B307A}" dt="2025-01-27T05:44:34.597" v="29707"/>
          <ac:cxnSpMkLst>
            <pc:docMk/>
            <pc:sldMk cId="1777881019" sldId="7566"/>
            <ac:cxnSpMk id="251" creationId="{81499035-2067-3CCC-F46B-3CFDD2790AD0}"/>
          </ac:cxnSpMkLst>
        </pc:cxnChg>
        <pc:cxnChg chg="mod">
          <ac:chgData name="Dabade, Vijaykumar" userId="7b73282b-c5a1-40e1-b675-093cab087fef" providerId="ADAL" clId="{EC6C012B-4382-4FA2-BF4C-CF2D8C9B307A}" dt="2025-01-27T05:44:34.597" v="29707"/>
          <ac:cxnSpMkLst>
            <pc:docMk/>
            <pc:sldMk cId="1777881019" sldId="7566"/>
            <ac:cxnSpMk id="252" creationId="{32A40ECF-0913-7434-23C1-D1561A715FD6}"/>
          </ac:cxnSpMkLst>
        </pc:cxnChg>
        <pc:cxnChg chg="del mod">
          <ac:chgData name="Dabade, Vijaykumar" userId="7b73282b-c5a1-40e1-b675-093cab087fef" providerId="ADAL" clId="{EC6C012B-4382-4FA2-BF4C-CF2D8C9B307A}" dt="2025-01-28T03:26:50.933" v="124939" actId="478"/>
          <ac:cxnSpMkLst>
            <pc:docMk/>
            <pc:sldMk cId="1777881019" sldId="7566"/>
            <ac:cxnSpMk id="253" creationId="{358EC670-08CF-496D-9D9D-32F14331CA2B}"/>
          </ac:cxnSpMkLst>
        </pc:cxnChg>
        <pc:cxnChg chg="mod">
          <ac:chgData name="Dabade, Vijaykumar" userId="7b73282b-c5a1-40e1-b675-093cab087fef" providerId="ADAL" clId="{EC6C012B-4382-4FA2-BF4C-CF2D8C9B307A}" dt="2025-01-27T05:44:34.597" v="29707"/>
          <ac:cxnSpMkLst>
            <pc:docMk/>
            <pc:sldMk cId="1777881019" sldId="7566"/>
            <ac:cxnSpMk id="254" creationId="{3DF2FDA1-7B0F-4B0A-6BA8-9143A0C6E23F}"/>
          </ac:cxnSpMkLst>
        </pc:cxnChg>
        <pc:cxnChg chg="mod">
          <ac:chgData name="Dabade, Vijaykumar" userId="7b73282b-c5a1-40e1-b675-093cab087fef" providerId="ADAL" clId="{EC6C012B-4382-4FA2-BF4C-CF2D8C9B307A}" dt="2025-01-27T05:44:34.597" v="29707"/>
          <ac:cxnSpMkLst>
            <pc:docMk/>
            <pc:sldMk cId="1777881019" sldId="7566"/>
            <ac:cxnSpMk id="255" creationId="{9D27F61F-908B-4D38-11C7-CAC5AF2B053A}"/>
          </ac:cxnSpMkLst>
        </pc:cxnChg>
        <pc:cxnChg chg="mod">
          <ac:chgData name="Dabade, Vijaykumar" userId="7b73282b-c5a1-40e1-b675-093cab087fef" providerId="ADAL" clId="{EC6C012B-4382-4FA2-BF4C-CF2D8C9B307A}" dt="2025-01-29T03:59:31.580" v="152310" actId="1076"/>
          <ac:cxnSpMkLst>
            <pc:docMk/>
            <pc:sldMk cId="1777881019" sldId="7566"/>
            <ac:cxnSpMk id="256" creationId="{EB1F3306-BA8D-9616-8D2E-2EE390C9CC57}"/>
          </ac:cxnSpMkLst>
        </pc:cxnChg>
        <pc:cxnChg chg="mod">
          <ac:chgData name="Dabade, Vijaykumar" userId="7b73282b-c5a1-40e1-b675-093cab087fef" providerId="ADAL" clId="{EC6C012B-4382-4FA2-BF4C-CF2D8C9B307A}" dt="2025-01-29T04:05:32.369" v="163067" actId="14100"/>
          <ac:cxnSpMkLst>
            <pc:docMk/>
            <pc:sldMk cId="1777881019" sldId="7566"/>
            <ac:cxnSpMk id="259" creationId="{DAC39ADE-C53D-C6EB-D645-37C501854678}"/>
          </ac:cxnSpMkLst>
        </pc:cxnChg>
        <pc:cxnChg chg="mod">
          <ac:chgData name="Dabade, Vijaykumar" userId="7b73282b-c5a1-40e1-b675-093cab087fef" providerId="ADAL" clId="{EC6C012B-4382-4FA2-BF4C-CF2D8C9B307A}" dt="2025-01-29T04:00:19.509" v="153508" actId="1038"/>
          <ac:cxnSpMkLst>
            <pc:docMk/>
            <pc:sldMk cId="1777881019" sldId="7566"/>
            <ac:cxnSpMk id="267" creationId="{93446381-E366-435B-BE2E-32D761FA6113}"/>
          </ac:cxnSpMkLst>
        </pc:cxnChg>
        <pc:cxnChg chg="mod">
          <ac:chgData name="Dabade, Vijaykumar" userId="7b73282b-c5a1-40e1-b675-093cab087fef" providerId="ADAL" clId="{EC6C012B-4382-4FA2-BF4C-CF2D8C9B307A}" dt="2025-01-27T07:20:54.635" v="53541" actId="1076"/>
          <ac:cxnSpMkLst>
            <pc:docMk/>
            <pc:sldMk cId="1777881019" sldId="7566"/>
            <ac:cxnSpMk id="271" creationId="{C85DC09E-A075-5E77-8275-B9654289F52B}"/>
          </ac:cxnSpMkLst>
        </pc:cxnChg>
        <pc:cxnChg chg="mod">
          <ac:chgData name="Dabade, Vijaykumar" userId="7b73282b-c5a1-40e1-b675-093cab087fef" providerId="ADAL" clId="{EC6C012B-4382-4FA2-BF4C-CF2D8C9B307A}" dt="2025-01-27T05:27:29.894" v="7124" actId="14100"/>
          <ac:cxnSpMkLst>
            <pc:docMk/>
            <pc:sldMk cId="1777881019" sldId="7566"/>
            <ac:cxnSpMk id="282" creationId="{5C9BFBF6-78E9-1335-DC01-448476901863}"/>
          </ac:cxnSpMkLst>
        </pc:cxnChg>
        <pc:cxnChg chg="mod">
          <ac:chgData name="Dabade, Vijaykumar" userId="7b73282b-c5a1-40e1-b675-093cab087fef" providerId="ADAL" clId="{EC6C012B-4382-4FA2-BF4C-CF2D8C9B307A}" dt="2025-01-27T05:26:51.213" v="5936" actId="33986"/>
          <ac:cxnSpMkLst>
            <pc:docMk/>
            <pc:sldMk cId="1777881019" sldId="7566"/>
            <ac:cxnSpMk id="289" creationId="{C069796E-9ECC-56AB-873D-6AF7F6A43301}"/>
          </ac:cxnSpMkLst>
        </pc:cxnChg>
        <pc:cxnChg chg="mod">
          <ac:chgData name="Dabade, Vijaykumar" userId="7b73282b-c5a1-40e1-b675-093cab087fef" providerId="ADAL" clId="{EC6C012B-4382-4FA2-BF4C-CF2D8C9B307A}" dt="2025-01-27T07:29:34.901" v="61853" actId="14100"/>
          <ac:cxnSpMkLst>
            <pc:docMk/>
            <pc:sldMk cId="1777881019" sldId="7566"/>
            <ac:cxnSpMk id="293" creationId="{A53982CF-68DD-2B07-B4DB-750C92F8C0B6}"/>
          </ac:cxnSpMkLst>
        </pc:cxnChg>
        <pc:cxnChg chg="mod">
          <ac:chgData name="Dabade, Vijaykumar" userId="7b73282b-c5a1-40e1-b675-093cab087fef" providerId="ADAL" clId="{EC6C012B-4382-4FA2-BF4C-CF2D8C9B307A}" dt="2025-01-27T05:33:45.211" v="15042" actId="1076"/>
          <ac:cxnSpMkLst>
            <pc:docMk/>
            <pc:sldMk cId="1777881019" sldId="7566"/>
            <ac:cxnSpMk id="296" creationId="{0C659594-B1CF-7E69-1D22-90E7FDD85D7A}"/>
          </ac:cxnSpMkLst>
        </pc:cxnChg>
        <pc:cxnChg chg="del">
          <ac:chgData name="Dabade, Vijaykumar" userId="7b73282b-c5a1-40e1-b675-093cab087fef" providerId="ADAL" clId="{EC6C012B-4382-4FA2-BF4C-CF2D8C9B307A}" dt="2025-01-27T05:44:29.747" v="29705" actId="478"/>
          <ac:cxnSpMkLst>
            <pc:docMk/>
            <pc:sldMk cId="1777881019" sldId="7566"/>
            <ac:cxnSpMk id="1066" creationId="{38CADECD-805E-5B1D-608B-6D3E991793DB}"/>
          </ac:cxnSpMkLst>
        </pc:cxnChg>
        <pc:cxnChg chg="del">
          <ac:chgData name="Dabade, Vijaykumar" userId="7b73282b-c5a1-40e1-b675-093cab087fef" providerId="ADAL" clId="{EC6C012B-4382-4FA2-BF4C-CF2D8C9B307A}" dt="2025-01-27T05:44:29.747" v="29705" actId="478"/>
          <ac:cxnSpMkLst>
            <pc:docMk/>
            <pc:sldMk cId="1777881019" sldId="7566"/>
            <ac:cxnSpMk id="1067" creationId="{505EA944-A643-868E-78FB-0EEE5F180D98}"/>
          </ac:cxnSpMkLst>
        </pc:cxnChg>
        <pc:cxnChg chg="del">
          <ac:chgData name="Dabade, Vijaykumar" userId="7b73282b-c5a1-40e1-b675-093cab087fef" providerId="ADAL" clId="{EC6C012B-4382-4FA2-BF4C-CF2D8C9B307A}" dt="2025-01-27T05:44:29.747" v="29705" actId="478"/>
          <ac:cxnSpMkLst>
            <pc:docMk/>
            <pc:sldMk cId="1777881019" sldId="7566"/>
            <ac:cxnSpMk id="1068" creationId="{618EA2BA-7F48-AB59-3B8C-3DA048206311}"/>
          </ac:cxnSpMkLst>
        </pc:cxnChg>
        <pc:cxnChg chg="del">
          <ac:chgData name="Dabade, Vijaykumar" userId="7b73282b-c5a1-40e1-b675-093cab087fef" providerId="ADAL" clId="{EC6C012B-4382-4FA2-BF4C-CF2D8C9B307A}" dt="2025-01-27T05:44:29.747" v="29705" actId="478"/>
          <ac:cxnSpMkLst>
            <pc:docMk/>
            <pc:sldMk cId="1777881019" sldId="7566"/>
            <ac:cxnSpMk id="1069" creationId="{A8D3699F-12E5-E8AA-5BBE-359FA9038A95}"/>
          </ac:cxnSpMkLst>
        </pc:cxnChg>
        <pc:cxnChg chg="del">
          <ac:chgData name="Dabade, Vijaykumar" userId="7b73282b-c5a1-40e1-b675-093cab087fef" providerId="ADAL" clId="{EC6C012B-4382-4FA2-BF4C-CF2D8C9B307A}" dt="2025-01-27T05:44:29.747" v="29705" actId="478"/>
          <ac:cxnSpMkLst>
            <pc:docMk/>
            <pc:sldMk cId="1777881019" sldId="7566"/>
            <ac:cxnSpMk id="1070" creationId="{E8D996C2-EE21-2420-FA58-2B9AF1F1B939}"/>
          </ac:cxnSpMkLst>
        </pc:cxnChg>
        <pc:cxnChg chg="del">
          <ac:chgData name="Dabade, Vijaykumar" userId="7b73282b-c5a1-40e1-b675-093cab087fef" providerId="ADAL" clId="{EC6C012B-4382-4FA2-BF4C-CF2D8C9B307A}" dt="2025-01-27T05:44:29.747" v="29705" actId="478"/>
          <ac:cxnSpMkLst>
            <pc:docMk/>
            <pc:sldMk cId="1777881019" sldId="7566"/>
            <ac:cxnSpMk id="1071" creationId="{8199B7DC-8E3E-6F6E-AC6D-284F9B9ADF75}"/>
          </ac:cxnSpMkLst>
        </pc:cxnChg>
        <pc:cxnChg chg="del">
          <ac:chgData name="Dabade, Vijaykumar" userId="7b73282b-c5a1-40e1-b675-093cab087fef" providerId="ADAL" clId="{EC6C012B-4382-4FA2-BF4C-CF2D8C9B307A}" dt="2025-01-27T05:44:29.747" v="29705" actId="478"/>
          <ac:cxnSpMkLst>
            <pc:docMk/>
            <pc:sldMk cId="1777881019" sldId="7566"/>
            <ac:cxnSpMk id="1072" creationId="{AF5E4A2A-2C4C-40C7-A0E9-1F63792AF2BE}"/>
          </ac:cxnSpMkLst>
        </pc:cxnChg>
        <pc:cxnChg chg="del">
          <ac:chgData name="Dabade, Vijaykumar" userId="7b73282b-c5a1-40e1-b675-093cab087fef" providerId="ADAL" clId="{EC6C012B-4382-4FA2-BF4C-CF2D8C9B307A}" dt="2025-01-27T05:44:29.747" v="29705" actId="478"/>
          <ac:cxnSpMkLst>
            <pc:docMk/>
            <pc:sldMk cId="1777881019" sldId="7566"/>
            <ac:cxnSpMk id="1073" creationId="{F2B01A55-A86A-E0BF-B38D-1E0E1E67F0E6}"/>
          </ac:cxnSpMkLst>
        </pc:cxnChg>
        <pc:cxnChg chg="del">
          <ac:chgData name="Dabade, Vijaykumar" userId="7b73282b-c5a1-40e1-b675-093cab087fef" providerId="ADAL" clId="{EC6C012B-4382-4FA2-BF4C-CF2D8C9B307A}" dt="2025-01-27T05:44:29.747" v="29705" actId="478"/>
          <ac:cxnSpMkLst>
            <pc:docMk/>
            <pc:sldMk cId="1777881019" sldId="7566"/>
            <ac:cxnSpMk id="1074" creationId="{2C5B4BD5-695A-E56C-7758-14C87C7E611B}"/>
          </ac:cxnSpMkLst>
        </pc:cxnChg>
        <pc:cxnChg chg="del">
          <ac:chgData name="Dabade, Vijaykumar" userId="7b73282b-c5a1-40e1-b675-093cab087fef" providerId="ADAL" clId="{EC6C012B-4382-4FA2-BF4C-CF2D8C9B307A}" dt="2025-01-27T05:44:32.922" v="29706" actId="478"/>
          <ac:cxnSpMkLst>
            <pc:docMk/>
            <pc:sldMk cId="1777881019" sldId="7566"/>
            <ac:cxnSpMk id="1080" creationId="{BDB6E9B3-B005-2CEE-EEF5-D567DAA57670}"/>
          </ac:cxnSpMkLst>
        </pc:cxnChg>
        <pc:cxnChg chg="mod">
          <ac:chgData name="Dabade, Vijaykumar" userId="7b73282b-c5a1-40e1-b675-093cab087fef" providerId="ADAL" clId="{EC6C012B-4382-4FA2-BF4C-CF2D8C9B307A}" dt="2025-01-29T04:07:13.203" v="166239" actId="14100"/>
          <ac:cxnSpMkLst>
            <pc:docMk/>
            <pc:sldMk cId="1777881019" sldId="7566"/>
            <ac:cxnSpMk id="2109" creationId="{EAEB7389-5E01-C829-731F-68FE932C7C29}"/>
          </ac:cxnSpMkLst>
        </pc:cxnChg>
        <pc:cxnChg chg="mod">
          <ac:chgData name="Dabade, Vijaykumar" userId="7b73282b-c5a1-40e1-b675-093cab087fef" providerId="ADAL" clId="{EC6C012B-4382-4FA2-BF4C-CF2D8C9B307A}" dt="2025-01-27T07:22:56.539" v="55124" actId="1076"/>
          <ac:cxnSpMkLst>
            <pc:docMk/>
            <pc:sldMk cId="1777881019" sldId="7566"/>
            <ac:cxnSpMk id="4096" creationId="{2A05A824-909C-94C5-FBCF-19C2A8E29075}"/>
          </ac:cxnSpMkLst>
        </pc:cxnChg>
        <pc:cxnChg chg="add mod">
          <ac:chgData name="Dabade, Vijaykumar" userId="7b73282b-c5a1-40e1-b675-093cab087fef" providerId="ADAL" clId="{EC6C012B-4382-4FA2-BF4C-CF2D8C9B307A}" dt="2025-02-13T06:11:33.898" v="209797" actId="14100"/>
          <ac:cxnSpMkLst>
            <pc:docMk/>
            <pc:sldMk cId="1777881019" sldId="7566"/>
            <ac:cxnSpMk id="4099" creationId="{1A26FD2B-2668-6183-BB98-AA90F0AAADFB}"/>
          </ac:cxnSpMkLst>
        </pc:cxnChg>
        <pc:cxnChg chg="mod">
          <ac:chgData name="Dabade, Vijaykumar" userId="7b73282b-c5a1-40e1-b675-093cab087fef" providerId="ADAL" clId="{EC6C012B-4382-4FA2-BF4C-CF2D8C9B307A}" dt="2025-01-29T04:00:19.509" v="153508" actId="1038"/>
          <ac:cxnSpMkLst>
            <pc:docMk/>
            <pc:sldMk cId="1777881019" sldId="7566"/>
            <ac:cxnSpMk id="4109" creationId="{C485C3C2-B329-9119-6BF2-74B25E025459}"/>
          </ac:cxnSpMkLst>
        </pc:cxnChg>
        <pc:cxnChg chg="add mod">
          <ac:chgData name="Dabade, Vijaykumar" userId="7b73282b-c5a1-40e1-b675-093cab087fef" providerId="ADAL" clId="{EC6C012B-4382-4FA2-BF4C-CF2D8C9B307A}" dt="2025-02-13T06:10:27.572" v="204267" actId="1076"/>
          <ac:cxnSpMkLst>
            <pc:docMk/>
            <pc:sldMk cId="1777881019" sldId="7566"/>
            <ac:cxnSpMk id="4111" creationId="{CC522C42-500E-F57E-3EA4-B3B7A58E63FF}"/>
          </ac:cxnSpMkLst>
        </pc:cxnChg>
        <pc:cxnChg chg="mod">
          <ac:chgData name="Dabade, Vijaykumar" userId="7b73282b-c5a1-40e1-b675-093cab087fef" providerId="ADAL" clId="{EC6C012B-4382-4FA2-BF4C-CF2D8C9B307A}" dt="2025-01-27T05:33:31.519" v="14646" actId="1076"/>
          <ac:cxnSpMkLst>
            <pc:docMk/>
            <pc:sldMk cId="1777881019" sldId="7566"/>
            <ac:cxnSpMk id="4122" creationId="{A59C9D53-0BAF-0FDC-070E-7561C24B76F5}"/>
          </ac:cxnSpMkLst>
        </pc:cxnChg>
        <pc:cxnChg chg="mod">
          <ac:chgData name="Dabade, Vijaykumar" userId="7b73282b-c5a1-40e1-b675-093cab087fef" providerId="ADAL" clId="{EC6C012B-4382-4FA2-BF4C-CF2D8C9B307A}" dt="2025-01-29T04:00:19.509" v="153508" actId="1038"/>
          <ac:cxnSpMkLst>
            <pc:docMk/>
            <pc:sldMk cId="1777881019" sldId="7566"/>
            <ac:cxnSpMk id="4127" creationId="{96F9B95C-B4F4-990F-EB02-950FCD8A7BDA}"/>
          </ac:cxnSpMkLst>
        </pc:cxnChg>
        <pc:cxnChg chg="add mod">
          <ac:chgData name="Dabade, Vijaykumar" userId="7b73282b-c5a1-40e1-b675-093cab087fef" providerId="ADAL" clId="{EC6C012B-4382-4FA2-BF4C-CF2D8C9B307A}" dt="2025-01-28T03:47:51.233" v="133710" actId="1076"/>
          <ac:cxnSpMkLst>
            <pc:docMk/>
            <pc:sldMk cId="1777881019" sldId="7566"/>
            <ac:cxnSpMk id="4131" creationId="{F2134366-5912-4665-85D1-E4CA3653CB25}"/>
          </ac:cxnSpMkLst>
        </pc:cxnChg>
        <pc:cxnChg chg="add mod">
          <ac:chgData name="Dabade, Vijaykumar" userId="7b73282b-c5a1-40e1-b675-093cab087fef" providerId="ADAL" clId="{EC6C012B-4382-4FA2-BF4C-CF2D8C9B307A}" dt="2025-01-28T03:28:55.600" v="128553" actId="196"/>
          <ac:cxnSpMkLst>
            <pc:docMk/>
            <pc:sldMk cId="1777881019" sldId="7566"/>
            <ac:cxnSpMk id="4132" creationId="{3371B3FC-2643-EDEE-E390-35BEDF8B30B5}"/>
          </ac:cxnSpMkLst>
        </pc:cxnChg>
        <pc:cxnChg chg="mod ord">
          <ac:chgData name="Dabade, Vijaykumar" userId="7b73282b-c5a1-40e1-b675-093cab087fef" providerId="ADAL" clId="{EC6C012B-4382-4FA2-BF4C-CF2D8C9B307A}" dt="2025-01-27T05:45:49.568" v="32079" actId="166"/>
          <ac:cxnSpMkLst>
            <pc:docMk/>
            <pc:sldMk cId="1777881019" sldId="7566"/>
            <ac:cxnSpMk id="4148" creationId="{036184EE-6D58-A852-D0AE-D5E74A262A8A}"/>
          </ac:cxnSpMkLst>
        </pc:cxnChg>
        <pc:cxnChg chg="mod ord">
          <ac:chgData name="Dabade, Vijaykumar" userId="7b73282b-c5a1-40e1-b675-093cab087fef" providerId="ADAL" clId="{EC6C012B-4382-4FA2-BF4C-CF2D8C9B307A}" dt="2025-02-13T06:10:55.624" v="207032" actId="14100"/>
          <ac:cxnSpMkLst>
            <pc:docMk/>
            <pc:sldMk cId="1777881019" sldId="7566"/>
            <ac:cxnSpMk id="4151" creationId="{62139D67-10AE-CFD4-6C89-CEB4D9155C22}"/>
          </ac:cxnSpMkLst>
        </pc:cxnChg>
        <pc:cxnChg chg="mod">
          <ac:chgData name="Dabade, Vijaykumar" userId="7b73282b-c5a1-40e1-b675-093cab087fef" providerId="ADAL" clId="{EC6C012B-4382-4FA2-BF4C-CF2D8C9B307A}" dt="2025-01-27T05:35:43.726" v="16231"/>
          <ac:cxnSpMkLst>
            <pc:docMk/>
            <pc:sldMk cId="1777881019" sldId="7566"/>
            <ac:cxnSpMk id="4162" creationId="{708B782C-902B-515D-8673-EFBAC931566F}"/>
          </ac:cxnSpMkLst>
        </pc:cxnChg>
        <pc:cxnChg chg="mod">
          <ac:chgData name="Dabade, Vijaykumar" userId="7b73282b-c5a1-40e1-b675-093cab087fef" providerId="ADAL" clId="{EC6C012B-4382-4FA2-BF4C-CF2D8C9B307A}" dt="2025-01-27T05:35:43.726" v="16231"/>
          <ac:cxnSpMkLst>
            <pc:docMk/>
            <pc:sldMk cId="1777881019" sldId="7566"/>
            <ac:cxnSpMk id="4166" creationId="{96D99526-C7D0-3D1A-1099-6853C4198D15}"/>
          </ac:cxnSpMkLst>
        </pc:cxnChg>
        <pc:cxnChg chg="mod">
          <ac:chgData name="Dabade, Vijaykumar" userId="7b73282b-c5a1-40e1-b675-093cab087fef" providerId="ADAL" clId="{EC6C012B-4382-4FA2-BF4C-CF2D8C9B307A}" dt="2025-01-27T05:35:43.726" v="16231"/>
          <ac:cxnSpMkLst>
            <pc:docMk/>
            <pc:sldMk cId="1777881019" sldId="7566"/>
            <ac:cxnSpMk id="4168" creationId="{2B26070E-0766-C13C-3471-E754187FB921}"/>
          </ac:cxnSpMkLst>
        </pc:cxnChg>
        <pc:cxnChg chg="mod">
          <ac:chgData name="Dabade, Vijaykumar" userId="7b73282b-c5a1-40e1-b675-093cab087fef" providerId="ADAL" clId="{EC6C012B-4382-4FA2-BF4C-CF2D8C9B307A}" dt="2025-01-29T04:00:19.509" v="153508" actId="1038"/>
          <ac:cxnSpMkLst>
            <pc:docMk/>
            <pc:sldMk cId="1777881019" sldId="7566"/>
            <ac:cxnSpMk id="4169" creationId="{ECE75279-C57D-8816-7605-CF19F2197ADD}"/>
          </ac:cxnSpMkLst>
        </pc:cxnChg>
        <pc:cxnChg chg="mod">
          <ac:chgData name="Dabade, Vijaykumar" userId="7b73282b-c5a1-40e1-b675-093cab087fef" providerId="ADAL" clId="{EC6C012B-4382-4FA2-BF4C-CF2D8C9B307A}" dt="2025-01-27T05:35:43.726" v="16231"/>
          <ac:cxnSpMkLst>
            <pc:docMk/>
            <pc:sldMk cId="1777881019" sldId="7566"/>
            <ac:cxnSpMk id="4170" creationId="{681262E0-C524-27D2-AD9C-A0DE322D2C46}"/>
          </ac:cxnSpMkLst>
        </pc:cxnChg>
        <pc:cxnChg chg="mod">
          <ac:chgData name="Dabade, Vijaykumar" userId="7b73282b-c5a1-40e1-b675-093cab087fef" providerId="ADAL" clId="{EC6C012B-4382-4FA2-BF4C-CF2D8C9B307A}" dt="2025-01-27T05:35:43.726" v="16231"/>
          <ac:cxnSpMkLst>
            <pc:docMk/>
            <pc:sldMk cId="1777881019" sldId="7566"/>
            <ac:cxnSpMk id="4171" creationId="{3FFBB5E7-3A22-5E26-C83F-C8215E07DBF0}"/>
          </ac:cxnSpMkLst>
        </pc:cxnChg>
        <pc:cxnChg chg="mod">
          <ac:chgData name="Dabade, Vijaykumar" userId="7b73282b-c5a1-40e1-b675-093cab087fef" providerId="ADAL" clId="{EC6C012B-4382-4FA2-BF4C-CF2D8C9B307A}" dt="2025-01-27T05:35:43.726" v="16231"/>
          <ac:cxnSpMkLst>
            <pc:docMk/>
            <pc:sldMk cId="1777881019" sldId="7566"/>
            <ac:cxnSpMk id="4173" creationId="{C0E5D7C8-EA46-B784-42A9-44C79010D5A4}"/>
          </ac:cxnSpMkLst>
        </pc:cxnChg>
        <pc:cxnChg chg="mod">
          <ac:chgData name="Dabade, Vijaykumar" userId="7b73282b-c5a1-40e1-b675-093cab087fef" providerId="ADAL" clId="{EC6C012B-4382-4FA2-BF4C-CF2D8C9B307A}" dt="2025-01-27T05:35:43.726" v="16231"/>
          <ac:cxnSpMkLst>
            <pc:docMk/>
            <pc:sldMk cId="1777881019" sldId="7566"/>
            <ac:cxnSpMk id="4176" creationId="{F0A7B597-F07C-D654-C9F8-3E533AC02E32}"/>
          </ac:cxnSpMkLst>
        </pc:cxnChg>
        <pc:cxnChg chg="mod">
          <ac:chgData name="Dabade, Vijaykumar" userId="7b73282b-c5a1-40e1-b675-093cab087fef" providerId="ADAL" clId="{EC6C012B-4382-4FA2-BF4C-CF2D8C9B307A}" dt="2025-01-27T05:35:43.726" v="16231"/>
          <ac:cxnSpMkLst>
            <pc:docMk/>
            <pc:sldMk cId="1777881019" sldId="7566"/>
            <ac:cxnSpMk id="4177" creationId="{2609F537-B14E-7703-7D61-2661F7C5A506}"/>
          </ac:cxnSpMkLst>
        </pc:cxnChg>
        <pc:cxnChg chg="mod">
          <ac:chgData name="Dabade, Vijaykumar" userId="7b73282b-c5a1-40e1-b675-093cab087fef" providerId="ADAL" clId="{EC6C012B-4382-4FA2-BF4C-CF2D8C9B307A}" dt="2025-01-29T04:04:25.793" v="161482" actId="1076"/>
          <ac:cxnSpMkLst>
            <pc:docMk/>
            <pc:sldMk cId="1777881019" sldId="7566"/>
            <ac:cxnSpMk id="4181" creationId="{9C39A704-AC31-D00C-94C5-5B31D3B36C39}"/>
          </ac:cxnSpMkLst>
        </pc:cxnChg>
        <pc:cxnChg chg="mod">
          <ac:chgData name="Dabade, Vijaykumar" userId="7b73282b-c5a1-40e1-b675-093cab087fef" providerId="ADAL" clId="{EC6C012B-4382-4FA2-BF4C-CF2D8C9B307A}" dt="2025-01-27T05:35:43.726" v="16231"/>
          <ac:cxnSpMkLst>
            <pc:docMk/>
            <pc:sldMk cId="1777881019" sldId="7566"/>
            <ac:cxnSpMk id="4187" creationId="{3C0E4DD2-73DA-87B1-C30A-AEF122996106}"/>
          </ac:cxnSpMkLst>
        </pc:cxnChg>
        <pc:cxnChg chg="mod">
          <ac:chgData name="Dabade, Vijaykumar" userId="7b73282b-c5a1-40e1-b675-093cab087fef" providerId="ADAL" clId="{EC6C012B-4382-4FA2-BF4C-CF2D8C9B307A}" dt="2025-01-27T05:35:43.726" v="16231"/>
          <ac:cxnSpMkLst>
            <pc:docMk/>
            <pc:sldMk cId="1777881019" sldId="7566"/>
            <ac:cxnSpMk id="4193" creationId="{3442F193-B8E9-B74D-BC44-FCCD08B4395C}"/>
          </ac:cxnSpMkLst>
        </pc:cxnChg>
        <pc:cxnChg chg="del mod">
          <ac:chgData name="Dabade, Vijaykumar" userId="7b73282b-c5a1-40e1-b675-093cab087fef" providerId="ADAL" clId="{EC6C012B-4382-4FA2-BF4C-CF2D8C9B307A}" dt="2025-01-28T03:18:47.343" v="110201" actId="478"/>
          <ac:cxnSpMkLst>
            <pc:docMk/>
            <pc:sldMk cId="1777881019" sldId="7566"/>
            <ac:cxnSpMk id="4211" creationId="{AC080778-63DD-1C21-4F07-0508A0EC7669}"/>
          </ac:cxnSpMkLst>
        </pc:cxnChg>
        <pc:cxnChg chg="mod">
          <ac:chgData name="Dabade, Vijaykumar" userId="7b73282b-c5a1-40e1-b675-093cab087fef" providerId="ADAL" clId="{EC6C012B-4382-4FA2-BF4C-CF2D8C9B307A}" dt="2025-01-29T04:06:07.605" v="164253" actId="1076"/>
          <ac:cxnSpMkLst>
            <pc:docMk/>
            <pc:sldMk cId="1777881019" sldId="7566"/>
            <ac:cxnSpMk id="4216" creationId="{BB64AF36-2DA5-E471-9D5E-4197AF2CC6E9}"/>
          </ac:cxnSpMkLst>
        </pc:cxnChg>
        <pc:cxnChg chg="mod">
          <ac:chgData name="Dabade, Vijaykumar" userId="7b73282b-c5a1-40e1-b675-093cab087fef" providerId="ADAL" clId="{EC6C012B-4382-4FA2-BF4C-CF2D8C9B307A}" dt="2025-02-03T02:31:25.783" v="199927" actId="14100"/>
          <ac:cxnSpMkLst>
            <pc:docMk/>
            <pc:sldMk cId="1777881019" sldId="7566"/>
            <ac:cxnSpMk id="4223" creationId="{EC31E3D8-AB4A-3393-BB1F-36FBE5596B47}"/>
          </ac:cxnSpMkLst>
        </pc:cxnChg>
        <pc:cxnChg chg="mod">
          <ac:chgData name="Dabade, Vijaykumar" userId="7b73282b-c5a1-40e1-b675-093cab087fef" providerId="ADAL" clId="{EC6C012B-4382-4FA2-BF4C-CF2D8C9B307A}" dt="2025-01-27T05:44:34.597" v="29707"/>
          <ac:cxnSpMkLst>
            <pc:docMk/>
            <pc:sldMk cId="1777881019" sldId="7566"/>
            <ac:cxnSpMk id="4229" creationId="{5E85EF39-7417-188A-E6CB-DD8B18127EE0}"/>
          </ac:cxnSpMkLst>
        </pc:cxnChg>
        <pc:cxnChg chg="mod">
          <ac:chgData name="Dabade, Vijaykumar" userId="7b73282b-c5a1-40e1-b675-093cab087fef" providerId="ADAL" clId="{EC6C012B-4382-4FA2-BF4C-CF2D8C9B307A}" dt="2025-01-27T05:44:34.597" v="29707"/>
          <ac:cxnSpMkLst>
            <pc:docMk/>
            <pc:sldMk cId="1777881019" sldId="7566"/>
            <ac:cxnSpMk id="4232" creationId="{00B8E61C-7E0C-0DE8-1695-987EDDB20B15}"/>
          </ac:cxnSpMkLst>
        </pc:cxnChg>
        <pc:cxnChg chg="del mod">
          <ac:chgData name="Dabade, Vijaykumar" userId="7b73282b-c5a1-40e1-b675-093cab087fef" providerId="ADAL" clId="{EC6C012B-4382-4FA2-BF4C-CF2D8C9B307A}" dt="2025-01-28T03:41:20.202" v="130137" actId="478"/>
          <ac:cxnSpMkLst>
            <pc:docMk/>
            <pc:sldMk cId="1777881019" sldId="7566"/>
            <ac:cxnSpMk id="4242" creationId="{2174E119-CE30-E3AA-EB46-AAAB8B89EEC4}"/>
          </ac:cxnSpMkLst>
        </pc:cxnChg>
        <pc:cxnChg chg="mod">
          <ac:chgData name="Dabade, Vijaykumar" userId="7b73282b-c5a1-40e1-b675-093cab087fef" providerId="ADAL" clId="{EC6C012B-4382-4FA2-BF4C-CF2D8C9B307A}" dt="2025-02-03T02:25:44.955" v="196760" actId="1076"/>
          <ac:cxnSpMkLst>
            <pc:docMk/>
            <pc:sldMk cId="1777881019" sldId="7566"/>
            <ac:cxnSpMk id="4276" creationId="{806FB476-B25E-C802-D869-98A04500D5E6}"/>
          </ac:cxnSpMkLst>
        </pc:cxnChg>
      </pc:sldChg>
      <pc:sldChg chg="del">
        <pc:chgData name="Dabade, Vijaykumar" userId="7b73282b-c5a1-40e1-b675-093cab087fef" providerId="ADAL" clId="{EC6C012B-4382-4FA2-BF4C-CF2D8C9B307A}" dt="2025-01-27T08:58:37.351" v="97169" actId="47"/>
        <pc:sldMkLst>
          <pc:docMk/>
          <pc:sldMk cId="2104604695" sldId="7569"/>
        </pc:sldMkLst>
      </pc:sldChg>
      <pc:sldChg chg="add del ord">
        <pc:chgData name="Dabade, Vijaykumar" userId="7b73282b-c5a1-40e1-b675-093cab087fef" providerId="ADAL" clId="{EC6C012B-4382-4FA2-BF4C-CF2D8C9B307A}" dt="2025-01-27T09:00:05.974" v="99542" actId="47"/>
        <pc:sldMkLst>
          <pc:docMk/>
          <pc:sldMk cId="3902640905" sldId="7570"/>
        </pc:sldMkLst>
      </pc:sldChg>
      <pc:sldChg chg="addSp modSp new del">
        <pc:chgData name="Dabade, Vijaykumar" userId="7b73282b-c5a1-40e1-b675-093cab087fef" providerId="ADAL" clId="{EC6C012B-4382-4FA2-BF4C-CF2D8C9B307A}" dt="2025-01-27T08:58:39.140" v="97564" actId="47"/>
        <pc:sldMkLst>
          <pc:docMk/>
          <pc:sldMk cId="1406615420" sldId="7571"/>
        </pc:sldMkLst>
        <pc:spChg chg="mod">
          <ac:chgData name="Dabade, Vijaykumar" userId="7b73282b-c5a1-40e1-b675-093cab087fef" providerId="ADAL" clId="{EC6C012B-4382-4FA2-BF4C-CF2D8C9B307A}" dt="2025-01-27T05:22:53.944" v="2"/>
          <ac:spMkLst>
            <pc:docMk/>
            <pc:sldMk cId="1406615420" sldId="7571"/>
            <ac:spMk id="3" creationId="{612A9C0E-259A-55EA-9F1B-46FD57CAC639}"/>
          </ac:spMkLst>
        </pc:spChg>
        <pc:spChg chg="mod">
          <ac:chgData name="Dabade, Vijaykumar" userId="7b73282b-c5a1-40e1-b675-093cab087fef" providerId="ADAL" clId="{EC6C012B-4382-4FA2-BF4C-CF2D8C9B307A}" dt="2025-01-27T05:22:53.944" v="2"/>
          <ac:spMkLst>
            <pc:docMk/>
            <pc:sldMk cId="1406615420" sldId="7571"/>
            <ac:spMk id="4" creationId="{229E5D21-61A0-7826-C4A4-D22846A6ECB8}"/>
          </ac:spMkLst>
        </pc:spChg>
        <pc:spChg chg="mod">
          <ac:chgData name="Dabade, Vijaykumar" userId="7b73282b-c5a1-40e1-b675-093cab087fef" providerId="ADAL" clId="{EC6C012B-4382-4FA2-BF4C-CF2D8C9B307A}" dt="2025-01-27T05:22:53.944" v="2"/>
          <ac:spMkLst>
            <pc:docMk/>
            <pc:sldMk cId="1406615420" sldId="7571"/>
            <ac:spMk id="5" creationId="{7BC17C16-4AAA-DABF-BC04-A2AD2A090812}"/>
          </ac:spMkLst>
        </pc:spChg>
        <pc:spChg chg="mod">
          <ac:chgData name="Dabade, Vijaykumar" userId="7b73282b-c5a1-40e1-b675-093cab087fef" providerId="ADAL" clId="{EC6C012B-4382-4FA2-BF4C-CF2D8C9B307A}" dt="2025-01-27T05:22:53.944" v="2"/>
          <ac:spMkLst>
            <pc:docMk/>
            <pc:sldMk cId="1406615420" sldId="7571"/>
            <ac:spMk id="6" creationId="{DA5CFB95-3569-2980-7694-98993B558ED9}"/>
          </ac:spMkLst>
        </pc:spChg>
        <pc:spChg chg="mod">
          <ac:chgData name="Dabade, Vijaykumar" userId="7b73282b-c5a1-40e1-b675-093cab087fef" providerId="ADAL" clId="{EC6C012B-4382-4FA2-BF4C-CF2D8C9B307A}" dt="2025-01-27T05:22:53.944" v="2"/>
          <ac:spMkLst>
            <pc:docMk/>
            <pc:sldMk cId="1406615420" sldId="7571"/>
            <ac:spMk id="7" creationId="{43A750CB-DE6B-B3D5-364C-7859E30F845B}"/>
          </ac:spMkLst>
        </pc:spChg>
        <pc:spChg chg="mod">
          <ac:chgData name="Dabade, Vijaykumar" userId="7b73282b-c5a1-40e1-b675-093cab087fef" providerId="ADAL" clId="{EC6C012B-4382-4FA2-BF4C-CF2D8C9B307A}" dt="2025-01-27T05:22:53.944" v="2"/>
          <ac:spMkLst>
            <pc:docMk/>
            <pc:sldMk cId="1406615420" sldId="7571"/>
            <ac:spMk id="8" creationId="{350519CC-EFFB-D43D-2148-CDCD27DFC500}"/>
          </ac:spMkLst>
        </pc:spChg>
        <pc:spChg chg="mod">
          <ac:chgData name="Dabade, Vijaykumar" userId="7b73282b-c5a1-40e1-b675-093cab087fef" providerId="ADAL" clId="{EC6C012B-4382-4FA2-BF4C-CF2D8C9B307A}" dt="2025-01-27T05:22:53.944" v="2"/>
          <ac:spMkLst>
            <pc:docMk/>
            <pc:sldMk cId="1406615420" sldId="7571"/>
            <ac:spMk id="9" creationId="{ADDA9DFC-AE24-0AB2-5F08-C79F26340618}"/>
          </ac:spMkLst>
        </pc:spChg>
        <pc:spChg chg="mod">
          <ac:chgData name="Dabade, Vijaykumar" userId="7b73282b-c5a1-40e1-b675-093cab087fef" providerId="ADAL" clId="{EC6C012B-4382-4FA2-BF4C-CF2D8C9B307A}" dt="2025-01-27T05:22:53.944" v="2"/>
          <ac:spMkLst>
            <pc:docMk/>
            <pc:sldMk cId="1406615420" sldId="7571"/>
            <ac:spMk id="10" creationId="{D0EB2645-D076-9D10-21CA-7D473CA21960}"/>
          </ac:spMkLst>
        </pc:spChg>
        <pc:spChg chg="mod">
          <ac:chgData name="Dabade, Vijaykumar" userId="7b73282b-c5a1-40e1-b675-093cab087fef" providerId="ADAL" clId="{EC6C012B-4382-4FA2-BF4C-CF2D8C9B307A}" dt="2025-01-27T05:22:53.944" v="2"/>
          <ac:spMkLst>
            <pc:docMk/>
            <pc:sldMk cId="1406615420" sldId="7571"/>
            <ac:spMk id="11" creationId="{DEC4DCAA-74AD-BBCC-3DA2-1D69432EE5DB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12" creationId="{9323EB90-DB8B-56B0-E8F3-A15662F64834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14" creationId="{FCB88396-4EA6-D0B3-7A53-744A13D0D79C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15" creationId="{ABC2A93F-5CD3-D243-1C02-6FBFACD69C7A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16" creationId="{F8690FA4-4DE4-D7DA-4B4F-8D7568708343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17" creationId="{A8957BEB-CD15-FC05-C0DF-D1ACE0B1CFEA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18" creationId="{AC7A2D20-B3E9-EC51-CD14-84B73C73DA8B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19" creationId="{20019E72-D6D8-C5D0-99FF-55B9E76C25A2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20" creationId="{E5FCBFCE-D1DE-29CA-314E-C48A005CDB81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21" creationId="{6D9A96D0-D8CB-EA20-0B10-4D8A90C85C93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23" creationId="{F0205B02-08C3-A65F-3211-30F242E93A0F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25" creationId="{D8DA9282-2C18-8B91-8871-D39FE56F439F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32" creationId="{3FE91BEB-6711-FC6D-369B-976682CF3868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33" creationId="{1EB62A39-9E02-0B6B-5BC9-7CB477F2F60B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34" creationId="{89ED6959-C45F-2471-EC1B-C35E220B70D5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35" creationId="{83EC1102-99E5-8DEB-84CE-30743DC9C6D0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36" creationId="{AD583078-3D63-ABD4-183C-72FF48C14C20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37" creationId="{BA0B448C-8BFA-B200-B800-EB0EA5B0547B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39" creationId="{94DBBAC4-938B-7B6B-B4F8-DA5BE79D5228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40" creationId="{D2B371D6-6D2A-F0FC-D3C3-A393193D551E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42" creationId="{FBB00881-CDE7-D164-B263-5D32226E3307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43" creationId="{31527ABF-02CB-5386-E683-9DBA93AD31C3}"/>
          </ac:spMkLst>
        </pc:spChg>
        <pc:spChg chg="add mod">
          <ac:chgData name="Dabade, Vijaykumar" userId="7b73282b-c5a1-40e1-b675-093cab087fef" providerId="ADAL" clId="{EC6C012B-4382-4FA2-BF4C-CF2D8C9B307A}" dt="2025-01-27T05:22:57.540" v="3" actId="164"/>
          <ac:spMkLst>
            <pc:docMk/>
            <pc:sldMk cId="1406615420" sldId="7571"/>
            <ac:spMk id="44" creationId="{7C36789A-C11F-3428-8132-429312A3DAF7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46" creationId="{4C442A69-7060-DA78-9DE4-2DA2947F9556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47" creationId="{1A687F41-61F1-3063-C8C6-806F4F0A9A8F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52" creationId="{6D1D9698-0CA4-13B7-6662-9C97B03DAB50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53" creationId="{E1EAFE36-C22A-034B-DB85-4C23024526AF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54" creationId="{95185BB3-004E-D304-18EB-7E10352F9F8E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55" creationId="{A473BC0B-D60E-F95B-69EC-6BCBC55188BC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57" creationId="{66433E96-0180-60DB-AAB1-3102625721A2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58" creationId="{0DBA0A8C-6C11-21CB-3B70-C9075D410CF2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59" creationId="{9E9F88AA-7D8D-BB9A-B457-14B3B2EFE22C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61" creationId="{450D22B4-C8BE-5709-080E-03318504E24E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62" creationId="{82173A32-DA70-2DC9-5386-79ADF32E14DC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63" creationId="{FA43EB5D-A4FE-ECB0-9352-751C4B94C402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64" creationId="{9B8B92BC-02C8-D8BE-B32F-3A9724FB6124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65" creationId="{24277B0A-947D-A406-2BEA-358DFF2A3C87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67" creationId="{AE28295C-7E62-333B-35C9-74891DDF2E1F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68" creationId="{9D890E9C-2EEB-89E6-6E99-0F032D84C7D1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69" creationId="{BD534EDF-FD23-116C-4AFC-391856D1A187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70" creationId="{CEC9AFC3-D12C-0DF3-5D1E-36E553FB41DE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71" creationId="{DCFBAE4B-56DD-0C87-9B32-9BD21E388656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73" creationId="{44C9D7D8-8C0C-B2BE-1CB1-C30A61859E36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74" creationId="{8A5DE099-2DBC-9E32-A232-5B9A5D32E1AD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75" creationId="{C203E919-CFDA-077B-0088-6E5C041AD90C}"/>
          </ac:spMkLst>
        </pc:spChg>
        <pc:spChg chg="mod">
          <ac:chgData name="Dabade, Vijaykumar" userId="7b73282b-c5a1-40e1-b675-093cab087fef" providerId="ADAL" clId="{EC6C012B-4382-4FA2-BF4C-CF2D8C9B307A}" dt="2025-01-27T05:43:58.811" v="29309"/>
          <ac:spMkLst>
            <pc:docMk/>
            <pc:sldMk cId="1406615420" sldId="7571"/>
            <ac:spMk id="76" creationId="{C224A5DF-005D-25AE-B4E4-C2F5C7D53AE9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101" creationId="{E3134954-5B70-859D-838B-8E6360D0BC03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102" creationId="{7543C5E8-3E4E-B5C2-4D53-D1CCBAA3234F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103" creationId="{417F9426-7684-1069-1C43-22DF6FA4B8AD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104" creationId="{1B51E10B-2F47-252F-5E5F-6A3AFFB5C0C7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106" creationId="{C48FEAC0-235C-55BA-EA91-B6F3EF4DB8EA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107" creationId="{83863CA4-EF52-080E-AE68-300909AAFD1B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109" creationId="{F7C0AE20-26A3-854D-7140-8CA5E4489D6E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110" creationId="{A1A5CFE9-D5FC-A596-9BB9-8758C8A62CF2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111" creationId="{197A9C69-DF06-A346-AA00-D8EF76810EDB}"/>
          </ac:spMkLst>
        </pc:spChg>
        <pc:spChg chg="add mod">
          <ac:chgData name="Dabade, Vijaykumar" userId="7b73282b-c5a1-40e1-b675-093cab087fef" providerId="ADAL" clId="{EC6C012B-4382-4FA2-BF4C-CF2D8C9B307A}" dt="2025-01-27T05:44:02.580" v="29310" actId="164"/>
          <ac:spMkLst>
            <pc:docMk/>
            <pc:sldMk cId="1406615420" sldId="7571"/>
            <ac:spMk id="112" creationId="{7FCB8026-C3E4-7116-3CD4-6EC23D98858A}"/>
          </ac:spMkLst>
        </pc:spChg>
        <pc:spChg chg="add mod">
          <ac:chgData name="Dabade, Vijaykumar" userId="7b73282b-c5a1-40e1-b675-093cab087fef" providerId="ADAL" clId="{EC6C012B-4382-4FA2-BF4C-CF2D8C9B307A}" dt="2025-01-27T05:47:10.702" v="33266" actId="164"/>
          <ac:spMkLst>
            <pc:docMk/>
            <pc:sldMk cId="1406615420" sldId="7571"/>
            <ac:spMk id="114" creationId="{09CBA6B8-1FC7-0A25-BD40-2DF3EA4AD5CD}"/>
          </ac:spMkLst>
        </pc:spChg>
        <pc:spChg chg="add mod">
          <ac:chgData name="Dabade, Vijaykumar" userId="7b73282b-c5a1-40e1-b675-093cab087fef" providerId="ADAL" clId="{EC6C012B-4382-4FA2-BF4C-CF2D8C9B307A}" dt="2025-01-27T05:47:10.702" v="33266" actId="164"/>
          <ac:spMkLst>
            <pc:docMk/>
            <pc:sldMk cId="1406615420" sldId="7571"/>
            <ac:spMk id="115" creationId="{2671E3EF-2E32-605D-87C0-0B62A0D5C800}"/>
          </ac:spMkLst>
        </pc:spChg>
        <pc:spChg chg="add mod">
          <ac:chgData name="Dabade, Vijaykumar" userId="7b73282b-c5a1-40e1-b675-093cab087fef" providerId="ADAL" clId="{EC6C012B-4382-4FA2-BF4C-CF2D8C9B307A}" dt="2025-01-27T05:47:10.702" v="33266" actId="164"/>
          <ac:spMkLst>
            <pc:docMk/>
            <pc:sldMk cId="1406615420" sldId="7571"/>
            <ac:spMk id="121" creationId="{328476F9-EAD0-EFB0-7140-CE25CAF89FE4}"/>
          </ac:spMkLst>
        </pc:spChg>
        <pc:spChg chg="add mod">
          <ac:chgData name="Dabade, Vijaykumar" userId="7b73282b-c5a1-40e1-b675-093cab087fef" providerId="ADAL" clId="{EC6C012B-4382-4FA2-BF4C-CF2D8C9B307A}" dt="2025-01-27T05:47:10.702" v="33266" actId="164"/>
          <ac:spMkLst>
            <pc:docMk/>
            <pc:sldMk cId="1406615420" sldId="7571"/>
            <ac:spMk id="123" creationId="{5234E8E5-437E-F2AD-C7A2-C3F172358EC9}"/>
          </ac:spMkLst>
        </pc:spChg>
        <pc:spChg chg="add mod">
          <ac:chgData name="Dabade, Vijaykumar" userId="7b73282b-c5a1-40e1-b675-093cab087fef" providerId="ADAL" clId="{EC6C012B-4382-4FA2-BF4C-CF2D8C9B307A}" dt="2025-01-27T05:47:10.702" v="33266" actId="164"/>
          <ac:spMkLst>
            <pc:docMk/>
            <pc:sldMk cId="1406615420" sldId="7571"/>
            <ac:spMk id="124" creationId="{B27106F5-9F0D-EC07-CD0F-817B1DA0487C}"/>
          </ac:spMkLst>
        </pc:spChg>
        <pc:spChg chg="add mod">
          <ac:chgData name="Dabade, Vijaykumar" userId="7b73282b-c5a1-40e1-b675-093cab087fef" providerId="ADAL" clId="{EC6C012B-4382-4FA2-BF4C-CF2D8C9B307A}" dt="2025-01-27T05:47:10.702" v="33266" actId="164"/>
          <ac:spMkLst>
            <pc:docMk/>
            <pc:sldMk cId="1406615420" sldId="7571"/>
            <ac:spMk id="125" creationId="{7DCBD104-E76D-8A70-B6BB-F23730ADBE20}"/>
          </ac:spMkLst>
        </pc:spChg>
        <pc:spChg chg="add mod">
          <ac:chgData name="Dabade, Vijaykumar" userId="7b73282b-c5a1-40e1-b675-093cab087fef" providerId="ADAL" clId="{EC6C012B-4382-4FA2-BF4C-CF2D8C9B307A}" dt="2025-01-27T05:47:10.702" v="33266" actId="164"/>
          <ac:spMkLst>
            <pc:docMk/>
            <pc:sldMk cId="1406615420" sldId="7571"/>
            <ac:spMk id="126" creationId="{121EABFC-B8C9-80E4-F392-45F33D773F9F}"/>
          </ac:spMkLst>
        </pc:spChg>
        <pc:grpChg chg="add mod">
          <ac:chgData name="Dabade, Vijaykumar" userId="7b73282b-c5a1-40e1-b675-093cab087fef" providerId="ADAL" clId="{EC6C012B-4382-4FA2-BF4C-CF2D8C9B307A}" dt="2025-01-27T05:22:57.540" v="3" actId="164"/>
          <ac:grpSpMkLst>
            <pc:docMk/>
            <pc:sldMk cId="1406615420" sldId="7571"/>
            <ac:grpSpMk id="2" creationId="{3A20CD87-478C-D32C-D1F1-48AB337F4C6D}"/>
          </ac:grpSpMkLst>
        </pc:grpChg>
        <pc:grpChg chg="add mod">
          <ac:chgData name="Dabade, Vijaykumar" userId="7b73282b-c5a1-40e1-b675-093cab087fef" providerId="ADAL" clId="{EC6C012B-4382-4FA2-BF4C-CF2D8C9B307A}" dt="2025-01-27T05:22:57.540" v="3" actId="164"/>
          <ac:grpSpMkLst>
            <pc:docMk/>
            <pc:sldMk cId="1406615420" sldId="7571"/>
            <ac:grpSpMk id="45" creationId="{F3F48EEE-5064-AE16-3728-F038D664BE55}"/>
          </ac:grpSpMkLst>
        </pc:grpChg>
        <pc:grpChg chg="add mod">
          <ac:chgData name="Dabade, Vijaykumar" userId="7b73282b-c5a1-40e1-b675-093cab087fef" providerId="ADAL" clId="{EC6C012B-4382-4FA2-BF4C-CF2D8C9B307A}" dt="2025-01-27T05:44:02.580" v="29310" actId="164"/>
          <ac:grpSpMkLst>
            <pc:docMk/>
            <pc:sldMk cId="1406615420" sldId="7571"/>
            <ac:grpSpMk id="51" creationId="{97672CCA-3730-5374-CE44-7B7FF74CF7C1}"/>
          </ac:grpSpMkLst>
        </pc:grpChg>
        <pc:grpChg chg="add mod">
          <ac:chgData name="Dabade, Vijaykumar" userId="7b73282b-c5a1-40e1-b675-093cab087fef" providerId="ADAL" clId="{EC6C012B-4382-4FA2-BF4C-CF2D8C9B307A}" dt="2025-01-27T05:44:02.580" v="29310" actId="164"/>
          <ac:grpSpMkLst>
            <pc:docMk/>
            <pc:sldMk cId="1406615420" sldId="7571"/>
            <ac:grpSpMk id="56" creationId="{6C2E56A3-4B23-066D-82E6-DDAD8BEAB876}"/>
          </ac:grpSpMkLst>
        </pc:grpChg>
        <pc:grpChg chg="add mod">
          <ac:chgData name="Dabade, Vijaykumar" userId="7b73282b-c5a1-40e1-b675-093cab087fef" providerId="ADAL" clId="{EC6C012B-4382-4FA2-BF4C-CF2D8C9B307A}" dt="2025-01-27T05:44:02.580" v="29310" actId="164"/>
          <ac:grpSpMkLst>
            <pc:docMk/>
            <pc:sldMk cId="1406615420" sldId="7571"/>
            <ac:grpSpMk id="60" creationId="{D636FA6C-79F6-1632-573A-4BC935A63B5D}"/>
          </ac:grpSpMkLst>
        </pc:grpChg>
        <pc:grpChg chg="add mod">
          <ac:chgData name="Dabade, Vijaykumar" userId="7b73282b-c5a1-40e1-b675-093cab087fef" providerId="ADAL" clId="{EC6C012B-4382-4FA2-BF4C-CF2D8C9B307A}" dt="2025-01-27T05:44:02.580" v="29310" actId="164"/>
          <ac:grpSpMkLst>
            <pc:docMk/>
            <pc:sldMk cId="1406615420" sldId="7571"/>
            <ac:grpSpMk id="66" creationId="{42261465-6D8F-0AD9-F3FC-E91DC38D4803}"/>
          </ac:grpSpMkLst>
        </pc:grpChg>
        <pc:grpChg chg="add mod">
          <ac:chgData name="Dabade, Vijaykumar" userId="7b73282b-c5a1-40e1-b675-093cab087fef" providerId="ADAL" clId="{EC6C012B-4382-4FA2-BF4C-CF2D8C9B307A}" dt="2025-01-27T05:44:02.580" v="29310" actId="164"/>
          <ac:grpSpMkLst>
            <pc:docMk/>
            <pc:sldMk cId="1406615420" sldId="7571"/>
            <ac:grpSpMk id="72" creationId="{73B69DF8-801D-23AB-F6F2-5C55510118A4}"/>
          </ac:grpSpMkLst>
        </pc:grpChg>
        <pc:grpChg chg="add mod">
          <ac:chgData name="Dabade, Vijaykumar" userId="7b73282b-c5a1-40e1-b675-093cab087fef" providerId="ADAL" clId="{EC6C012B-4382-4FA2-BF4C-CF2D8C9B307A}" dt="2025-01-27T05:44:02.580" v="29310" actId="164"/>
          <ac:grpSpMkLst>
            <pc:docMk/>
            <pc:sldMk cId="1406615420" sldId="7571"/>
            <ac:grpSpMk id="96" creationId="{BD1904DE-787B-EB83-EBF4-2C20518B52A4}"/>
          </ac:grpSpMkLst>
        </pc:grpChg>
        <pc:grpChg chg="add mod">
          <ac:chgData name="Dabade, Vijaykumar" userId="7b73282b-c5a1-40e1-b675-093cab087fef" providerId="ADAL" clId="{EC6C012B-4382-4FA2-BF4C-CF2D8C9B307A}" dt="2025-01-27T05:44:02.580" v="29310" actId="164"/>
          <ac:grpSpMkLst>
            <pc:docMk/>
            <pc:sldMk cId="1406615420" sldId="7571"/>
            <ac:grpSpMk id="113" creationId="{8AF9CB07-3739-A445-8E40-5309F17276CD}"/>
          </ac:grpSpMkLst>
        </pc:grpChg>
        <pc:grpChg chg="add mod">
          <ac:chgData name="Dabade, Vijaykumar" userId="7b73282b-c5a1-40e1-b675-093cab087fef" providerId="ADAL" clId="{EC6C012B-4382-4FA2-BF4C-CF2D8C9B307A}" dt="2025-01-27T05:47:10.702" v="33266" actId="164"/>
          <ac:grpSpMkLst>
            <pc:docMk/>
            <pc:sldMk cId="1406615420" sldId="7571"/>
            <ac:grpSpMk id="117" creationId="{EA044104-D213-4608-1133-2E3BBE4D32E7}"/>
          </ac:grpSpMkLst>
        </pc:grpChg>
        <pc:grpChg chg="add mod">
          <ac:chgData name="Dabade, Vijaykumar" userId="7b73282b-c5a1-40e1-b675-093cab087fef" providerId="ADAL" clId="{EC6C012B-4382-4FA2-BF4C-CF2D8C9B307A}" dt="2025-01-27T05:47:10.702" v="33266" actId="164"/>
          <ac:grpSpMkLst>
            <pc:docMk/>
            <pc:sldMk cId="1406615420" sldId="7571"/>
            <ac:grpSpMk id="130" creationId="{A4DF5EFD-362A-E97F-674D-A14B87810C5A}"/>
          </ac:grpSpMkLst>
        </pc:grpChg>
        <pc:picChg chg="add mod">
          <ac:chgData name="Dabade, Vijaykumar" userId="7b73282b-c5a1-40e1-b675-093cab087fef" providerId="ADAL" clId="{EC6C012B-4382-4FA2-BF4C-CF2D8C9B307A}" dt="2025-01-27T05:22:57.540" v="3" actId="164"/>
          <ac:picMkLst>
            <pc:docMk/>
            <pc:sldMk cId="1406615420" sldId="7571"/>
            <ac:picMk id="13" creationId="{4C7F1844-3304-B909-4232-D3F6C72EB86E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48" creationId="{BE21BA78-D41F-1515-8D41-4044AFBE2100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49" creationId="{AC7F6BF9-93F2-500B-BA3C-D3870100C959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50" creationId="{8B849DE1-49B9-A2B0-0DA9-38FBD11BB3FC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77" creationId="{17D45232-2810-D51D-CB01-B3F9F5ED308D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78" creationId="{26C76FF7-D367-9EB9-C54C-48434229CB6C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79" creationId="{49FCE24B-87F5-259C-3F17-70883C7A20AC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80" creationId="{253DD20C-1B65-EF7F-BBDF-08C123289EAB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81" creationId="{59DA187D-C639-228B-2F42-B579E7D4FD07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82" creationId="{8015564C-C0EA-CA03-929D-29BA3364CFE6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83" creationId="{372DD737-B3A9-019C-23C5-42636183395A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84" creationId="{2CF3EEC5-209A-AFB5-7609-BBD37BE05D84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85" creationId="{3399D778-CD67-900E-9FF5-E28F075B8398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86" creationId="{C9F803BA-7ACE-800F-E724-E1B48C4B17D2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87" creationId="{D9C79207-B7C4-4D31-B753-80FF6E5DE512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88" creationId="{15767F86-67CF-0809-5A48-29730AF6B4F5}"/>
          </ac:picMkLst>
        </pc:picChg>
        <pc:picChg chg="add mod">
          <ac:chgData name="Dabade, Vijaykumar" userId="7b73282b-c5a1-40e1-b675-093cab087fef" providerId="ADAL" clId="{EC6C012B-4382-4FA2-BF4C-CF2D8C9B307A}" dt="2025-01-27T05:44:02.580" v="29310" actId="164"/>
          <ac:picMkLst>
            <pc:docMk/>
            <pc:sldMk cId="1406615420" sldId="7571"/>
            <ac:picMk id="89" creationId="{24F64497-675B-D08A-AA72-CC221708EAE2}"/>
          </ac:picMkLst>
        </pc:picChg>
        <pc:picChg chg="mod">
          <ac:chgData name="Dabade, Vijaykumar" userId="7b73282b-c5a1-40e1-b675-093cab087fef" providerId="ADAL" clId="{EC6C012B-4382-4FA2-BF4C-CF2D8C9B307A}" dt="2025-01-27T05:43:58.811" v="29309"/>
          <ac:picMkLst>
            <pc:docMk/>
            <pc:sldMk cId="1406615420" sldId="7571"/>
            <ac:picMk id="97" creationId="{9C25CEB8-651F-E1CE-5A11-23ACD94CEDD0}"/>
          </ac:picMkLst>
        </pc:picChg>
        <pc:picChg chg="mod">
          <ac:chgData name="Dabade, Vijaykumar" userId="7b73282b-c5a1-40e1-b675-093cab087fef" providerId="ADAL" clId="{EC6C012B-4382-4FA2-BF4C-CF2D8C9B307A}" dt="2025-01-27T05:43:58.811" v="29309"/>
          <ac:picMkLst>
            <pc:docMk/>
            <pc:sldMk cId="1406615420" sldId="7571"/>
            <ac:picMk id="98" creationId="{F20ACE07-D002-2990-C035-64F7D55FC6F6}"/>
          </ac:picMkLst>
        </pc:picChg>
        <pc:picChg chg="mod">
          <ac:chgData name="Dabade, Vijaykumar" userId="7b73282b-c5a1-40e1-b675-093cab087fef" providerId="ADAL" clId="{EC6C012B-4382-4FA2-BF4C-CF2D8C9B307A}" dt="2025-01-27T05:43:58.811" v="29309"/>
          <ac:picMkLst>
            <pc:docMk/>
            <pc:sldMk cId="1406615420" sldId="7571"/>
            <ac:picMk id="99" creationId="{8FDB4A3F-CE52-4055-4932-64FE7CB73D90}"/>
          </ac:picMkLst>
        </pc:picChg>
        <pc:picChg chg="mod">
          <ac:chgData name="Dabade, Vijaykumar" userId="7b73282b-c5a1-40e1-b675-093cab087fef" providerId="ADAL" clId="{EC6C012B-4382-4FA2-BF4C-CF2D8C9B307A}" dt="2025-01-27T05:43:58.811" v="29309"/>
          <ac:picMkLst>
            <pc:docMk/>
            <pc:sldMk cId="1406615420" sldId="7571"/>
            <ac:picMk id="100" creationId="{AD2E14F7-9328-4DBF-4DE9-3FD60D78B544}"/>
          </ac:picMkLst>
        </pc:picChg>
        <pc:picChg chg="add mod">
          <ac:chgData name="Dabade, Vijaykumar" userId="7b73282b-c5a1-40e1-b675-093cab087fef" providerId="ADAL" clId="{EC6C012B-4382-4FA2-BF4C-CF2D8C9B307A}" dt="2025-01-27T05:47:10.702" v="33266" actId="164"/>
          <ac:picMkLst>
            <pc:docMk/>
            <pc:sldMk cId="1406615420" sldId="7571"/>
            <ac:picMk id="116" creationId="{710FB9B6-9C75-E6E7-00F0-CC5FDE43E106}"/>
          </ac:picMkLst>
        </pc:picChg>
        <pc:picChg chg="mod">
          <ac:chgData name="Dabade, Vijaykumar" userId="7b73282b-c5a1-40e1-b675-093cab087fef" providerId="ADAL" clId="{EC6C012B-4382-4FA2-BF4C-CF2D8C9B307A}" dt="2025-01-27T05:47:06.957" v="33265"/>
          <ac:picMkLst>
            <pc:docMk/>
            <pc:sldMk cId="1406615420" sldId="7571"/>
            <ac:picMk id="118" creationId="{5F8FAE17-B060-9A25-69E3-7EDB06578384}"/>
          </ac:picMkLst>
        </pc:picChg>
        <pc:picChg chg="mod">
          <ac:chgData name="Dabade, Vijaykumar" userId="7b73282b-c5a1-40e1-b675-093cab087fef" providerId="ADAL" clId="{EC6C012B-4382-4FA2-BF4C-CF2D8C9B307A}" dt="2025-01-27T05:47:06.957" v="33265"/>
          <ac:picMkLst>
            <pc:docMk/>
            <pc:sldMk cId="1406615420" sldId="7571"/>
            <ac:picMk id="119" creationId="{DBB401A7-4BA0-AA35-3807-DA9C19EB0704}"/>
          </ac:picMkLst>
        </pc:picChg>
        <pc:picChg chg="add mod">
          <ac:chgData name="Dabade, Vijaykumar" userId="7b73282b-c5a1-40e1-b675-093cab087fef" providerId="ADAL" clId="{EC6C012B-4382-4FA2-BF4C-CF2D8C9B307A}" dt="2025-01-27T05:47:10.702" v="33266" actId="164"/>
          <ac:picMkLst>
            <pc:docMk/>
            <pc:sldMk cId="1406615420" sldId="7571"/>
            <ac:picMk id="120" creationId="{2BFFD9BA-4602-C60D-DEB4-5624AC826D9A}"/>
          </ac:picMkLst>
        </pc:picChg>
        <pc:picChg chg="add mod">
          <ac:chgData name="Dabade, Vijaykumar" userId="7b73282b-c5a1-40e1-b675-093cab087fef" providerId="ADAL" clId="{EC6C012B-4382-4FA2-BF4C-CF2D8C9B307A}" dt="2025-01-27T05:47:10.702" v="33266" actId="164"/>
          <ac:picMkLst>
            <pc:docMk/>
            <pc:sldMk cId="1406615420" sldId="7571"/>
            <ac:picMk id="127" creationId="{49586BF4-9A41-3C57-B3D4-5BB4ADDD8A4B}"/>
          </ac:picMkLst>
        </pc:picChg>
        <pc:picChg chg="add mod">
          <ac:chgData name="Dabade, Vijaykumar" userId="7b73282b-c5a1-40e1-b675-093cab087fef" providerId="ADAL" clId="{EC6C012B-4382-4FA2-BF4C-CF2D8C9B307A}" dt="2025-01-27T05:47:10.702" v="33266" actId="164"/>
          <ac:picMkLst>
            <pc:docMk/>
            <pc:sldMk cId="1406615420" sldId="7571"/>
            <ac:picMk id="128" creationId="{FFAA8947-633B-BE6A-F957-BCC3A9D70322}"/>
          </ac:picMkLst>
        </pc:picChg>
        <pc:picChg chg="add mod">
          <ac:chgData name="Dabade, Vijaykumar" userId="7b73282b-c5a1-40e1-b675-093cab087fef" providerId="ADAL" clId="{EC6C012B-4382-4FA2-BF4C-CF2D8C9B307A}" dt="2025-01-27T05:47:10.702" v="33266" actId="164"/>
          <ac:picMkLst>
            <pc:docMk/>
            <pc:sldMk cId="1406615420" sldId="7571"/>
            <ac:picMk id="129" creationId="{5BC2F9C5-777A-0CC2-F1E9-52AF0A8EC5AD}"/>
          </ac:picMkLst>
        </pc:picChg>
        <pc:cxnChg chg="add mod">
          <ac:chgData name="Dabade, Vijaykumar" userId="7b73282b-c5a1-40e1-b675-093cab087fef" providerId="ADAL" clId="{EC6C012B-4382-4FA2-BF4C-CF2D8C9B307A}" dt="2025-01-27T05:22:57.540" v="3" actId="164"/>
          <ac:cxnSpMkLst>
            <pc:docMk/>
            <pc:sldMk cId="1406615420" sldId="7571"/>
            <ac:cxnSpMk id="22" creationId="{AAF5B7B3-30FD-D0EA-CB01-F7A8BC0903C4}"/>
          </ac:cxnSpMkLst>
        </pc:cxnChg>
        <pc:cxnChg chg="add mod">
          <ac:chgData name="Dabade, Vijaykumar" userId="7b73282b-c5a1-40e1-b675-093cab087fef" providerId="ADAL" clId="{EC6C012B-4382-4FA2-BF4C-CF2D8C9B307A}" dt="2025-01-27T05:22:57.540" v="3" actId="164"/>
          <ac:cxnSpMkLst>
            <pc:docMk/>
            <pc:sldMk cId="1406615420" sldId="7571"/>
            <ac:cxnSpMk id="24" creationId="{E0429325-90DA-9B79-D69B-2564B76812C2}"/>
          </ac:cxnSpMkLst>
        </pc:cxnChg>
        <pc:cxnChg chg="add mod">
          <ac:chgData name="Dabade, Vijaykumar" userId="7b73282b-c5a1-40e1-b675-093cab087fef" providerId="ADAL" clId="{EC6C012B-4382-4FA2-BF4C-CF2D8C9B307A}" dt="2025-01-27T05:22:57.540" v="3" actId="164"/>
          <ac:cxnSpMkLst>
            <pc:docMk/>
            <pc:sldMk cId="1406615420" sldId="7571"/>
            <ac:cxnSpMk id="26" creationId="{C0B9A38E-324B-EF3A-ABD7-ACDFD68A2B1C}"/>
          </ac:cxnSpMkLst>
        </pc:cxnChg>
        <pc:cxnChg chg="add mod">
          <ac:chgData name="Dabade, Vijaykumar" userId="7b73282b-c5a1-40e1-b675-093cab087fef" providerId="ADAL" clId="{EC6C012B-4382-4FA2-BF4C-CF2D8C9B307A}" dt="2025-01-27T05:22:57.540" v="3" actId="164"/>
          <ac:cxnSpMkLst>
            <pc:docMk/>
            <pc:sldMk cId="1406615420" sldId="7571"/>
            <ac:cxnSpMk id="27" creationId="{69A71253-CD95-FAAE-4DE1-0FEF286068B5}"/>
          </ac:cxnSpMkLst>
        </pc:cxnChg>
        <pc:cxnChg chg="add mod">
          <ac:chgData name="Dabade, Vijaykumar" userId="7b73282b-c5a1-40e1-b675-093cab087fef" providerId="ADAL" clId="{EC6C012B-4382-4FA2-BF4C-CF2D8C9B307A}" dt="2025-01-27T05:22:57.540" v="3" actId="164"/>
          <ac:cxnSpMkLst>
            <pc:docMk/>
            <pc:sldMk cId="1406615420" sldId="7571"/>
            <ac:cxnSpMk id="28" creationId="{7ED62E17-667E-C3C1-36C0-0A7EC87AB59D}"/>
          </ac:cxnSpMkLst>
        </pc:cxnChg>
        <pc:cxnChg chg="add mod">
          <ac:chgData name="Dabade, Vijaykumar" userId="7b73282b-c5a1-40e1-b675-093cab087fef" providerId="ADAL" clId="{EC6C012B-4382-4FA2-BF4C-CF2D8C9B307A}" dt="2025-01-27T05:22:57.540" v="3" actId="164"/>
          <ac:cxnSpMkLst>
            <pc:docMk/>
            <pc:sldMk cId="1406615420" sldId="7571"/>
            <ac:cxnSpMk id="29" creationId="{AE7AF76D-90BB-6CE7-96F5-95D968E6E776}"/>
          </ac:cxnSpMkLst>
        </pc:cxnChg>
        <pc:cxnChg chg="add mod">
          <ac:chgData name="Dabade, Vijaykumar" userId="7b73282b-c5a1-40e1-b675-093cab087fef" providerId="ADAL" clId="{EC6C012B-4382-4FA2-BF4C-CF2D8C9B307A}" dt="2025-01-27T05:22:57.540" v="3" actId="164"/>
          <ac:cxnSpMkLst>
            <pc:docMk/>
            <pc:sldMk cId="1406615420" sldId="7571"/>
            <ac:cxnSpMk id="30" creationId="{51DD795A-8DAE-4971-8E70-C1DB10F3B74E}"/>
          </ac:cxnSpMkLst>
        </pc:cxnChg>
        <pc:cxnChg chg="add mod">
          <ac:chgData name="Dabade, Vijaykumar" userId="7b73282b-c5a1-40e1-b675-093cab087fef" providerId="ADAL" clId="{EC6C012B-4382-4FA2-BF4C-CF2D8C9B307A}" dt="2025-01-27T05:22:57.540" v="3" actId="164"/>
          <ac:cxnSpMkLst>
            <pc:docMk/>
            <pc:sldMk cId="1406615420" sldId="7571"/>
            <ac:cxnSpMk id="31" creationId="{90663563-6075-FA9F-BFC1-1791612E001D}"/>
          </ac:cxnSpMkLst>
        </pc:cxnChg>
        <pc:cxnChg chg="add mod">
          <ac:chgData name="Dabade, Vijaykumar" userId="7b73282b-c5a1-40e1-b675-093cab087fef" providerId="ADAL" clId="{EC6C012B-4382-4FA2-BF4C-CF2D8C9B307A}" dt="2025-01-27T05:22:57.540" v="3" actId="164"/>
          <ac:cxnSpMkLst>
            <pc:docMk/>
            <pc:sldMk cId="1406615420" sldId="7571"/>
            <ac:cxnSpMk id="38" creationId="{42D2B24C-B928-478E-7FBA-85408A7F4408}"/>
          </ac:cxnSpMkLst>
        </pc:cxnChg>
        <pc:cxnChg chg="add mod">
          <ac:chgData name="Dabade, Vijaykumar" userId="7b73282b-c5a1-40e1-b675-093cab087fef" providerId="ADAL" clId="{EC6C012B-4382-4FA2-BF4C-CF2D8C9B307A}" dt="2025-01-27T05:22:57.540" v="3" actId="164"/>
          <ac:cxnSpMkLst>
            <pc:docMk/>
            <pc:sldMk cId="1406615420" sldId="7571"/>
            <ac:cxnSpMk id="41" creationId="{74052944-7E5E-58E9-FF65-058A494E1003}"/>
          </ac:cxnSpMkLst>
        </pc:cxnChg>
        <pc:cxnChg chg="add mod">
          <ac:chgData name="Dabade, Vijaykumar" userId="7b73282b-c5a1-40e1-b675-093cab087fef" providerId="ADAL" clId="{EC6C012B-4382-4FA2-BF4C-CF2D8C9B307A}" dt="2025-01-27T05:44:02.580" v="29310" actId="164"/>
          <ac:cxnSpMkLst>
            <pc:docMk/>
            <pc:sldMk cId="1406615420" sldId="7571"/>
            <ac:cxnSpMk id="90" creationId="{8C695B04-91E9-F2F9-D07D-060479C1ACC5}"/>
          </ac:cxnSpMkLst>
        </pc:cxnChg>
        <pc:cxnChg chg="add mod">
          <ac:chgData name="Dabade, Vijaykumar" userId="7b73282b-c5a1-40e1-b675-093cab087fef" providerId="ADAL" clId="{EC6C012B-4382-4FA2-BF4C-CF2D8C9B307A}" dt="2025-01-27T05:44:02.580" v="29310" actId="164"/>
          <ac:cxnSpMkLst>
            <pc:docMk/>
            <pc:sldMk cId="1406615420" sldId="7571"/>
            <ac:cxnSpMk id="91" creationId="{F65055E1-B83B-EE02-DA17-B1991F331E41}"/>
          </ac:cxnSpMkLst>
        </pc:cxnChg>
        <pc:cxnChg chg="add mod">
          <ac:chgData name="Dabade, Vijaykumar" userId="7b73282b-c5a1-40e1-b675-093cab087fef" providerId="ADAL" clId="{EC6C012B-4382-4FA2-BF4C-CF2D8C9B307A}" dt="2025-01-27T05:44:02.580" v="29310" actId="164"/>
          <ac:cxnSpMkLst>
            <pc:docMk/>
            <pc:sldMk cId="1406615420" sldId="7571"/>
            <ac:cxnSpMk id="92" creationId="{A6155F2A-22F9-4428-C4F6-02C3454D8C09}"/>
          </ac:cxnSpMkLst>
        </pc:cxnChg>
        <pc:cxnChg chg="add mod">
          <ac:chgData name="Dabade, Vijaykumar" userId="7b73282b-c5a1-40e1-b675-093cab087fef" providerId="ADAL" clId="{EC6C012B-4382-4FA2-BF4C-CF2D8C9B307A}" dt="2025-01-27T05:44:02.580" v="29310" actId="164"/>
          <ac:cxnSpMkLst>
            <pc:docMk/>
            <pc:sldMk cId="1406615420" sldId="7571"/>
            <ac:cxnSpMk id="93" creationId="{E58BD587-39B1-63E2-82E0-E9E3F6BA547B}"/>
          </ac:cxnSpMkLst>
        </pc:cxnChg>
        <pc:cxnChg chg="add mod">
          <ac:chgData name="Dabade, Vijaykumar" userId="7b73282b-c5a1-40e1-b675-093cab087fef" providerId="ADAL" clId="{EC6C012B-4382-4FA2-BF4C-CF2D8C9B307A}" dt="2025-01-27T05:44:02.580" v="29310" actId="164"/>
          <ac:cxnSpMkLst>
            <pc:docMk/>
            <pc:sldMk cId="1406615420" sldId="7571"/>
            <ac:cxnSpMk id="94" creationId="{382FDF3C-43EC-654B-C06B-B514E7C54F4C}"/>
          </ac:cxnSpMkLst>
        </pc:cxnChg>
        <pc:cxnChg chg="add mod">
          <ac:chgData name="Dabade, Vijaykumar" userId="7b73282b-c5a1-40e1-b675-093cab087fef" providerId="ADAL" clId="{EC6C012B-4382-4FA2-BF4C-CF2D8C9B307A}" dt="2025-01-27T05:44:02.580" v="29310" actId="164"/>
          <ac:cxnSpMkLst>
            <pc:docMk/>
            <pc:sldMk cId="1406615420" sldId="7571"/>
            <ac:cxnSpMk id="95" creationId="{D06ECED8-80F4-B1FE-B625-FDFB9E648B17}"/>
          </ac:cxnSpMkLst>
        </pc:cxnChg>
        <pc:cxnChg chg="add mod">
          <ac:chgData name="Dabade, Vijaykumar" userId="7b73282b-c5a1-40e1-b675-093cab087fef" providerId="ADAL" clId="{EC6C012B-4382-4FA2-BF4C-CF2D8C9B307A}" dt="2025-01-27T05:44:02.580" v="29310" actId="164"/>
          <ac:cxnSpMkLst>
            <pc:docMk/>
            <pc:sldMk cId="1406615420" sldId="7571"/>
            <ac:cxnSpMk id="105" creationId="{CF5FDE91-1F73-DD80-41E6-F6FF5ECD0230}"/>
          </ac:cxnSpMkLst>
        </pc:cxnChg>
        <pc:cxnChg chg="add mod">
          <ac:chgData name="Dabade, Vijaykumar" userId="7b73282b-c5a1-40e1-b675-093cab087fef" providerId="ADAL" clId="{EC6C012B-4382-4FA2-BF4C-CF2D8C9B307A}" dt="2025-01-27T05:44:02.580" v="29310" actId="164"/>
          <ac:cxnSpMkLst>
            <pc:docMk/>
            <pc:sldMk cId="1406615420" sldId="7571"/>
            <ac:cxnSpMk id="108" creationId="{C7098191-167D-06CC-DE26-6AA831B6C069}"/>
          </ac:cxnSpMkLst>
        </pc:cxnChg>
        <pc:cxnChg chg="add mod">
          <ac:chgData name="Dabade, Vijaykumar" userId="7b73282b-c5a1-40e1-b675-093cab087fef" providerId="ADAL" clId="{EC6C012B-4382-4FA2-BF4C-CF2D8C9B307A}" dt="2025-01-27T05:47:10.702" v="33266" actId="164"/>
          <ac:cxnSpMkLst>
            <pc:docMk/>
            <pc:sldMk cId="1406615420" sldId="7571"/>
            <ac:cxnSpMk id="122" creationId="{7BC52273-4CB1-9C28-6090-4669910F47CA}"/>
          </ac:cxnSpMkLst>
        </pc:cxnChg>
      </pc:sldChg>
      <pc:sldChg chg="addSp delSp modSp new mod">
        <pc:chgData name="Dabade, Vijaykumar" userId="7b73282b-c5a1-40e1-b675-093cab087fef" providerId="ADAL" clId="{EC6C012B-4382-4FA2-BF4C-CF2D8C9B307A}" dt="2025-02-13T06:12:35.476" v="212167" actId="167"/>
        <pc:sldMkLst>
          <pc:docMk/>
          <pc:sldMk cId="1323883985" sldId="7572"/>
        </pc:sldMkLst>
        <pc:spChg chg="add mod">
          <ac:chgData name="Dabade, Vijaykumar" userId="7b73282b-c5a1-40e1-b675-093cab087fef" providerId="ADAL" clId="{EC6C012B-4382-4FA2-BF4C-CF2D8C9B307A}" dt="2025-01-27T08:16:22.023" v="80985"/>
          <ac:spMkLst>
            <pc:docMk/>
            <pc:sldMk cId="1323883985" sldId="7572"/>
            <ac:spMk id="3" creationId="{1B6AEA38-0336-839C-D65B-63E85AFC64E1}"/>
          </ac:spMkLst>
        </pc:spChg>
        <pc:spChg chg="add mod">
          <ac:chgData name="Dabade, Vijaykumar" userId="7b73282b-c5a1-40e1-b675-093cab087fef" providerId="ADAL" clId="{EC6C012B-4382-4FA2-BF4C-CF2D8C9B307A}" dt="2025-01-27T08:16:22.023" v="80985"/>
          <ac:spMkLst>
            <pc:docMk/>
            <pc:sldMk cId="1323883985" sldId="7572"/>
            <ac:spMk id="4" creationId="{2CFF49D2-1720-015D-0D08-A5681EB98EBC}"/>
          </ac:spMkLst>
        </pc:spChg>
        <pc:spChg chg="add mod">
          <ac:chgData name="Dabade, Vijaykumar" userId="7b73282b-c5a1-40e1-b675-093cab087fef" providerId="ADAL" clId="{EC6C012B-4382-4FA2-BF4C-CF2D8C9B307A}" dt="2025-01-28T03:52:09.912" v="140838" actId="14100"/>
          <ac:spMkLst>
            <pc:docMk/>
            <pc:sldMk cId="1323883985" sldId="7572"/>
            <ac:spMk id="5" creationId="{BAAB4EB5-690E-F4C8-55DD-468C1244F387}"/>
          </ac:spMkLst>
        </pc:spChg>
        <pc:spChg chg="add mod">
          <ac:chgData name="Dabade, Vijaykumar" userId="7b73282b-c5a1-40e1-b675-093cab087fef" providerId="ADAL" clId="{EC6C012B-4382-4FA2-BF4C-CF2D8C9B307A}" dt="2025-01-27T08:28:01.628" v="85051" actId="20577"/>
          <ac:spMkLst>
            <pc:docMk/>
            <pc:sldMk cId="1323883985" sldId="7572"/>
            <ac:spMk id="6" creationId="{2AC145D5-E030-8740-1219-0F94D0207685}"/>
          </ac:spMkLst>
        </pc:spChg>
        <pc:spChg chg="add mod">
          <ac:chgData name="Dabade, Vijaykumar" userId="7b73282b-c5a1-40e1-b675-093cab087fef" providerId="ADAL" clId="{EC6C012B-4382-4FA2-BF4C-CF2D8C9B307A}" dt="2025-01-28T04:47:25.514" v="148761" actId="20577"/>
          <ac:spMkLst>
            <pc:docMk/>
            <pc:sldMk cId="1323883985" sldId="7572"/>
            <ac:spMk id="7" creationId="{CC77A12E-9BB2-7BCF-EE9D-28248165878C}"/>
          </ac:spMkLst>
        </pc:spChg>
        <pc:spChg chg="add del mod">
          <ac:chgData name="Dabade, Vijaykumar" userId="7b73282b-c5a1-40e1-b675-093cab087fef" providerId="ADAL" clId="{EC6C012B-4382-4FA2-BF4C-CF2D8C9B307A}" dt="2025-01-27T08:55:39.772" v="93990" actId="478"/>
          <ac:spMkLst>
            <pc:docMk/>
            <pc:sldMk cId="1323883985" sldId="7572"/>
            <ac:spMk id="8" creationId="{2613AFFB-792F-8977-04D4-E371DB7EB67D}"/>
          </ac:spMkLst>
        </pc:spChg>
        <pc:spChg chg="add mod">
          <ac:chgData name="Dabade, Vijaykumar" userId="7b73282b-c5a1-40e1-b675-093cab087fef" providerId="ADAL" clId="{EC6C012B-4382-4FA2-BF4C-CF2D8C9B307A}" dt="2025-01-27T08:58:20.382" v="96774" actId="6549"/>
          <ac:spMkLst>
            <pc:docMk/>
            <pc:sldMk cId="1323883985" sldId="7572"/>
            <ac:spMk id="9" creationId="{8E41D5EE-B6A1-1B4B-1946-892150DFE92F}"/>
          </ac:spMkLst>
        </pc:spChg>
        <pc:spChg chg="add mod">
          <ac:chgData name="Dabade, Vijaykumar" userId="7b73282b-c5a1-40e1-b675-093cab087fef" providerId="ADAL" clId="{EC6C012B-4382-4FA2-BF4C-CF2D8C9B307A}" dt="2025-01-27T08:28:30.917" v="85845" actId="14100"/>
          <ac:spMkLst>
            <pc:docMk/>
            <pc:sldMk cId="1323883985" sldId="7572"/>
            <ac:spMk id="10" creationId="{CD15A1FB-BC53-6958-B7C8-B2A75E57D917}"/>
          </ac:spMkLst>
        </pc:spChg>
        <pc:spChg chg="add mod">
          <ac:chgData name="Dabade, Vijaykumar" userId="7b73282b-c5a1-40e1-b675-093cab087fef" providerId="ADAL" clId="{EC6C012B-4382-4FA2-BF4C-CF2D8C9B307A}" dt="2025-01-27T08:16:22.023" v="80985"/>
          <ac:spMkLst>
            <pc:docMk/>
            <pc:sldMk cId="1323883985" sldId="7572"/>
            <ac:spMk id="11" creationId="{DD072903-9CB1-953F-E1F7-7E850650D5B6}"/>
          </ac:spMkLst>
        </pc:spChg>
        <pc:spChg chg="add mod">
          <ac:chgData name="Dabade, Vijaykumar" userId="7b73282b-c5a1-40e1-b675-093cab087fef" providerId="ADAL" clId="{EC6C012B-4382-4FA2-BF4C-CF2D8C9B307A}" dt="2025-01-28T03:51:57.879" v="140048" actId="1076"/>
          <ac:spMkLst>
            <pc:docMk/>
            <pc:sldMk cId="1323883985" sldId="7572"/>
            <ac:spMk id="12" creationId="{A564BA31-994D-8FF0-093C-AAA04434DEEE}"/>
          </ac:spMkLst>
        </pc:spChg>
        <pc:spChg chg="add mod">
          <ac:chgData name="Dabade, Vijaykumar" userId="7b73282b-c5a1-40e1-b675-093cab087fef" providerId="ADAL" clId="{EC6C012B-4382-4FA2-BF4C-CF2D8C9B307A}" dt="2025-01-27T08:16:22.023" v="80985"/>
          <ac:spMkLst>
            <pc:docMk/>
            <pc:sldMk cId="1323883985" sldId="7572"/>
            <ac:spMk id="13" creationId="{63F06FFE-0692-136F-B9A9-7FE704D7E9AD}"/>
          </ac:spMkLst>
        </pc:spChg>
        <pc:spChg chg="add mod">
          <ac:chgData name="Dabade, Vijaykumar" userId="7b73282b-c5a1-40e1-b675-093cab087fef" providerId="ADAL" clId="{EC6C012B-4382-4FA2-BF4C-CF2D8C9B307A}" dt="2025-01-27T08:50:23.134" v="93593" actId="14100"/>
          <ac:spMkLst>
            <pc:docMk/>
            <pc:sldMk cId="1323883985" sldId="7572"/>
            <ac:spMk id="14" creationId="{CAAE4270-49C2-EC10-A349-8C8791AEB622}"/>
          </ac:spMkLst>
        </pc:spChg>
        <pc:spChg chg="add mod">
          <ac:chgData name="Dabade, Vijaykumar" userId="7b73282b-c5a1-40e1-b675-093cab087fef" providerId="ADAL" clId="{EC6C012B-4382-4FA2-BF4C-CF2D8C9B307A}" dt="2025-01-28T03:51:52.089" v="139653" actId="1076"/>
          <ac:spMkLst>
            <pc:docMk/>
            <pc:sldMk cId="1323883985" sldId="7572"/>
            <ac:spMk id="15" creationId="{AEF79CB7-C42C-CD6A-A374-5AE997DD1252}"/>
          </ac:spMkLst>
        </pc:spChg>
        <pc:spChg chg="add mod">
          <ac:chgData name="Dabade, Vijaykumar" userId="7b73282b-c5a1-40e1-b675-093cab087fef" providerId="ADAL" clId="{EC6C012B-4382-4FA2-BF4C-CF2D8C9B307A}" dt="2025-01-28T03:51:48.369" v="139258" actId="1076"/>
          <ac:spMkLst>
            <pc:docMk/>
            <pc:sldMk cId="1323883985" sldId="7572"/>
            <ac:spMk id="16" creationId="{238CB8E8-DEC9-7410-C7BD-791414D78542}"/>
          </ac:spMkLst>
        </pc:spChg>
        <pc:spChg chg="add mod">
          <ac:chgData name="Dabade, Vijaykumar" userId="7b73282b-c5a1-40e1-b675-093cab087fef" providerId="ADAL" clId="{EC6C012B-4382-4FA2-BF4C-CF2D8C9B307A}" dt="2025-01-27T08:57:06.742" v="95972" actId="14100"/>
          <ac:spMkLst>
            <pc:docMk/>
            <pc:sldMk cId="1323883985" sldId="7572"/>
            <ac:spMk id="17" creationId="{F19490DE-9A6C-51C5-8D66-256252237F92}"/>
          </ac:spMkLst>
        </pc:spChg>
        <pc:spChg chg="add del mod">
          <ac:chgData name="Dabade, Vijaykumar" userId="7b73282b-c5a1-40e1-b675-093cab087fef" providerId="ADAL" clId="{EC6C012B-4382-4FA2-BF4C-CF2D8C9B307A}" dt="2025-01-28T03:51:05.646" v="136079" actId="478"/>
          <ac:spMkLst>
            <pc:docMk/>
            <pc:sldMk cId="1323883985" sldId="7572"/>
            <ac:spMk id="18" creationId="{157EF7C5-1E74-1F26-4E08-5E2F214E345B}"/>
          </ac:spMkLst>
        </pc:spChg>
        <pc:spChg chg="add del mod">
          <ac:chgData name="Dabade, Vijaykumar" userId="7b73282b-c5a1-40e1-b675-093cab087fef" providerId="ADAL" clId="{EC6C012B-4382-4FA2-BF4C-CF2D8C9B307A}" dt="2025-01-27T08:50:09.964" v="93196" actId="478"/>
          <ac:spMkLst>
            <pc:docMk/>
            <pc:sldMk cId="1323883985" sldId="7572"/>
            <ac:spMk id="19" creationId="{9E031ABA-6E41-F41A-E7C4-FA9D4FB98220}"/>
          </ac:spMkLst>
        </pc:spChg>
        <pc:spChg chg="add mod">
          <ac:chgData name="Dabade, Vijaykumar" userId="7b73282b-c5a1-40e1-b675-093cab087fef" providerId="ADAL" clId="{EC6C012B-4382-4FA2-BF4C-CF2D8C9B307A}" dt="2025-01-27T08:55:47.915" v="94386" actId="14100"/>
          <ac:spMkLst>
            <pc:docMk/>
            <pc:sldMk cId="1323883985" sldId="7572"/>
            <ac:spMk id="20" creationId="{55374207-423C-58DC-D64B-5D006B466A73}"/>
          </ac:spMkLst>
        </pc:spChg>
        <pc:spChg chg="add del mod">
          <ac:chgData name="Dabade, Vijaykumar" userId="7b73282b-c5a1-40e1-b675-093cab087fef" providerId="ADAL" clId="{EC6C012B-4382-4FA2-BF4C-CF2D8C9B307A}" dt="2025-01-27T09:15:24.303" v="102313" actId="478"/>
          <ac:spMkLst>
            <pc:docMk/>
            <pc:sldMk cId="1323883985" sldId="7572"/>
            <ac:spMk id="21" creationId="{AF403820-3F3B-2EB4-276E-A181B65AB1A4}"/>
          </ac:spMkLst>
        </pc:spChg>
        <pc:spChg chg="add mod">
          <ac:chgData name="Dabade, Vijaykumar" userId="7b73282b-c5a1-40e1-b675-093cab087fef" providerId="ADAL" clId="{EC6C012B-4382-4FA2-BF4C-CF2D8C9B307A}" dt="2025-01-27T08:16:22.023" v="80985"/>
          <ac:spMkLst>
            <pc:docMk/>
            <pc:sldMk cId="1323883985" sldId="7572"/>
            <ac:spMk id="22" creationId="{EF719943-3C23-877B-D921-7E7B133A607A}"/>
          </ac:spMkLst>
        </pc:spChg>
        <pc:spChg chg="add mod">
          <ac:chgData name="Dabade, Vijaykumar" userId="7b73282b-c5a1-40e1-b675-093cab087fef" providerId="ADAL" clId="{EC6C012B-4382-4FA2-BF4C-CF2D8C9B307A}" dt="2025-01-27T09:15:29.666" v="102709" actId="14100"/>
          <ac:spMkLst>
            <pc:docMk/>
            <pc:sldMk cId="1323883985" sldId="7572"/>
            <ac:spMk id="23" creationId="{4051C6BA-AD9B-8DEE-4735-9B57E306031D}"/>
          </ac:spMkLst>
        </pc:spChg>
        <pc:spChg chg="add del mod">
          <ac:chgData name="Dabade, Vijaykumar" userId="7b73282b-c5a1-40e1-b675-093cab087fef" providerId="ADAL" clId="{EC6C012B-4382-4FA2-BF4C-CF2D8C9B307A}" dt="2025-01-27T13:01:35.365" v="104287" actId="478"/>
          <ac:spMkLst>
            <pc:docMk/>
            <pc:sldMk cId="1323883985" sldId="7572"/>
            <ac:spMk id="24" creationId="{04766A9B-5DF6-8800-D593-79A0795021C1}"/>
          </ac:spMkLst>
        </pc:spChg>
        <pc:picChg chg="add del mod">
          <ac:chgData name="Dabade, Vijaykumar" userId="7b73282b-c5a1-40e1-b675-093cab087fef" providerId="ADAL" clId="{EC6C012B-4382-4FA2-BF4C-CF2D8C9B307A}" dt="2025-01-27T09:11:54.495" v="101127" actId="478"/>
          <ac:picMkLst>
            <pc:docMk/>
            <pc:sldMk cId="1323883985" sldId="7572"/>
            <ac:picMk id="2" creationId="{38B50298-24E0-8614-66FA-4BB7A0FFE23C}"/>
          </ac:picMkLst>
        </pc:picChg>
        <pc:picChg chg="add mod ord">
          <ac:chgData name="Dabade, Vijaykumar" userId="7b73282b-c5a1-40e1-b675-093cab087fef" providerId="ADAL" clId="{EC6C012B-4382-4FA2-BF4C-CF2D8C9B307A}" dt="2025-02-13T06:12:35.476" v="212167" actId="167"/>
          <ac:picMkLst>
            <pc:docMk/>
            <pc:sldMk cId="1323883985" sldId="7572"/>
            <ac:picMk id="2" creationId="{5F22926E-C23F-60AD-5A7E-FE9301AC7391}"/>
          </ac:picMkLst>
        </pc:picChg>
        <pc:picChg chg="add del mod ord">
          <ac:chgData name="Dabade, Vijaykumar" userId="7b73282b-c5a1-40e1-b675-093cab087fef" providerId="ADAL" clId="{EC6C012B-4382-4FA2-BF4C-CF2D8C9B307A}" dt="2025-01-29T04:09:02.404" v="168617" actId="478"/>
          <ac:picMkLst>
            <pc:docMk/>
            <pc:sldMk cId="1323883985" sldId="7572"/>
            <ac:picMk id="2" creationId="{7823E924-13B0-9B51-5B46-B6D53EA98391}"/>
          </ac:picMkLst>
        </pc:picChg>
        <pc:picChg chg="add del mod ord">
          <ac:chgData name="Dabade, Vijaykumar" userId="7b73282b-c5a1-40e1-b675-093cab087fef" providerId="ADAL" clId="{EC6C012B-4382-4FA2-BF4C-CF2D8C9B307A}" dt="2025-02-03T02:33:13.365" v="200322" actId="478"/>
          <ac:picMkLst>
            <pc:docMk/>
            <pc:sldMk cId="1323883985" sldId="7572"/>
            <ac:picMk id="2" creationId="{78EA955A-0008-13DF-7624-DAB2E46C814E}"/>
          </ac:picMkLst>
        </pc:picChg>
        <pc:picChg chg="add del mod ord">
          <ac:chgData name="Dabade, Vijaykumar" userId="7b73282b-c5a1-40e1-b675-093cab087fef" providerId="ADAL" clId="{EC6C012B-4382-4FA2-BF4C-CF2D8C9B307A}" dt="2025-02-13T06:12:26.862" v="210982" actId="478"/>
          <ac:picMkLst>
            <pc:docMk/>
            <pc:sldMk cId="1323883985" sldId="7572"/>
            <ac:picMk id="8" creationId="{7D8B0AD4-3101-2A37-A311-FD2B3C046D36}"/>
          </ac:picMkLst>
        </pc:picChg>
        <pc:picChg chg="add del mod ord">
          <ac:chgData name="Dabade, Vijaykumar" userId="7b73282b-c5a1-40e1-b675-093cab087fef" providerId="ADAL" clId="{EC6C012B-4382-4FA2-BF4C-CF2D8C9B307A}" dt="2025-01-30T17:44:34.626" v="177684" actId="478"/>
          <ac:picMkLst>
            <pc:docMk/>
            <pc:sldMk cId="1323883985" sldId="7572"/>
            <ac:picMk id="8" creationId="{DFA9DF25-BBA8-F1B2-39AE-A3D2ED3776FF}"/>
          </ac:picMkLst>
        </pc:picChg>
        <pc:picChg chg="add del mod ord">
          <ac:chgData name="Dabade, Vijaykumar" userId="7b73282b-c5a1-40e1-b675-093cab087fef" providerId="ADAL" clId="{EC6C012B-4382-4FA2-BF4C-CF2D8C9B307A}" dt="2025-01-28T04:46:34.494" v="147558" actId="478"/>
          <ac:picMkLst>
            <pc:docMk/>
            <pc:sldMk cId="1323883985" sldId="7572"/>
            <ac:picMk id="25" creationId="{7FF154AC-9D26-BDB4-85D7-F090CBA1AEB5}"/>
          </ac:picMkLst>
        </pc:picChg>
      </pc:sldChg>
      <pc:sldChg chg="add del ord">
        <pc:chgData name="Dabade, Vijaykumar" userId="7b73282b-c5a1-40e1-b675-093cab087fef" providerId="ADAL" clId="{EC6C012B-4382-4FA2-BF4C-CF2D8C9B307A}" dt="2025-01-28T04:46:04.283" v="147163" actId="47"/>
        <pc:sldMkLst>
          <pc:docMk/>
          <pc:sldMk cId="182401458" sldId="7573"/>
        </pc:sldMkLst>
      </pc:sldChg>
      <pc:sldMasterChg chg="modSldLayout">
        <pc:chgData name="Dabade, Vijaykumar" userId="7b73282b-c5a1-40e1-b675-093cab087fef" providerId="ADAL" clId="{EC6C012B-4382-4FA2-BF4C-CF2D8C9B307A}" dt="2025-02-13T06:12:36.308" v="212561"/>
        <pc:sldMasterMkLst>
          <pc:docMk/>
          <pc:sldMasterMk cId="860543507" sldId="2147483710"/>
        </pc:sldMasterMkLst>
        <pc:sldLayoutChg chg="modSp mod">
          <pc:chgData name="Dabade, Vijaykumar" userId="7b73282b-c5a1-40e1-b675-093cab087fef" providerId="ADAL" clId="{EC6C012B-4382-4FA2-BF4C-CF2D8C9B307A}" dt="2025-02-13T06:12:36.135" v="212203"/>
          <pc:sldLayoutMkLst>
            <pc:docMk/>
            <pc:sldMasterMk cId="860543507" sldId="2147483710"/>
            <pc:sldLayoutMk cId="1695294610" sldId="2147483711"/>
          </pc:sldLayoutMkLst>
          <pc:spChg chg="mod ord modVis">
            <ac:chgData name="Dabade, Vijaykumar" userId="7b73282b-c5a1-40e1-b675-093cab087fef" providerId="ADAL" clId="{EC6C012B-4382-4FA2-BF4C-CF2D8C9B307A}" dt="2025-02-13T06:12:36.135" v="212203"/>
            <ac:spMkLst>
              <pc:docMk/>
              <pc:sldMasterMk cId="860543507" sldId="2147483710"/>
              <pc:sldLayoutMk cId="1695294610" sldId="2147483711"/>
              <ac:spMk id="7" creationId="{B1317394-9FE0-63C9-2894-929F3D4E234D}"/>
            </ac:spMkLst>
          </pc:spChg>
        </pc:sldLayoutChg>
        <pc:sldLayoutChg chg="modSp mod">
          <pc:chgData name="Dabade, Vijaykumar" userId="7b73282b-c5a1-40e1-b675-093cab087fef" providerId="ADAL" clId="{EC6C012B-4382-4FA2-BF4C-CF2D8C9B307A}" dt="2025-02-13T06:12:36.151" v="212239"/>
          <pc:sldLayoutMkLst>
            <pc:docMk/>
            <pc:sldMasterMk cId="860543507" sldId="2147483710"/>
            <pc:sldLayoutMk cId="1539306724" sldId="2147483712"/>
          </pc:sldLayoutMkLst>
          <pc:spChg chg="mod ord modVis">
            <ac:chgData name="Dabade, Vijaykumar" userId="7b73282b-c5a1-40e1-b675-093cab087fef" providerId="ADAL" clId="{EC6C012B-4382-4FA2-BF4C-CF2D8C9B307A}" dt="2025-02-13T06:12:36.151" v="212239"/>
            <ac:spMkLst>
              <pc:docMk/>
              <pc:sldMasterMk cId="860543507" sldId="2147483710"/>
              <pc:sldLayoutMk cId="1539306724" sldId="2147483712"/>
              <ac:spMk id="7" creationId="{7CB1409E-D48C-27B2-E3D1-E69084841429}"/>
            </ac:spMkLst>
          </pc:spChg>
        </pc:sldLayoutChg>
        <pc:sldLayoutChg chg="modSp mod">
          <pc:chgData name="Dabade, Vijaykumar" userId="7b73282b-c5a1-40e1-b675-093cab087fef" providerId="ADAL" clId="{EC6C012B-4382-4FA2-BF4C-CF2D8C9B307A}" dt="2025-02-13T06:12:36.167" v="212275"/>
          <pc:sldLayoutMkLst>
            <pc:docMk/>
            <pc:sldMasterMk cId="860543507" sldId="2147483710"/>
            <pc:sldLayoutMk cId="2138433961" sldId="2147483713"/>
          </pc:sldLayoutMkLst>
          <pc:spChg chg="mod ord modVis">
            <ac:chgData name="Dabade, Vijaykumar" userId="7b73282b-c5a1-40e1-b675-093cab087fef" providerId="ADAL" clId="{EC6C012B-4382-4FA2-BF4C-CF2D8C9B307A}" dt="2025-02-13T06:12:36.167" v="212275"/>
            <ac:spMkLst>
              <pc:docMk/>
              <pc:sldMasterMk cId="860543507" sldId="2147483710"/>
              <pc:sldLayoutMk cId="2138433961" sldId="2147483713"/>
              <ac:spMk id="7" creationId="{446A6A80-0A6C-D22A-3BC7-FB5662CC9750}"/>
            </ac:spMkLst>
          </pc:spChg>
        </pc:sldLayoutChg>
        <pc:sldLayoutChg chg="modSp mod">
          <pc:chgData name="Dabade, Vijaykumar" userId="7b73282b-c5a1-40e1-b675-093cab087fef" providerId="ADAL" clId="{EC6C012B-4382-4FA2-BF4C-CF2D8C9B307A}" dt="2025-02-13T06:12:36.182" v="212311"/>
          <pc:sldLayoutMkLst>
            <pc:docMk/>
            <pc:sldMasterMk cId="860543507" sldId="2147483710"/>
            <pc:sldLayoutMk cId="2056261556" sldId="2147483714"/>
          </pc:sldLayoutMkLst>
          <pc:spChg chg="mod ord modVis">
            <ac:chgData name="Dabade, Vijaykumar" userId="7b73282b-c5a1-40e1-b675-093cab087fef" providerId="ADAL" clId="{EC6C012B-4382-4FA2-BF4C-CF2D8C9B307A}" dt="2025-02-13T06:12:36.182" v="212311"/>
            <ac:spMkLst>
              <pc:docMk/>
              <pc:sldMasterMk cId="860543507" sldId="2147483710"/>
              <pc:sldLayoutMk cId="2056261556" sldId="2147483714"/>
              <ac:spMk id="8" creationId="{8CBBDFE6-2FCD-58C3-EDFE-3ABBB9E5E5AD}"/>
            </ac:spMkLst>
          </pc:spChg>
        </pc:sldLayoutChg>
        <pc:sldLayoutChg chg="modSp mod">
          <pc:chgData name="Dabade, Vijaykumar" userId="7b73282b-c5a1-40e1-b675-093cab087fef" providerId="ADAL" clId="{EC6C012B-4382-4FA2-BF4C-CF2D8C9B307A}" dt="2025-02-13T06:12:36.198" v="212347"/>
          <pc:sldLayoutMkLst>
            <pc:docMk/>
            <pc:sldMasterMk cId="860543507" sldId="2147483710"/>
            <pc:sldLayoutMk cId="1622354222" sldId="2147483715"/>
          </pc:sldLayoutMkLst>
          <pc:spChg chg="mod ord modVis">
            <ac:chgData name="Dabade, Vijaykumar" userId="7b73282b-c5a1-40e1-b675-093cab087fef" providerId="ADAL" clId="{EC6C012B-4382-4FA2-BF4C-CF2D8C9B307A}" dt="2025-02-13T06:12:36.198" v="212347"/>
            <ac:spMkLst>
              <pc:docMk/>
              <pc:sldMasterMk cId="860543507" sldId="2147483710"/>
              <pc:sldLayoutMk cId="1622354222" sldId="2147483715"/>
              <ac:spMk id="10" creationId="{5B0A72A9-1FE2-5A4B-8CB9-F50AA04906AD}"/>
            </ac:spMkLst>
          </pc:spChg>
        </pc:sldLayoutChg>
        <pc:sldLayoutChg chg="modSp mod">
          <pc:chgData name="Dabade, Vijaykumar" userId="7b73282b-c5a1-40e1-b675-093cab087fef" providerId="ADAL" clId="{EC6C012B-4382-4FA2-BF4C-CF2D8C9B307A}" dt="2025-02-13T06:12:36.214" v="212383"/>
          <pc:sldLayoutMkLst>
            <pc:docMk/>
            <pc:sldMasterMk cId="860543507" sldId="2147483710"/>
            <pc:sldLayoutMk cId="3341831327" sldId="2147483716"/>
          </pc:sldLayoutMkLst>
          <pc:spChg chg="mod ord modVis">
            <ac:chgData name="Dabade, Vijaykumar" userId="7b73282b-c5a1-40e1-b675-093cab087fef" providerId="ADAL" clId="{EC6C012B-4382-4FA2-BF4C-CF2D8C9B307A}" dt="2025-02-13T06:12:36.214" v="212383"/>
            <ac:spMkLst>
              <pc:docMk/>
              <pc:sldMasterMk cId="860543507" sldId="2147483710"/>
              <pc:sldLayoutMk cId="3341831327" sldId="2147483716"/>
              <ac:spMk id="6" creationId="{0810CFC0-0F3F-952E-5010-5A0135B528C3}"/>
            </ac:spMkLst>
          </pc:spChg>
        </pc:sldLayoutChg>
        <pc:sldLayoutChg chg="modSp mod">
          <pc:chgData name="Dabade, Vijaykumar" userId="7b73282b-c5a1-40e1-b675-093cab087fef" providerId="ADAL" clId="{EC6C012B-4382-4FA2-BF4C-CF2D8C9B307A}" dt="2025-02-13T06:12:36.230" v="212417"/>
          <pc:sldLayoutMkLst>
            <pc:docMk/>
            <pc:sldMasterMk cId="860543507" sldId="2147483710"/>
            <pc:sldLayoutMk cId="1570004667" sldId="2147483717"/>
          </pc:sldLayoutMkLst>
          <pc:spChg chg="mod modVis">
            <ac:chgData name="Dabade, Vijaykumar" userId="7b73282b-c5a1-40e1-b675-093cab087fef" providerId="ADAL" clId="{EC6C012B-4382-4FA2-BF4C-CF2D8C9B307A}" dt="2025-02-13T06:12:36.230" v="212417"/>
            <ac:spMkLst>
              <pc:docMk/>
              <pc:sldMasterMk cId="860543507" sldId="2147483710"/>
              <pc:sldLayoutMk cId="1570004667" sldId="2147483717"/>
              <ac:spMk id="5" creationId="{02E0B53D-6CB7-2D6F-6801-394446513F43}"/>
            </ac:spMkLst>
          </pc:spChg>
        </pc:sldLayoutChg>
        <pc:sldLayoutChg chg="modSp mod">
          <pc:chgData name="Dabade, Vijaykumar" userId="7b73282b-c5a1-40e1-b675-093cab087fef" providerId="ADAL" clId="{EC6C012B-4382-4FA2-BF4C-CF2D8C9B307A}" dt="2025-02-13T06:12:36.245" v="212453"/>
          <pc:sldLayoutMkLst>
            <pc:docMk/>
            <pc:sldMasterMk cId="860543507" sldId="2147483710"/>
            <pc:sldLayoutMk cId="536467577" sldId="2147483718"/>
          </pc:sldLayoutMkLst>
          <pc:spChg chg="mod ord modVis">
            <ac:chgData name="Dabade, Vijaykumar" userId="7b73282b-c5a1-40e1-b675-093cab087fef" providerId="ADAL" clId="{EC6C012B-4382-4FA2-BF4C-CF2D8C9B307A}" dt="2025-02-13T06:12:36.245" v="212453"/>
            <ac:spMkLst>
              <pc:docMk/>
              <pc:sldMasterMk cId="860543507" sldId="2147483710"/>
              <pc:sldLayoutMk cId="536467577" sldId="2147483718"/>
              <ac:spMk id="8" creationId="{9B3095D1-E09F-572A-EEDF-613FAB0FA869}"/>
            </ac:spMkLst>
          </pc:spChg>
        </pc:sldLayoutChg>
        <pc:sldLayoutChg chg="modSp mod">
          <pc:chgData name="Dabade, Vijaykumar" userId="7b73282b-c5a1-40e1-b675-093cab087fef" providerId="ADAL" clId="{EC6C012B-4382-4FA2-BF4C-CF2D8C9B307A}" dt="2025-02-13T06:12:36.261" v="212489"/>
          <pc:sldLayoutMkLst>
            <pc:docMk/>
            <pc:sldMasterMk cId="860543507" sldId="2147483710"/>
            <pc:sldLayoutMk cId="4257168444" sldId="2147483719"/>
          </pc:sldLayoutMkLst>
          <pc:spChg chg="mod ord modVis">
            <ac:chgData name="Dabade, Vijaykumar" userId="7b73282b-c5a1-40e1-b675-093cab087fef" providerId="ADAL" clId="{EC6C012B-4382-4FA2-BF4C-CF2D8C9B307A}" dt="2025-02-13T06:12:36.261" v="212489"/>
            <ac:spMkLst>
              <pc:docMk/>
              <pc:sldMasterMk cId="860543507" sldId="2147483710"/>
              <pc:sldLayoutMk cId="4257168444" sldId="2147483719"/>
              <ac:spMk id="8" creationId="{726BC891-142A-64B8-C4E2-EEE47A723F54}"/>
            </ac:spMkLst>
          </pc:spChg>
        </pc:sldLayoutChg>
        <pc:sldLayoutChg chg="modSp mod">
          <pc:chgData name="Dabade, Vijaykumar" userId="7b73282b-c5a1-40e1-b675-093cab087fef" providerId="ADAL" clId="{EC6C012B-4382-4FA2-BF4C-CF2D8C9B307A}" dt="2025-02-13T06:12:36.287" v="212525"/>
          <pc:sldLayoutMkLst>
            <pc:docMk/>
            <pc:sldMasterMk cId="860543507" sldId="2147483710"/>
            <pc:sldLayoutMk cId="512908121" sldId="2147483720"/>
          </pc:sldLayoutMkLst>
          <pc:spChg chg="mod ord modVis">
            <ac:chgData name="Dabade, Vijaykumar" userId="7b73282b-c5a1-40e1-b675-093cab087fef" providerId="ADAL" clId="{EC6C012B-4382-4FA2-BF4C-CF2D8C9B307A}" dt="2025-02-13T06:12:36.287" v="212525"/>
            <ac:spMkLst>
              <pc:docMk/>
              <pc:sldMasterMk cId="860543507" sldId="2147483710"/>
              <pc:sldLayoutMk cId="512908121" sldId="2147483720"/>
              <ac:spMk id="7" creationId="{C223555B-505E-A3DB-61FE-D13F3F679C3A}"/>
            </ac:spMkLst>
          </pc:spChg>
        </pc:sldLayoutChg>
        <pc:sldLayoutChg chg="modSp mod">
          <pc:chgData name="Dabade, Vijaykumar" userId="7b73282b-c5a1-40e1-b675-093cab087fef" providerId="ADAL" clId="{EC6C012B-4382-4FA2-BF4C-CF2D8C9B307A}" dt="2025-02-13T06:12:36.308" v="212561"/>
          <pc:sldLayoutMkLst>
            <pc:docMk/>
            <pc:sldMasterMk cId="860543507" sldId="2147483710"/>
            <pc:sldLayoutMk cId="26354898" sldId="2147483721"/>
          </pc:sldLayoutMkLst>
          <pc:spChg chg="mod ord modVis">
            <ac:chgData name="Dabade, Vijaykumar" userId="7b73282b-c5a1-40e1-b675-093cab087fef" providerId="ADAL" clId="{EC6C012B-4382-4FA2-BF4C-CF2D8C9B307A}" dt="2025-02-13T06:12:36.308" v="212561"/>
            <ac:spMkLst>
              <pc:docMk/>
              <pc:sldMasterMk cId="860543507" sldId="2147483710"/>
              <pc:sldLayoutMk cId="26354898" sldId="2147483721"/>
              <ac:spMk id="7" creationId="{317042BC-C399-367C-9621-D9F043CB714A}"/>
            </ac:spMkLst>
          </pc:spChg>
        </pc:sldLayoutChg>
      </pc:sldMasterChg>
    </pc:docChg>
  </pc:docChgLst>
  <pc:docChgLst>
    <pc:chgData name="Shanmuga, Sundaram" userId="299a89f7-0ef0-474d-81d4-ec0ab2a91284" providerId="ADAL" clId="{45835A67-F0B7-42BA-9932-8F5BCEAD25AB}"/>
    <pc:docChg chg="custSel modSld">
      <pc:chgData name="Shanmuga, Sundaram" userId="299a89f7-0ef0-474d-81d4-ec0ab2a91284" providerId="ADAL" clId="{45835A67-F0B7-42BA-9932-8F5BCEAD25AB}" dt="2025-01-03T07:19:32.225" v="23" actId="14100"/>
      <pc:docMkLst>
        <pc:docMk/>
      </pc:docMkLst>
      <pc:sldChg chg="modSp mod">
        <pc:chgData name="Shanmuga, Sundaram" userId="299a89f7-0ef0-474d-81d4-ec0ab2a91284" providerId="ADAL" clId="{45835A67-F0B7-42BA-9932-8F5BCEAD25AB}" dt="2025-01-03T07:19:32.225" v="23" actId="14100"/>
        <pc:sldMkLst>
          <pc:docMk/>
          <pc:sldMk cId="1777881019" sldId="7566"/>
        </pc:sldMkLst>
        <pc:spChg chg="mod">
          <ac:chgData name="Shanmuga, Sundaram" userId="299a89f7-0ef0-474d-81d4-ec0ab2a91284" providerId="ADAL" clId="{45835A67-F0B7-42BA-9932-8F5BCEAD25AB}" dt="2025-01-03T07:19:32.225" v="23" actId="14100"/>
          <ac:spMkLst>
            <pc:docMk/>
            <pc:sldMk cId="1777881019" sldId="7566"/>
            <ac:spMk id="73" creationId="{6E04A6FB-225C-7EB8-632A-111FFE33E104}"/>
          </ac:spMkLst>
        </pc:spChg>
      </pc:sldChg>
    </pc:docChg>
  </pc:docChgLst>
  <pc:docChgLst>
    <pc:chgData name="Parkhi, Jaydeep" userId="25a1ccd3-fe6a-41d9-9bce-60e147e32380" providerId="ADAL" clId="{0BCA5793-676B-4294-A685-6EADE95613F5}"/>
    <pc:docChg chg="custSel modMainMaster">
      <pc:chgData name="Parkhi, Jaydeep" userId="25a1ccd3-fe6a-41d9-9bce-60e147e32380" providerId="ADAL" clId="{0BCA5793-676B-4294-A685-6EADE95613F5}" dt="2024-09-02T14:53:23.619" v="1979"/>
      <pc:docMkLst>
        <pc:docMk/>
      </pc:docMkLst>
    </pc:docChg>
  </pc:docChgLst>
  <pc:docChgLst>
    <pc:chgData name="Dabade, Vijaykumar" userId="7b73282b-c5a1-40e1-b675-093cab087fef" providerId="ADAL" clId="{85D2ECB7-D50C-459D-85E5-0A99A52A9521}"/>
    <pc:docChg chg="undo custSel modSld modMainMaster">
      <pc:chgData name="Dabade, Vijaykumar" userId="7b73282b-c5a1-40e1-b675-093cab087fef" providerId="ADAL" clId="{85D2ECB7-D50C-459D-85E5-0A99A52A9521}" dt="2024-12-19T07:00:38.863" v="7554"/>
      <pc:docMkLst>
        <pc:docMk/>
      </pc:docMkLst>
      <pc:sldChg chg="delSp modSp mod">
        <pc:chgData name="Dabade, Vijaykumar" userId="7b73282b-c5a1-40e1-b675-093cab087fef" providerId="ADAL" clId="{85D2ECB7-D50C-459D-85E5-0A99A52A9521}" dt="2024-12-19T07:00:38.233" v="7160" actId="478"/>
        <pc:sldMkLst>
          <pc:docMk/>
          <pc:sldMk cId="4172890806" sldId="314"/>
        </pc:sldMkLst>
      </pc:sldChg>
      <pc:sldMasterChg chg="modSldLayout">
        <pc:chgData name="Dabade, Vijaykumar" userId="7b73282b-c5a1-40e1-b675-093cab087fef" providerId="ADAL" clId="{85D2ECB7-D50C-459D-85E5-0A99A52A9521}" dt="2024-12-19T06:55:49.759" v="811"/>
        <pc:sldMasterMkLst>
          <pc:docMk/>
          <pc:sldMasterMk cId="2288328368" sldId="2147483698"/>
        </pc:sldMasterMkLst>
        <pc:sldLayoutChg chg="modSp mod">
          <pc:chgData name="Dabade, Vijaykumar" userId="7b73282b-c5a1-40e1-b675-093cab087fef" providerId="ADAL" clId="{85D2ECB7-D50C-459D-85E5-0A99A52A9521}" dt="2024-12-19T06:55:49.083" v="451"/>
          <pc:sldLayoutMkLst>
            <pc:docMk/>
            <pc:sldMasterMk cId="2288328368" sldId="2147483698"/>
            <pc:sldLayoutMk cId="2163098907" sldId="2147483699"/>
          </pc:sldLayoutMkLst>
        </pc:sldLayoutChg>
        <pc:sldLayoutChg chg="modSp mod">
          <pc:chgData name="Dabade, Vijaykumar" userId="7b73282b-c5a1-40e1-b675-093cab087fef" providerId="ADAL" clId="{85D2ECB7-D50C-459D-85E5-0A99A52A9521}" dt="2024-12-19T06:55:49.115" v="487"/>
          <pc:sldLayoutMkLst>
            <pc:docMk/>
            <pc:sldMasterMk cId="2288328368" sldId="2147483698"/>
            <pc:sldLayoutMk cId="1648553309" sldId="2147483700"/>
          </pc:sldLayoutMkLst>
        </pc:sldLayoutChg>
        <pc:sldLayoutChg chg="modSp mod">
          <pc:chgData name="Dabade, Vijaykumar" userId="7b73282b-c5a1-40e1-b675-093cab087fef" providerId="ADAL" clId="{85D2ECB7-D50C-459D-85E5-0A99A52A9521}" dt="2024-12-19T06:55:49.146" v="523"/>
          <pc:sldLayoutMkLst>
            <pc:docMk/>
            <pc:sldMasterMk cId="2288328368" sldId="2147483698"/>
            <pc:sldLayoutMk cId="3171003972" sldId="2147483701"/>
          </pc:sldLayoutMkLst>
        </pc:sldLayoutChg>
        <pc:sldLayoutChg chg="modSp mod">
          <pc:chgData name="Dabade, Vijaykumar" userId="7b73282b-c5a1-40e1-b675-093cab087fef" providerId="ADAL" clId="{85D2ECB7-D50C-459D-85E5-0A99A52A9521}" dt="2024-12-19T06:55:49.209" v="559"/>
          <pc:sldLayoutMkLst>
            <pc:docMk/>
            <pc:sldMasterMk cId="2288328368" sldId="2147483698"/>
            <pc:sldLayoutMk cId="1258277119" sldId="2147483702"/>
          </pc:sldLayoutMkLst>
        </pc:sldLayoutChg>
        <pc:sldLayoutChg chg="modSp mod">
          <pc:chgData name="Dabade, Vijaykumar" userId="7b73282b-c5a1-40e1-b675-093cab087fef" providerId="ADAL" clId="{85D2ECB7-D50C-459D-85E5-0A99A52A9521}" dt="2024-12-19T06:55:49.272" v="595"/>
          <pc:sldLayoutMkLst>
            <pc:docMk/>
            <pc:sldMasterMk cId="2288328368" sldId="2147483698"/>
            <pc:sldLayoutMk cId="1345066969" sldId="2147483703"/>
          </pc:sldLayoutMkLst>
        </pc:sldLayoutChg>
        <pc:sldLayoutChg chg="modSp mod">
          <pc:chgData name="Dabade, Vijaykumar" userId="7b73282b-c5a1-40e1-b675-093cab087fef" providerId="ADAL" clId="{85D2ECB7-D50C-459D-85E5-0A99A52A9521}" dt="2024-12-19T06:55:49.350" v="631"/>
          <pc:sldLayoutMkLst>
            <pc:docMk/>
            <pc:sldMasterMk cId="2288328368" sldId="2147483698"/>
            <pc:sldLayoutMk cId="4104762439" sldId="2147483704"/>
          </pc:sldLayoutMkLst>
        </pc:sldLayoutChg>
        <pc:sldLayoutChg chg="modSp mod">
          <pc:chgData name="Dabade, Vijaykumar" userId="7b73282b-c5a1-40e1-b675-093cab087fef" providerId="ADAL" clId="{85D2ECB7-D50C-459D-85E5-0A99A52A9521}" dt="2024-12-19T06:55:49.429" v="667"/>
          <pc:sldLayoutMkLst>
            <pc:docMk/>
            <pc:sldMasterMk cId="2288328368" sldId="2147483698"/>
            <pc:sldLayoutMk cId="3676243294" sldId="2147483705"/>
          </pc:sldLayoutMkLst>
        </pc:sldLayoutChg>
        <pc:sldLayoutChg chg="modSp mod">
          <pc:chgData name="Dabade, Vijaykumar" userId="7b73282b-c5a1-40e1-b675-093cab087fef" providerId="ADAL" clId="{85D2ECB7-D50C-459D-85E5-0A99A52A9521}" dt="2024-12-19T06:55:49.523" v="703"/>
          <pc:sldLayoutMkLst>
            <pc:docMk/>
            <pc:sldMasterMk cId="2288328368" sldId="2147483698"/>
            <pc:sldLayoutMk cId="3398076499" sldId="2147483706"/>
          </pc:sldLayoutMkLst>
        </pc:sldLayoutChg>
        <pc:sldLayoutChg chg="modSp mod">
          <pc:chgData name="Dabade, Vijaykumar" userId="7b73282b-c5a1-40e1-b675-093cab087fef" providerId="ADAL" clId="{85D2ECB7-D50C-459D-85E5-0A99A52A9521}" dt="2024-12-19T06:55:49.586" v="739"/>
          <pc:sldLayoutMkLst>
            <pc:docMk/>
            <pc:sldMasterMk cId="2288328368" sldId="2147483698"/>
            <pc:sldLayoutMk cId="1736523461" sldId="2147483707"/>
          </pc:sldLayoutMkLst>
        </pc:sldLayoutChg>
        <pc:sldLayoutChg chg="modSp mod">
          <pc:chgData name="Dabade, Vijaykumar" userId="7b73282b-c5a1-40e1-b675-093cab087fef" providerId="ADAL" clId="{85D2ECB7-D50C-459D-85E5-0A99A52A9521}" dt="2024-12-19T06:55:49.681" v="775"/>
          <pc:sldLayoutMkLst>
            <pc:docMk/>
            <pc:sldMasterMk cId="2288328368" sldId="2147483698"/>
            <pc:sldLayoutMk cId="3807400627" sldId="2147483708"/>
          </pc:sldLayoutMkLst>
        </pc:sldLayoutChg>
        <pc:sldLayoutChg chg="modSp mod">
          <pc:chgData name="Dabade, Vijaykumar" userId="7b73282b-c5a1-40e1-b675-093cab087fef" providerId="ADAL" clId="{85D2ECB7-D50C-459D-85E5-0A99A52A9521}" dt="2024-12-19T06:55:49.759" v="811"/>
          <pc:sldLayoutMkLst>
            <pc:docMk/>
            <pc:sldMasterMk cId="2288328368" sldId="2147483698"/>
            <pc:sldLayoutMk cId="1703676097" sldId="2147483709"/>
          </pc:sldLayoutMkLst>
        </pc:sldLayoutChg>
      </pc:sldMasterChg>
      <pc:sldMasterChg chg="addSp delSp modSp mod modSldLayout">
        <pc:chgData name="Dabade, Vijaykumar" userId="7b73282b-c5a1-40e1-b675-093cab087fef" providerId="ADAL" clId="{85D2ECB7-D50C-459D-85E5-0A99A52A9521}" dt="2024-12-19T07:00:38.863" v="7554"/>
        <pc:sldMasterMkLst>
          <pc:docMk/>
          <pc:sldMasterMk cId="860543507" sldId="2147483710"/>
        </pc:sldMasterMkLst>
        <pc:spChg chg="mod">
          <ac:chgData name="Dabade, Vijaykumar" userId="7b73282b-c5a1-40e1-b675-093cab087fef" providerId="ADAL" clId="{85D2ECB7-D50C-459D-85E5-0A99A52A9521}" dt="2024-12-19T06:59:42.690" v="5964" actId="14100"/>
          <ac:spMkLst>
            <pc:docMk/>
            <pc:sldMasterMk cId="860543507" sldId="2147483710"/>
            <ac:spMk id="7" creationId="{1B55AA5B-4A85-A035-5348-0104F9E58C71}"/>
          </ac:spMkLst>
        </pc:spChg>
        <pc:picChg chg="add del mod">
          <ac:chgData name="Dabade, Vijaykumar" userId="7b73282b-c5a1-40e1-b675-093cab087fef" providerId="ADAL" clId="{85D2ECB7-D50C-459D-85E5-0A99A52A9521}" dt="2024-12-19T06:58:45.173" v="4386" actId="1035"/>
          <ac:picMkLst>
            <pc:docMk/>
            <pc:sldMasterMk cId="860543507" sldId="2147483710"/>
            <ac:picMk id="8" creationId="{B9C5B122-96FE-1BFE-D204-4F39DC74604A}"/>
          </ac:picMkLst>
        </pc:picChg>
        <pc:sldLayoutChg chg="modSp mod">
          <pc:chgData name="Dabade, Vijaykumar" userId="7b73282b-c5a1-40e1-b675-093cab087fef" providerId="ADAL" clId="{85D2ECB7-D50C-459D-85E5-0A99A52A9521}" dt="2024-12-19T07:00:38.663" v="7196"/>
          <pc:sldLayoutMkLst>
            <pc:docMk/>
            <pc:sldMasterMk cId="860543507" sldId="2147483710"/>
            <pc:sldLayoutMk cId="1695294610" sldId="2147483711"/>
          </pc:sldLayoutMkLst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1695294610" sldId="2147483711"/>
              <ac:spMk id="4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1695294610" sldId="2147483711"/>
              <ac:spMk id="5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1695294610" sldId="2147483711"/>
              <ac:spMk id="6" creationId="{00000000-0000-0000-0000-000000000000}"/>
            </ac:spMkLst>
          </pc:spChg>
          <pc:spChg chg="mod ord modVis">
            <ac:chgData name="Dabade, Vijaykumar" userId="7b73282b-c5a1-40e1-b675-093cab087fef" providerId="ADAL" clId="{85D2ECB7-D50C-459D-85E5-0A99A52A9521}" dt="2024-12-19T07:00:38.663" v="7196"/>
            <ac:spMkLst>
              <pc:docMk/>
              <pc:sldMasterMk cId="860543507" sldId="2147483710"/>
              <pc:sldLayoutMk cId="1695294610" sldId="2147483711"/>
              <ac:spMk id="7" creationId="{B1317394-9FE0-63C9-2894-929F3D4E234D}"/>
            </ac:spMkLst>
          </pc:spChg>
        </pc:sldLayoutChg>
        <pc:sldLayoutChg chg="modSp mod">
          <pc:chgData name="Dabade, Vijaykumar" userId="7b73282b-c5a1-40e1-b675-093cab087fef" providerId="ADAL" clId="{85D2ECB7-D50C-459D-85E5-0A99A52A9521}" dt="2024-12-19T07:00:38.675" v="7232"/>
          <pc:sldLayoutMkLst>
            <pc:docMk/>
            <pc:sldMasterMk cId="860543507" sldId="2147483710"/>
            <pc:sldLayoutMk cId="1539306724" sldId="2147483712"/>
          </pc:sldLayoutMkLst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1539306724" sldId="2147483712"/>
              <ac:spMk id="3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1539306724" sldId="2147483712"/>
              <ac:spMk id="4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1539306724" sldId="2147483712"/>
              <ac:spMk id="5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1539306724" sldId="2147483712"/>
              <ac:spMk id="6" creationId="{00000000-0000-0000-0000-000000000000}"/>
            </ac:spMkLst>
          </pc:spChg>
          <pc:spChg chg="mod ord modVis">
            <ac:chgData name="Dabade, Vijaykumar" userId="7b73282b-c5a1-40e1-b675-093cab087fef" providerId="ADAL" clId="{85D2ECB7-D50C-459D-85E5-0A99A52A9521}" dt="2024-12-19T07:00:38.675" v="7232"/>
            <ac:spMkLst>
              <pc:docMk/>
              <pc:sldMasterMk cId="860543507" sldId="2147483710"/>
              <pc:sldLayoutMk cId="1539306724" sldId="2147483712"/>
              <ac:spMk id="7" creationId="{7CB1409E-D48C-27B2-E3D1-E69084841429}"/>
            </ac:spMkLst>
          </pc:spChg>
        </pc:sldLayoutChg>
        <pc:sldLayoutChg chg="modSp mod">
          <pc:chgData name="Dabade, Vijaykumar" userId="7b73282b-c5a1-40e1-b675-093cab087fef" providerId="ADAL" clId="{85D2ECB7-D50C-459D-85E5-0A99A52A9521}" dt="2024-12-19T07:00:38.691" v="7268"/>
          <pc:sldLayoutMkLst>
            <pc:docMk/>
            <pc:sldMasterMk cId="860543507" sldId="2147483710"/>
            <pc:sldLayoutMk cId="2138433961" sldId="2147483713"/>
          </pc:sldLayoutMkLst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2138433961" sldId="2147483713"/>
              <ac:spMk id="4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2138433961" sldId="2147483713"/>
              <ac:spMk id="5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2138433961" sldId="2147483713"/>
              <ac:spMk id="6" creationId="{00000000-0000-0000-0000-000000000000}"/>
            </ac:spMkLst>
          </pc:spChg>
          <pc:spChg chg="mod ord modVis">
            <ac:chgData name="Dabade, Vijaykumar" userId="7b73282b-c5a1-40e1-b675-093cab087fef" providerId="ADAL" clId="{85D2ECB7-D50C-459D-85E5-0A99A52A9521}" dt="2024-12-19T07:00:38.691" v="7268"/>
            <ac:spMkLst>
              <pc:docMk/>
              <pc:sldMasterMk cId="860543507" sldId="2147483710"/>
              <pc:sldLayoutMk cId="2138433961" sldId="2147483713"/>
              <ac:spMk id="7" creationId="{446A6A80-0A6C-D22A-3BC7-FB5662CC9750}"/>
            </ac:spMkLst>
          </pc:spChg>
        </pc:sldLayoutChg>
        <pc:sldLayoutChg chg="modSp mod">
          <pc:chgData name="Dabade, Vijaykumar" userId="7b73282b-c5a1-40e1-b675-093cab087fef" providerId="ADAL" clId="{85D2ECB7-D50C-459D-85E5-0A99A52A9521}" dt="2024-12-19T07:00:38.722" v="7304"/>
          <pc:sldLayoutMkLst>
            <pc:docMk/>
            <pc:sldMasterMk cId="860543507" sldId="2147483710"/>
            <pc:sldLayoutMk cId="2056261556" sldId="2147483714"/>
          </pc:sldLayoutMkLst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2056261556" sldId="2147483714"/>
              <ac:spMk id="5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2056261556" sldId="2147483714"/>
              <ac:spMk id="6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2056261556" sldId="2147483714"/>
              <ac:spMk id="7" creationId="{00000000-0000-0000-0000-000000000000}"/>
            </ac:spMkLst>
          </pc:spChg>
          <pc:spChg chg="mod ord modVis">
            <ac:chgData name="Dabade, Vijaykumar" userId="7b73282b-c5a1-40e1-b675-093cab087fef" providerId="ADAL" clId="{85D2ECB7-D50C-459D-85E5-0A99A52A9521}" dt="2024-12-19T07:00:38.722" v="7304"/>
            <ac:spMkLst>
              <pc:docMk/>
              <pc:sldMasterMk cId="860543507" sldId="2147483710"/>
              <pc:sldLayoutMk cId="2056261556" sldId="2147483714"/>
              <ac:spMk id="8" creationId="{8CBBDFE6-2FCD-58C3-EDFE-3ABBB9E5E5AD}"/>
            </ac:spMkLst>
          </pc:spChg>
        </pc:sldLayoutChg>
        <pc:sldLayoutChg chg="modSp mod">
          <pc:chgData name="Dabade, Vijaykumar" userId="7b73282b-c5a1-40e1-b675-093cab087fef" providerId="ADAL" clId="{85D2ECB7-D50C-459D-85E5-0A99A52A9521}" dt="2024-12-19T07:00:38.737" v="7340"/>
          <pc:sldLayoutMkLst>
            <pc:docMk/>
            <pc:sldMasterMk cId="860543507" sldId="2147483710"/>
            <pc:sldLayoutMk cId="1622354222" sldId="2147483715"/>
          </pc:sldLayoutMkLst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1622354222" sldId="2147483715"/>
              <ac:spMk id="7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1622354222" sldId="2147483715"/>
              <ac:spMk id="8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1622354222" sldId="2147483715"/>
              <ac:spMk id="9" creationId="{00000000-0000-0000-0000-000000000000}"/>
            </ac:spMkLst>
          </pc:spChg>
          <pc:spChg chg="mod ord modVis">
            <ac:chgData name="Dabade, Vijaykumar" userId="7b73282b-c5a1-40e1-b675-093cab087fef" providerId="ADAL" clId="{85D2ECB7-D50C-459D-85E5-0A99A52A9521}" dt="2024-12-19T07:00:38.737" v="7340"/>
            <ac:spMkLst>
              <pc:docMk/>
              <pc:sldMasterMk cId="860543507" sldId="2147483710"/>
              <pc:sldLayoutMk cId="1622354222" sldId="2147483715"/>
              <ac:spMk id="10" creationId="{5B0A72A9-1FE2-5A4B-8CB9-F50AA04906AD}"/>
            </ac:spMkLst>
          </pc:spChg>
        </pc:sldLayoutChg>
        <pc:sldLayoutChg chg="modSp mod">
          <pc:chgData name="Dabade, Vijaykumar" userId="7b73282b-c5a1-40e1-b675-093cab087fef" providerId="ADAL" clId="{85D2ECB7-D50C-459D-85E5-0A99A52A9521}" dt="2024-12-19T07:00:38.763" v="7376"/>
          <pc:sldLayoutMkLst>
            <pc:docMk/>
            <pc:sldMasterMk cId="860543507" sldId="2147483710"/>
            <pc:sldLayoutMk cId="3341831327" sldId="2147483716"/>
          </pc:sldLayoutMkLst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3341831327" sldId="2147483716"/>
              <ac:spMk id="3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3341831327" sldId="2147483716"/>
              <ac:spMk id="4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3341831327" sldId="2147483716"/>
              <ac:spMk id="5" creationId="{00000000-0000-0000-0000-000000000000}"/>
            </ac:spMkLst>
          </pc:spChg>
          <pc:spChg chg="mod ord modVis">
            <ac:chgData name="Dabade, Vijaykumar" userId="7b73282b-c5a1-40e1-b675-093cab087fef" providerId="ADAL" clId="{85D2ECB7-D50C-459D-85E5-0A99A52A9521}" dt="2024-12-19T07:00:38.763" v="7376"/>
            <ac:spMkLst>
              <pc:docMk/>
              <pc:sldMasterMk cId="860543507" sldId="2147483710"/>
              <pc:sldLayoutMk cId="3341831327" sldId="2147483716"/>
              <ac:spMk id="6" creationId="{0810CFC0-0F3F-952E-5010-5A0135B528C3}"/>
            </ac:spMkLst>
          </pc:spChg>
        </pc:sldLayoutChg>
        <pc:sldLayoutChg chg="delSp modSp mod">
          <pc:chgData name="Dabade, Vijaykumar" userId="7b73282b-c5a1-40e1-b675-093cab087fef" providerId="ADAL" clId="{85D2ECB7-D50C-459D-85E5-0A99A52A9521}" dt="2024-12-19T07:00:38.785" v="7410"/>
          <pc:sldLayoutMkLst>
            <pc:docMk/>
            <pc:sldMasterMk cId="860543507" sldId="2147483710"/>
            <pc:sldLayoutMk cId="1570004667" sldId="2147483717"/>
          </pc:sldLayoutMkLst>
          <pc:spChg chg="mod ord modVis">
            <ac:chgData name="Dabade, Vijaykumar" userId="7b73282b-c5a1-40e1-b675-093cab087fef" providerId="ADAL" clId="{85D2ECB7-D50C-459D-85E5-0A99A52A9521}" dt="2024-12-19T07:00:38.785" v="7410"/>
            <ac:spMkLst>
              <pc:docMk/>
              <pc:sldMasterMk cId="860543507" sldId="2147483710"/>
              <pc:sldLayoutMk cId="1570004667" sldId="2147483717"/>
              <ac:spMk id="5" creationId="{02E0B53D-6CB7-2D6F-6801-394446513F43}"/>
            </ac:spMkLst>
          </pc:spChg>
        </pc:sldLayoutChg>
        <pc:sldLayoutChg chg="modSp mod">
          <pc:chgData name="Dabade, Vijaykumar" userId="7b73282b-c5a1-40e1-b675-093cab087fef" providerId="ADAL" clId="{85D2ECB7-D50C-459D-85E5-0A99A52A9521}" dt="2024-12-19T07:00:38.800" v="7446"/>
          <pc:sldLayoutMkLst>
            <pc:docMk/>
            <pc:sldMasterMk cId="860543507" sldId="2147483710"/>
            <pc:sldLayoutMk cId="536467577" sldId="2147483718"/>
          </pc:sldLayoutMkLst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536467577" sldId="2147483718"/>
              <ac:spMk id="5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536467577" sldId="2147483718"/>
              <ac:spMk id="6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536467577" sldId="2147483718"/>
              <ac:spMk id="7" creationId="{00000000-0000-0000-0000-000000000000}"/>
            </ac:spMkLst>
          </pc:spChg>
          <pc:spChg chg="mod ord modVis">
            <ac:chgData name="Dabade, Vijaykumar" userId="7b73282b-c5a1-40e1-b675-093cab087fef" providerId="ADAL" clId="{85D2ECB7-D50C-459D-85E5-0A99A52A9521}" dt="2024-12-19T07:00:38.800" v="7446"/>
            <ac:spMkLst>
              <pc:docMk/>
              <pc:sldMasterMk cId="860543507" sldId="2147483710"/>
              <pc:sldLayoutMk cId="536467577" sldId="2147483718"/>
              <ac:spMk id="8" creationId="{9B3095D1-E09F-572A-EEDF-613FAB0FA869}"/>
            </ac:spMkLst>
          </pc:spChg>
        </pc:sldLayoutChg>
        <pc:sldLayoutChg chg="modSp mod">
          <pc:chgData name="Dabade, Vijaykumar" userId="7b73282b-c5a1-40e1-b675-093cab087fef" providerId="ADAL" clId="{85D2ECB7-D50C-459D-85E5-0A99A52A9521}" dt="2024-12-19T07:00:38.816" v="7482"/>
          <pc:sldLayoutMkLst>
            <pc:docMk/>
            <pc:sldMasterMk cId="860543507" sldId="2147483710"/>
            <pc:sldLayoutMk cId="4257168444" sldId="2147483719"/>
          </pc:sldLayoutMkLst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4257168444" sldId="2147483719"/>
              <ac:spMk id="5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4257168444" sldId="2147483719"/>
              <ac:spMk id="6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4257168444" sldId="2147483719"/>
              <ac:spMk id="7" creationId="{00000000-0000-0000-0000-000000000000}"/>
            </ac:spMkLst>
          </pc:spChg>
          <pc:spChg chg="mod ord modVis">
            <ac:chgData name="Dabade, Vijaykumar" userId="7b73282b-c5a1-40e1-b675-093cab087fef" providerId="ADAL" clId="{85D2ECB7-D50C-459D-85E5-0A99A52A9521}" dt="2024-12-19T07:00:38.816" v="7482"/>
            <ac:spMkLst>
              <pc:docMk/>
              <pc:sldMasterMk cId="860543507" sldId="2147483710"/>
              <pc:sldLayoutMk cId="4257168444" sldId="2147483719"/>
              <ac:spMk id="8" creationId="{726BC891-142A-64B8-C4E2-EEE47A723F54}"/>
            </ac:spMkLst>
          </pc:spChg>
        </pc:sldLayoutChg>
        <pc:sldLayoutChg chg="modSp mod">
          <pc:chgData name="Dabade, Vijaykumar" userId="7b73282b-c5a1-40e1-b675-093cab087fef" providerId="ADAL" clId="{85D2ECB7-D50C-459D-85E5-0A99A52A9521}" dt="2024-12-19T07:00:38.832" v="7518"/>
          <pc:sldLayoutMkLst>
            <pc:docMk/>
            <pc:sldMasterMk cId="860543507" sldId="2147483710"/>
            <pc:sldLayoutMk cId="512908121" sldId="2147483720"/>
          </pc:sldLayoutMkLst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512908121" sldId="2147483720"/>
              <ac:spMk id="3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512908121" sldId="2147483720"/>
              <ac:spMk id="4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512908121" sldId="2147483720"/>
              <ac:spMk id="5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512908121" sldId="2147483720"/>
              <ac:spMk id="6" creationId="{00000000-0000-0000-0000-000000000000}"/>
            </ac:spMkLst>
          </pc:spChg>
          <pc:spChg chg="mod ord modVis">
            <ac:chgData name="Dabade, Vijaykumar" userId="7b73282b-c5a1-40e1-b675-093cab087fef" providerId="ADAL" clId="{85D2ECB7-D50C-459D-85E5-0A99A52A9521}" dt="2024-12-19T07:00:38.832" v="7518"/>
            <ac:spMkLst>
              <pc:docMk/>
              <pc:sldMasterMk cId="860543507" sldId="2147483710"/>
              <pc:sldLayoutMk cId="512908121" sldId="2147483720"/>
              <ac:spMk id="7" creationId="{C223555B-505E-A3DB-61FE-D13F3F679C3A}"/>
            </ac:spMkLst>
          </pc:spChg>
        </pc:sldLayoutChg>
        <pc:sldLayoutChg chg="modSp mod">
          <pc:chgData name="Dabade, Vijaykumar" userId="7b73282b-c5a1-40e1-b675-093cab087fef" providerId="ADAL" clId="{85D2ECB7-D50C-459D-85E5-0A99A52A9521}" dt="2024-12-19T07:00:38.863" v="7554"/>
          <pc:sldLayoutMkLst>
            <pc:docMk/>
            <pc:sldMasterMk cId="860543507" sldId="2147483710"/>
            <pc:sldLayoutMk cId="26354898" sldId="2147483721"/>
          </pc:sldLayoutMkLst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26354898" sldId="2147483721"/>
              <ac:spMk id="4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26354898" sldId="2147483721"/>
              <ac:spMk id="5" creationId="{00000000-0000-0000-0000-000000000000}"/>
            </ac:spMkLst>
          </pc:spChg>
          <pc:spChg chg="mod">
            <ac:chgData name="Dabade, Vijaykumar" userId="7b73282b-c5a1-40e1-b675-093cab087fef" providerId="ADAL" clId="{85D2ECB7-D50C-459D-85E5-0A99A52A9521}" dt="2024-12-19T06:58:16.755" v="3196" actId="478"/>
            <ac:spMkLst>
              <pc:docMk/>
              <pc:sldMasterMk cId="860543507" sldId="2147483710"/>
              <pc:sldLayoutMk cId="26354898" sldId="2147483721"/>
              <ac:spMk id="6" creationId="{00000000-0000-0000-0000-000000000000}"/>
            </ac:spMkLst>
          </pc:spChg>
          <pc:spChg chg="mod ord modVis">
            <ac:chgData name="Dabade, Vijaykumar" userId="7b73282b-c5a1-40e1-b675-093cab087fef" providerId="ADAL" clId="{85D2ECB7-D50C-459D-85E5-0A99A52A9521}" dt="2024-12-19T07:00:38.863" v="7554"/>
            <ac:spMkLst>
              <pc:docMk/>
              <pc:sldMasterMk cId="860543507" sldId="2147483710"/>
              <pc:sldLayoutMk cId="26354898" sldId="2147483721"/>
              <ac:spMk id="7" creationId="{317042BC-C399-367C-9621-D9F043CB714A}"/>
            </ac:spMkLst>
          </pc:spChg>
        </pc:sldLayoutChg>
      </pc:sldMasterChg>
    </pc:docChg>
  </pc:docChgLst>
  <pc:docChgLst>
    <pc:chgData name="Kachave, Dineshsingh" userId="26a2a299-c48b-48fb-a8ed-5fd98bb9961f" providerId="ADAL" clId="{6924AC26-51E0-4F7A-956C-D5D521BB1763}"/>
    <pc:docChg chg="undo custSel addSld delSld modSld modMainMaster modSection">
      <pc:chgData name="Kachave, Dineshsingh" userId="26a2a299-c48b-48fb-a8ed-5fd98bb9961f" providerId="ADAL" clId="{6924AC26-51E0-4F7A-956C-D5D521BB1763}" dt="2025-01-02T10:56:11.327" v="417600"/>
      <pc:docMkLst>
        <pc:docMk/>
      </pc:docMkLst>
      <pc:sldChg chg="del">
        <pc:chgData name="Kachave, Dineshsingh" userId="26a2a299-c48b-48fb-a8ed-5fd98bb9961f" providerId="ADAL" clId="{6924AC26-51E0-4F7A-956C-D5D521BB1763}" dt="2024-12-30T10:12:45.428" v="2" actId="47"/>
        <pc:sldMkLst>
          <pc:docMk/>
          <pc:sldMk cId="1777513038" sldId="315"/>
        </pc:sldMkLst>
      </pc:sldChg>
      <pc:sldChg chg="del">
        <pc:chgData name="Kachave, Dineshsingh" userId="26a2a299-c48b-48fb-a8ed-5fd98bb9961f" providerId="ADAL" clId="{6924AC26-51E0-4F7A-956C-D5D521BB1763}" dt="2024-12-30T10:12:40.455" v="1" actId="47"/>
        <pc:sldMkLst>
          <pc:docMk/>
          <pc:sldMk cId="2146913411" sldId="316"/>
        </pc:sldMkLst>
      </pc:sldChg>
      <pc:sldChg chg="addSp delSp modSp add del mod">
        <pc:chgData name="Kachave, Dineshsingh" userId="26a2a299-c48b-48fb-a8ed-5fd98bb9961f" providerId="ADAL" clId="{6924AC26-51E0-4F7A-956C-D5D521BB1763}" dt="2024-12-30T15:12:22.345" v="198021" actId="47"/>
        <pc:sldMkLst>
          <pc:docMk/>
          <pc:sldMk cId="4009673788" sldId="320"/>
        </pc:sldMkLst>
      </pc:sldChg>
      <pc:sldChg chg="addSp delSp modSp new mod">
        <pc:chgData name="Kachave, Dineshsingh" userId="26a2a299-c48b-48fb-a8ed-5fd98bb9961f" providerId="ADAL" clId="{6924AC26-51E0-4F7A-956C-D5D521BB1763}" dt="2024-12-30T10:47:47.207" v="1197" actId="1076"/>
        <pc:sldMkLst>
          <pc:docMk/>
          <pc:sldMk cId="344676289" sldId="321"/>
        </pc:sldMkLst>
      </pc:sldChg>
      <pc:sldChg chg="addSp delSp modSp add mod">
        <pc:chgData name="Kachave, Dineshsingh" userId="26a2a299-c48b-48fb-a8ed-5fd98bb9961f" providerId="ADAL" clId="{6924AC26-51E0-4F7A-956C-D5D521BB1763}" dt="2025-01-02T05:32:56.084" v="414493"/>
        <pc:sldMkLst>
          <pc:docMk/>
          <pc:sldMk cId="1777881019" sldId="7566"/>
        </pc:sldMkLst>
        <pc:spChg chg="mod">
          <ac:chgData name="Kachave, Dineshsingh" userId="26a2a299-c48b-48fb-a8ed-5fd98bb9961f" providerId="ADAL" clId="{6924AC26-51E0-4F7A-956C-D5D521BB1763}" dt="2024-12-31T06:32:00.395" v="360411" actId="1076"/>
          <ac:spMkLst>
            <pc:docMk/>
            <pc:sldMk cId="1777881019" sldId="7566"/>
            <ac:spMk id="11" creationId="{5C3E6BC2-FABC-4730-2F0E-D9DE872769B6}"/>
          </ac:spMkLst>
        </pc:spChg>
        <pc:spChg chg="mod">
          <ac:chgData name="Kachave, Dineshsingh" userId="26a2a299-c48b-48fb-a8ed-5fd98bb9961f" providerId="ADAL" clId="{6924AC26-51E0-4F7A-956C-D5D521BB1763}" dt="2024-12-30T15:14:23.888" v="213965" actId="14100"/>
          <ac:spMkLst>
            <pc:docMk/>
            <pc:sldMk cId="1777881019" sldId="7566"/>
            <ac:spMk id="13" creationId="{38799F4A-600B-75EE-F1FE-DA32B203F448}"/>
          </ac:spMkLst>
        </pc:spChg>
        <pc:spChg chg="mod ord">
          <ac:chgData name="Kachave, Dineshsingh" userId="26a2a299-c48b-48fb-a8ed-5fd98bb9961f" providerId="ADAL" clId="{6924AC26-51E0-4F7A-956C-D5D521BB1763}" dt="2025-01-02T03:25:51.227" v="393622" actId="171"/>
          <ac:spMkLst>
            <pc:docMk/>
            <pc:sldMk cId="1777881019" sldId="7566"/>
            <ac:spMk id="19" creationId="{ABA0F353-574F-1012-BC41-162DDEB8660D}"/>
          </ac:spMkLst>
        </pc:spChg>
        <pc:spChg chg="mod">
          <ac:chgData name="Kachave, Dineshsingh" userId="26a2a299-c48b-48fb-a8ed-5fd98bb9961f" providerId="ADAL" clId="{6924AC26-51E0-4F7A-956C-D5D521BB1763}" dt="2025-01-02T03:24:20.865" v="387756"/>
          <ac:spMkLst>
            <pc:docMk/>
            <pc:sldMk cId="1777881019" sldId="7566"/>
            <ac:spMk id="57" creationId="{B2261CCE-1CEB-A0DD-4FB2-8EE4A7F49546}"/>
          </ac:spMkLst>
        </pc:spChg>
        <pc:spChg chg="mod">
          <ac:chgData name="Kachave, Dineshsingh" userId="26a2a299-c48b-48fb-a8ed-5fd98bb9961f" providerId="ADAL" clId="{6924AC26-51E0-4F7A-956C-D5D521BB1763}" dt="2025-01-02T03:25:41.297" v="392794" actId="164"/>
          <ac:spMkLst>
            <pc:docMk/>
            <pc:sldMk cId="1777881019" sldId="7566"/>
            <ac:spMk id="62" creationId="{8BABC9B5-D8EC-BAB3-B1BB-401617C87C9A}"/>
          </ac:spMkLst>
        </pc:spChg>
        <pc:spChg chg="mod">
          <ac:chgData name="Kachave, Dineshsingh" userId="26a2a299-c48b-48fb-a8ed-5fd98bb9961f" providerId="ADAL" clId="{6924AC26-51E0-4F7A-956C-D5D521BB1763}" dt="2024-12-30T15:16:58.205" v="239959" actId="1076"/>
          <ac:spMkLst>
            <pc:docMk/>
            <pc:sldMk cId="1777881019" sldId="7566"/>
            <ac:spMk id="63" creationId="{C0859923-0261-3DA9-DEAC-2F30D4CD6CD0}"/>
          </ac:spMkLst>
        </pc:spChg>
        <pc:spChg chg="mod">
          <ac:chgData name="Kachave, Dineshsingh" userId="26a2a299-c48b-48fb-a8ed-5fd98bb9961f" providerId="ADAL" clId="{6924AC26-51E0-4F7A-956C-D5D521BB1763}" dt="2024-12-30T15:14:01.289" v="211484" actId="1038"/>
          <ac:spMkLst>
            <pc:docMk/>
            <pc:sldMk cId="1777881019" sldId="7566"/>
            <ac:spMk id="69" creationId="{9AF3D1E3-EF83-5833-2F24-C20D828E56DC}"/>
          </ac:spMkLst>
        </pc:spChg>
        <pc:spChg chg="mod">
          <ac:chgData name="Kachave, Dineshsingh" userId="26a2a299-c48b-48fb-a8ed-5fd98bb9961f" providerId="ADAL" clId="{6924AC26-51E0-4F7A-956C-D5D521BB1763}" dt="2024-12-30T15:17:21.979" v="243267" actId="1076"/>
          <ac:spMkLst>
            <pc:docMk/>
            <pc:sldMk cId="1777881019" sldId="7566"/>
            <ac:spMk id="128" creationId="{5CE7CC10-4ECA-79A7-4248-4B9F6C107BC8}"/>
          </ac:spMkLst>
        </pc:spChg>
        <pc:spChg chg="add mod">
          <ac:chgData name="Kachave, Dineshsingh" userId="26a2a299-c48b-48fb-a8ed-5fd98bb9961f" providerId="ADAL" clId="{6924AC26-51E0-4F7A-956C-D5D521BB1763}" dt="2024-12-31T06:26:24.421" v="330099" actId="1076"/>
          <ac:spMkLst>
            <pc:docMk/>
            <pc:sldMk cId="1777881019" sldId="7566"/>
            <ac:spMk id="131" creationId="{FF23D6A4-AFEA-7C85-0EFC-85C2E181984F}"/>
          </ac:spMkLst>
        </pc:spChg>
        <pc:spChg chg="add mod">
          <ac:chgData name="Kachave, Dineshsingh" userId="26a2a299-c48b-48fb-a8ed-5fd98bb9961f" providerId="ADAL" clId="{6924AC26-51E0-4F7A-956C-D5D521BB1763}" dt="2025-01-02T03:25:57.289" v="394449" actId="1076"/>
          <ac:spMkLst>
            <pc:docMk/>
            <pc:sldMk cId="1777881019" sldId="7566"/>
            <ac:spMk id="132" creationId="{6E437A4C-85F0-EAE4-0C6B-AF1A26AA29B9}"/>
          </ac:spMkLst>
        </pc:spChg>
        <pc:spChg chg="mod">
          <ac:chgData name="Kachave, Dineshsingh" userId="26a2a299-c48b-48fb-a8ed-5fd98bb9961f" providerId="ADAL" clId="{6924AC26-51E0-4F7A-956C-D5D521BB1763}" dt="2024-12-30T15:14:53.666" v="217276" actId="14100"/>
          <ac:spMkLst>
            <pc:docMk/>
            <pc:sldMk cId="1777881019" sldId="7566"/>
            <ac:spMk id="139" creationId="{F7564415-73EA-677B-2284-EE3BA4613FF6}"/>
          </ac:spMkLst>
        </pc:spChg>
        <pc:spChg chg="mod">
          <ac:chgData name="Kachave, Dineshsingh" userId="26a2a299-c48b-48fb-a8ed-5fd98bb9961f" providerId="ADAL" clId="{6924AC26-51E0-4F7A-956C-D5D521BB1763}" dt="2024-12-30T15:14:59.249" v="218931" actId="14100"/>
          <ac:spMkLst>
            <pc:docMk/>
            <pc:sldMk cId="1777881019" sldId="7566"/>
            <ac:spMk id="141" creationId="{CD55DB2A-66F6-0574-41C7-D7DCB37CB128}"/>
          </ac:spMkLst>
        </pc:spChg>
        <pc:spChg chg="mod">
          <ac:chgData name="Kachave, Dineshsingh" userId="26a2a299-c48b-48fb-a8ed-5fd98bb9961f" providerId="ADAL" clId="{6924AC26-51E0-4F7A-956C-D5D521BB1763}" dt="2024-12-30T15:17:17.726" v="242440" actId="1076"/>
          <ac:spMkLst>
            <pc:docMk/>
            <pc:sldMk cId="1777881019" sldId="7566"/>
            <ac:spMk id="157" creationId="{D91982EA-2CB3-71F9-2D42-D52AC8A43710}"/>
          </ac:spMkLst>
        </pc:spChg>
        <pc:spChg chg="mod">
          <ac:chgData name="Kachave, Dineshsingh" userId="26a2a299-c48b-48fb-a8ed-5fd98bb9961f" providerId="ADAL" clId="{6924AC26-51E0-4F7A-956C-D5D521BB1763}" dt="2024-12-30T15:14:01.289" v="211484" actId="1038"/>
          <ac:spMkLst>
            <pc:docMk/>
            <pc:sldMk cId="1777881019" sldId="7566"/>
            <ac:spMk id="158" creationId="{B0F819C5-DE18-A86C-887B-6A479237C2E4}"/>
          </ac:spMkLst>
        </pc:spChg>
        <pc:spChg chg="mod">
          <ac:chgData name="Kachave, Dineshsingh" userId="26a2a299-c48b-48fb-a8ed-5fd98bb9961f" providerId="ADAL" clId="{6924AC26-51E0-4F7A-956C-D5D521BB1763}" dt="2024-12-30T15:17:14.545" v="241613" actId="1076"/>
          <ac:spMkLst>
            <pc:docMk/>
            <pc:sldMk cId="1777881019" sldId="7566"/>
            <ac:spMk id="159" creationId="{77984EC4-529D-1E9A-8AA6-C106BF27F96E}"/>
          </ac:spMkLst>
        </pc:spChg>
        <pc:spChg chg="mod">
          <ac:chgData name="Kachave, Dineshsingh" userId="26a2a299-c48b-48fb-a8ed-5fd98bb9961f" providerId="ADAL" clId="{6924AC26-51E0-4F7A-956C-D5D521BB1763}" dt="2025-01-02T05:18:52.316" v="410013" actId="14100"/>
          <ac:spMkLst>
            <pc:docMk/>
            <pc:sldMk cId="1777881019" sldId="7566"/>
            <ac:spMk id="171" creationId="{36266CE1-4DA5-172B-332D-C47356CCF4FF}"/>
          </ac:spMkLst>
        </pc:spChg>
        <pc:spChg chg="add mod">
          <ac:chgData name="Kachave, Dineshsingh" userId="26a2a299-c48b-48fb-a8ed-5fd98bb9961f" providerId="ADAL" clId="{6924AC26-51E0-4F7A-956C-D5D521BB1763}" dt="2025-01-02T03:26:02.104" v="394450" actId="1076"/>
          <ac:spMkLst>
            <pc:docMk/>
            <pc:sldMk cId="1777881019" sldId="7566"/>
            <ac:spMk id="190" creationId="{36D7C8F6-D83E-D8C4-71DD-E0CB9B9D90E4}"/>
          </ac:spMkLst>
        </pc:spChg>
        <pc:spChg chg="mod">
          <ac:chgData name="Kachave, Dineshsingh" userId="26a2a299-c48b-48fb-a8ed-5fd98bb9961f" providerId="ADAL" clId="{6924AC26-51E0-4F7A-956C-D5D521BB1763}" dt="2025-01-02T03:24:20.865" v="387756"/>
          <ac:spMkLst>
            <pc:docMk/>
            <pc:sldMk cId="1777881019" sldId="7566"/>
            <ac:spMk id="317" creationId="{F2C834A1-3392-6EE2-1F10-534756864944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28" creationId="{99E1BB26-94DF-60BD-B4DE-FAA2B87789FE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29" creationId="{851AB086-6984-0E1D-9446-97D403B7461B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30" creationId="{4104A50D-5DD9-336F-501C-00F1AC109A78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31" creationId="{F2077808-3DDA-EEC7-5ACE-31E538760DA6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33" creationId="{00B5AAA7-562E-04D0-4168-81B372045FC6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34" creationId="{387DAADA-5256-DBC0-495A-5FEC1C70280C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35" creationId="{3088F0DE-2144-E5A2-1C72-B367ECD1CE34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37" creationId="{A9CF3CD0-D67F-B1D7-AFAB-401E44641275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38" creationId="{4CC364DB-6081-897E-6CC9-3E748D8252FE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39" creationId="{029CA343-29E3-8D9B-AC95-F9196EDD30F8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40" creationId="{5FF65ABE-C75A-B9A1-12EE-7D6EC4AE5EFC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41" creationId="{46AA8045-0588-3C88-4ED3-A1D41C2A3F19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43" creationId="{A03CD5C5-16CD-CEA8-66FC-4916E322A611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44" creationId="{F77CF90E-5DFD-3E47-689B-E48517CBFE32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45" creationId="{A1CADEAC-78C2-ED28-FBDD-587D424621E0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46" creationId="{408BAC9E-FFA4-4B8C-D079-08238763EB13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47" creationId="{084F9E66-2AD7-C51B-F7FC-4E15BE3D4429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49" creationId="{3F97BDD4-A3F3-2CFB-ADB5-5A3CDDB84532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50" creationId="{CA9BE1F8-8679-E2C9-F172-7F00E86B5C88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51" creationId="{4E15DB9E-0E99-B5A8-8080-5CCD2BFB3977}"/>
          </ac:spMkLst>
        </pc:spChg>
        <pc:spChg chg="mod">
          <ac:chgData name="Kachave, Dineshsingh" userId="26a2a299-c48b-48fb-a8ed-5fd98bb9961f" providerId="ADAL" clId="{6924AC26-51E0-4F7A-956C-D5D521BB1763}" dt="2025-01-02T03:24:00.152" v="386101" actId="1037"/>
          <ac:spMkLst>
            <pc:docMk/>
            <pc:sldMk cId="1777881019" sldId="7566"/>
            <ac:spMk id="1052" creationId="{4D07CE82-C4B4-0A69-E2DD-8DE06AF1E6D1}"/>
          </ac:spMkLst>
        </pc:spChg>
        <pc:spChg chg="add mod">
          <ac:chgData name="Kachave, Dineshsingh" userId="26a2a299-c48b-48fb-a8ed-5fd98bb9961f" providerId="ADAL" clId="{6924AC26-51E0-4F7A-956C-D5D521BB1763}" dt="2025-01-02T03:24:52.809" v="390275" actId="1036"/>
          <ac:spMkLst>
            <pc:docMk/>
            <pc:sldMk cId="1777881019" sldId="7566"/>
            <ac:spMk id="1077" creationId="{6FD4E543-78F5-E8CA-0764-DF63091925B7}"/>
          </ac:spMkLst>
        </pc:spChg>
        <pc:grpChg chg="mod">
          <ac:chgData name="Kachave, Dineshsingh" userId="26a2a299-c48b-48fb-a8ed-5fd98bb9961f" providerId="ADAL" clId="{6924AC26-51E0-4F7A-956C-D5D521BB1763}" dt="2025-01-02T03:24:20.865" v="387756"/>
          <ac:grpSpMkLst>
            <pc:docMk/>
            <pc:sldMk cId="1777881019" sldId="7566"/>
            <ac:grpSpMk id="318" creationId="{6FDA0554-2266-37D1-24B8-6798073252AB}"/>
          </ac:grpSpMkLst>
        </pc:grpChg>
        <pc:grpChg chg="add mod">
          <ac:chgData name="Kachave, Dineshsingh" userId="26a2a299-c48b-48fb-a8ed-5fd98bb9961f" providerId="ADAL" clId="{6924AC26-51E0-4F7A-956C-D5D521BB1763}" dt="2025-01-02T03:24:00.152" v="386101" actId="1037"/>
          <ac:grpSpMkLst>
            <pc:docMk/>
            <pc:sldMk cId="1777881019" sldId="7566"/>
            <ac:grpSpMk id="1027" creationId="{D5941A6C-911D-D45B-4412-F8254ED6C757}"/>
          </ac:grpSpMkLst>
        </pc:grpChg>
        <pc:grpChg chg="add mod">
          <ac:chgData name="Kachave, Dineshsingh" userId="26a2a299-c48b-48fb-a8ed-5fd98bb9961f" providerId="ADAL" clId="{6924AC26-51E0-4F7A-956C-D5D521BB1763}" dt="2025-01-02T03:24:00.152" v="386101" actId="1037"/>
          <ac:grpSpMkLst>
            <pc:docMk/>
            <pc:sldMk cId="1777881019" sldId="7566"/>
            <ac:grpSpMk id="1032" creationId="{AB12C190-D342-DA77-EE32-E042A4E437CC}"/>
          </ac:grpSpMkLst>
        </pc:grpChg>
        <pc:grpChg chg="add mod">
          <ac:chgData name="Kachave, Dineshsingh" userId="26a2a299-c48b-48fb-a8ed-5fd98bb9961f" providerId="ADAL" clId="{6924AC26-51E0-4F7A-956C-D5D521BB1763}" dt="2025-01-02T03:24:00.152" v="386101" actId="1037"/>
          <ac:grpSpMkLst>
            <pc:docMk/>
            <pc:sldMk cId="1777881019" sldId="7566"/>
            <ac:grpSpMk id="1036" creationId="{6DFBAEE1-EA27-9BDC-D26C-EDB69703CE97}"/>
          </ac:grpSpMkLst>
        </pc:grpChg>
        <pc:grpChg chg="add mod">
          <ac:chgData name="Kachave, Dineshsingh" userId="26a2a299-c48b-48fb-a8ed-5fd98bb9961f" providerId="ADAL" clId="{6924AC26-51E0-4F7A-956C-D5D521BB1763}" dt="2025-01-02T03:24:00.152" v="386101" actId="1037"/>
          <ac:grpSpMkLst>
            <pc:docMk/>
            <pc:sldMk cId="1777881019" sldId="7566"/>
            <ac:grpSpMk id="1042" creationId="{8447FCE2-08D2-DF7A-C519-CE3CACA07E01}"/>
          </ac:grpSpMkLst>
        </pc:grpChg>
        <pc:grpChg chg="add mod">
          <ac:chgData name="Kachave, Dineshsingh" userId="26a2a299-c48b-48fb-a8ed-5fd98bb9961f" providerId="ADAL" clId="{6924AC26-51E0-4F7A-956C-D5D521BB1763}" dt="2025-01-02T03:24:00.152" v="386101" actId="1037"/>
          <ac:grpSpMkLst>
            <pc:docMk/>
            <pc:sldMk cId="1777881019" sldId="7566"/>
            <ac:grpSpMk id="1048" creationId="{ED8334E0-6CCD-09D9-6059-14008C735FC9}"/>
          </ac:grpSpMkLst>
        </pc:grpChg>
        <pc:grpChg chg="add mod">
          <ac:chgData name="Kachave, Dineshsingh" userId="26a2a299-c48b-48fb-a8ed-5fd98bb9961f" providerId="ADAL" clId="{6924AC26-51E0-4F7A-956C-D5D521BB1763}" dt="2025-01-02T03:25:41.297" v="392794" actId="164"/>
          <ac:grpSpMkLst>
            <pc:docMk/>
            <pc:sldMk cId="1777881019" sldId="7566"/>
            <ac:grpSpMk id="1085" creationId="{8A79A69B-2558-D252-8229-1D8570CB9442}"/>
          </ac:grpSpMkLst>
        </pc:grpChg>
        <pc:picChg chg="mod">
          <ac:chgData name="Kachave, Dineshsingh" userId="26a2a299-c48b-48fb-a8ed-5fd98bb9961f" providerId="ADAL" clId="{6924AC26-51E0-4F7A-956C-D5D521BB1763}" dt="2024-12-31T06:39:18.556" v="379474" actId="1038"/>
          <ac:picMkLst>
            <pc:docMk/>
            <pc:sldMk cId="1777881019" sldId="7566"/>
            <ac:picMk id="78" creationId="{E7183DC2-9032-54E3-65F5-9E1EC31B53EF}"/>
          </ac:picMkLst>
        </pc:picChg>
        <pc:picChg chg="add mod">
          <ac:chgData name="Kachave, Dineshsingh" userId="26a2a299-c48b-48fb-a8ed-5fd98bb9961f" providerId="ADAL" clId="{6924AC26-51E0-4F7A-956C-D5D521BB1763}" dt="2024-12-30T15:14:01.289" v="211484" actId="1038"/>
          <ac:picMkLst>
            <pc:docMk/>
            <pc:sldMk cId="1777881019" sldId="7566"/>
            <ac:picMk id="111" creationId="{6E425277-FF86-7D22-F768-5DB2BCC1CC14}"/>
          </ac:picMkLst>
        </pc:picChg>
        <pc:picChg chg="add mod">
          <ac:chgData name="Kachave, Dineshsingh" userId="26a2a299-c48b-48fb-a8ed-5fd98bb9961f" providerId="ADAL" clId="{6924AC26-51E0-4F7A-956C-D5D521BB1763}" dt="2025-01-02T04:18:13.369" v="401068" actId="1076"/>
          <ac:picMkLst>
            <pc:docMk/>
            <pc:sldMk cId="1777881019" sldId="7566"/>
            <ac:picMk id="126" creationId="{DFEBDF25-9A11-BB34-89ED-FA1A1DC598D7}"/>
          </ac:picMkLst>
        </pc:picChg>
        <pc:picChg chg="add mod">
          <ac:chgData name="Kachave, Dineshsingh" userId="26a2a299-c48b-48fb-a8ed-5fd98bb9961f" providerId="ADAL" clId="{6924AC26-51E0-4F7A-956C-D5D521BB1763}" dt="2025-01-02T04:18:13.369" v="401068" actId="1076"/>
          <ac:picMkLst>
            <pc:docMk/>
            <pc:sldMk cId="1777881019" sldId="7566"/>
            <ac:picMk id="127" creationId="{C14C415A-3F89-9027-B6CD-A9F8EA6CD1C1}"/>
          </ac:picMkLst>
        </pc:picChg>
        <pc:picChg chg="mod">
          <ac:chgData name="Kachave, Dineshsingh" userId="26a2a299-c48b-48fb-a8ed-5fd98bb9961f" providerId="ADAL" clId="{6924AC26-51E0-4F7A-956C-D5D521BB1763}" dt="2024-12-30T15:15:35.268" v="228861" actId="1035"/>
          <ac:picMkLst>
            <pc:docMk/>
            <pc:sldMk cId="1777881019" sldId="7566"/>
            <ac:picMk id="140" creationId="{5149E39B-C101-A7B9-A93A-73519657FF39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91" creationId="{A4118C8D-D0BB-B7D9-29F4-863211CA458D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24" creationId="{C7D92D05-7020-3796-25E8-3BF672268C40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25" creationId="{70374E03-73B2-D921-82B7-383E28B59603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53" creationId="{EDB8904C-AC31-1585-7EEF-D00EA8D864FE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54" creationId="{3662003D-2F70-3CD3-FF9C-D6FB135A2C5A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55" creationId="{0D2B35EB-5628-A615-91C1-4011581D124F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56" creationId="{772E13F4-B828-EDE5-28B6-4338449E1B5C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57" creationId="{CE292BBA-8FB4-B166-2A10-11A4C9F63CDF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58" creationId="{A951CA01-48C9-61DA-D1F9-8057D38DE25B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59" creationId="{56FC2E1F-B2B5-DB6C-82CC-064DAB1DADD3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60" creationId="{F4ABDC63-453E-75F9-962A-B8DFA4EA4ACC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61" creationId="{C6ACEE5A-8D07-2B5F-3D61-D821A519E834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62" creationId="{16BA6996-1FD4-C5EC-9DEA-53D5CD53F089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63" creationId="{CAEB571C-C74A-E405-BBFC-A6DABC316798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64" creationId="{7D4691D0-F152-59D5-44E0-E0771300870A}"/>
          </ac:picMkLst>
        </pc:picChg>
        <pc:picChg chg="add mod">
          <ac:chgData name="Kachave, Dineshsingh" userId="26a2a299-c48b-48fb-a8ed-5fd98bb9961f" providerId="ADAL" clId="{6924AC26-51E0-4F7A-956C-D5D521BB1763}" dt="2025-01-02T03:24:00.152" v="386101" actId="1037"/>
          <ac:picMkLst>
            <pc:docMk/>
            <pc:sldMk cId="1777881019" sldId="7566"/>
            <ac:picMk id="1065" creationId="{A26779C1-23E1-68F9-6E1F-E4CD187268C7}"/>
          </ac:picMkLst>
        </pc:picChg>
        <pc:picChg chg="add mod">
          <ac:chgData name="Kachave, Dineshsingh" userId="26a2a299-c48b-48fb-a8ed-5fd98bb9961f" providerId="ADAL" clId="{6924AC26-51E0-4F7A-956C-D5D521BB1763}" dt="2024-12-30T15:21:26.729" v="278764" actId="1038"/>
          <ac:picMkLst>
            <pc:docMk/>
            <pc:sldMk cId="1777881019" sldId="7566"/>
            <ac:picMk id="4103" creationId="{B60F076B-188B-9226-327E-8C8CB56AFB19}"/>
          </ac:picMkLst>
        </pc:picChg>
        <pc:picChg chg="add mod">
          <ac:chgData name="Kachave, Dineshsingh" userId="26a2a299-c48b-48fb-a8ed-5fd98bb9961f" providerId="ADAL" clId="{6924AC26-51E0-4F7A-956C-D5D521BB1763}" dt="2024-12-30T15:23:00.522" v="301319" actId="1076"/>
          <ac:picMkLst>
            <pc:docMk/>
            <pc:sldMk cId="1777881019" sldId="7566"/>
            <ac:picMk id="4128" creationId="{965620E9-1879-7695-839C-C00A668AC0FC}"/>
          </ac:picMkLst>
        </pc:picChg>
        <pc:picChg chg="add mod">
          <ac:chgData name="Kachave, Dineshsingh" userId="26a2a299-c48b-48fb-a8ed-5fd98bb9961f" providerId="ADAL" clId="{6924AC26-51E0-4F7A-956C-D5D521BB1763}" dt="2024-12-30T15:23:00.522" v="301319" actId="1076"/>
          <ac:picMkLst>
            <pc:docMk/>
            <pc:sldMk cId="1777881019" sldId="7566"/>
            <ac:picMk id="4129" creationId="{C9FD81D4-B48F-EC52-5B50-8A13E986E07A}"/>
          </ac:picMkLst>
        </pc:picChg>
        <pc:picChg chg="add mod">
          <ac:chgData name="Kachave, Dineshsingh" userId="26a2a299-c48b-48fb-a8ed-5fd98bb9961f" providerId="ADAL" clId="{6924AC26-51E0-4F7A-956C-D5D521BB1763}" dt="2024-12-30T15:23:00.522" v="301319" actId="1076"/>
          <ac:picMkLst>
            <pc:docMk/>
            <pc:sldMk cId="1777881019" sldId="7566"/>
            <ac:picMk id="4130" creationId="{B0992F1B-6712-6876-7508-6F9C0C264279}"/>
          </ac:picMkLst>
        </pc:picChg>
        <pc:picChg chg="add mod">
          <ac:chgData name="Kachave, Dineshsingh" userId="26a2a299-c48b-48fb-a8ed-5fd98bb9961f" providerId="ADAL" clId="{6924AC26-51E0-4F7A-956C-D5D521BB1763}" dt="2024-12-30T15:23:00.522" v="301319" actId="1076"/>
          <ac:picMkLst>
            <pc:docMk/>
            <pc:sldMk cId="1777881019" sldId="7566"/>
            <ac:picMk id="4138" creationId="{76D9CC6D-D7DD-708E-F821-C6192E89E6D6}"/>
          </ac:picMkLst>
        </pc:picChg>
        <pc:picChg chg="add mod">
          <ac:chgData name="Kachave, Dineshsingh" userId="26a2a299-c48b-48fb-a8ed-5fd98bb9961f" providerId="ADAL" clId="{6924AC26-51E0-4F7A-956C-D5D521BB1763}" dt="2024-12-30T15:23:00.522" v="301319" actId="1076"/>
          <ac:picMkLst>
            <pc:docMk/>
            <pc:sldMk cId="1777881019" sldId="7566"/>
            <ac:picMk id="4143" creationId="{7D4CD328-2F8E-54E6-AF1E-B23E8DA6EC7F}"/>
          </ac:picMkLst>
        </pc:picChg>
        <pc:picChg chg="add mod">
          <ac:chgData name="Kachave, Dineshsingh" userId="26a2a299-c48b-48fb-a8ed-5fd98bb9961f" providerId="ADAL" clId="{6924AC26-51E0-4F7A-956C-D5D521BB1763}" dt="2024-12-30T15:23:00.522" v="301319" actId="1076"/>
          <ac:picMkLst>
            <pc:docMk/>
            <pc:sldMk cId="1777881019" sldId="7566"/>
            <ac:picMk id="4144" creationId="{4A2422B3-5671-95B8-D6B5-6E20748E4C15}"/>
          </ac:picMkLst>
        </pc:picChg>
        <pc:picChg chg="add mod">
          <ac:chgData name="Kachave, Dineshsingh" userId="26a2a299-c48b-48fb-a8ed-5fd98bb9961f" providerId="ADAL" clId="{6924AC26-51E0-4F7A-956C-D5D521BB1763}" dt="2024-12-30T15:23:00.522" v="301319" actId="1076"/>
          <ac:picMkLst>
            <pc:docMk/>
            <pc:sldMk cId="1777881019" sldId="7566"/>
            <ac:picMk id="4145" creationId="{26F2B3AE-F582-D457-6A99-E112413DF0DC}"/>
          </ac:picMkLst>
        </pc:picChg>
        <pc:cxnChg chg="mod">
          <ac:chgData name="Kachave, Dineshsingh" userId="26a2a299-c48b-48fb-a8ed-5fd98bb9961f" providerId="ADAL" clId="{6924AC26-51E0-4F7A-956C-D5D521BB1763}" dt="2025-01-02T05:18:27.458" v="407692" actId="33986"/>
          <ac:cxnSpMkLst>
            <pc:docMk/>
            <pc:sldMk cId="1777881019" sldId="7566"/>
            <ac:cxnSpMk id="12" creationId="{AAED5D6A-B092-30AB-7875-53BB97DDED23}"/>
          </ac:cxnSpMkLst>
        </pc:cxnChg>
        <pc:cxnChg chg="mod">
          <ac:chgData name="Kachave, Dineshsingh" userId="26a2a299-c48b-48fb-a8ed-5fd98bb9961f" providerId="ADAL" clId="{6924AC26-51E0-4F7A-956C-D5D521BB1763}" dt="2025-01-02T05:18:52.316" v="410013" actId="14100"/>
          <ac:cxnSpMkLst>
            <pc:docMk/>
            <pc:sldMk cId="1777881019" sldId="7566"/>
            <ac:cxnSpMk id="21" creationId="{066C316B-5A10-DEC0-5ED8-165D21BA73EE}"/>
          </ac:cxnSpMkLst>
        </pc:cxnChg>
        <pc:cxnChg chg="add mod">
          <ac:chgData name="Kachave, Dineshsingh" userId="26a2a299-c48b-48fb-a8ed-5fd98bb9961f" providerId="ADAL" clId="{6924AC26-51E0-4F7A-956C-D5D521BB1763}" dt="2024-12-31T06:39:27.397" v="380301" actId="14100"/>
          <ac:cxnSpMkLst>
            <pc:docMk/>
            <pc:sldMk cId="1777881019" sldId="7566"/>
            <ac:cxnSpMk id="138" creationId="{28952305-26AD-A9FD-6DE4-42BBFCDCAC10}"/>
          </ac:cxnSpMkLst>
        </pc:cxnChg>
        <pc:cxnChg chg="mod">
          <ac:chgData name="Kachave, Dineshsingh" userId="26a2a299-c48b-48fb-a8ed-5fd98bb9961f" providerId="ADAL" clId="{6924AC26-51E0-4F7A-956C-D5D521BB1763}" dt="2024-12-30T15:15:35.268" v="228861" actId="1035"/>
          <ac:cxnSpMkLst>
            <pc:docMk/>
            <pc:sldMk cId="1777881019" sldId="7566"/>
            <ac:cxnSpMk id="142" creationId="{0B7BFCDC-AA3B-6012-FC2D-9B324D6FD579}"/>
          </ac:cxnSpMkLst>
        </pc:cxnChg>
        <pc:cxnChg chg="mod">
          <ac:chgData name="Kachave, Dineshsingh" userId="26a2a299-c48b-48fb-a8ed-5fd98bb9961f" providerId="ADAL" clId="{6924AC26-51E0-4F7A-956C-D5D521BB1763}" dt="2024-12-30T15:17:45.703" v="246575" actId="14100"/>
          <ac:cxnSpMkLst>
            <pc:docMk/>
            <pc:sldMk cId="1777881019" sldId="7566"/>
            <ac:cxnSpMk id="160" creationId="{980B7FDC-CCCF-B6F2-F692-74A2F559B29A}"/>
          </ac:cxnSpMkLst>
        </pc:cxnChg>
        <pc:cxnChg chg="mod">
          <ac:chgData name="Kachave, Dineshsingh" userId="26a2a299-c48b-48fb-a8ed-5fd98bb9961f" providerId="ADAL" clId="{6924AC26-51E0-4F7A-956C-D5D521BB1763}" dt="2025-01-02T05:18:52.316" v="410013" actId="14100"/>
          <ac:cxnSpMkLst>
            <pc:docMk/>
            <pc:sldMk cId="1777881019" sldId="7566"/>
            <ac:cxnSpMk id="163" creationId="{FA97930F-9550-25B9-65DD-D749A63B68A6}"/>
          </ac:cxnSpMkLst>
        </pc:cxnChg>
        <pc:cxnChg chg="mod">
          <ac:chgData name="Kachave, Dineshsingh" userId="26a2a299-c48b-48fb-a8ed-5fd98bb9961f" providerId="ADAL" clId="{6924AC26-51E0-4F7A-956C-D5D521BB1763}" dt="2024-12-30T15:26:32.243" v="306281" actId="14100"/>
          <ac:cxnSpMkLst>
            <pc:docMk/>
            <pc:sldMk cId="1777881019" sldId="7566"/>
            <ac:cxnSpMk id="179" creationId="{D2A43253-4D27-7EC5-D018-E1C9DB7FE0E6}"/>
          </ac:cxnSpMkLst>
        </pc:cxnChg>
        <pc:cxnChg chg="mod">
          <ac:chgData name="Kachave, Dineshsingh" userId="26a2a299-c48b-48fb-a8ed-5fd98bb9961f" providerId="ADAL" clId="{6924AC26-51E0-4F7A-956C-D5D521BB1763}" dt="2025-01-02T04:15:03.378" v="399415" actId="692"/>
          <ac:cxnSpMkLst>
            <pc:docMk/>
            <pc:sldMk cId="1777881019" sldId="7566"/>
            <ac:cxnSpMk id="233" creationId="{E5E10EE9-6346-E3AB-BFE0-3ADDBD27E8E0}"/>
          </ac:cxnSpMkLst>
        </pc:cxnChg>
        <pc:cxnChg chg="mod">
          <ac:chgData name="Kachave, Dineshsingh" userId="26a2a299-c48b-48fb-a8ed-5fd98bb9961f" providerId="ADAL" clId="{6924AC26-51E0-4F7A-956C-D5D521BB1763}" dt="2025-01-02T04:20:06.992" v="404383" actId="14100"/>
          <ac:cxnSpMkLst>
            <pc:docMk/>
            <pc:sldMk cId="1777881019" sldId="7566"/>
            <ac:cxnSpMk id="271" creationId="{C85DC09E-A075-5E77-8275-B9654289F52B}"/>
          </ac:cxnSpMkLst>
        </pc:cxnChg>
        <pc:cxnChg chg="add mod">
          <ac:chgData name="Kachave, Dineshsingh" userId="26a2a299-c48b-48fb-a8ed-5fd98bb9961f" providerId="ADAL" clId="{6924AC26-51E0-4F7A-956C-D5D521BB1763}" dt="2025-01-02T03:24:00.152" v="386101" actId="1037"/>
          <ac:cxnSpMkLst>
            <pc:docMk/>
            <pc:sldMk cId="1777881019" sldId="7566"/>
            <ac:cxnSpMk id="1066" creationId="{38CADECD-805E-5B1D-608B-6D3E991793DB}"/>
          </ac:cxnSpMkLst>
        </pc:cxnChg>
        <pc:cxnChg chg="add mod">
          <ac:chgData name="Kachave, Dineshsingh" userId="26a2a299-c48b-48fb-a8ed-5fd98bb9961f" providerId="ADAL" clId="{6924AC26-51E0-4F7A-956C-D5D521BB1763}" dt="2025-01-02T03:24:00.152" v="386101" actId="1037"/>
          <ac:cxnSpMkLst>
            <pc:docMk/>
            <pc:sldMk cId="1777881019" sldId="7566"/>
            <ac:cxnSpMk id="1067" creationId="{505EA944-A643-868E-78FB-0EEE5F180D98}"/>
          </ac:cxnSpMkLst>
        </pc:cxnChg>
        <pc:cxnChg chg="add mod">
          <ac:chgData name="Kachave, Dineshsingh" userId="26a2a299-c48b-48fb-a8ed-5fd98bb9961f" providerId="ADAL" clId="{6924AC26-51E0-4F7A-956C-D5D521BB1763}" dt="2025-01-02T03:24:00.152" v="386101" actId="1037"/>
          <ac:cxnSpMkLst>
            <pc:docMk/>
            <pc:sldMk cId="1777881019" sldId="7566"/>
            <ac:cxnSpMk id="1068" creationId="{618EA2BA-7F48-AB59-3B8C-3DA048206311}"/>
          </ac:cxnSpMkLst>
        </pc:cxnChg>
        <pc:cxnChg chg="add mod">
          <ac:chgData name="Kachave, Dineshsingh" userId="26a2a299-c48b-48fb-a8ed-5fd98bb9961f" providerId="ADAL" clId="{6924AC26-51E0-4F7A-956C-D5D521BB1763}" dt="2025-01-02T03:24:00.152" v="386101" actId="1037"/>
          <ac:cxnSpMkLst>
            <pc:docMk/>
            <pc:sldMk cId="1777881019" sldId="7566"/>
            <ac:cxnSpMk id="1069" creationId="{A8D3699F-12E5-E8AA-5BBE-359FA9038A95}"/>
          </ac:cxnSpMkLst>
        </pc:cxnChg>
        <pc:cxnChg chg="add mod">
          <ac:chgData name="Kachave, Dineshsingh" userId="26a2a299-c48b-48fb-a8ed-5fd98bb9961f" providerId="ADAL" clId="{6924AC26-51E0-4F7A-956C-D5D521BB1763}" dt="2025-01-02T03:24:00.152" v="386101" actId="1037"/>
          <ac:cxnSpMkLst>
            <pc:docMk/>
            <pc:sldMk cId="1777881019" sldId="7566"/>
            <ac:cxnSpMk id="1070" creationId="{E8D996C2-EE21-2420-FA58-2B9AF1F1B939}"/>
          </ac:cxnSpMkLst>
        </pc:cxnChg>
        <pc:cxnChg chg="add mod">
          <ac:chgData name="Kachave, Dineshsingh" userId="26a2a299-c48b-48fb-a8ed-5fd98bb9961f" providerId="ADAL" clId="{6924AC26-51E0-4F7A-956C-D5D521BB1763}" dt="2025-01-02T03:24:00.152" v="386101" actId="1037"/>
          <ac:cxnSpMkLst>
            <pc:docMk/>
            <pc:sldMk cId="1777881019" sldId="7566"/>
            <ac:cxnSpMk id="1071" creationId="{8199B7DC-8E3E-6F6E-AC6D-284F9B9ADF75}"/>
          </ac:cxnSpMkLst>
        </pc:cxnChg>
        <pc:cxnChg chg="add mod">
          <ac:chgData name="Kachave, Dineshsingh" userId="26a2a299-c48b-48fb-a8ed-5fd98bb9961f" providerId="ADAL" clId="{6924AC26-51E0-4F7A-956C-D5D521BB1763}" dt="2025-01-02T03:24:00.152" v="386101" actId="1037"/>
          <ac:cxnSpMkLst>
            <pc:docMk/>
            <pc:sldMk cId="1777881019" sldId="7566"/>
            <ac:cxnSpMk id="1072" creationId="{AF5E4A2A-2C4C-40C7-A0E9-1F63792AF2BE}"/>
          </ac:cxnSpMkLst>
        </pc:cxnChg>
        <pc:cxnChg chg="add mod">
          <ac:chgData name="Kachave, Dineshsingh" userId="26a2a299-c48b-48fb-a8ed-5fd98bb9961f" providerId="ADAL" clId="{6924AC26-51E0-4F7A-956C-D5D521BB1763}" dt="2025-01-02T03:24:00.152" v="386101" actId="1037"/>
          <ac:cxnSpMkLst>
            <pc:docMk/>
            <pc:sldMk cId="1777881019" sldId="7566"/>
            <ac:cxnSpMk id="1073" creationId="{F2B01A55-A86A-E0BF-B38D-1E0E1E67F0E6}"/>
          </ac:cxnSpMkLst>
        </pc:cxnChg>
        <pc:cxnChg chg="add mod">
          <ac:chgData name="Kachave, Dineshsingh" userId="26a2a299-c48b-48fb-a8ed-5fd98bb9961f" providerId="ADAL" clId="{6924AC26-51E0-4F7A-956C-D5D521BB1763}" dt="2025-01-02T03:24:00.152" v="386101" actId="1037"/>
          <ac:cxnSpMkLst>
            <pc:docMk/>
            <pc:sldMk cId="1777881019" sldId="7566"/>
            <ac:cxnSpMk id="1074" creationId="{2C5B4BD5-695A-E56C-7758-14C87C7E611B}"/>
          </ac:cxnSpMkLst>
        </pc:cxnChg>
        <pc:cxnChg chg="add mod">
          <ac:chgData name="Kachave, Dineshsingh" userId="26a2a299-c48b-48fb-a8ed-5fd98bb9961f" providerId="ADAL" clId="{6924AC26-51E0-4F7A-956C-D5D521BB1763}" dt="2025-01-02T03:25:29.514" v="391933" actId="1076"/>
          <ac:cxnSpMkLst>
            <pc:docMk/>
            <pc:sldMk cId="1777881019" sldId="7566"/>
            <ac:cxnSpMk id="1080" creationId="{BDB6E9B3-B005-2CEE-EEF5-D567DAA57670}"/>
          </ac:cxnSpMkLst>
        </pc:cxnChg>
        <pc:cxnChg chg="add mod">
          <ac:chgData name="Kachave, Dineshsingh" userId="26a2a299-c48b-48fb-a8ed-5fd98bb9961f" providerId="ADAL" clId="{6924AC26-51E0-4F7A-956C-D5D521BB1763}" dt="2025-01-02T03:24:10.119" v="386928" actId="14100"/>
          <ac:cxnSpMkLst>
            <pc:docMk/>
            <pc:sldMk cId="1777881019" sldId="7566"/>
            <ac:cxnSpMk id="4148" creationId="{036184EE-6D58-A852-D0AE-D5E74A262A8A}"/>
          </ac:cxnSpMkLst>
        </pc:cxnChg>
        <pc:cxnChg chg="add mod">
          <ac:chgData name="Kachave, Dineshsingh" userId="26a2a299-c48b-48fb-a8ed-5fd98bb9961f" providerId="ADAL" clId="{6924AC26-51E0-4F7A-956C-D5D521BB1763}" dt="2025-01-02T03:24:58.896" v="390276" actId="14100"/>
          <ac:cxnSpMkLst>
            <pc:docMk/>
            <pc:sldMk cId="1777881019" sldId="7566"/>
            <ac:cxnSpMk id="4151" creationId="{62139D67-10AE-CFD4-6C89-CEB4D9155C22}"/>
          </ac:cxnSpMkLst>
        </pc:cxnChg>
      </pc:sldChg>
      <pc:sldChg chg="modSp mod">
        <pc:chgData name="Kachave, Dineshsingh" userId="26a2a299-c48b-48fb-a8ed-5fd98bb9961f" providerId="ADAL" clId="{6924AC26-51E0-4F7A-956C-D5D521BB1763}" dt="2024-12-30T15:20:44.698" v="271262" actId="1076"/>
        <pc:sldMkLst>
          <pc:docMk/>
          <pc:sldMk cId="110054826" sldId="7567"/>
        </pc:sldMkLst>
      </pc:sldChg>
      <pc:sldMasterChg chg="modSldLayout">
        <pc:chgData name="Kachave, Dineshsingh" userId="26a2a299-c48b-48fb-a8ed-5fd98bb9961f" providerId="ADAL" clId="{6924AC26-51E0-4F7A-956C-D5D521BB1763}" dt="2025-01-02T10:56:11.327" v="417600"/>
        <pc:sldMasterMkLst>
          <pc:docMk/>
          <pc:sldMasterMk cId="860543507" sldId="2147483710"/>
        </pc:sldMasterMkLst>
        <pc:sldLayoutChg chg="modSp mod">
          <pc:chgData name="Kachave, Dineshsingh" userId="26a2a299-c48b-48fb-a8ed-5fd98bb9961f" providerId="ADAL" clId="{6924AC26-51E0-4F7A-956C-D5D521BB1763}" dt="2025-01-02T10:56:10.844" v="417242"/>
          <pc:sldLayoutMkLst>
            <pc:docMk/>
            <pc:sldMasterMk cId="860543507" sldId="2147483710"/>
            <pc:sldLayoutMk cId="1695294610" sldId="2147483711"/>
          </pc:sldLayoutMkLst>
          <pc:spChg chg="mod ord modVis">
            <ac:chgData name="Kachave, Dineshsingh" userId="26a2a299-c48b-48fb-a8ed-5fd98bb9961f" providerId="ADAL" clId="{6924AC26-51E0-4F7A-956C-D5D521BB1763}" dt="2025-01-02T10:56:10.844" v="417242"/>
            <ac:spMkLst>
              <pc:docMk/>
              <pc:sldMasterMk cId="860543507" sldId="2147483710"/>
              <pc:sldLayoutMk cId="1695294610" sldId="2147483711"/>
              <ac:spMk id="7" creationId="{B1317394-9FE0-63C9-2894-929F3D4E234D}"/>
            </ac:spMkLst>
          </pc:spChg>
        </pc:sldLayoutChg>
        <pc:sldLayoutChg chg="modSp mod">
          <pc:chgData name="Kachave, Dineshsingh" userId="26a2a299-c48b-48fb-a8ed-5fd98bb9961f" providerId="ADAL" clId="{6924AC26-51E0-4F7A-956C-D5D521BB1763}" dt="2025-01-02T10:56:10.900" v="417278"/>
          <pc:sldLayoutMkLst>
            <pc:docMk/>
            <pc:sldMasterMk cId="860543507" sldId="2147483710"/>
            <pc:sldLayoutMk cId="1539306724" sldId="2147483712"/>
          </pc:sldLayoutMkLst>
          <pc:spChg chg="mod ord modVis">
            <ac:chgData name="Kachave, Dineshsingh" userId="26a2a299-c48b-48fb-a8ed-5fd98bb9961f" providerId="ADAL" clId="{6924AC26-51E0-4F7A-956C-D5D521BB1763}" dt="2025-01-02T10:56:10.900" v="417278"/>
            <ac:spMkLst>
              <pc:docMk/>
              <pc:sldMasterMk cId="860543507" sldId="2147483710"/>
              <pc:sldLayoutMk cId="1539306724" sldId="2147483712"/>
              <ac:spMk id="7" creationId="{7CB1409E-D48C-27B2-E3D1-E69084841429}"/>
            </ac:spMkLst>
          </pc:spChg>
        </pc:sldLayoutChg>
        <pc:sldLayoutChg chg="modSp mod">
          <pc:chgData name="Kachave, Dineshsingh" userId="26a2a299-c48b-48fb-a8ed-5fd98bb9961f" providerId="ADAL" clId="{6924AC26-51E0-4F7A-956C-D5D521BB1763}" dt="2025-01-02T10:56:10.950" v="417314"/>
          <pc:sldLayoutMkLst>
            <pc:docMk/>
            <pc:sldMasterMk cId="860543507" sldId="2147483710"/>
            <pc:sldLayoutMk cId="2138433961" sldId="2147483713"/>
          </pc:sldLayoutMkLst>
          <pc:spChg chg="mod ord modVis">
            <ac:chgData name="Kachave, Dineshsingh" userId="26a2a299-c48b-48fb-a8ed-5fd98bb9961f" providerId="ADAL" clId="{6924AC26-51E0-4F7A-956C-D5D521BB1763}" dt="2025-01-02T10:56:10.950" v="417314"/>
            <ac:spMkLst>
              <pc:docMk/>
              <pc:sldMasterMk cId="860543507" sldId="2147483710"/>
              <pc:sldLayoutMk cId="2138433961" sldId="2147483713"/>
              <ac:spMk id="7" creationId="{446A6A80-0A6C-D22A-3BC7-FB5662CC9750}"/>
            </ac:spMkLst>
          </pc:spChg>
        </pc:sldLayoutChg>
        <pc:sldLayoutChg chg="modSp mod">
          <pc:chgData name="Kachave, Dineshsingh" userId="26a2a299-c48b-48fb-a8ed-5fd98bb9961f" providerId="ADAL" clId="{6924AC26-51E0-4F7A-956C-D5D521BB1763}" dt="2025-01-02T10:56:10.988" v="417350"/>
          <pc:sldLayoutMkLst>
            <pc:docMk/>
            <pc:sldMasterMk cId="860543507" sldId="2147483710"/>
            <pc:sldLayoutMk cId="2056261556" sldId="2147483714"/>
          </pc:sldLayoutMkLst>
          <pc:spChg chg="mod ord modVis">
            <ac:chgData name="Kachave, Dineshsingh" userId="26a2a299-c48b-48fb-a8ed-5fd98bb9961f" providerId="ADAL" clId="{6924AC26-51E0-4F7A-956C-D5D521BB1763}" dt="2025-01-02T10:56:10.988" v="417350"/>
            <ac:spMkLst>
              <pc:docMk/>
              <pc:sldMasterMk cId="860543507" sldId="2147483710"/>
              <pc:sldLayoutMk cId="2056261556" sldId="2147483714"/>
              <ac:spMk id="8" creationId="{8CBBDFE6-2FCD-58C3-EDFE-3ABBB9E5E5AD}"/>
            </ac:spMkLst>
          </pc:spChg>
        </pc:sldLayoutChg>
        <pc:sldLayoutChg chg="modSp mod">
          <pc:chgData name="Kachave, Dineshsingh" userId="26a2a299-c48b-48fb-a8ed-5fd98bb9961f" providerId="ADAL" clId="{6924AC26-51E0-4F7A-956C-D5D521BB1763}" dt="2025-01-02T10:56:11.036" v="417386"/>
          <pc:sldLayoutMkLst>
            <pc:docMk/>
            <pc:sldMasterMk cId="860543507" sldId="2147483710"/>
            <pc:sldLayoutMk cId="1622354222" sldId="2147483715"/>
          </pc:sldLayoutMkLst>
          <pc:spChg chg="mod ord modVis">
            <ac:chgData name="Kachave, Dineshsingh" userId="26a2a299-c48b-48fb-a8ed-5fd98bb9961f" providerId="ADAL" clId="{6924AC26-51E0-4F7A-956C-D5D521BB1763}" dt="2025-01-02T10:56:11.036" v="417386"/>
            <ac:spMkLst>
              <pc:docMk/>
              <pc:sldMasterMk cId="860543507" sldId="2147483710"/>
              <pc:sldLayoutMk cId="1622354222" sldId="2147483715"/>
              <ac:spMk id="10" creationId="{5B0A72A9-1FE2-5A4B-8CB9-F50AA04906AD}"/>
            </ac:spMkLst>
          </pc:spChg>
        </pc:sldLayoutChg>
        <pc:sldLayoutChg chg="modSp mod">
          <pc:chgData name="Kachave, Dineshsingh" userId="26a2a299-c48b-48fb-a8ed-5fd98bb9961f" providerId="ADAL" clId="{6924AC26-51E0-4F7A-956C-D5D521BB1763}" dt="2025-01-02T10:56:11.088" v="417422"/>
          <pc:sldLayoutMkLst>
            <pc:docMk/>
            <pc:sldMasterMk cId="860543507" sldId="2147483710"/>
            <pc:sldLayoutMk cId="3341831327" sldId="2147483716"/>
          </pc:sldLayoutMkLst>
          <pc:spChg chg="mod ord modVis">
            <ac:chgData name="Kachave, Dineshsingh" userId="26a2a299-c48b-48fb-a8ed-5fd98bb9961f" providerId="ADAL" clId="{6924AC26-51E0-4F7A-956C-D5D521BB1763}" dt="2025-01-02T10:56:11.088" v="417422"/>
            <ac:spMkLst>
              <pc:docMk/>
              <pc:sldMasterMk cId="860543507" sldId="2147483710"/>
              <pc:sldLayoutMk cId="3341831327" sldId="2147483716"/>
              <ac:spMk id="6" creationId="{0810CFC0-0F3F-952E-5010-5A0135B528C3}"/>
            </ac:spMkLst>
          </pc:spChg>
        </pc:sldLayoutChg>
        <pc:sldLayoutChg chg="modSp mod">
          <pc:chgData name="Kachave, Dineshsingh" userId="26a2a299-c48b-48fb-a8ed-5fd98bb9961f" providerId="ADAL" clId="{6924AC26-51E0-4F7A-956C-D5D521BB1763}" dt="2025-01-02T10:56:11.136" v="417456"/>
          <pc:sldLayoutMkLst>
            <pc:docMk/>
            <pc:sldMasterMk cId="860543507" sldId="2147483710"/>
            <pc:sldLayoutMk cId="1570004667" sldId="2147483717"/>
          </pc:sldLayoutMkLst>
          <pc:spChg chg="mod modVis">
            <ac:chgData name="Kachave, Dineshsingh" userId="26a2a299-c48b-48fb-a8ed-5fd98bb9961f" providerId="ADAL" clId="{6924AC26-51E0-4F7A-956C-D5D521BB1763}" dt="2025-01-02T10:56:11.136" v="417456"/>
            <ac:spMkLst>
              <pc:docMk/>
              <pc:sldMasterMk cId="860543507" sldId="2147483710"/>
              <pc:sldLayoutMk cId="1570004667" sldId="2147483717"/>
              <ac:spMk id="5" creationId="{02E0B53D-6CB7-2D6F-6801-394446513F43}"/>
            </ac:spMkLst>
          </pc:spChg>
        </pc:sldLayoutChg>
        <pc:sldLayoutChg chg="modSp mod">
          <pc:chgData name="Kachave, Dineshsingh" userId="26a2a299-c48b-48fb-a8ed-5fd98bb9961f" providerId="ADAL" clId="{6924AC26-51E0-4F7A-956C-D5D521BB1763}" dt="2025-01-02T10:56:11.187" v="417492"/>
          <pc:sldLayoutMkLst>
            <pc:docMk/>
            <pc:sldMasterMk cId="860543507" sldId="2147483710"/>
            <pc:sldLayoutMk cId="536467577" sldId="2147483718"/>
          </pc:sldLayoutMkLst>
          <pc:spChg chg="mod ord modVis">
            <ac:chgData name="Kachave, Dineshsingh" userId="26a2a299-c48b-48fb-a8ed-5fd98bb9961f" providerId="ADAL" clId="{6924AC26-51E0-4F7A-956C-D5D521BB1763}" dt="2025-01-02T10:56:11.187" v="417492"/>
            <ac:spMkLst>
              <pc:docMk/>
              <pc:sldMasterMk cId="860543507" sldId="2147483710"/>
              <pc:sldLayoutMk cId="536467577" sldId="2147483718"/>
              <ac:spMk id="8" creationId="{9B3095D1-E09F-572A-EEDF-613FAB0FA869}"/>
            </ac:spMkLst>
          </pc:spChg>
        </pc:sldLayoutChg>
        <pc:sldLayoutChg chg="modSp mod">
          <pc:chgData name="Kachave, Dineshsingh" userId="26a2a299-c48b-48fb-a8ed-5fd98bb9961f" providerId="ADAL" clId="{6924AC26-51E0-4F7A-956C-D5D521BB1763}" dt="2025-01-02T10:56:11.245" v="417528"/>
          <pc:sldLayoutMkLst>
            <pc:docMk/>
            <pc:sldMasterMk cId="860543507" sldId="2147483710"/>
            <pc:sldLayoutMk cId="4257168444" sldId="2147483719"/>
          </pc:sldLayoutMkLst>
          <pc:spChg chg="mod ord modVis">
            <ac:chgData name="Kachave, Dineshsingh" userId="26a2a299-c48b-48fb-a8ed-5fd98bb9961f" providerId="ADAL" clId="{6924AC26-51E0-4F7A-956C-D5D521BB1763}" dt="2025-01-02T10:56:11.245" v="417528"/>
            <ac:spMkLst>
              <pc:docMk/>
              <pc:sldMasterMk cId="860543507" sldId="2147483710"/>
              <pc:sldLayoutMk cId="4257168444" sldId="2147483719"/>
              <ac:spMk id="8" creationId="{726BC891-142A-64B8-C4E2-EEE47A723F54}"/>
            </ac:spMkLst>
          </pc:spChg>
        </pc:sldLayoutChg>
        <pc:sldLayoutChg chg="modSp mod">
          <pc:chgData name="Kachave, Dineshsingh" userId="26a2a299-c48b-48fb-a8ed-5fd98bb9961f" providerId="ADAL" clId="{6924AC26-51E0-4F7A-956C-D5D521BB1763}" dt="2025-01-02T10:56:11.289" v="417564"/>
          <pc:sldLayoutMkLst>
            <pc:docMk/>
            <pc:sldMasterMk cId="860543507" sldId="2147483710"/>
            <pc:sldLayoutMk cId="512908121" sldId="2147483720"/>
          </pc:sldLayoutMkLst>
          <pc:spChg chg="mod ord modVis">
            <ac:chgData name="Kachave, Dineshsingh" userId="26a2a299-c48b-48fb-a8ed-5fd98bb9961f" providerId="ADAL" clId="{6924AC26-51E0-4F7A-956C-D5D521BB1763}" dt="2025-01-02T10:56:11.289" v="417564"/>
            <ac:spMkLst>
              <pc:docMk/>
              <pc:sldMasterMk cId="860543507" sldId="2147483710"/>
              <pc:sldLayoutMk cId="512908121" sldId="2147483720"/>
              <ac:spMk id="7" creationId="{C223555B-505E-A3DB-61FE-D13F3F679C3A}"/>
            </ac:spMkLst>
          </pc:spChg>
        </pc:sldLayoutChg>
        <pc:sldLayoutChg chg="modSp mod">
          <pc:chgData name="Kachave, Dineshsingh" userId="26a2a299-c48b-48fb-a8ed-5fd98bb9961f" providerId="ADAL" clId="{6924AC26-51E0-4F7A-956C-D5D521BB1763}" dt="2025-01-02T10:56:11.327" v="417600"/>
          <pc:sldLayoutMkLst>
            <pc:docMk/>
            <pc:sldMasterMk cId="860543507" sldId="2147483710"/>
            <pc:sldLayoutMk cId="26354898" sldId="2147483721"/>
          </pc:sldLayoutMkLst>
          <pc:spChg chg="mod ord modVis">
            <ac:chgData name="Kachave, Dineshsingh" userId="26a2a299-c48b-48fb-a8ed-5fd98bb9961f" providerId="ADAL" clId="{6924AC26-51E0-4F7A-956C-D5D521BB1763}" dt="2025-01-02T10:56:11.327" v="417600"/>
            <ac:spMkLst>
              <pc:docMk/>
              <pc:sldMasterMk cId="860543507" sldId="2147483710"/>
              <pc:sldLayoutMk cId="26354898" sldId="2147483721"/>
              <ac:spMk id="7" creationId="{317042BC-C399-367C-9621-D9F043CB714A}"/>
            </ac:spMkLst>
          </pc:spChg>
        </pc:sldLayoutChg>
      </pc:sldMasterChg>
      <pc:sldMasterChg chg="modSldLayout">
        <pc:chgData name="Kachave, Dineshsingh" userId="26a2a299-c48b-48fb-a8ed-5fd98bb9961f" providerId="ADAL" clId="{6924AC26-51E0-4F7A-956C-D5D521BB1763}" dt="2025-01-02T05:33:01.503" v="416812"/>
        <pc:sldMasterMkLst>
          <pc:docMk/>
          <pc:sldMasterMk cId="2244404587" sldId="2147483722"/>
        </pc:sldMasterMkLst>
        <pc:sldLayoutChg chg="modSp mod">
          <pc:chgData name="Kachave, Dineshsingh" userId="26a2a299-c48b-48fb-a8ed-5fd98bb9961f" providerId="ADAL" clId="{6924AC26-51E0-4F7A-956C-D5D521BB1763}" dt="2025-01-02T05:33:01.357" v="416416"/>
          <pc:sldLayoutMkLst>
            <pc:docMk/>
            <pc:sldMasterMk cId="2244404587" sldId="2147483722"/>
            <pc:sldLayoutMk cId="1142503742" sldId="2147483723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371" v="416452"/>
          <pc:sldLayoutMkLst>
            <pc:docMk/>
            <pc:sldMasterMk cId="2244404587" sldId="2147483722"/>
            <pc:sldLayoutMk cId="1206144474" sldId="2147483724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385" v="416488"/>
          <pc:sldLayoutMkLst>
            <pc:docMk/>
            <pc:sldMasterMk cId="2244404587" sldId="2147483722"/>
            <pc:sldLayoutMk cId="2273850560" sldId="2147483725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397" v="416524"/>
          <pc:sldLayoutMkLst>
            <pc:docMk/>
            <pc:sldMasterMk cId="2244404587" sldId="2147483722"/>
            <pc:sldLayoutMk cId="3288249581" sldId="2147483726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411" v="416560"/>
          <pc:sldLayoutMkLst>
            <pc:docMk/>
            <pc:sldMasterMk cId="2244404587" sldId="2147483722"/>
            <pc:sldLayoutMk cId="2407997590" sldId="2147483727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423" v="416596"/>
          <pc:sldLayoutMkLst>
            <pc:docMk/>
            <pc:sldMasterMk cId="2244404587" sldId="2147483722"/>
            <pc:sldLayoutMk cId="3182190626" sldId="2147483728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437" v="416632"/>
          <pc:sldLayoutMkLst>
            <pc:docMk/>
            <pc:sldMasterMk cId="2244404587" sldId="2147483722"/>
            <pc:sldLayoutMk cId="1902144701" sldId="2147483729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450" v="416668"/>
          <pc:sldLayoutMkLst>
            <pc:docMk/>
            <pc:sldMasterMk cId="2244404587" sldId="2147483722"/>
            <pc:sldLayoutMk cId="3438849576" sldId="2147483730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465" v="416704"/>
          <pc:sldLayoutMkLst>
            <pc:docMk/>
            <pc:sldMasterMk cId="2244404587" sldId="2147483722"/>
            <pc:sldLayoutMk cId="2268755294" sldId="2147483731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477" v="416740"/>
          <pc:sldLayoutMkLst>
            <pc:docMk/>
            <pc:sldMasterMk cId="2244404587" sldId="2147483722"/>
            <pc:sldLayoutMk cId="2199397738" sldId="2147483732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491" v="416776"/>
          <pc:sldLayoutMkLst>
            <pc:docMk/>
            <pc:sldMasterMk cId="2244404587" sldId="2147483722"/>
            <pc:sldLayoutMk cId="1750953295" sldId="2147483733"/>
          </pc:sldLayoutMkLst>
        </pc:sldLayoutChg>
        <pc:sldLayoutChg chg="modSp mod">
          <pc:chgData name="Kachave, Dineshsingh" userId="26a2a299-c48b-48fb-a8ed-5fd98bb9961f" providerId="ADAL" clId="{6924AC26-51E0-4F7A-956C-D5D521BB1763}" dt="2025-01-02T05:33:01.503" v="416812"/>
          <pc:sldLayoutMkLst>
            <pc:docMk/>
            <pc:sldMasterMk cId="2244404587" sldId="2147483722"/>
            <pc:sldLayoutMk cId="3804699511" sldId="21474837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9685A-CF84-4635-AAB6-8EDF50479328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1143000"/>
            <a:ext cx="5838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AA690-45D8-4336-B0D0-9CC8A49DE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2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38394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1pPr>
    <a:lvl2pPr marL="769197" algn="l" defTabSz="1538394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2pPr>
    <a:lvl3pPr marL="1538394" algn="l" defTabSz="1538394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3pPr>
    <a:lvl4pPr marL="2307591" algn="l" defTabSz="1538394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4pPr>
    <a:lvl5pPr marL="3076788" algn="l" defTabSz="1538394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5pPr>
    <a:lvl6pPr marL="3845985" algn="l" defTabSz="1538394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6pPr>
    <a:lvl7pPr marL="4615182" algn="l" defTabSz="1538394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7pPr>
    <a:lvl8pPr marL="5384379" algn="l" defTabSz="1538394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8pPr>
    <a:lvl9pPr marL="6153576" algn="l" defTabSz="1538394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9588" y="1143000"/>
            <a:ext cx="5838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A690-45D8-4336-B0D0-9CC8A49DE07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5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A690-45D8-4336-B0D0-9CC8A49DE0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6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2095078"/>
            <a:ext cx="18173700" cy="4456853"/>
          </a:xfrm>
          <a:prstGeom prst="rect">
            <a:avLst/>
          </a:prstGeo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6723804"/>
            <a:ext cx="18173700" cy="30907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65923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718" y="11865187"/>
            <a:ext cx="8178165" cy="681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13568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cSlideMaster.Title SlideHeader" descr="Classification: Confidential">
            <a:extLst>
              <a:ext uri="{FF2B5EF4-FFF2-40B4-BE49-F238E27FC236}">
                <a16:creationId xmlns:a16="http://schemas.microsoft.com/office/drawing/2014/main" id="{B1317394-9FE0-63C9-2894-929F3D4E234D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52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923" y="681568"/>
            <a:ext cx="20899755" cy="2474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5923" y="3407833"/>
            <a:ext cx="20899755" cy="81224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65923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718" y="11865187"/>
            <a:ext cx="8178165" cy="681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13568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cSlideMaster.Title and Vertical TextHeader" descr="Classification: Confidential">
            <a:extLst>
              <a:ext uri="{FF2B5EF4-FFF2-40B4-BE49-F238E27FC236}">
                <a16:creationId xmlns:a16="http://schemas.microsoft.com/office/drawing/2014/main" id="{C223555B-505E-A3DB-61FE-D13F3F679C3A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1290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40739" y="681567"/>
            <a:ext cx="5224939" cy="1084876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5923" y="681567"/>
            <a:ext cx="15371921" cy="1084876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65923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718" y="11865187"/>
            <a:ext cx="8178165" cy="681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13568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cSlideMaster.Vertical Title and TextHeader" descr="Classification: Confidential">
            <a:extLst>
              <a:ext uri="{FF2B5EF4-FFF2-40B4-BE49-F238E27FC236}">
                <a16:creationId xmlns:a16="http://schemas.microsoft.com/office/drawing/2014/main" id="{317042BC-C399-367C-9621-D9F043CB714A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5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923" y="681568"/>
            <a:ext cx="20899755" cy="2474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923" y="3407833"/>
            <a:ext cx="20899755" cy="8122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65923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718" y="11865187"/>
            <a:ext cx="8178165" cy="681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13568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cSlideMaster.Title and ContentHeader" descr="Classification: Confidential">
            <a:extLst>
              <a:ext uri="{FF2B5EF4-FFF2-40B4-BE49-F238E27FC236}">
                <a16:creationId xmlns:a16="http://schemas.microsoft.com/office/drawing/2014/main" id="{7CB1409E-D48C-27B2-E3D1-E69084841429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930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02" y="3191512"/>
            <a:ext cx="20899755" cy="5325109"/>
          </a:xfrm>
          <a:prstGeom prst="rect">
            <a:avLst/>
          </a:prstGeo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3302" y="8566999"/>
            <a:ext cx="20899755" cy="28003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65923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26718" y="11865187"/>
            <a:ext cx="8178165" cy="681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113568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cSlideMaster.Section HeaderHeader" descr="Classification: Confidential">
            <a:extLst>
              <a:ext uri="{FF2B5EF4-FFF2-40B4-BE49-F238E27FC236}">
                <a16:creationId xmlns:a16="http://schemas.microsoft.com/office/drawing/2014/main" id="{446A6A80-0A6C-D22A-3BC7-FB5662CC9750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843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923" y="681568"/>
            <a:ext cx="20899755" cy="2474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5923" y="3407833"/>
            <a:ext cx="10298430" cy="8122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7248" y="3407833"/>
            <a:ext cx="10298430" cy="8122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65923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26718" y="11865187"/>
            <a:ext cx="8178165" cy="681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113568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cSlideMaster.Two ContentHeader" descr="Classification: Confidential">
            <a:extLst>
              <a:ext uri="{FF2B5EF4-FFF2-40B4-BE49-F238E27FC236}">
                <a16:creationId xmlns:a16="http://schemas.microsoft.com/office/drawing/2014/main" id="{8CBBDFE6-2FCD-58C3-EDFE-3ABBB9E5E5AD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626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79" y="681568"/>
            <a:ext cx="20899755" cy="2474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9079" y="3138171"/>
            <a:ext cx="10251102" cy="15379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9079" y="4676140"/>
            <a:ext cx="10251102" cy="6877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67248" y="3138171"/>
            <a:ext cx="10301586" cy="15379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67248" y="4676140"/>
            <a:ext cx="10301586" cy="6877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65923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26718" y="11865187"/>
            <a:ext cx="8178165" cy="681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113568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cSlideMaster.ComparisonHeader" descr="Classification: Confidential">
            <a:extLst>
              <a:ext uri="{FF2B5EF4-FFF2-40B4-BE49-F238E27FC236}">
                <a16:creationId xmlns:a16="http://schemas.microsoft.com/office/drawing/2014/main" id="{5B0A72A9-1FE2-5A4B-8CB9-F50AA04906AD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235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923" y="681568"/>
            <a:ext cx="20899755" cy="2474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65923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6718" y="11865187"/>
            <a:ext cx="8178165" cy="681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113568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cSlideMaster.Title OnlyHeader" descr="Classification: Confidential">
            <a:extLst>
              <a:ext uri="{FF2B5EF4-FFF2-40B4-BE49-F238E27FC236}">
                <a16:creationId xmlns:a16="http://schemas.microsoft.com/office/drawing/2014/main" id="{0810CFC0-0F3F-952E-5010-5A0135B528C3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4183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cSlideMaster.BlankHeader" descr="Classification: Confidential">
            <a:extLst>
              <a:ext uri="{FF2B5EF4-FFF2-40B4-BE49-F238E27FC236}">
                <a16:creationId xmlns:a16="http://schemas.microsoft.com/office/drawing/2014/main" id="{02E0B53D-6CB7-2D6F-6801-394446513F43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00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80" y="853440"/>
            <a:ext cx="7815321" cy="2987040"/>
          </a:xfrm>
          <a:prstGeom prst="rect">
            <a:avLst/>
          </a:prstGeo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1586" y="1843194"/>
            <a:ext cx="12267248" cy="9097433"/>
          </a:xfrm>
          <a:prstGeom prst="rect">
            <a:avLst/>
          </a:prstGeo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9080" y="3840480"/>
            <a:ext cx="7815321" cy="711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65923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26718" y="11865187"/>
            <a:ext cx="8178165" cy="681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113568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cSlideMaster.Content with CaptionHeader" descr="Classification: Confidential">
            <a:extLst>
              <a:ext uri="{FF2B5EF4-FFF2-40B4-BE49-F238E27FC236}">
                <a16:creationId xmlns:a16="http://schemas.microsoft.com/office/drawing/2014/main" id="{9B3095D1-E09F-572A-EEDF-613FAB0FA869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364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80" y="853440"/>
            <a:ext cx="7815321" cy="2987040"/>
          </a:xfrm>
          <a:prstGeom prst="rect">
            <a:avLst/>
          </a:prstGeo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01586" y="1843194"/>
            <a:ext cx="12267248" cy="909743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9080" y="3840480"/>
            <a:ext cx="7815321" cy="71149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65923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26718" y="11865187"/>
            <a:ext cx="8178165" cy="681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113568" y="11865187"/>
            <a:ext cx="5452110" cy="68156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cSlideMaster.Picture with CaptionHeader" descr="Classification: Confidential">
            <a:extLst>
              <a:ext uri="{FF2B5EF4-FFF2-40B4-BE49-F238E27FC236}">
                <a16:creationId xmlns:a16="http://schemas.microsoft.com/office/drawing/2014/main" id="{726BC891-142A-64B8-C4E2-EEE47A723F54}"/>
              </a:ext>
            </a:extLst>
          </p:cNvPr>
          <p:cNvSpPr txBox="1"/>
          <p:nvPr userDrawn="1"/>
        </p:nvSpPr>
        <p:spPr>
          <a:xfrm>
            <a:off x="0" y="0"/>
            <a:ext cx="24231600" cy="276999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ctr"/>
            <a:r>
              <a:rPr lang="en-US" sz="120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 </a:t>
            </a:r>
            <a:r>
              <a:rPr lang="en-US" sz="1200" b="0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7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B55AA5B-4A85-A035-5348-0104F9E58C71}"/>
              </a:ext>
            </a:extLst>
          </p:cNvPr>
          <p:cNvSpPr/>
          <p:nvPr userDrawn="1"/>
        </p:nvSpPr>
        <p:spPr>
          <a:xfrm>
            <a:off x="203372" y="326571"/>
            <a:ext cx="23811904" cy="12225942"/>
          </a:xfrm>
          <a:prstGeom prst="roundRect">
            <a:avLst>
              <a:gd name="adj" fmla="val 506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25">
              <a:solidFill>
                <a:prstClr val="white"/>
              </a:solidFill>
            </a:endParaRPr>
          </a:p>
        </p:txBody>
      </p:sp>
      <p:pic>
        <p:nvPicPr>
          <p:cNvPr id="8" name="Picture 2" descr="https://upload.wikimedia.org/wikipedia/en/6/6d/Tata_Technologies_logo.jpg">
            <a:extLst>
              <a:ext uri="{FF2B5EF4-FFF2-40B4-BE49-F238E27FC236}">
                <a16:creationId xmlns:a16="http://schemas.microsoft.com/office/drawing/2014/main" id="{B9C5B122-96FE-1BFE-D204-4F39DC7460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2"/>
          <a:stretch/>
        </p:blipFill>
        <p:spPr bwMode="auto">
          <a:xfrm>
            <a:off x="20428699" y="12461665"/>
            <a:ext cx="3279334" cy="34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54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4.png"/><Relationship Id="rId63" Type="http://schemas.openxmlformats.org/officeDocument/2006/relationships/image" Target="../media/image55.png"/><Relationship Id="rId68" Type="http://schemas.openxmlformats.org/officeDocument/2006/relationships/image" Target="../media/image60.png"/><Relationship Id="rId7" Type="http://schemas.openxmlformats.org/officeDocument/2006/relationships/image" Target="../media/image6.png"/><Relationship Id="rId71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e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3.png"/><Relationship Id="rId53" Type="http://schemas.openxmlformats.org/officeDocument/2006/relationships/image" Target="../media/image48.png"/><Relationship Id="rId58" Type="http://schemas.openxmlformats.org/officeDocument/2006/relationships/image" Target="../media/image51.jpeg"/><Relationship Id="rId66" Type="http://schemas.openxmlformats.org/officeDocument/2006/relationships/image" Target="../media/image58.png"/><Relationship Id="rId5" Type="http://schemas.openxmlformats.org/officeDocument/2006/relationships/image" Target="../media/image4.png"/><Relationship Id="rId61" Type="http://schemas.microsoft.com/office/2007/relationships/hdphoto" Target="../media/hdphoto7.wdp"/><Relationship Id="rId19" Type="http://schemas.openxmlformats.org/officeDocument/2006/relationships/image" Target="../media/image1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5.png"/><Relationship Id="rId56" Type="http://schemas.openxmlformats.org/officeDocument/2006/relationships/image" Target="../media/image50.png"/><Relationship Id="rId64" Type="http://schemas.openxmlformats.org/officeDocument/2006/relationships/image" Target="../media/image56.png"/><Relationship Id="rId69" Type="http://schemas.openxmlformats.org/officeDocument/2006/relationships/image" Target="../media/image61.png"/><Relationship Id="rId8" Type="http://schemas.openxmlformats.org/officeDocument/2006/relationships/image" Target="../media/image7.jpeg"/><Relationship Id="rId51" Type="http://schemas.microsoft.com/office/2007/relationships/hdphoto" Target="../media/hdphoto4.wdp"/><Relationship Id="rId3" Type="http://schemas.openxmlformats.org/officeDocument/2006/relationships/image" Target="../media/image2.png"/><Relationship Id="rId12" Type="http://schemas.openxmlformats.org/officeDocument/2006/relationships/image" Target="../media/image11.gif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microsoft.com/office/2007/relationships/hdphoto" Target="../media/hdphoto2.wdp"/><Relationship Id="rId59" Type="http://schemas.openxmlformats.org/officeDocument/2006/relationships/image" Target="../media/image52.jpeg"/><Relationship Id="rId67" Type="http://schemas.openxmlformats.org/officeDocument/2006/relationships/image" Target="../media/image59.png"/><Relationship Id="rId20" Type="http://schemas.openxmlformats.org/officeDocument/2006/relationships/image" Target="../media/image19.jpeg"/><Relationship Id="rId41" Type="http://schemas.openxmlformats.org/officeDocument/2006/relationships/image" Target="../media/image40.jpeg"/><Relationship Id="rId54" Type="http://schemas.openxmlformats.org/officeDocument/2006/relationships/image" Target="../media/image49.png"/><Relationship Id="rId62" Type="http://schemas.openxmlformats.org/officeDocument/2006/relationships/image" Target="../media/image54.jpeg"/><Relationship Id="rId70" Type="http://schemas.openxmlformats.org/officeDocument/2006/relationships/image" Target="../media/image6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microsoft.com/office/2007/relationships/hdphoto" Target="../media/hdphoto3.wdp"/><Relationship Id="rId57" Type="http://schemas.microsoft.com/office/2007/relationships/hdphoto" Target="../media/hdphoto6.wdp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microsoft.com/office/2007/relationships/hdphoto" Target="../media/hdphoto1.wdp"/><Relationship Id="rId52" Type="http://schemas.openxmlformats.org/officeDocument/2006/relationships/image" Target="../media/image47.png"/><Relationship Id="rId60" Type="http://schemas.openxmlformats.org/officeDocument/2006/relationships/image" Target="../media/image53.png"/><Relationship Id="rId65" Type="http://schemas.openxmlformats.org/officeDocument/2006/relationships/image" Target="../media/image57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9" Type="http://schemas.openxmlformats.org/officeDocument/2006/relationships/image" Target="../media/image38.jpeg"/><Relationship Id="rId34" Type="http://schemas.openxmlformats.org/officeDocument/2006/relationships/image" Target="../media/image33.png"/><Relationship Id="rId50" Type="http://schemas.openxmlformats.org/officeDocument/2006/relationships/image" Target="../media/image46.png"/><Relationship Id="rId55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DB2240-D65D-8AA2-9F13-165BB76BCDB2}"/>
              </a:ext>
            </a:extLst>
          </p:cNvPr>
          <p:cNvSpPr/>
          <p:nvPr/>
        </p:nvSpPr>
        <p:spPr>
          <a:xfrm>
            <a:off x="7694761" y="1093569"/>
            <a:ext cx="7308325" cy="3116121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11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2F8EA53-3C90-A785-DFE5-F5CF4E044158}"/>
              </a:ext>
            </a:extLst>
          </p:cNvPr>
          <p:cNvGrpSpPr/>
          <p:nvPr/>
        </p:nvGrpSpPr>
        <p:grpSpPr>
          <a:xfrm>
            <a:off x="15246795" y="5035610"/>
            <a:ext cx="4274487" cy="3531149"/>
            <a:chOff x="14959781" y="5418413"/>
            <a:chExt cx="4274487" cy="3531149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97FDC02-C6DD-3C8A-28C0-D05A70E95612}"/>
                </a:ext>
              </a:extLst>
            </p:cNvPr>
            <p:cNvGrpSpPr/>
            <p:nvPr/>
          </p:nvGrpSpPr>
          <p:grpSpPr>
            <a:xfrm>
              <a:off x="14959781" y="5418413"/>
              <a:ext cx="4261404" cy="3531149"/>
              <a:chOff x="14977034" y="5636365"/>
              <a:chExt cx="4261404" cy="4459196"/>
            </a:xfrm>
          </p:grpSpPr>
          <p:sp>
            <p:nvSpPr>
              <p:cNvPr id="4197" name="Rectangle 4196">
                <a:extLst>
                  <a:ext uri="{FF2B5EF4-FFF2-40B4-BE49-F238E27FC236}">
                    <a16:creationId xmlns:a16="http://schemas.microsoft.com/office/drawing/2014/main" id="{85C0F5CE-C178-BDE0-9266-2DD45D2599B6}"/>
                  </a:ext>
                </a:extLst>
              </p:cNvPr>
              <p:cNvSpPr/>
              <p:nvPr/>
            </p:nvSpPr>
            <p:spPr>
              <a:xfrm>
                <a:off x="14977034" y="5636365"/>
                <a:ext cx="4261404" cy="4459196"/>
              </a:xfrm>
              <a:prstGeom prst="rect">
                <a:avLst/>
              </a:prstGeom>
              <a:solidFill>
                <a:srgbClr val="E7F3FB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11"/>
              </a:p>
            </p:txBody>
          </p:sp>
          <p:sp>
            <p:nvSpPr>
              <p:cNvPr id="4202" name="Rectangle 4201">
                <a:extLst>
                  <a:ext uri="{FF2B5EF4-FFF2-40B4-BE49-F238E27FC236}">
                    <a16:creationId xmlns:a16="http://schemas.microsoft.com/office/drawing/2014/main" id="{72A4FBA2-8C87-E6A8-8DC3-C51F3DBECD78}"/>
                  </a:ext>
                </a:extLst>
              </p:cNvPr>
              <p:cNvSpPr/>
              <p:nvPr/>
            </p:nvSpPr>
            <p:spPr>
              <a:xfrm>
                <a:off x="14985400" y="9691276"/>
                <a:ext cx="154576" cy="118289"/>
              </a:xfrm>
              <a:prstGeom prst="rect">
                <a:avLst/>
              </a:prstGeom>
              <a:solidFill>
                <a:srgbClr val="D2E5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09" name="Rectangle 4208">
                <a:extLst>
                  <a:ext uri="{FF2B5EF4-FFF2-40B4-BE49-F238E27FC236}">
                    <a16:creationId xmlns:a16="http://schemas.microsoft.com/office/drawing/2014/main" id="{3065FE73-B71D-11B4-BA4E-2F83E9DBC33F}"/>
                  </a:ext>
                </a:extLst>
              </p:cNvPr>
              <p:cNvSpPr/>
              <p:nvPr/>
            </p:nvSpPr>
            <p:spPr>
              <a:xfrm>
                <a:off x="14997036" y="5636672"/>
                <a:ext cx="154576" cy="118289"/>
              </a:xfrm>
              <a:prstGeom prst="rect">
                <a:avLst/>
              </a:prstGeom>
              <a:solidFill>
                <a:srgbClr val="D2E5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10" name="Rectangle 4209">
                <a:extLst>
                  <a:ext uri="{FF2B5EF4-FFF2-40B4-BE49-F238E27FC236}">
                    <a16:creationId xmlns:a16="http://schemas.microsoft.com/office/drawing/2014/main" id="{8B2C40E1-2191-4A2B-5A8C-40C0F67B757F}"/>
                  </a:ext>
                </a:extLst>
              </p:cNvPr>
              <p:cNvSpPr/>
              <p:nvPr/>
            </p:nvSpPr>
            <p:spPr>
              <a:xfrm>
                <a:off x="16668902" y="5654033"/>
                <a:ext cx="154576" cy="118289"/>
              </a:xfrm>
              <a:prstGeom prst="rect">
                <a:avLst/>
              </a:prstGeom>
              <a:solidFill>
                <a:srgbClr val="D2E5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12" name="Rectangle 4211">
                <a:extLst>
                  <a:ext uri="{FF2B5EF4-FFF2-40B4-BE49-F238E27FC236}">
                    <a16:creationId xmlns:a16="http://schemas.microsoft.com/office/drawing/2014/main" id="{F31ABC10-5A31-364F-61A8-00FF16554073}"/>
                  </a:ext>
                </a:extLst>
              </p:cNvPr>
              <p:cNvSpPr/>
              <p:nvPr/>
            </p:nvSpPr>
            <p:spPr>
              <a:xfrm>
                <a:off x="15513344" y="6565391"/>
                <a:ext cx="154576" cy="118289"/>
              </a:xfrm>
              <a:prstGeom prst="rect">
                <a:avLst/>
              </a:prstGeom>
              <a:solidFill>
                <a:srgbClr val="D2E5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13" name="Rectangle 4212">
                <a:extLst>
                  <a:ext uri="{FF2B5EF4-FFF2-40B4-BE49-F238E27FC236}">
                    <a16:creationId xmlns:a16="http://schemas.microsoft.com/office/drawing/2014/main" id="{0C820DC5-041E-D04B-910F-EEB3C3FB636F}"/>
                  </a:ext>
                </a:extLst>
              </p:cNvPr>
              <p:cNvSpPr/>
              <p:nvPr/>
            </p:nvSpPr>
            <p:spPr>
              <a:xfrm>
                <a:off x="15500730" y="6207598"/>
                <a:ext cx="154576" cy="118289"/>
              </a:xfrm>
              <a:prstGeom prst="rect">
                <a:avLst/>
              </a:prstGeom>
              <a:solidFill>
                <a:srgbClr val="D2E5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14" name="Rectangle 4213">
                <a:extLst>
                  <a:ext uri="{FF2B5EF4-FFF2-40B4-BE49-F238E27FC236}">
                    <a16:creationId xmlns:a16="http://schemas.microsoft.com/office/drawing/2014/main" id="{0330608A-3908-A25B-64D1-B20AB6ED56F2}"/>
                  </a:ext>
                </a:extLst>
              </p:cNvPr>
              <p:cNvSpPr/>
              <p:nvPr/>
            </p:nvSpPr>
            <p:spPr>
              <a:xfrm>
                <a:off x="14980300" y="9970065"/>
                <a:ext cx="154576" cy="118289"/>
              </a:xfrm>
              <a:prstGeom prst="rect">
                <a:avLst/>
              </a:prstGeom>
              <a:solidFill>
                <a:srgbClr val="D2E5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C0AF44E-B26F-125C-35EA-77904BD0A717}"/>
                </a:ext>
              </a:extLst>
            </p:cNvPr>
            <p:cNvSpPr/>
            <p:nvPr/>
          </p:nvSpPr>
          <p:spPr>
            <a:xfrm>
              <a:off x="15224863" y="5421977"/>
              <a:ext cx="1240736" cy="24712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Oracle EBS</a:t>
              </a:r>
              <a:endParaRPr lang="en-IN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6EAF4467-722C-BB53-1862-B8DBA9C91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2288" b="19492"/>
            <a:stretch/>
          </p:blipFill>
          <p:spPr>
            <a:xfrm>
              <a:off x="17278649" y="5446710"/>
              <a:ext cx="1309772" cy="412527"/>
            </a:xfrm>
            <a:prstGeom prst="rect">
              <a:avLst/>
            </a:prstGeom>
          </p:spPr>
        </p:pic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9A3A2A5-6895-16D3-0436-5466CAE9E58B}"/>
                </a:ext>
              </a:extLst>
            </p:cNvPr>
            <p:cNvSpPr/>
            <p:nvPr/>
          </p:nvSpPr>
          <p:spPr>
            <a:xfrm>
              <a:off x="15478811" y="5862815"/>
              <a:ext cx="3196333" cy="3568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Item Master IM1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167DE58-5F14-1F1B-434A-24FDF754C114}"/>
                </a:ext>
              </a:extLst>
            </p:cNvPr>
            <p:cNvSpPr/>
            <p:nvPr/>
          </p:nvSpPr>
          <p:spPr>
            <a:xfrm>
              <a:off x="15368528" y="6626055"/>
              <a:ext cx="1140861" cy="4506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GDO</a:t>
              </a:r>
            </a:p>
            <a:p>
              <a:pPr algn="ctr"/>
              <a:r>
                <a:rPr lang="en-US" sz="105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Global Delivery 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D37058D-6FC3-FE0C-64C1-68BB324F652B}"/>
                </a:ext>
              </a:extLst>
            </p:cNvPr>
            <p:cNvSpPr/>
            <p:nvPr/>
          </p:nvSpPr>
          <p:spPr>
            <a:xfrm>
              <a:off x="17419506" y="6628744"/>
              <a:ext cx="1140861" cy="4506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F-Org </a:t>
              </a:r>
            </a:p>
            <a:p>
              <a:pPr algn="ctr"/>
              <a:r>
                <a:rPr lang="en-US" sz="10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Primary Factory</a:t>
              </a:r>
              <a:endPara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482F657-7143-9ABF-2415-75EAE7A72D2B}"/>
                </a:ext>
              </a:extLst>
            </p:cNvPr>
            <p:cNvSpPr/>
            <p:nvPr/>
          </p:nvSpPr>
          <p:spPr>
            <a:xfrm>
              <a:off x="15313127" y="7194096"/>
              <a:ext cx="1140861" cy="33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 Org</a:t>
              </a:r>
              <a:endParaRPr lang="en-US" sz="105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636015A-94C6-3F08-1732-B64D9C9F363F}"/>
                </a:ext>
              </a:extLst>
            </p:cNvPr>
            <p:cNvSpPr/>
            <p:nvPr/>
          </p:nvSpPr>
          <p:spPr>
            <a:xfrm>
              <a:off x="17671285" y="7745519"/>
              <a:ext cx="594468" cy="2957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X Org</a:t>
              </a:r>
              <a:endParaRPr lang="en-US" sz="105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160" name="Rectangle 4159">
              <a:extLst>
                <a:ext uri="{FF2B5EF4-FFF2-40B4-BE49-F238E27FC236}">
                  <a16:creationId xmlns:a16="http://schemas.microsoft.com/office/drawing/2014/main" id="{E0B374FB-EC20-2ADB-1867-010505796504}"/>
                </a:ext>
              </a:extLst>
            </p:cNvPr>
            <p:cNvSpPr/>
            <p:nvPr/>
          </p:nvSpPr>
          <p:spPr>
            <a:xfrm>
              <a:off x="18212202" y="7043964"/>
              <a:ext cx="718901" cy="4097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F-Org </a:t>
              </a:r>
            </a:p>
            <a:p>
              <a:pPr algn="ctr"/>
              <a:r>
                <a:rPr lang="en-US" sz="10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Secondary</a:t>
              </a:r>
              <a:endPara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161" name="Rectangle 4160">
              <a:extLst>
                <a:ext uri="{FF2B5EF4-FFF2-40B4-BE49-F238E27FC236}">
                  <a16:creationId xmlns:a16="http://schemas.microsoft.com/office/drawing/2014/main" id="{792DE52E-9BE9-C578-C29A-CF20015E44AC}"/>
                </a:ext>
              </a:extLst>
            </p:cNvPr>
            <p:cNvSpPr/>
            <p:nvPr/>
          </p:nvSpPr>
          <p:spPr>
            <a:xfrm>
              <a:off x="15304232" y="7701887"/>
              <a:ext cx="1140861" cy="3143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A/M/P/S/W Org</a:t>
              </a:r>
              <a:endParaRPr lang="en-US" sz="105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4162" name="Elbow Connector 184">
              <a:extLst>
                <a:ext uri="{FF2B5EF4-FFF2-40B4-BE49-F238E27FC236}">
                  <a16:creationId xmlns:a16="http://schemas.microsoft.com/office/drawing/2014/main" id="{708B782C-902B-515D-8673-EFBAC931566F}"/>
                </a:ext>
              </a:extLst>
            </p:cNvPr>
            <p:cNvCxnSpPr>
              <a:cxnSpLocks/>
            </p:cNvCxnSpPr>
            <p:nvPr/>
          </p:nvCxnSpPr>
          <p:spPr>
            <a:xfrm>
              <a:off x="15877998" y="6192297"/>
              <a:ext cx="0" cy="433758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66" name="Elbow Connector 184">
              <a:extLst>
                <a:ext uri="{FF2B5EF4-FFF2-40B4-BE49-F238E27FC236}">
                  <a16:creationId xmlns:a16="http://schemas.microsoft.com/office/drawing/2014/main" id="{96D99526-C7D0-3D1A-1099-6853C4198D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09389" y="6773016"/>
              <a:ext cx="910117" cy="2689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67" name="TextBox 4166">
              <a:extLst>
                <a:ext uri="{FF2B5EF4-FFF2-40B4-BE49-F238E27FC236}">
                  <a16:creationId xmlns:a16="http://schemas.microsoft.com/office/drawing/2014/main" id="{6A266E78-2547-9B08-03D2-E93B3F54FBCD}"/>
                </a:ext>
              </a:extLst>
            </p:cNvPr>
            <p:cNvSpPr txBox="1"/>
            <p:nvPr/>
          </p:nvSpPr>
          <p:spPr>
            <a:xfrm>
              <a:off x="16448311" y="6582136"/>
              <a:ext cx="912429" cy="14825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sz="1100"/>
                <a:t>Propagation</a:t>
              </a:r>
              <a:endParaRPr lang="en-IN" sz="1100"/>
            </a:p>
          </p:txBody>
        </p:sp>
        <p:cxnSp>
          <p:nvCxnSpPr>
            <p:cNvPr id="4168" name="Elbow Connector 184">
              <a:extLst>
                <a:ext uri="{FF2B5EF4-FFF2-40B4-BE49-F238E27FC236}">
                  <a16:creationId xmlns:a16="http://schemas.microsoft.com/office/drawing/2014/main" id="{2B26070E-0766-C13C-3471-E754187FB921}"/>
                </a:ext>
              </a:extLst>
            </p:cNvPr>
            <p:cNvCxnSpPr>
              <a:cxnSpLocks/>
              <a:stCxn id="187" idx="3"/>
              <a:endCxn id="186" idx="1"/>
            </p:cNvCxnSpPr>
            <p:nvPr/>
          </p:nvCxnSpPr>
          <p:spPr>
            <a:xfrm flipV="1">
              <a:off x="16453988" y="6854086"/>
              <a:ext cx="965518" cy="505638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/>
              </a:solidFill>
              <a:prstDash val="dash"/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70" name="Elbow Connector 184">
              <a:extLst>
                <a:ext uri="{FF2B5EF4-FFF2-40B4-BE49-F238E27FC236}">
                  <a16:creationId xmlns:a16="http://schemas.microsoft.com/office/drawing/2014/main" id="{681262E0-C524-27D2-AD9C-A0DE322D2C46}"/>
                </a:ext>
              </a:extLst>
            </p:cNvPr>
            <p:cNvCxnSpPr>
              <a:cxnSpLocks/>
              <a:stCxn id="188" idx="1"/>
              <a:endCxn id="186" idx="1"/>
            </p:cNvCxnSpPr>
            <p:nvPr/>
          </p:nvCxnSpPr>
          <p:spPr>
            <a:xfrm rot="10800000">
              <a:off x="17419507" y="6854086"/>
              <a:ext cx="251779" cy="1039298"/>
            </a:xfrm>
            <a:prstGeom prst="curvedConnector3">
              <a:avLst>
                <a:gd name="adj1" fmla="val 1907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B0F0"/>
              </a:solidFill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71" name="Elbow Connector 184">
              <a:extLst>
                <a:ext uri="{FF2B5EF4-FFF2-40B4-BE49-F238E27FC236}">
                  <a16:creationId xmlns:a16="http://schemas.microsoft.com/office/drawing/2014/main" id="{3FFBB5E7-3A22-5E26-C83F-C8215E07DBF0}"/>
                </a:ext>
              </a:extLst>
            </p:cNvPr>
            <p:cNvCxnSpPr>
              <a:cxnSpLocks/>
              <a:stCxn id="4160" idx="1"/>
              <a:endCxn id="186" idx="1"/>
            </p:cNvCxnSpPr>
            <p:nvPr/>
          </p:nvCxnSpPr>
          <p:spPr>
            <a:xfrm rot="10800000">
              <a:off x="17419506" y="6854086"/>
              <a:ext cx="792696" cy="394732"/>
            </a:xfrm>
            <a:prstGeom prst="curvedConnector3">
              <a:avLst>
                <a:gd name="adj1" fmla="val 12883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B0F0"/>
              </a:solidFill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73" name="Elbow Connector 184">
              <a:extLst>
                <a:ext uri="{FF2B5EF4-FFF2-40B4-BE49-F238E27FC236}">
                  <a16:creationId xmlns:a16="http://schemas.microsoft.com/office/drawing/2014/main" id="{C0E5D7C8-EA46-B784-42A9-44C79010D5A4}"/>
                </a:ext>
              </a:extLst>
            </p:cNvPr>
            <p:cNvCxnSpPr>
              <a:cxnSpLocks/>
              <a:stCxn id="183" idx="2"/>
              <a:endCxn id="186" idx="3"/>
            </p:cNvCxnSpPr>
            <p:nvPr/>
          </p:nvCxnSpPr>
          <p:spPr>
            <a:xfrm rot="16200000" flipH="1">
              <a:off x="17501471" y="5795189"/>
              <a:ext cx="634403" cy="1483389"/>
            </a:xfrm>
            <a:prstGeom prst="curvedConnector4">
              <a:avLst>
                <a:gd name="adj1" fmla="val 32240"/>
                <a:gd name="adj2" fmla="val 12314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/>
              </a:solidFill>
              <a:prstDash val="dash"/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76" name="Elbow Connector 184">
              <a:extLst>
                <a:ext uri="{FF2B5EF4-FFF2-40B4-BE49-F238E27FC236}">
                  <a16:creationId xmlns:a16="http://schemas.microsoft.com/office/drawing/2014/main" id="{F0A7B597-F07C-D654-C9F8-3E533AC02E32}"/>
                </a:ext>
              </a:extLst>
            </p:cNvPr>
            <p:cNvCxnSpPr>
              <a:cxnSpLocks/>
              <a:stCxn id="4160" idx="3"/>
              <a:endCxn id="186" idx="3"/>
            </p:cNvCxnSpPr>
            <p:nvPr/>
          </p:nvCxnSpPr>
          <p:spPr>
            <a:xfrm flipH="1" flipV="1">
              <a:off x="18560367" y="6854086"/>
              <a:ext cx="370736" cy="394732"/>
            </a:xfrm>
            <a:prstGeom prst="curvedConnector3">
              <a:avLst>
                <a:gd name="adj1" fmla="val -616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/>
              </a:solidFill>
              <a:prstDash val="dash"/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77" name="Elbow Connector 184">
              <a:extLst>
                <a:ext uri="{FF2B5EF4-FFF2-40B4-BE49-F238E27FC236}">
                  <a16:creationId xmlns:a16="http://schemas.microsoft.com/office/drawing/2014/main" id="{2609F537-B14E-7703-7D61-2661F7C5A506}"/>
                </a:ext>
              </a:extLst>
            </p:cNvPr>
            <p:cNvCxnSpPr>
              <a:cxnSpLocks/>
              <a:stCxn id="188" idx="3"/>
              <a:endCxn id="186" idx="3"/>
            </p:cNvCxnSpPr>
            <p:nvPr/>
          </p:nvCxnSpPr>
          <p:spPr>
            <a:xfrm flipV="1">
              <a:off x="18265753" y="6854086"/>
              <a:ext cx="294614" cy="1039298"/>
            </a:xfrm>
            <a:prstGeom prst="curvedConnector3">
              <a:avLst>
                <a:gd name="adj1" fmla="val 21007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/>
              </a:solidFill>
              <a:prstDash val="dash"/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78" name="TextBox 4177">
              <a:extLst>
                <a:ext uri="{FF2B5EF4-FFF2-40B4-BE49-F238E27FC236}">
                  <a16:creationId xmlns:a16="http://schemas.microsoft.com/office/drawing/2014/main" id="{A39AA04B-600E-7D42-334F-9CECA9BCE312}"/>
                </a:ext>
              </a:extLst>
            </p:cNvPr>
            <p:cNvSpPr txBox="1"/>
            <p:nvPr/>
          </p:nvSpPr>
          <p:spPr>
            <a:xfrm>
              <a:off x="17314093" y="7158106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err="1"/>
                <a:t>Mfg</a:t>
              </a:r>
              <a:r>
                <a:rPr lang="en-US" sz="1100"/>
                <a:t> BOM</a:t>
              </a:r>
              <a:endParaRPr lang="en-IN" sz="1100"/>
            </a:p>
          </p:txBody>
        </p:sp>
        <p:sp>
          <p:nvSpPr>
            <p:cNvPr id="4182" name="TextBox 4181">
              <a:extLst>
                <a:ext uri="{FF2B5EF4-FFF2-40B4-BE49-F238E27FC236}">
                  <a16:creationId xmlns:a16="http://schemas.microsoft.com/office/drawing/2014/main" id="{69241FB0-0F84-3D40-3AF1-E5BEDD6643E9}"/>
                </a:ext>
              </a:extLst>
            </p:cNvPr>
            <p:cNvSpPr txBox="1"/>
            <p:nvPr/>
          </p:nvSpPr>
          <p:spPr>
            <a:xfrm>
              <a:off x="18177730" y="7439117"/>
              <a:ext cx="10358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/>
                <a:t>Model Option (MO) BOM</a:t>
              </a:r>
              <a:endParaRPr lang="en-IN" sz="1100"/>
            </a:p>
          </p:txBody>
        </p:sp>
        <p:sp>
          <p:nvSpPr>
            <p:cNvPr id="4183" name="TextBox 4182">
              <a:extLst>
                <a:ext uri="{FF2B5EF4-FFF2-40B4-BE49-F238E27FC236}">
                  <a16:creationId xmlns:a16="http://schemas.microsoft.com/office/drawing/2014/main" id="{05D7C791-3C02-19B6-E20D-3DDA3E1FD839}"/>
                </a:ext>
              </a:extLst>
            </p:cNvPr>
            <p:cNvSpPr txBox="1"/>
            <p:nvPr/>
          </p:nvSpPr>
          <p:spPr>
            <a:xfrm>
              <a:off x="17286228" y="6192604"/>
              <a:ext cx="1349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MO BOM (Inc SW BOM &amp; STDHW)</a:t>
              </a:r>
              <a:endParaRPr lang="en-IN" sz="1100"/>
            </a:p>
          </p:txBody>
        </p:sp>
        <p:sp>
          <p:nvSpPr>
            <p:cNvPr id="4184" name="TextBox 4183">
              <a:extLst>
                <a:ext uri="{FF2B5EF4-FFF2-40B4-BE49-F238E27FC236}">
                  <a16:creationId xmlns:a16="http://schemas.microsoft.com/office/drawing/2014/main" id="{27F41FBA-60CA-4602-90D3-12315324DE55}"/>
                </a:ext>
              </a:extLst>
            </p:cNvPr>
            <p:cNvSpPr txBox="1"/>
            <p:nvPr/>
          </p:nvSpPr>
          <p:spPr>
            <a:xfrm>
              <a:off x="16448311" y="7109866"/>
              <a:ext cx="5008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MO BOM</a:t>
              </a:r>
              <a:endParaRPr lang="en-IN" sz="1100"/>
            </a:p>
          </p:txBody>
        </p:sp>
        <p:sp>
          <p:nvSpPr>
            <p:cNvPr id="4185" name="Rectangle 4184">
              <a:extLst>
                <a:ext uri="{FF2B5EF4-FFF2-40B4-BE49-F238E27FC236}">
                  <a16:creationId xmlns:a16="http://schemas.microsoft.com/office/drawing/2014/main" id="{91E1DC67-853F-5BB1-25A6-523805383945}"/>
                </a:ext>
              </a:extLst>
            </p:cNvPr>
            <p:cNvSpPr/>
            <p:nvPr/>
          </p:nvSpPr>
          <p:spPr>
            <a:xfrm>
              <a:off x="15449167" y="8080755"/>
              <a:ext cx="666617" cy="2272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 Org</a:t>
              </a:r>
              <a:endParaRPr lang="en-US" sz="105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186" name="TextBox 4185">
              <a:extLst>
                <a:ext uri="{FF2B5EF4-FFF2-40B4-BE49-F238E27FC236}">
                  <a16:creationId xmlns:a16="http://schemas.microsoft.com/office/drawing/2014/main" id="{9AC5552B-D6F1-C921-EB85-EB4D6419A173}"/>
                </a:ext>
              </a:extLst>
            </p:cNvPr>
            <p:cNvSpPr txBox="1"/>
            <p:nvPr/>
          </p:nvSpPr>
          <p:spPr>
            <a:xfrm>
              <a:off x="15402619" y="8325740"/>
              <a:ext cx="819078" cy="25065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algn="ctr"/>
              <a:r>
                <a:rPr lang="en-US" sz="1000"/>
                <a:t>PTO &amp; Spare Items</a:t>
              </a:r>
              <a:endParaRPr lang="en-IN" sz="1000"/>
            </a:p>
          </p:txBody>
        </p:sp>
        <p:cxnSp>
          <p:nvCxnSpPr>
            <p:cNvPr id="4187" name="Elbow Connector 184">
              <a:extLst>
                <a:ext uri="{FF2B5EF4-FFF2-40B4-BE49-F238E27FC236}">
                  <a16:creationId xmlns:a16="http://schemas.microsoft.com/office/drawing/2014/main" id="{3C0E4DD2-73DA-87B1-C30A-AEF122996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1061" y="6219682"/>
              <a:ext cx="0" cy="433758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89" name="Rectangle 4188">
              <a:extLst>
                <a:ext uri="{FF2B5EF4-FFF2-40B4-BE49-F238E27FC236}">
                  <a16:creationId xmlns:a16="http://schemas.microsoft.com/office/drawing/2014/main" id="{34FDE390-6CF1-0769-E8D3-B10C2A0BAA09}"/>
                </a:ext>
              </a:extLst>
            </p:cNvPr>
            <p:cNvSpPr/>
            <p:nvPr/>
          </p:nvSpPr>
          <p:spPr>
            <a:xfrm>
              <a:off x="16538497" y="8068711"/>
              <a:ext cx="511732" cy="2554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 Org</a:t>
              </a:r>
              <a:endParaRPr lang="en-US" sz="105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4193" name="Elbow Connector 184">
              <a:extLst>
                <a:ext uri="{FF2B5EF4-FFF2-40B4-BE49-F238E27FC236}">
                  <a16:creationId xmlns:a16="http://schemas.microsoft.com/office/drawing/2014/main" id="{3442F193-B8E9-B74D-BC44-FCCD08B4395C}"/>
                </a:ext>
              </a:extLst>
            </p:cNvPr>
            <p:cNvCxnSpPr>
              <a:cxnSpLocks/>
              <a:stCxn id="4189" idx="0"/>
              <a:endCxn id="186" idx="1"/>
            </p:cNvCxnSpPr>
            <p:nvPr/>
          </p:nvCxnSpPr>
          <p:spPr>
            <a:xfrm rot="5400000" flipH="1" flipV="1">
              <a:off x="16499622" y="7148828"/>
              <a:ext cx="1214625" cy="625143"/>
            </a:xfrm>
            <a:prstGeom prst="curvedConnector2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94" name="TextBox 4193">
              <a:extLst>
                <a:ext uri="{FF2B5EF4-FFF2-40B4-BE49-F238E27FC236}">
                  <a16:creationId xmlns:a16="http://schemas.microsoft.com/office/drawing/2014/main" id="{F43A4EF5-7D35-89CC-223C-7B4CEC4FCC50}"/>
                </a:ext>
              </a:extLst>
            </p:cNvPr>
            <p:cNvSpPr txBox="1"/>
            <p:nvPr/>
          </p:nvSpPr>
          <p:spPr>
            <a:xfrm>
              <a:off x="16268827" y="8331410"/>
              <a:ext cx="991907" cy="25065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pPr algn="ctr"/>
              <a:r>
                <a:rPr lang="en-US" sz="1000"/>
                <a:t>China Taxation </a:t>
              </a:r>
              <a:endParaRPr lang="en-IN" sz="1000"/>
            </a:p>
          </p:txBody>
        </p:sp>
        <p:sp>
          <p:nvSpPr>
            <p:cNvPr id="4195" name="Rectangle 4194">
              <a:extLst>
                <a:ext uri="{FF2B5EF4-FFF2-40B4-BE49-F238E27FC236}">
                  <a16:creationId xmlns:a16="http://schemas.microsoft.com/office/drawing/2014/main" id="{03D37101-B413-3A74-AC37-7FEB7D9D4594}"/>
                </a:ext>
              </a:extLst>
            </p:cNvPr>
            <p:cNvSpPr/>
            <p:nvPr/>
          </p:nvSpPr>
          <p:spPr>
            <a:xfrm>
              <a:off x="19074429" y="5424357"/>
              <a:ext cx="159839" cy="78034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96" name="Rectangle 4195">
              <a:extLst>
                <a:ext uri="{FF2B5EF4-FFF2-40B4-BE49-F238E27FC236}">
                  <a16:creationId xmlns:a16="http://schemas.microsoft.com/office/drawing/2014/main" id="{7BADE92D-4B75-FE50-882A-310C4448DFB0}"/>
                </a:ext>
              </a:extLst>
            </p:cNvPr>
            <p:cNvSpPr/>
            <p:nvPr/>
          </p:nvSpPr>
          <p:spPr>
            <a:xfrm>
              <a:off x="19058962" y="6317237"/>
              <a:ext cx="154576" cy="93671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B6B1369-9DA9-7BEE-6AE9-28C6217CBDBA}"/>
              </a:ext>
            </a:extLst>
          </p:cNvPr>
          <p:cNvGrpSpPr/>
          <p:nvPr/>
        </p:nvGrpSpPr>
        <p:grpSpPr>
          <a:xfrm>
            <a:off x="7694208" y="4909935"/>
            <a:ext cx="7264273" cy="3248201"/>
            <a:chOff x="7694208" y="4909935"/>
            <a:chExt cx="7264273" cy="32482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B2DD6A-E091-E784-AD0F-A73A8DB0EE5F}"/>
                </a:ext>
              </a:extLst>
            </p:cNvPr>
            <p:cNvSpPr/>
            <p:nvPr/>
          </p:nvSpPr>
          <p:spPr>
            <a:xfrm>
              <a:off x="7694760" y="4909935"/>
              <a:ext cx="7263721" cy="3238136"/>
            </a:xfrm>
            <a:prstGeom prst="rect">
              <a:avLst/>
            </a:prstGeom>
            <a:solidFill>
              <a:srgbClr val="E7F3FB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1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B880CC-B64B-5FF5-6469-FA1FE302FBB9}"/>
                </a:ext>
              </a:extLst>
            </p:cNvPr>
            <p:cNvSpPr/>
            <p:nvPr/>
          </p:nvSpPr>
          <p:spPr>
            <a:xfrm>
              <a:off x="7694760" y="7371451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94968F-4D93-DDC5-D59D-D632C4AA855C}"/>
                </a:ext>
              </a:extLst>
            </p:cNvPr>
            <p:cNvSpPr/>
            <p:nvPr/>
          </p:nvSpPr>
          <p:spPr>
            <a:xfrm>
              <a:off x="7703336" y="5037644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FDF90BC-7B24-61E6-A335-8AD97D52373F}"/>
                </a:ext>
              </a:extLst>
            </p:cNvPr>
            <p:cNvSpPr/>
            <p:nvPr/>
          </p:nvSpPr>
          <p:spPr>
            <a:xfrm>
              <a:off x="9850832" y="8039847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C348055-7E0D-8FA1-6471-138A3219509A}"/>
                </a:ext>
              </a:extLst>
            </p:cNvPr>
            <p:cNvSpPr/>
            <p:nvPr/>
          </p:nvSpPr>
          <p:spPr>
            <a:xfrm>
              <a:off x="7694208" y="5834018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CA55AAB8-E8E5-458B-CA37-4A34F318BC85}"/>
                </a:ext>
              </a:extLst>
            </p:cNvPr>
            <p:cNvSpPr/>
            <p:nvPr/>
          </p:nvSpPr>
          <p:spPr>
            <a:xfrm>
              <a:off x="14173581" y="8035434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5FB382-7C3A-4882-BF68-3EC719E60172}"/>
                </a:ext>
              </a:extLst>
            </p:cNvPr>
            <p:cNvSpPr/>
            <p:nvPr/>
          </p:nvSpPr>
          <p:spPr>
            <a:xfrm>
              <a:off x="12083964" y="7546754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6266CE1-4DA5-172B-332D-C47356CCF4FF}"/>
              </a:ext>
            </a:extLst>
          </p:cNvPr>
          <p:cNvSpPr/>
          <p:nvPr/>
        </p:nvSpPr>
        <p:spPr>
          <a:xfrm>
            <a:off x="911368" y="5611276"/>
            <a:ext cx="5843918" cy="1994623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1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516C0C-0EE2-4180-4B00-92E771D5F8D5}"/>
              </a:ext>
            </a:extLst>
          </p:cNvPr>
          <p:cNvSpPr/>
          <p:nvPr/>
        </p:nvSpPr>
        <p:spPr>
          <a:xfrm>
            <a:off x="585751" y="3094129"/>
            <a:ext cx="6259005" cy="646508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1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D072C-2EC9-405E-2192-471A34719604}"/>
              </a:ext>
            </a:extLst>
          </p:cNvPr>
          <p:cNvSpPr/>
          <p:nvPr/>
        </p:nvSpPr>
        <p:spPr>
          <a:xfrm>
            <a:off x="586518" y="1051125"/>
            <a:ext cx="3286169" cy="1784199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1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99F4A-600B-75EE-F1FE-DA32B203F448}"/>
              </a:ext>
            </a:extLst>
          </p:cNvPr>
          <p:cNvSpPr/>
          <p:nvPr/>
        </p:nvSpPr>
        <p:spPr>
          <a:xfrm>
            <a:off x="3332480" y="4054823"/>
            <a:ext cx="3514294" cy="1443735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1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940662-FD07-7583-75DF-36A90D6B9FCF}"/>
              </a:ext>
            </a:extLst>
          </p:cNvPr>
          <p:cNvSpPr/>
          <p:nvPr/>
        </p:nvSpPr>
        <p:spPr>
          <a:xfrm>
            <a:off x="4187617" y="1057376"/>
            <a:ext cx="2803324" cy="1769012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1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FF5816-5636-CCA2-D0D9-512FFE2731EA}"/>
              </a:ext>
            </a:extLst>
          </p:cNvPr>
          <p:cNvSpPr/>
          <p:nvPr/>
        </p:nvSpPr>
        <p:spPr>
          <a:xfrm>
            <a:off x="14948962" y="1105911"/>
            <a:ext cx="8901638" cy="3116122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F107A6-5F2F-D42E-FE09-36CEE76BD97D}"/>
              </a:ext>
            </a:extLst>
          </p:cNvPr>
          <p:cNvSpPr/>
          <p:nvPr/>
        </p:nvSpPr>
        <p:spPr>
          <a:xfrm>
            <a:off x="19966166" y="4493693"/>
            <a:ext cx="3874109" cy="1760393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D45D44-55F1-0891-06BA-536215B08007}"/>
              </a:ext>
            </a:extLst>
          </p:cNvPr>
          <p:cNvGrpSpPr/>
          <p:nvPr/>
        </p:nvGrpSpPr>
        <p:grpSpPr>
          <a:xfrm>
            <a:off x="6087805" y="405202"/>
            <a:ext cx="11425181" cy="361904"/>
            <a:chOff x="5372715" y="315746"/>
            <a:chExt cx="12831491" cy="4064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613B62-55A3-FFB0-B735-6DE22FCB3573}"/>
                </a:ext>
              </a:extLst>
            </p:cNvPr>
            <p:cNvSpPr/>
            <p:nvPr/>
          </p:nvSpPr>
          <p:spPr>
            <a:xfrm>
              <a:off x="6639349" y="315746"/>
              <a:ext cx="10267465" cy="40031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50" b="1">
                  <a:latin typeface="DM Sans" pitchFamily="2" charset="0"/>
                </a:rPr>
                <a:t>As-Is Agile PLM Tool Landscape – Keysight NAS </a:t>
              </a:r>
              <a:endParaRPr lang="en-IN" sz="2850" b="1">
                <a:latin typeface="DM Sans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2F2488-C1E5-CB63-87F4-D264B7D897F4}"/>
                </a:ext>
              </a:extLst>
            </p:cNvPr>
            <p:cNvSpPr/>
            <p:nvPr/>
          </p:nvSpPr>
          <p:spPr>
            <a:xfrm>
              <a:off x="5843582" y="315746"/>
              <a:ext cx="564155" cy="406450"/>
            </a:xfrm>
            <a:prstGeom prst="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50" b="1">
                <a:latin typeface="DM Sans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99F794-84EC-7A75-F18B-B14E611E6CAE}"/>
                </a:ext>
              </a:extLst>
            </p:cNvPr>
            <p:cNvSpPr/>
            <p:nvPr/>
          </p:nvSpPr>
          <p:spPr>
            <a:xfrm>
              <a:off x="17169182" y="315746"/>
              <a:ext cx="564155" cy="406450"/>
            </a:xfrm>
            <a:prstGeom prst="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50" b="1">
                <a:latin typeface="DM Sans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8FD451-EA44-5EE2-226C-4BA398657A80}"/>
                </a:ext>
              </a:extLst>
            </p:cNvPr>
            <p:cNvSpPr/>
            <p:nvPr/>
          </p:nvSpPr>
          <p:spPr>
            <a:xfrm>
              <a:off x="5372715" y="315746"/>
              <a:ext cx="239256" cy="406450"/>
            </a:xfrm>
            <a:prstGeom prst="rect">
              <a:avLst/>
            </a:prstGeom>
            <a:solidFill>
              <a:schemeClr val="accent5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50" b="1">
                <a:latin typeface="DM Sans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AE869C-85CC-393C-2FDE-2477C5786822}"/>
                </a:ext>
              </a:extLst>
            </p:cNvPr>
            <p:cNvSpPr/>
            <p:nvPr/>
          </p:nvSpPr>
          <p:spPr>
            <a:xfrm>
              <a:off x="17964950" y="315746"/>
              <a:ext cx="239256" cy="406450"/>
            </a:xfrm>
            <a:prstGeom prst="rect">
              <a:avLst/>
            </a:prstGeom>
            <a:solidFill>
              <a:schemeClr val="accent5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50" b="1">
                <a:latin typeface="DM Sans" pitchFamily="2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00CD3E1-9E4E-2B5B-C636-EA1F88E24427}"/>
              </a:ext>
            </a:extLst>
          </p:cNvPr>
          <p:cNvSpPr/>
          <p:nvPr/>
        </p:nvSpPr>
        <p:spPr>
          <a:xfrm>
            <a:off x="9919318" y="4993680"/>
            <a:ext cx="1760836" cy="2973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778A87-56E9-E6D0-10B7-E9EB61AC5AA0}"/>
              </a:ext>
            </a:extLst>
          </p:cNvPr>
          <p:cNvSpPr/>
          <p:nvPr/>
        </p:nvSpPr>
        <p:spPr>
          <a:xfrm>
            <a:off x="7937125" y="5361146"/>
            <a:ext cx="1760836" cy="1075701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 Data Mgmt.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A473F0-944E-7D63-E329-35DD3A88403B}"/>
              </a:ext>
            </a:extLst>
          </p:cNvPr>
          <p:cNvSpPr/>
          <p:nvPr/>
        </p:nvSpPr>
        <p:spPr>
          <a:xfrm>
            <a:off x="11804176" y="5237003"/>
            <a:ext cx="1915279" cy="211537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Change Management </a:t>
            </a:r>
          </a:p>
          <a:p>
            <a:pPr algn="ctr"/>
            <a:endParaRPr lang="en-US" sz="1400" b="1" i="1">
              <a:solidFill>
                <a:schemeClr val="accent5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4AE2C8-4B10-5576-794E-14FF9C4520B7}"/>
              </a:ext>
            </a:extLst>
          </p:cNvPr>
          <p:cNvSpPr/>
          <p:nvPr/>
        </p:nvSpPr>
        <p:spPr>
          <a:xfrm>
            <a:off x="7927282" y="6860514"/>
            <a:ext cx="1760836" cy="85225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BOM Management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3DE8D9-C45D-16A4-44AB-91DDC17FEF4E}"/>
              </a:ext>
            </a:extLst>
          </p:cNvPr>
          <p:cNvSpPr/>
          <p:nvPr/>
        </p:nvSpPr>
        <p:spPr>
          <a:xfrm>
            <a:off x="11953430" y="5621385"/>
            <a:ext cx="1533722" cy="31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MCO -   Manufacturing Change order </a:t>
            </a:r>
            <a:endParaRPr lang="en-IN" sz="1100" b="1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6BFDE3-5D04-1A1D-5572-D1B19B0C2790}"/>
              </a:ext>
            </a:extLst>
          </p:cNvPr>
          <p:cNvSpPr/>
          <p:nvPr/>
        </p:nvSpPr>
        <p:spPr>
          <a:xfrm>
            <a:off x="5423891" y="2479872"/>
            <a:ext cx="1528658" cy="3252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Design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9C5D07-3910-CC2F-5897-503B902CD81C}"/>
              </a:ext>
            </a:extLst>
          </p:cNvPr>
          <p:cNvSpPr/>
          <p:nvPr/>
        </p:nvSpPr>
        <p:spPr>
          <a:xfrm>
            <a:off x="583935" y="2529910"/>
            <a:ext cx="2792949" cy="3111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 &amp; Test Cases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040658-52F2-FA55-B38A-428C1CC9575E}"/>
              </a:ext>
            </a:extLst>
          </p:cNvPr>
          <p:cNvSpPr/>
          <p:nvPr/>
        </p:nvSpPr>
        <p:spPr>
          <a:xfrm>
            <a:off x="16823701" y="8295554"/>
            <a:ext cx="991908" cy="2775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ERP</a:t>
            </a:r>
            <a:endParaRPr lang="en-IN" sz="16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533C8B-90CB-CD51-DDB3-0CB113F3EF39}"/>
              </a:ext>
            </a:extLst>
          </p:cNvPr>
          <p:cNvSpPr/>
          <p:nvPr/>
        </p:nvSpPr>
        <p:spPr>
          <a:xfrm>
            <a:off x="21133675" y="6011769"/>
            <a:ext cx="2706600" cy="2423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Manufacturing Eng. tools</a:t>
            </a:r>
            <a:endParaRPr lang="en-IN" sz="16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8A79A69B-2558-D252-8229-1D8570CB9442}"/>
              </a:ext>
            </a:extLst>
          </p:cNvPr>
          <p:cNvGrpSpPr/>
          <p:nvPr/>
        </p:nvGrpSpPr>
        <p:grpSpPr>
          <a:xfrm>
            <a:off x="12341880" y="10480598"/>
            <a:ext cx="3566204" cy="1886930"/>
            <a:chOff x="12341880" y="10480598"/>
            <a:chExt cx="3566204" cy="18869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A0F353-574F-1012-BC41-162DDEB8660D}"/>
                </a:ext>
              </a:extLst>
            </p:cNvPr>
            <p:cNvSpPr/>
            <p:nvPr/>
          </p:nvSpPr>
          <p:spPr>
            <a:xfrm>
              <a:off x="12345615" y="10480598"/>
              <a:ext cx="3562469" cy="1886225"/>
            </a:xfrm>
            <a:prstGeom prst="rect">
              <a:avLst/>
            </a:prstGeom>
            <a:solidFill>
              <a:srgbClr val="E7F3FB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1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BABC9B5-D8EC-BAB3-B1BB-401617C87C9A}"/>
                </a:ext>
              </a:extLst>
            </p:cNvPr>
            <p:cNvSpPr/>
            <p:nvPr/>
          </p:nvSpPr>
          <p:spPr>
            <a:xfrm>
              <a:off x="12341880" y="12152892"/>
              <a:ext cx="1551013" cy="2146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Simulation</a:t>
              </a:r>
              <a:endParaRPr lang="en-IN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0859923-0261-3DA9-DEAC-2F30D4CD6CD0}"/>
              </a:ext>
            </a:extLst>
          </p:cNvPr>
          <p:cNvSpPr/>
          <p:nvPr/>
        </p:nvSpPr>
        <p:spPr>
          <a:xfrm>
            <a:off x="896704" y="5608126"/>
            <a:ext cx="1479776" cy="3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ECAD</a:t>
            </a:r>
            <a:endParaRPr lang="en-IN" sz="16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E7CC10-4ECA-79A7-4248-4B9F6C107BC8}"/>
              </a:ext>
            </a:extLst>
          </p:cNvPr>
          <p:cNvSpPr/>
          <p:nvPr/>
        </p:nvSpPr>
        <p:spPr>
          <a:xfrm>
            <a:off x="5009088" y="5195500"/>
            <a:ext cx="1242930" cy="3209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MCAD</a:t>
            </a:r>
            <a:endParaRPr lang="en-IN" sz="16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AF3D1E3-EF83-5833-2F24-C20D828E56DC}"/>
              </a:ext>
            </a:extLst>
          </p:cNvPr>
          <p:cNvSpPr/>
          <p:nvPr/>
        </p:nvSpPr>
        <p:spPr>
          <a:xfrm>
            <a:off x="3592287" y="4181986"/>
            <a:ext cx="2060594" cy="9181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 i="1">
              <a:solidFill>
                <a:schemeClr val="accent5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FB14839-799E-7846-9AA1-1C1618CC36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270" b="26068"/>
          <a:stretch/>
        </p:blipFill>
        <p:spPr>
          <a:xfrm>
            <a:off x="936961" y="3166661"/>
            <a:ext cx="1797868" cy="480368"/>
          </a:xfrm>
          <a:prstGeom prst="rect">
            <a:avLst/>
          </a:prstGeom>
        </p:spPr>
      </p:pic>
      <p:pic>
        <p:nvPicPr>
          <p:cNvPr id="78" name="Picture 2" descr="Confluence Integration | Device42 Software">
            <a:extLst>
              <a:ext uri="{FF2B5EF4-FFF2-40B4-BE49-F238E27FC236}">
                <a16:creationId xmlns:a16="http://schemas.microsoft.com/office/drawing/2014/main" id="{E7183DC2-9032-54E3-65F5-9E1EC31B5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83" y="3128676"/>
            <a:ext cx="1941485" cy="53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Elbow Connector 184">
            <a:extLst>
              <a:ext uri="{FF2B5EF4-FFF2-40B4-BE49-F238E27FC236}">
                <a16:creationId xmlns:a16="http://schemas.microsoft.com/office/drawing/2014/main" id="{75923180-8D2F-EA70-79E9-ED8FDF0F641B}"/>
              </a:ext>
            </a:extLst>
          </p:cNvPr>
          <p:cNvCxnSpPr>
            <a:cxnSpLocks/>
            <a:stCxn id="106" idx="0"/>
            <a:endCxn id="85" idx="3"/>
          </p:cNvCxnSpPr>
          <p:nvPr/>
        </p:nvCxnSpPr>
        <p:spPr>
          <a:xfrm rot="16200000" flipV="1">
            <a:off x="2855989" y="2234864"/>
            <a:ext cx="1032500" cy="686030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Elbow Connector 184">
            <a:extLst>
              <a:ext uri="{FF2B5EF4-FFF2-40B4-BE49-F238E27FC236}">
                <a16:creationId xmlns:a16="http://schemas.microsoft.com/office/drawing/2014/main" id="{6F5C271F-60A8-C269-AEB4-122E5B027A46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rot="10800000" flipV="1">
            <a:off x="3872687" y="1941881"/>
            <a:ext cx="314930" cy="1343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87EC303-7F26-FEFC-5EFA-E379C424D798}"/>
              </a:ext>
            </a:extLst>
          </p:cNvPr>
          <p:cNvGrpSpPr/>
          <p:nvPr/>
        </p:nvGrpSpPr>
        <p:grpSpPr>
          <a:xfrm>
            <a:off x="1376559" y="1759593"/>
            <a:ext cx="1652665" cy="604072"/>
            <a:chOff x="1517368" y="2112416"/>
            <a:chExt cx="1652665" cy="604072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3D724A8-53C3-8D8E-9AE2-1C8C963EA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24880" y="2168431"/>
              <a:ext cx="527277" cy="52373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27AFDF3-DC34-2229-8717-5E041EFB6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59669" y="2168431"/>
              <a:ext cx="527277" cy="527277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F31D5F7-6CDE-8A23-9F37-11BC4803F902}"/>
                </a:ext>
              </a:extLst>
            </p:cNvPr>
            <p:cNvSpPr/>
            <p:nvPr/>
          </p:nvSpPr>
          <p:spPr>
            <a:xfrm>
              <a:off x="1517368" y="2112416"/>
              <a:ext cx="1652665" cy="604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92" name="Picture 2" descr="Al-Falak - Microsoft Visio">
            <a:extLst>
              <a:ext uri="{FF2B5EF4-FFF2-40B4-BE49-F238E27FC236}">
                <a16:creationId xmlns:a16="http://schemas.microsoft.com/office/drawing/2014/main" id="{2CF99D04-8C88-F979-8B84-FA0BED54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84" y="1753239"/>
            <a:ext cx="778350" cy="35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1E1D29A-8C64-57A3-13C8-7C9B98E8E4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0218" y="1780650"/>
            <a:ext cx="1221325" cy="308748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E1312C41-D055-6E81-B054-34AAD9DB42FF}"/>
              </a:ext>
            </a:extLst>
          </p:cNvPr>
          <p:cNvSpPr/>
          <p:nvPr/>
        </p:nvSpPr>
        <p:spPr>
          <a:xfrm>
            <a:off x="684137" y="1144347"/>
            <a:ext cx="1886157" cy="2200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Requirement Specification (PRD)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0800F3-B265-E1C4-CE84-C9C61DAB480E}"/>
              </a:ext>
            </a:extLst>
          </p:cNvPr>
          <p:cNvSpPr/>
          <p:nvPr/>
        </p:nvSpPr>
        <p:spPr>
          <a:xfrm>
            <a:off x="685156" y="1426517"/>
            <a:ext cx="1886157" cy="2200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Engg</a:t>
            </a:r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Requirement Specification (ERD)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DAF7806-D3AF-DABF-5D9C-86907F143210}"/>
              </a:ext>
            </a:extLst>
          </p:cNvPr>
          <p:cNvSpPr/>
          <p:nvPr/>
        </p:nvSpPr>
        <p:spPr>
          <a:xfrm>
            <a:off x="2700103" y="1127035"/>
            <a:ext cx="1115278" cy="2200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 Specifications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8BB917-D68B-48AC-4160-A8F11842F861}"/>
              </a:ext>
            </a:extLst>
          </p:cNvPr>
          <p:cNvSpPr/>
          <p:nvPr/>
        </p:nvSpPr>
        <p:spPr>
          <a:xfrm>
            <a:off x="3122169" y="1416126"/>
            <a:ext cx="692422" cy="22003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Test cases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6559D38-884D-FA4B-47B3-5E921DD8C41E}"/>
              </a:ext>
            </a:extLst>
          </p:cNvPr>
          <p:cNvSpPr/>
          <p:nvPr/>
        </p:nvSpPr>
        <p:spPr>
          <a:xfrm>
            <a:off x="4624950" y="1252672"/>
            <a:ext cx="1760034" cy="16228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System Architecture diagrams(UML)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F0E6E1-050D-F783-0DE7-266A87D78F35}"/>
              </a:ext>
            </a:extLst>
          </p:cNvPr>
          <p:cNvSpPr/>
          <p:nvPr/>
        </p:nvSpPr>
        <p:spPr>
          <a:xfrm>
            <a:off x="4523344" y="1454624"/>
            <a:ext cx="1967277" cy="16228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Sub-System Architecture diagrams (UML)</a:t>
            </a:r>
          </a:p>
        </p:txBody>
      </p:sp>
      <p:cxnSp>
        <p:nvCxnSpPr>
          <p:cNvPr id="112" name="Elbow Connector 184">
            <a:extLst>
              <a:ext uri="{FF2B5EF4-FFF2-40B4-BE49-F238E27FC236}">
                <a16:creationId xmlns:a16="http://schemas.microsoft.com/office/drawing/2014/main" id="{51D91872-61AA-6296-7E98-C354664157AF}"/>
              </a:ext>
            </a:extLst>
          </p:cNvPr>
          <p:cNvCxnSpPr>
            <a:cxnSpLocks/>
            <a:stCxn id="106" idx="0"/>
            <a:endCxn id="93" idx="2"/>
          </p:cNvCxnSpPr>
          <p:nvPr/>
        </p:nvCxnSpPr>
        <p:spPr>
          <a:xfrm rot="5400000" flipH="1" flipV="1">
            <a:off x="3850702" y="1953951"/>
            <a:ext cx="1004731" cy="1275627"/>
          </a:xfrm>
          <a:prstGeom prst="bentConnector3">
            <a:avLst>
              <a:gd name="adj1" fmla="val 7495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Elbow Connector 184">
            <a:extLst>
              <a:ext uri="{FF2B5EF4-FFF2-40B4-BE49-F238E27FC236}">
                <a16:creationId xmlns:a16="http://schemas.microsoft.com/office/drawing/2014/main" id="{E507CFB3-1689-4CD4-EF8B-AD21E40409C9}"/>
              </a:ext>
            </a:extLst>
          </p:cNvPr>
          <p:cNvCxnSpPr>
            <a:cxnSpLocks/>
            <a:stCxn id="106" idx="0"/>
            <a:endCxn id="92" idx="2"/>
          </p:cNvCxnSpPr>
          <p:nvPr/>
        </p:nvCxnSpPr>
        <p:spPr>
          <a:xfrm rot="5400000" flipH="1" flipV="1">
            <a:off x="4531326" y="1294597"/>
            <a:ext cx="983460" cy="2615605"/>
          </a:xfrm>
          <a:prstGeom prst="bentConnector3">
            <a:avLst>
              <a:gd name="adj1" fmla="val 7699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7564415-73EA-677B-2284-EE3BA4613FF6}"/>
              </a:ext>
            </a:extLst>
          </p:cNvPr>
          <p:cNvSpPr/>
          <p:nvPr/>
        </p:nvSpPr>
        <p:spPr>
          <a:xfrm>
            <a:off x="887444" y="5868456"/>
            <a:ext cx="2180014" cy="1052327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11"/>
          </a:p>
        </p:txBody>
      </p:sp>
      <p:pic>
        <p:nvPicPr>
          <p:cNvPr id="140" name="Picture 2" descr="Perforce Customers to Discuss Best ...">
            <a:extLst>
              <a:ext uri="{FF2B5EF4-FFF2-40B4-BE49-F238E27FC236}">
                <a16:creationId xmlns:a16="http://schemas.microsoft.com/office/drawing/2014/main" id="{5149E39B-C101-A7B9-A93A-73519657F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12" y="6361673"/>
            <a:ext cx="1571686" cy="24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CD55DB2A-66F6-0574-41C7-D7DCB37CB128}"/>
              </a:ext>
            </a:extLst>
          </p:cNvPr>
          <p:cNvSpPr/>
          <p:nvPr/>
        </p:nvSpPr>
        <p:spPr>
          <a:xfrm>
            <a:off x="1238802" y="6708841"/>
            <a:ext cx="1760034" cy="18578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versioning</a:t>
            </a:r>
          </a:p>
        </p:txBody>
      </p:sp>
      <p:cxnSp>
        <p:nvCxnSpPr>
          <p:cNvPr id="142" name="Elbow Connector 184">
            <a:extLst>
              <a:ext uri="{FF2B5EF4-FFF2-40B4-BE49-F238E27FC236}">
                <a16:creationId xmlns:a16="http://schemas.microsoft.com/office/drawing/2014/main" id="{0B7BFCDC-AA3B-6012-FC2D-9B324D6FD579}"/>
              </a:ext>
            </a:extLst>
          </p:cNvPr>
          <p:cNvCxnSpPr>
            <a:cxnSpLocks/>
            <a:stCxn id="139" idx="2"/>
            <a:endCxn id="173" idx="1"/>
          </p:cNvCxnSpPr>
          <p:nvPr/>
        </p:nvCxnSpPr>
        <p:spPr>
          <a:xfrm rot="16200000" flipH="1">
            <a:off x="2554714" y="6343520"/>
            <a:ext cx="123802" cy="1278328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91982EA-2CB3-71F9-2D42-D52AC8A43710}"/>
              </a:ext>
            </a:extLst>
          </p:cNvPr>
          <p:cNvSpPr/>
          <p:nvPr/>
        </p:nvSpPr>
        <p:spPr>
          <a:xfrm>
            <a:off x="5651123" y="4387459"/>
            <a:ext cx="1101481" cy="20262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Mech. Components 2D/3D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7984EC4-529D-1E9A-8AA6-C106BF27F96E}"/>
              </a:ext>
            </a:extLst>
          </p:cNvPr>
          <p:cNvSpPr/>
          <p:nvPr/>
        </p:nvSpPr>
        <p:spPr>
          <a:xfrm>
            <a:off x="5592545" y="4121238"/>
            <a:ext cx="1229822" cy="167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During DEV Phase</a:t>
            </a:r>
          </a:p>
        </p:txBody>
      </p:sp>
      <p:cxnSp>
        <p:nvCxnSpPr>
          <p:cNvPr id="160" name="Elbow Connector 184">
            <a:extLst>
              <a:ext uri="{FF2B5EF4-FFF2-40B4-BE49-F238E27FC236}">
                <a16:creationId xmlns:a16="http://schemas.microsoft.com/office/drawing/2014/main" id="{980B7FDC-CCCF-B6F2-F692-74A2F559B29A}"/>
              </a:ext>
            </a:extLst>
          </p:cNvPr>
          <p:cNvCxnSpPr>
            <a:cxnSpLocks/>
            <a:stCxn id="69" idx="0"/>
            <a:endCxn id="52" idx="1"/>
          </p:cNvCxnSpPr>
          <p:nvPr/>
        </p:nvCxnSpPr>
        <p:spPr>
          <a:xfrm rot="16200000" flipV="1">
            <a:off x="1855014" y="1414415"/>
            <a:ext cx="1496492" cy="4038649"/>
          </a:xfrm>
          <a:prstGeom prst="bentConnector4">
            <a:avLst>
              <a:gd name="adj1" fmla="val 17207"/>
              <a:gd name="adj2" fmla="val 107402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84">
            <a:extLst>
              <a:ext uri="{FF2B5EF4-FFF2-40B4-BE49-F238E27FC236}">
                <a16:creationId xmlns:a16="http://schemas.microsoft.com/office/drawing/2014/main" id="{FA97930F-9550-25B9-65DD-D749A63B68A6}"/>
              </a:ext>
            </a:extLst>
          </p:cNvPr>
          <p:cNvCxnSpPr>
            <a:cxnSpLocks/>
            <a:stCxn id="171" idx="1"/>
            <a:endCxn id="52" idx="1"/>
          </p:cNvCxnSpPr>
          <p:nvPr/>
        </p:nvCxnSpPr>
        <p:spPr>
          <a:xfrm rot="10800000">
            <a:off x="583936" y="2685494"/>
            <a:ext cx="327433" cy="3923094"/>
          </a:xfrm>
          <a:prstGeom prst="bentConnector3">
            <a:avLst>
              <a:gd name="adj1" fmla="val 19129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5456B53-D010-0D48-2C9A-3D32A2E24629}"/>
              </a:ext>
            </a:extLst>
          </p:cNvPr>
          <p:cNvSpPr/>
          <p:nvPr/>
        </p:nvSpPr>
        <p:spPr>
          <a:xfrm>
            <a:off x="3255779" y="6623824"/>
            <a:ext cx="1595366" cy="84152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 i="1">
              <a:solidFill>
                <a:schemeClr val="accent5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79" name="Elbow Connector 184">
            <a:extLst>
              <a:ext uri="{FF2B5EF4-FFF2-40B4-BE49-F238E27FC236}">
                <a16:creationId xmlns:a16="http://schemas.microsoft.com/office/drawing/2014/main" id="{D2A43253-4D27-7EC5-D018-E1C9DB7FE0E6}"/>
              </a:ext>
            </a:extLst>
          </p:cNvPr>
          <p:cNvCxnSpPr>
            <a:cxnSpLocks/>
            <a:endCxn id="69" idx="3"/>
          </p:cNvCxnSpPr>
          <p:nvPr/>
        </p:nvCxnSpPr>
        <p:spPr>
          <a:xfrm rot="10800000">
            <a:off x="5652882" y="4641063"/>
            <a:ext cx="2050455" cy="455726"/>
          </a:xfrm>
          <a:prstGeom prst="bentConnector3">
            <a:avLst>
              <a:gd name="adj1" fmla="val 3606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BB8CFD8-AADB-2D98-15DF-2243343012BA}"/>
              </a:ext>
            </a:extLst>
          </p:cNvPr>
          <p:cNvSpPr/>
          <p:nvPr/>
        </p:nvSpPr>
        <p:spPr>
          <a:xfrm>
            <a:off x="5051056" y="7120202"/>
            <a:ext cx="545089" cy="13569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IDX, IDF</a:t>
            </a:r>
          </a:p>
        </p:txBody>
      </p:sp>
      <p:cxnSp>
        <p:nvCxnSpPr>
          <p:cNvPr id="233" name="Elbow Connector 184">
            <a:extLst>
              <a:ext uri="{FF2B5EF4-FFF2-40B4-BE49-F238E27FC236}">
                <a16:creationId xmlns:a16="http://schemas.microsoft.com/office/drawing/2014/main" id="{E5E10EE9-6346-E3AB-BFE0-3ADDBD27E8E0}"/>
              </a:ext>
            </a:extLst>
          </p:cNvPr>
          <p:cNvCxnSpPr>
            <a:cxnSpLocks/>
            <a:stCxn id="211" idx="0"/>
            <a:endCxn id="4146" idx="2"/>
          </p:cNvCxnSpPr>
          <p:nvPr/>
        </p:nvCxnSpPr>
        <p:spPr>
          <a:xfrm rot="5400000" flipH="1" flipV="1">
            <a:off x="12168000" y="2301748"/>
            <a:ext cx="638111" cy="11905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6" name="Elbow Connector 184">
            <a:extLst>
              <a:ext uri="{FF2B5EF4-FFF2-40B4-BE49-F238E27FC236}">
                <a16:creationId xmlns:a16="http://schemas.microsoft.com/office/drawing/2014/main" id="{EB1F3306-BA8D-9616-8D2E-2EE390C9CC57}"/>
              </a:ext>
            </a:extLst>
          </p:cNvPr>
          <p:cNvCxnSpPr>
            <a:cxnSpLocks/>
            <a:stCxn id="31" idx="0"/>
            <a:endCxn id="2064" idx="2"/>
          </p:cNvCxnSpPr>
          <p:nvPr/>
        </p:nvCxnSpPr>
        <p:spPr>
          <a:xfrm rot="16200000" flipV="1">
            <a:off x="9704442" y="3898385"/>
            <a:ext cx="943660" cy="1246929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9" name="Elbow Connector 184">
            <a:extLst>
              <a:ext uri="{FF2B5EF4-FFF2-40B4-BE49-F238E27FC236}">
                <a16:creationId xmlns:a16="http://schemas.microsoft.com/office/drawing/2014/main" id="{DAC39ADE-C53D-C6EB-D645-37C501854678}"/>
              </a:ext>
            </a:extLst>
          </p:cNvPr>
          <p:cNvCxnSpPr>
            <a:cxnSpLocks/>
            <a:endCxn id="175" idx="3"/>
          </p:cNvCxnSpPr>
          <p:nvPr/>
        </p:nvCxnSpPr>
        <p:spPr>
          <a:xfrm rot="16200000" flipV="1">
            <a:off x="14243518" y="3150447"/>
            <a:ext cx="312959" cy="3464496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1" name="Elbow Connector 184">
            <a:extLst>
              <a:ext uri="{FF2B5EF4-FFF2-40B4-BE49-F238E27FC236}">
                <a16:creationId xmlns:a16="http://schemas.microsoft.com/office/drawing/2014/main" id="{C85DC09E-A075-5E77-8275-B9654289F52B}"/>
              </a:ext>
            </a:extLst>
          </p:cNvPr>
          <p:cNvCxnSpPr>
            <a:cxnSpLocks/>
            <a:stCxn id="2075" idx="1"/>
            <a:endCxn id="35" idx="3"/>
          </p:cNvCxnSpPr>
          <p:nvPr/>
        </p:nvCxnSpPr>
        <p:spPr>
          <a:xfrm flipH="1">
            <a:off x="12238540" y="7605899"/>
            <a:ext cx="405213" cy="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74" name="Picture 273">
            <a:extLst>
              <a:ext uri="{FF2B5EF4-FFF2-40B4-BE49-F238E27FC236}">
                <a16:creationId xmlns:a16="http://schemas.microsoft.com/office/drawing/2014/main" id="{EFB8E132-4A57-8095-5CB4-88C112FF2A4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9209" b="34843"/>
          <a:stretch/>
        </p:blipFill>
        <p:spPr>
          <a:xfrm>
            <a:off x="18701766" y="2082448"/>
            <a:ext cx="2153154" cy="525825"/>
          </a:xfrm>
          <a:prstGeom prst="rect">
            <a:avLst/>
          </a:prstGeom>
          <a:ln w="22225">
            <a:tailEnd type="triangle"/>
          </a:ln>
        </p:spPr>
      </p:pic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958A276-B959-AAE4-B618-E3205D6165E5}"/>
              </a:ext>
            </a:extLst>
          </p:cNvPr>
          <p:cNvGrpSpPr/>
          <p:nvPr/>
        </p:nvGrpSpPr>
        <p:grpSpPr>
          <a:xfrm>
            <a:off x="21897282" y="1878215"/>
            <a:ext cx="1713211" cy="1067032"/>
            <a:chOff x="19464156" y="4367039"/>
            <a:chExt cx="1713211" cy="1067032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8872637-FAFA-0274-3B5A-0E9B210FBF7B}"/>
                </a:ext>
              </a:extLst>
            </p:cNvPr>
            <p:cNvSpPr/>
            <p:nvPr/>
          </p:nvSpPr>
          <p:spPr>
            <a:xfrm>
              <a:off x="19464156" y="4367039"/>
              <a:ext cx="1713211" cy="10336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329B4DA-F46A-1A58-C091-BC132E7CA82D}"/>
                </a:ext>
              </a:extLst>
            </p:cNvPr>
            <p:cNvGrpSpPr/>
            <p:nvPr/>
          </p:nvGrpSpPr>
          <p:grpSpPr>
            <a:xfrm>
              <a:off x="19650358" y="4404093"/>
              <a:ext cx="1527009" cy="1029978"/>
              <a:chOff x="19957852" y="3740968"/>
              <a:chExt cx="1527009" cy="1029978"/>
            </a:xfrm>
          </p:grpSpPr>
          <p:pic>
            <p:nvPicPr>
              <p:cNvPr id="276" name="Picture 275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54D0A6FE-C9AA-9126-354C-2440C4E42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57852" y="3740968"/>
                <a:ext cx="1092390" cy="525825"/>
              </a:xfrm>
              <a:prstGeom prst="rect">
                <a:avLst/>
              </a:prstGeom>
            </p:spPr>
          </p:pic>
          <p:pic>
            <p:nvPicPr>
              <p:cNvPr id="277" name="Picture 276">
                <a:extLst>
                  <a:ext uri="{FF2B5EF4-FFF2-40B4-BE49-F238E27FC236}">
                    <a16:creationId xmlns:a16="http://schemas.microsoft.com/office/drawing/2014/main" id="{F33DDEAB-4A60-9362-277F-361F27800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01567" y="4188893"/>
                <a:ext cx="1483294" cy="582053"/>
              </a:xfrm>
              <a:prstGeom prst="rect">
                <a:avLst/>
              </a:prstGeom>
            </p:spPr>
          </p:pic>
        </p:grpSp>
      </p:grpSp>
      <p:cxnSp>
        <p:nvCxnSpPr>
          <p:cNvPr id="282" name="Elbow Connector 184">
            <a:extLst>
              <a:ext uri="{FF2B5EF4-FFF2-40B4-BE49-F238E27FC236}">
                <a16:creationId xmlns:a16="http://schemas.microsoft.com/office/drawing/2014/main" id="{5C9BFBF6-78E9-1335-DC01-448476901863}"/>
              </a:ext>
            </a:extLst>
          </p:cNvPr>
          <p:cNvCxnSpPr>
            <a:cxnSpLocks/>
            <a:stCxn id="278" idx="1"/>
            <a:endCxn id="2070" idx="3"/>
          </p:cNvCxnSpPr>
          <p:nvPr/>
        </p:nvCxnSpPr>
        <p:spPr>
          <a:xfrm rot="10800000" flipV="1">
            <a:off x="20990480" y="2395018"/>
            <a:ext cx="906802" cy="1045689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9" name="Elbow Connector 184">
            <a:extLst>
              <a:ext uri="{FF2B5EF4-FFF2-40B4-BE49-F238E27FC236}">
                <a16:creationId xmlns:a16="http://schemas.microsoft.com/office/drawing/2014/main" id="{C069796E-9ECC-56AB-873D-6AF7F6A43301}"/>
              </a:ext>
            </a:extLst>
          </p:cNvPr>
          <p:cNvCxnSpPr>
            <a:cxnSpLocks/>
            <a:stCxn id="281" idx="0"/>
            <a:endCxn id="274" idx="2"/>
          </p:cNvCxnSpPr>
          <p:nvPr/>
        </p:nvCxnSpPr>
        <p:spPr>
          <a:xfrm rot="16200000" flipV="1">
            <a:off x="19464075" y="2922541"/>
            <a:ext cx="836038" cy="207502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Elbow Connector 184">
            <a:extLst>
              <a:ext uri="{FF2B5EF4-FFF2-40B4-BE49-F238E27FC236}">
                <a16:creationId xmlns:a16="http://schemas.microsoft.com/office/drawing/2014/main" id="{A53982CF-68DD-2B07-B4DB-750C92F8C0B6}"/>
              </a:ext>
            </a:extLst>
          </p:cNvPr>
          <p:cNvCxnSpPr>
            <a:cxnSpLocks/>
            <a:stCxn id="306" idx="0"/>
            <a:endCxn id="274" idx="1"/>
          </p:cNvCxnSpPr>
          <p:nvPr/>
        </p:nvCxnSpPr>
        <p:spPr>
          <a:xfrm rot="5400000" flipH="1" flipV="1">
            <a:off x="17693644" y="1699024"/>
            <a:ext cx="361784" cy="1654459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Elbow Connector 184">
            <a:extLst>
              <a:ext uri="{FF2B5EF4-FFF2-40B4-BE49-F238E27FC236}">
                <a16:creationId xmlns:a16="http://schemas.microsoft.com/office/drawing/2014/main" id="{0C659594-B1CF-7E69-1D22-90E7FDD85D7A}"/>
              </a:ext>
            </a:extLst>
          </p:cNvPr>
          <p:cNvCxnSpPr>
            <a:cxnSpLocks/>
            <a:stCxn id="16" idx="0"/>
            <a:endCxn id="277" idx="2"/>
          </p:cNvCxnSpPr>
          <p:nvPr/>
        </p:nvCxnSpPr>
        <p:spPr>
          <a:xfrm rot="16200000" flipV="1">
            <a:off x="22661510" y="3152583"/>
            <a:ext cx="419768" cy="5095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Elbow Connector 184">
            <a:extLst>
              <a:ext uri="{FF2B5EF4-FFF2-40B4-BE49-F238E27FC236}">
                <a16:creationId xmlns:a16="http://schemas.microsoft.com/office/drawing/2014/main" id="{76F3DD21-2A41-3D2B-5C85-2D46340191C5}"/>
              </a:ext>
            </a:extLst>
          </p:cNvPr>
          <p:cNvCxnSpPr>
            <a:cxnSpLocks/>
            <a:stCxn id="2075" idx="3"/>
          </p:cNvCxnSpPr>
          <p:nvPr/>
        </p:nvCxnSpPr>
        <p:spPr>
          <a:xfrm flipV="1">
            <a:off x="13751416" y="6468594"/>
            <a:ext cx="1904126" cy="1137305"/>
          </a:xfrm>
          <a:prstGeom prst="bentConnector3">
            <a:avLst>
              <a:gd name="adj1" fmla="val 8228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71FAEE-4106-9A67-25F7-DE0636919E90}"/>
              </a:ext>
            </a:extLst>
          </p:cNvPr>
          <p:cNvSpPr/>
          <p:nvPr/>
        </p:nvSpPr>
        <p:spPr>
          <a:xfrm>
            <a:off x="22073636" y="3365015"/>
            <a:ext cx="1600609" cy="579033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Software Licenses BOM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4A080A-9AC9-AE6F-AD05-005CE9E5F8E6}"/>
              </a:ext>
            </a:extLst>
          </p:cNvPr>
          <p:cNvSpPr/>
          <p:nvPr/>
        </p:nvSpPr>
        <p:spPr>
          <a:xfrm>
            <a:off x="16882726" y="9564836"/>
            <a:ext cx="3314421" cy="1507426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11"/>
          </a:p>
        </p:txBody>
      </p:sp>
      <p:pic>
        <p:nvPicPr>
          <p:cNvPr id="111" name="Picture 10">
            <a:extLst>
              <a:ext uri="{FF2B5EF4-FFF2-40B4-BE49-F238E27FC236}">
                <a16:creationId xmlns:a16="http://schemas.microsoft.com/office/drawing/2014/main" id="{6E425277-FF86-7D22-F768-5DB2BCC1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74" y="4424715"/>
            <a:ext cx="1943751" cy="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2">
            <a:extLst>
              <a:ext uri="{FF2B5EF4-FFF2-40B4-BE49-F238E27FC236}">
                <a16:creationId xmlns:a16="http://schemas.microsoft.com/office/drawing/2014/main" id="{DFEBDF25-9A11-BB34-89ED-FA1A1DC59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4" t="16687" r="15390" b="19342"/>
          <a:stretch/>
        </p:blipFill>
        <p:spPr bwMode="auto">
          <a:xfrm>
            <a:off x="3361264" y="6700495"/>
            <a:ext cx="1117273" cy="4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2" descr="Oracle Agile PLM Software, Free demo ...">
            <a:extLst>
              <a:ext uri="{FF2B5EF4-FFF2-40B4-BE49-F238E27FC236}">
                <a16:creationId xmlns:a16="http://schemas.microsoft.com/office/drawing/2014/main" id="{B60F076B-188B-9226-327E-8C8CB56A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710" y="5464985"/>
            <a:ext cx="1508559" cy="112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FF23D6A4-AFEA-7C85-0EFC-85C2E181984F}"/>
              </a:ext>
            </a:extLst>
          </p:cNvPr>
          <p:cNvSpPr/>
          <p:nvPr/>
        </p:nvSpPr>
        <p:spPr>
          <a:xfrm>
            <a:off x="9506989" y="8395609"/>
            <a:ext cx="846988" cy="21280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Software package information </a:t>
            </a:r>
          </a:p>
        </p:txBody>
      </p:sp>
      <p:cxnSp>
        <p:nvCxnSpPr>
          <p:cNvPr id="138" name="Elbow Connector 184">
            <a:extLst>
              <a:ext uri="{FF2B5EF4-FFF2-40B4-BE49-F238E27FC236}">
                <a16:creationId xmlns:a16="http://schemas.microsoft.com/office/drawing/2014/main" id="{28952305-26AD-A9FD-6DE4-42BBFCDCAC10}"/>
              </a:ext>
            </a:extLst>
          </p:cNvPr>
          <p:cNvCxnSpPr>
            <a:cxnSpLocks/>
            <a:stCxn id="220" idx="1"/>
            <a:endCxn id="52" idx="1"/>
          </p:cNvCxnSpPr>
          <p:nvPr/>
        </p:nvCxnSpPr>
        <p:spPr>
          <a:xfrm rot="10800000" flipH="1">
            <a:off x="509205" y="2685494"/>
            <a:ext cx="74730" cy="8187272"/>
          </a:xfrm>
          <a:prstGeom prst="bentConnector3">
            <a:avLst>
              <a:gd name="adj1" fmla="val -3059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Elbow Connector 184">
            <a:extLst>
              <a:ext uri="{FF2B5EF4-FFF2-40B4-BE49-F238E27FC236}">
                <a16:creationId xmlns:a16="http://schemas.microsoft.com/office/drawing/2014/main" id="{AAED5D6A-B092-30AB-7875-53BB97DDED23}"/>
              </a:ext>
            </a:extLst>
          </p:cNvPr>
          <p:cNvCxnSpPr>
            <a:cxnSpLocks/>
            <a:stCxn id="257" idx="1"/>
            <a:endCxn id="127" idx="3"/>
          </p:cNvCxnSpPr>
          <p:nvPr/>
        </p:nvCxnSpPr>
        <p:spPr>
          <a:xfrm rot="10800000" flipV="1">
            <a:off x="5855150" y="5893162"/>
            <a:ext cx="1839059" cy="3785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Elbow Connector 184">
            <a:extLst>
              <a:ext uri="{FF2B5EF4-FFF2-40B4-BE49-F238E27FC236}">
                <a16:creationId xmlns:a16="http://schemas.microsoft.com/office/drawing/2014/main" id="{066C316B-5A10-DEC0-5ED8-165D21BA73EE}"/>
              </a:ext>
            </a:extLst>
          </p:cNvPr>
          <p:cNvCxnSpPr>
            <a:cxnSpLocks/>
            <a:stCxn id="171" idx="0"/>
            <a:endCxn id="69" idx="2"/>
          </p:cNvCxnSpPr>
          <p:nvPr/>
        </p:nvCxnSpPr>
        <p:spPr>
          <a:xfrm rot="5400000" flipH="1" flipV="1">
            <a:off x="3972387" y="4961080"/>
            <a:ext cx="511137" cy="789257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Elbow Connector 184">
            <a:extLst>
              <a:ext uri="{FF2B5EF4-FFF2-40B4-BE49-F238E27FC236}">
                <a16:creationId xmlns:a16="http://schemas.microsoft.com/office/drawing/2014/main" id="{AEA2CC6A-53D9-9330-6C66-383F46E7C931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>
            <a:off x="4851698" y="7289684"/>
            <a:ext cx="2843062" cy="140912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E04A6FB-225C-7EB8-632A-111FFE33E104}"/>
              </a:ext>
            </a:extLst>
          </p:cNvPr>
          <p:cNvSpPr/>
          <p:nvPr/>
        </p:nvSpPr>
        <p:spPr>
          <a:xfrm>
            <a:off x="4849314" y="7313233"/>
            <a:ext cx="1433376" cy="157231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EDA Connect – Custom Integration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794687-9EBE-A66E-E896-545CB1B1CF21}"/>
              </a:ext>
            </a:extLst>
          </p:cNvPr>
          <p:cNvSpPr/>
          <p:nvPr/>
        </p:nvSpPr>
        <p:spPr>
          <a:xfrm>
            <a:off x="11953430" y="6013232"/>
            <a:ext cx="1533722" cy="31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ECN – Engineering Change Notice </a:t>
            </a:r>
            <a:endParaRPr lang="en-IN" sz="1100" b="1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56587B-9FA6-C324-967D-BEED943D343D}"/>
              </a:ext>
            </a:extLst>
          </p:cNvPr>
          <p:cNvSpPr/>
          <p:nvPr/>
        </p:nvSpPr>
        <p:spPr>
          <a:xfrm>
            <a:off x="11953430" y="6394975"/>
            <a:ext cx="1533722" cy="31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ECO – Engineering Change Order</a:t>
            </a:r>
            <a:endParaRPr lang="en-IN" sz="1100" b="1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59A1CC-5E0F-281F-24D4-1F2E70C16664}"/>
              </a:ext>
            </a:extLst>
          </p:cNvPr>
          <p:cNvSpPr/>
          <p:nvPr/>
        </p:nvSpPr>
        <p:spPr>
          <a:xfrm>
            <a:off x="11953430" y="6770484"/>
            <a:ext cx="1533722" cy="317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Deviation – DEV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1AC4A55-0BD1-D9AE-9942-998F132D5DEF}"/>
              </a:ext>
            </a:extLst>
          </p:cNvPr>
          <p:cNvSpPr/>
          <p:nvPr/>
        </p:nvSpPr>
        <p:spPr>
          <a:xfrm>
            <a:off x="8101017" y="5635016"/>
            <a:ext cx="1445875" cy="20874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 Specifications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A0A920-B08B-92E4-129E-47F5CDE66994}"/>
              </a:ext>
            </a:extLst>
          </p:cNvPr>
          <p:cNvSpPr/>
          <p:nvPr/>
        </p:nvSpPr>
        <p:spPr>
          <a:xfrm>
            <a:off x="8101017" y="5893046"/>
            <a:ext cx="1445875" cy="20874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Engineering Drawings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F637BF-44BB-AA9A-05AB-B047BCDC7EB2}"/>
              </a:ext>
            </a:extLst>
          </p:cNvPr>
          <p:cNvSpPr/>
          <p:nvPr/>
        </p:nvSpPr>
        <p:spPr>
          <a:xfrm>
            <a:off x="8101017" y="6151077"/>
            <a:ext cx="1445875" cy="20874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Manuals and Software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0B95B2-16BE-A9F9-C63F-658E8314962C}"/>
              </a:ext>
            </a:extLst>
          </p:cNvPr>
          <p:cNvSpPr/>
          <p:nvPr/>
        </p:nvSpPr>
        <p:spPr>
          <a:xfrm>
            <a:off x="8062399" y="7118396"/>
            <a:ext cx="1445875" cy="20874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 Numbers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A3C3C83-CE12-E343-B723-2096B86BF726}"/>
              </a:ext>
            </a:extLst>
          </p:cNvPr>
          <p:cNvSpPr/>
          <p:nvPr/>
        </p:nvSpPr>
        <p:spPr>
          <a:xfrm>
            <a:off x="8062399" y="7406665"/>
            <a:ext cx="1445875" cy="20874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BOM Structures</a:t>
            </a:r>
          </a:p>
        </p:txBody>
      </p:sp>
      <p:cxnSp>
        <p:nvCxnSpPr>
          <p:cNvPr id="90" name="Elbow Connector 184">
            <a:extLst>
              <a:ext uri="{FF2B5EF4-FFF2-40B4-BE49-F238E27FC236}">
                <a16:creationId xmlns:a16="http://schemas.microsoft.com/office/drawing/2014/main" id="{AB51C1E6-CE25-BEE0-43DD-52D2513B0824}"/>
              </a:ext>
            </a:extLst>
          </p:cNvPr>
          <p:cNvCxnSpPr>
            <a:cxnSpLocks/>
            <a:endCxn id="281" idx="2"/>
          </p:cNvCxnSpPr>
          <p:nvPr/>
        </p:nvCxnSpPr>
        <p:spPr>
          <a:xfrm rot="5400000" flipH="1" flipV="1">
            <a:off x="19202376" y="4258085"/>
            <a:ext cx="1022457" cy="544482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Elbow Connector 184">
            <a:extLst>
              <a:ext uri="{FF2B5EF4-FFF2-40B4-BE49-F238E27FC236}">
                <a16:creationId xmlns:a16="http://schemas.microsoft.com/office/drawing/2014/main" id="{08ABAD2B-D949-1299-2D5F-45053858BAEC}"/>
              </a:ext>
            </a:extLst>
          </p:cNvPr>
          <p:cNvCxnSpPr>
            <a:cxnSpLocks/>
            <a:stCxn id="4146" idx="3"/>
            <a:endCxn id="148" idx="1"/>
          </p:cNvCxnSpPr>
          <p:nvPr/>
        </p:nvCxnSpPr>
        <p:spPr>
          <a:xfrm>
            <a:off x="13273894" y="1589713"/>
            <a:ext cx="5417965" cy="2150924"/>
          </a:xfrm>
          <a:prstGeom prst="bentConnector3">
            <a:avLst>
              <a:gd name="adj1" fmla="val 3816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96" name="Elbow Connector 184">
            <a:extLst>
              <a:ext uri="{FF2B5EF4-FFF2-40B4-BE49-F238E27FC236}">
                <a16:creationId xmlns:a16="http://schemas.microsoft.com/office/drawing/2014/main" id="{2A05A824-909C-94C5-FBCF-19C2A8E29075}"/>
              </a:ext>
            </a:extLst>
          </p:cNvPr>
          <p:cNvCxnSpPr>
            <a:cxnSpLocks/>
            <a:stCxn id="292" idx="0"/>
            <a:endCxn id="2088" idx="2"/>
          </p:cNvCxnSpPr>
          <p:nvPr/>
        </p:nvCxnSpPr>
        <p:spPr>
          <a:xfrm rot="16200000" flipV="1">
            <a:off x="14904084" y="7500508"/>
            <a:ext cx="1398102" cy="2704532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105" name="Picture 16" descr="Image result for ms snowflake logo">
            <a:extLst>
              <a:ext uri="{FF2B5EF4-FFF2-40B4-BE49-F238E27FC236}">
                <a16:creationId xmlns:a16="http://schemas.microsoft.com/office/drawing/2014/main" id="{EA15B21A-72D9-A79F-AA08-008D7CAE6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clrChange>
              <a:clrFrom>
                <a:srgbClr val="FBFDFA"/>
              </a:clrFrom>
              <a:clrTo>
                <a:srgbClr val="FBFD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3" t="21651" r="12371" b="25239"/>
          <a:stretch/>
        </p:blipFill>
        <p:spPr bwMode="auto">
          <a:xfrm>
            <a:off x="16945818" y="10625252"/>
            <a:ext cx="1159037" cy="28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8" descr="Image result for power bi LOGO">
            <a:extLst>
              <a:ext uri="{FF2B5EF4-FFF2-40B4-BE49-F238E27FC236}">
                <a16:creationId xmlns:a16="http://schemas.microsoft.com/office/drawing/2014/main" id="{C27F109F-A439-478F-7C83-11C008947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r="16814"/>
          <a:stretch/>
        </p:blipFill>
        <p:spPr bwMode="auto">
          <a:xfrm>
            <a:off x="18140236" y="10240200"/>
            <a:ext cx="546715" cy="48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Rectangle 4114">
            <a:extLst>
              <a:ext uri="{FF2B5EF4-FFF2-40B4-BE49-F238E27FC236}">
                <a16:creationId xmlns:a16="http://schemas.microsoft.com/office/drawing/2014/main" id="{5C04E650-54D3-EB77-9A99-BA36A1E0FBF3}"/>
              </a:ext>
            </a:extLst>
          </p:cNvPr>
          <p:cNvSpPr/>
          <p:nvPr/>
        </p:nvSpPr>
        <p:spPr>
          <a:xfrm>
            <a:off x="18477890" y="10774149"/>
            <a:ext cx="1702684" cy="2829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Reporting Tools</a:t>
            </a:r>
            <a:endParaRPr lang="en-IN" sz="16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16" name="Picture 4115">
            <a:extLst>
              <a:ext uri="{FF2B5EF4-FFF2-40B4-BE49-F238E27FC236}">
                <a16:creationId xmlns:a16="http://schemas.microsoft.com/office/drawing/2014/main" id="{69F94451-9876-6AD2-4B49-557DFA4BDE7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80248" y="10159598"/>
            <a:ext cx="290462" cy="288513"/>
          </a:xfrm>
          <a:prstGeom prst="rect">
            <a:avLst/>
          </a:prstGeom>
        </p:spPr>
      </p:pic>
      <p:sp>
        <p:nvSpPr>
          <p:cNvPr id="4117" name="Rectangle 4116">
            <a:extLst>
              <a:ext uri="{FF2B5EF4-FFF2-40B4-BE49-F238E27FC236}">
                <a16:creationId xmlns:a16="http://schemas.microsoft.com/office/drawing/2014/main" id="{CA734271-3D71-9684-F393-A5ACC89A2FDF}"/>
              </a:ext>
            </a:extLst>
          </p:cNvPr>
          <p:cNvSpPr/>
          <p:nvPr/>
        </p:nvSpPr>
        <p:spPr>
          <a:xfrm>
            <a:off x="16882726" y="11188760"/>
            <a:ext cx="6967874" cy="1207638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911"/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4B7D2858-3543-9BC0-F9C1-52B20797A9F1}"/>
              </a:ext>
            </a:extLst>
          </p:cNvPr>
          <p:cNvSpPr/>
          <p:nvPr/>
        </p:nvSpPr>
        <p:spPr>
          <a:xfrm>
            <a:off x="21679746" y="11221668"/>
            <a:ext cx="2170854" cy="2638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Management </a:t>
            </a:r>
            <a:endParaRPr lang="en-IN" sz="16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44" name="Picture 14">
            <a:extLst>
              <a:ext uri="{FF2B5EF4-FFF2-40B4-BE49-F238E27FC236}">
                <a16:creationId xmlns:a16="http://schemas.microsoft.com/office/drawing/2014/main" id="{4A2422B3-5671-95B8-D6B5-6E20748E4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8" b="30939"/>
          <a:stretch/>
        </p:blipFill>
        <p:spPr bwMode="auto">
          <a:xfrm>
            <a:off x="17210629" y="11878985"/>
            <a:ext cx="1076065" cy="43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16" descr="Image result for ms POWERAPP LOGO">
            <a:extLst>
              <a:ext uri="{FF2B5EF4-FFF2-40B4-BE49-F238E27FC236}">
                <a16:creationId xmlns:a16="http://schemas.microsoft.com/office/drawing/2014/main" id="{26F2B3AE-F582-D457-6A99-E112413DF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57" r="5886" b="37011"/>
          <a:stretch/>
        </p:blipFill>
        <p:spPr bwMode="auto">
          <a:xfrm>
            <a:off x="18748949" y="10467509"/>
            <a:ext cx="1015059" cy="2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4118">
            <a:extLst>
              <a:ext uri="{FF2B5EF4-FFF2-40B4-BE49-F238E27FC236}">
                <a16:creationId xmlns:a16="http://schemas.microsoft.com/office/drawing/2014/main" id="{B50C0AFE-58E3-22EB-6FE4-00B6389C55D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56599" y="11873377"/>
            <a:ext cx="399212" cy="396534"/>
          </a:xfrm>
          <a:prstGeom prst="rect">
            <a:avLst/>
          </a:prstGeom>
        </p:spPr>
      </p:pic>
      <p:cxnSp>
        <p:nvCxnSpPr>
          <p:cNvPr id="4122" name="Elbow Connector 184">
            <a:extLst>
              <a:ext uri="{FF2B5EF4-FFF2-40B4-BE49-F238E27FC236}">
                <a16:creationId xmlns:a16="http://schemas.microsoft.com/office/drawing/2014/main" id="{A59C9D53-0BAF-0FDC-070E-7561C24B76F5}"/>
              </a:ext>
            </a:extLst>
          </p:cNvPr>
          <p:cNvCxnSpPr>
            <a:cxnSpLocks/>
            <a:stCxn id="274" idx="0"/>
            <a:endCxn id="137" idx="3"/>
          </p:cNvCxnSpPr>
          <p:nvPr/>
        </p:nvCxnSpPr>
        <p:spPr>
          <a:xfrm rot="16200000" flipV="1">
            <a:off x="18778778" y="1082883"/>
            <a:ext cx="523092" cy="1476038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27" name="Elbow Connector 184">
            <a:extLst>
              <a:ext uri="{FF2B5EF4-FFF2-40B4-BE49-F238E27FC236}">
                <a16:creationId xmlns:a16="http://schemas.microsoft.com/office/drawing/2014/main" id="{96F9B95C-B4F4-990F-EB02-950FCD8A7B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15198" y="4148848"/>
            <a:ext cx="1343413" cy="458094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4F7E91-6E3A-F2EE-8B91-DF2C75E40E53}"/>
              </a:ext>
            </a:extLst>
          </p:cNvPr>
          <p:cNvSpPr/>
          <p:nvPr/>
        </p:nvSpPr>
        <p:spPr>
          <a:xfrm>
            <a:off x="9824966" y="6704341"/>
            <a:ext cx="1760836" cy="103360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Quality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F2ED495-53E5-13BA-FC35-CCA331A62F92}"/>
              </a:ext>
            </a:extLst>
          </p:cNvPr>
          <p:cNvSpPr/>
          <p:nvPr/>
        </p:nvSpPr>
        <p:spPr>
          <a:xfrm>
            <a:off x="9970821" y="6957005"/>
            <a:ext cx="1445875" cy="20874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NCR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581DA0-785A-61A2-06F7-FD1A48234BF3}"/>
              </a:ext>
            </a:extLst>
          </p:cNvPr>
          <p:cNvSpPr/>
          <p:nvPr/>
        </p:nvSpPr>
        <p:spPr>
          <a:xfrm>
            <a:off x="9959857" y="7230459"/>
            <a:ext cx="1445875" cy="20874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STR</a:t>
            </a:r>
          </a:p>
        </p:txBody>
      </p:sp>
      <p:cxnSp>
        <p:nvCxnSpPr>
          <p:cNvPr id="238" name="Elbow Connector 184">
            <a:extLst>
              <a:ext uri="{FF2B5EF4-FFF2-40B4-BE49-F238E27FC236}">
                <a16:creationId xmlns:a16="http://schemas.microsoft.com/office/drawing/2014/main" id="{48B6F3BD-80E6-977E-3609-A53FB0668230}"/>
              </a:ext>
            </a:extLst>
          </p:cNvPr>
          <p:cNvCxnSpPr>
            <a:cxnSpLocks/>
            <a:stCxn id="4163" idx="0"/>
            <a:endCxn id="189" idx="2"/>
          </p:cNvCxnSpPr>
          <p:nvPr/>
        </p:nvCxnSpPr>
        <p:spPr>
          <a:xfrm flipV="1">
            <a:off x="14017087" y="2566013"/>
            <a:ext cx="0" cy="2387281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2" name="Elbow Connector 184">
            <a:extLst>
              <a:ext uri="{FF2B5EF4-FFF2-40B4-BE49-F238E27FC236}">
                <a16:creationId xmlns:a16="http://schemas.microsoft.com/office/drawing/2014/main" id="{9216422A-EF8E-C605-1CBB-E8BB081C2B0F}"/>
              </a:ext>
            </a:extLst>
          </p:cNvPr>
          <p:cNvCxnSpPr>
            <a:cxnSpLocks/>
            <a:stCxn id="181" idx="3"/>
            <a:endCxn id="189" idx="1"/>
          </p:cNvCxnSpPr>
          <p:nvPr/>
        </p:nvCxnSpPr>
        <p:spPr>
          <a:xfrm flipV="1">
            <a:off x="12667749" y="2519178"/>
            <a:ext cx="1272050" cy="1950832"/>
          </a:xfrm>
          <a:prstGeom prst="bentConnector3">
            <a:avLst>
              <a:gd name="adj1" fmla="val 8326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7B2030D-7FAF-E528-CF79-8F6FEEC23804}"/>
              </a:ext>
            </a:extLst>
          </p:cNvPr>
          <p:cNvSpPr/>
          <p:nvPr/>
        </p:nvSpPr>
        <p:spPr>
          <a:xfrm rot="16200000">
            <a:off x="13389014" y="3633183"/>
            <a:ext cx="1425640" cy="13466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 Lifecycle + ITEM Status</a:t>
            </a:r>
          </a:p>
        </p:txBody>
      </p:sp>
      <p:cxnSp>
        <p:nvCxnSpPr>
          <p:cNvPr id="267" name="Elbow Connector 184">
            <a:extLst>
              <a:ext uri="{FF2B5EF4-FFF2-40B4-BE49-F238E27FC236}">
                <a16:creationId xmlns:a16="http://schemas.microsoft.com/office/drawing/2014/main" id="{93446381-E366-435B-BE2E-32D761FA6113}"/>
              </a:ext>
            </a:extLst>
          </p:cNvPr>
          <p:cNvCxnSpPr>
            <a:cxnSpLocks/>
            <a:stCxn id="294" idx="0"/>
            <a:endCxn id="60" idx="2"/>
          </p:cNvCxnSpPr>
          <p:nvPr/>
        </p:nvCxnSpPr>
        <p:spPr>
          <a:xfrm rot="16200000" flipV="1">
            <a:off x="17083282" y="8809446"/>
            <a:ext cx="988867" cy="516120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83" name="Picture 282">
            <a:extLst>
              <a:ext uri="{FF2B5EF4-FFF2-40B4-BE49-F238E27FC236}">
                <a16:creationId xmlns:a16="http://schemas.microsoft.com/office/drawing/2014/main" id="{9A5115AD-D2E3-D002-F637-74433541FC6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668" b="24724"/>
          <a:stretch/>
        </p:blipFill>
        <p:spPr>
          <a:xfrm>
            <a:off x="4899163" y="3250780"/>
            <a:ext cx="832777" cy="304056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58723A41-E17C-17CC-F691-1816FC2165E0}"/>
              </a:ext>
            </a:extLst>
          </p:cNvPr>
          <p:cNvSpPr/>
          <p:nvPr/>
        </p:nvSpPr>
        <p:spPr>
          <a:xfrm>
            <a:off x="11634933" y="2626755"/>
            <a:ext cx="1692339" cy="728723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 i="1">
              <a:solidFill>
                <a:schemeClr val="accent5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B497631-9A3F-545A-D181-3D9C974C28C1}"/>
              </a:ext>
            </a:extLst>
          </p:cNvPr>
          <p:cNvSpPr/>
          <p:nvPr/>
        </p:nvSpPr>
        <p:spPr>
          <a:xfrm>
            <a:off x="16878113" y="9551825"/>
            <a:ext cx="154576" cy="118289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ADA7A2B-9A7F-BDD4-3349-1BC351F2B23C}"/>
              </a:ext>
            </a:extLst>
          </p:cNvPr>
          <p:cNvSpPr/>
          <p:nvPr/>
        </p:nvSpPr>
        <p:spPr>
          <a:xfrm>
            <a:off x="17758487" y="9561939"/>
            <a:ext cx="154576" cy="118289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35" name="Group 4134">
            <a:extLst>
              <a:ext uri="{FF2B5EF4-FFF2-40B4-BE49-F238E27FC236}">
                <a16:creationId xmlns:a16="http://schemas.microsoft.com/office/drawing/2014/main" id="{35CA70EB-6DFE-B73C-98BD-A6CEAF5933AA}"/>
              </a:ext>
            </a:extLst>
          </p:cNvPr>
          <p:cNvGrpSpPr/>
          <p:nvPr/>
        </p:nvGrpSpPr>
        <p:grpSpPr>
          <a:xfrm>
            <a:off x="7937534" y="3395097"/>
            <a:ext cx="3528494" cy="699202"/>
            <a:chOff x="7937534" y="3395097"/>
            <a:chExt cx="3528494" cy="699202"/>
          </a:xfrm>
        </p:grpSpPr>
        <p:pic>
          <p:nvPicPr>
            <p:cNvPr id="4134" name="Picture 4133">
              <a:extLst>
                <a:ext uri="{FF2B5EF4-FFF2-40B4-BE49-F238E27FC236}">
                  <a16:creationId xmlns:a16="http://schemas.microsoft.com/office/drawing/2014/main" id="{F498C251-43F0-D21E-386D-64C790312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37534" y="3395097"/>
              <a:ext cx="3516247" cy="581145"/>
            </a:xfrm>
            <a:prstGeom prst="rect">
              <a:avLst/>
            </a:prstGeom>
          </p:spPr>
        </p:pic>
        <p:grpSp>
          <p:nvGrpSpPr>
            <p:cNvPr id="2065" name="Group 2064">
              <a:extLst>
                <a:ext uri="{FF2B5EF4-FFF2-40B4-BE49-F238E27FC236}">
                  <a16:creationId xmlns:a16="http://schemas.microsoft.com/office/drawing/2014/main" id="{E92718C8-0648-AE27-9E3A-53D04182392D}"/>
                </a:ext>
              </a:extLst>
            </p:cNvPr>
            <p:cNvGrpSpPr/>
            <p:nvPr/>
          </p:nvGrpSpPr>
          <p:grpSpPr>
            <a:xfrm>
              <a:off x="7981741" y="3916881"/>
              <a:ext cx="3484287" cy="177418"/>
              <a:chOff x="7981741" y="3916881"/>
              <a:chExt cx="3484287" cy="177418"/>
            </a:xfrm>
          </p:grpSpPr>
          <p:sp>
            <p:nvSpPr>
              <p:cNvPr id="2062" name="Rectangle 2061">
                <a:extLst>
                  <a:ext uri="{FF2B5EF4-FFF2-40B4-BE49-F238E27FC236}">
                    <a16:creationId xmlns:a16="http://schemas.microsoft.com/office/drawing/2014/main" id="{91B14AF8-1ABE-B07E-F120-0A0C563FBA87}"/>
                  </a:ext>
                </a:extLst>
              </p:cNvPr>
              <p:cNvSpPr/>
              <p:nvPr/>
            </p:nvSpPr>
            <p:spPr>
              <a:xfrm>
                <a:off x="11311452" y="3916881"/>
                <a:ext cx="154576" cy="118289"/>
              </a:xfrm>
              <a:prstGeom prst="rect">
                <a:avLst/>
              </a:prstGeom>
              <a:solidFill>
                <a:srgbClr val="D2E5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3" name="Rectangle 2062">
                <a:extLst>
                  <a:ext uri="{FF2B5EF4-FFF2-40B4-BE49-F238E27FC236}">
                    <a16:creationId xmlns:a16="http://schemas.microsoft.com/office/drawing/2014/main" id="{1603EB77-48A1-27AB-BA92-5EF00433F040}"/>
                  </a:ext>
                </a:extLst>
              </p:cNvPr>
              <p:cNvSpPr/>
              <p:nvPr/>
            </p:nvSpPr>
            <p:spPr>
              <a:xfrm>
                <a:off x="11009615" y="3917503"/>
                <a:ext cx="154576" cy="118289"/>
              </a:xfrm>
              <a:prstGeom prst="rect">
                <a:avLst/>
              </a:prstGeom>
              <a:solidFill>
                <a:srgbClr val="D2E5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4" name="Rectangle 2063">
                <a:extLst>
                  <a:ext uri="{FF2B5EF4-FFF2-40B4-BE49-F238E27FC236}">
                    <a16:creationId xmlns:a16="http://schemas.microsoft.com/office/drawing/2014/main" id="{E942543D-B68B-1E39-EE30-5C720FFB7975}"/>
                  </a:ext>
                </a:extLst>
              </p:cNvPr>
              <p:cNvSpPr/>
              <p:nvPr/>
            </p:nvSpPr>
            <p:spPr>
              <a:xfrm>
                <a:off x="9475519" y="3931731"/>
                <a:ext cx="154576" cy="118289"/>
              </a:xfrm>
              <a:prstGeom prst="rect">
                <a:avLst/>
              </a:prstGeom>
              <a:solidFill>
                <a:srgbClr val="D2E5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46" name="Rectangle 4245">
                <a:extLst>
                  <a:ext uri="{FF2B5EF4-FFF2-40B4-BE49-F238E27FC236}">
                    <a16:creationId xmlns:a16="http://schemas.microsoft.com/office/drawing/2014/main" id="{0AF872E5-775E-D44D-5ED1-9520EF2753F0}"/>
                  </a:ext>
                </a:extLst>
              </p:cNvPr>
              <p:cNvSpPr/>
              <p:nvPr/>
            </p:nvSpPr>
            <p:spPr>
              <a:xfrm>
                <a:off x="7981741" y="3976010"/>
                <a:ext cx="154576" cy="118289"/>
              </a:xfrm>
              <a:prstGeom prst="rect">
                <a:avLst/>
              </a:prstGeom>
              <a:solidFill>
                <a:srgbClr val="D2E5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2069" name="Picture 2" descr="Image result for jitterbit icon">
            <a:extLst>
              <a:ext uri="{FF2B5EF4-FFF2-40B4-BE49-F238E27FC236}">
                <a16:creationId xmlns:a16="http://schemas.microsoft.com/office/drawing/2014/main" id="{979B7E3A-1F04-48C7-E9F0-9D74143B8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t="16555" r="3983" b="15298"/>
          <a:stretch/>
        </p:blipFill>
        <p:spPr bwMode="auto">
          <a:xfrm>
            <a:off x="16379511" y="3945778"/>
            <a:ext cx="325707" cy="2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392AD845-5BA5-5EE9-D041-724C3EFCCCDA}"/>
              </a:ext>
            </a:extLst>
          </p:cNvPr>
          <p:cNvGrpSpPr/>
          <p:nvPr/>
        </p:nvGrpSpPr>
        <p:grpSpPr>
          <a:xfrm>
            <a:off x="18691859" y="3381563"/>
            <a:ext cx="2409345" cy="637534"/>
            <a:chOff x="21353543" y="3173971"/>
            <a:chExt cx="2409345" cy="637534"/>
          </a:xfrm>
        </p:grpSpPr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F33DFC1D-EF22-E143-A883-0464E5E5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1532170" y="3236719"/>
              <a:ext cx="2230718" cy="574786"/>
            </a:xfrm>
            <a:prstGeom prst="rect">
              <a:avLst/>
            </a:prstGeom>
          </p:spPr>
        </p:pic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C6E3DCF6-48D8-A52C-1E86-D45BB25A2464}"/>
                </a:ext>
              </a:extLst>
            </p:cNvPr>
            <p:cNvSpPr/>
            <p:nvPr/>
          </p:nvSpPr>
          <p:spPr>
            <a:xfrm>
              <a:off x="23497588" y="3173971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494A3D6-9808-F8D6-DBBE-3B0A999FBAE4}"/>
                </a:ext>
              </a:extLst>
            </p:cNvPr>
            <p:cNvSpPr/>
            <p:nvPr/>
          </p:nvSpPr>
          <p:spPr>
            <a:xfrm>
              <a:off x="21353543" y="3473900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09B3A363-EF0C-879F-AD6C-5766E2AAC86E}"/>
              </a:ext>
            </a:extLst>
          </p:cNvPr>
          <p:cNvSpPr/>
          <p:nvPr/>
        </p:nvSpPr>
        <p:spPr>
          <a:xfrm>
            <a:off x="12643753" y="7458989"/>
            <a:ext cx="1107663" cy="293820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PIP Interface</a:t>
            </a:r>
          </a:p>
        </p:txBody>
      </p:sp>
      <p:pic>
        <p:nvPicPr>
          <p:cNvPr id="2101" name="Picture 12" descr="Image result for ansys logo">
            <a:extLst>
              <a:ext uri="{FF2B5EF4-FFF2-40B4-BE49-F238E27FC236}">
                <a16:creationId xmlns:a16="http://schemas.microsoft.com/office/drawing/2014/main" id="{8863A3D3-01A1-A4BC-ABCF-63D76EEF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855" y="11702167"/>
            <a:ext cx="1071747" cy="3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2" descr="‫آموزش نصب CST Studio 2023 | گروه ...‬‎">
            <a:extLst>
              <a:ext uri="{FF2B5EF4-FFF2-40B4-BE49-F238E27FC236}">
                <a16:creationId xmlns:a16="http://schemas.microsoft.com/office/drawing/2014/main" id="{58646736-7F81-5F5D-02F7-335D9A5AC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t="20314" r="4379" b="22603"/>
          <a:stretch/>
        </p:blipFill>
        <p:spPr bwMode="auto">
          <a:xfrm>
            <a:off x="12739699" y="11125078"/>
            <a:ext cx="1646944" cy="5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2102">
            <a:extLst>
              <a:ext uri="{FF2B5EF4-FFF2-40B4-BE49-F238E27FC236}">
                <a16:creationId xmlns:a16="http://schemas.microsoft.com/office/drawing/2014/main" id="{6A3B778D-94E3-F000-9936-788E6697B16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20951" y="10568051"/>
            <a:ext cx="1955572" cy="289553"/>
          </a:xfrm>
          <a:prstGeom prst="rect">
            <a:avLst/>
          </a:prstGeom>
        </p:spPr>
      </p:pic>
      <p:pic>
        <p:nvPicPr>
          <p:cNvPr id="2104" name="Picture 2103">
            <a:extLst>
              <a:ext uri="{FF2B5EF4-FFF2-40B4-BE49-F238E27FC236}">
                <a16:creationId xmlns:a16="http://schemas.microsoft.com/office/drawing/2014/main" id="{AC47E830-1780-6EAF-BEEA-17AD84062728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20493" y="10859013"/>
            <a:ext cx="805211" cy="197491"/>
          </a:xfrm>
          <a:prstGeom prst="rect">
            <a:avLst/>
          </a:prstGeom>
        </p:spPr>
      </p:pic>
      <p:cxnSp>
        <p:nvCxnSpPr>
          <p:cNvPr id="2109" name="Elbow Connector 184">
            <a:extLst>
              <a:ext uri="{FF2B5EF4-FFF2-40B4-BE49-F238E27FC236}">
                <a16:creationId xmlns:a16="http://schemas.microsoft.com/office/drawing/2014/main" id="{EAEB7389-5E01-C829-731F-68FE932C7C29}"/>
              </a:ext>
            </a:extLst>
          </p:cNvPr>
          <p:cNvCxnSpPr>
            <a:cxnSpLocks/>
            <a:endCxn id="4146" idx="3"/>
          </p:cNvCxnSpPr>
          <p:nvPr/>
        </p:nvCxnSpPr>
        <p:spPr>
          <a:xfrm rot="16200000" flipV="1">
            <a:off x="12585920" y="2277687"/>
            <a:ext cx="3446140" cy="2070191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69" name="Elbow Connector 184">
            <a:extLst>
              <a:ext uri="{FF2B5EF4-FFF2-40B4-BE49-F238E27FC236}">
                <a16:creationId xmlns:a16="http://schemas.microsoft.com/office/drawing/2014/main" id="{ECE75279-C57D-8816-7605-CF19F2197ADD}"/>
              </a:ext>
            </a:extLst>
          </p:cNvPr>
          <p:cNvCxnSpPr>
            <a:cxnSpLocks/>
            <a:stCxn id="143" idx="1"/>
          </p:cNvCxnSpPr>
          <p:nvPr/>
        </p:nvCxnSpPr>
        <p:spPr>
          <a:xfrm rot="10800000" flipV="1">
            <a:off x="18220549" y="2534351"/>
            <a:ext cx="518888" cy="2529556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72" name="Rectangle 4171">
            <a:extLst>
              <a:ext uri="{FF2B5EF4-FFF2-40B4-BE49-F238E27FC236}">
                <a16:creationId xmlns:a16="http://schemas.microsoft.com/office/drawing/2014/main" id="{4D66F730-35C0-4F47-0C36-001006397D19}"/>
              </a:ext>
            </a:extLst>
          </p:cNvPr>
          <p:cNvSpPr/>
          <p:nvPr/>
        </p:nvSpPr>
        <p:spPr>
          <a:xfrm>
            <a:off x="17666106" y="4181986"/>
            <a:ext cx="665727" cy="16736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BOM</a:t>
            </a:r>
          </a:p>
        </p:txBody>
      </p:sp>
      <p:sp>
        <p:nvSpPr>
          <p:cNvPr id="4174" name="Rectangle 4173">
            <a:extLst>
              <a:ext uri="{FF2B5EF4-FFF2-40B4-BE49-F238E27FC236}">
                <a16:creationId xmlns:a16="http://schemas.microsoft.com/office/drawing/2014/main" id="{066A2B00-ED07-9D93-21FE-EC7AD2ADFD4A}"/>
              </a:ext>
            </a:extLst>
          </p:cNvPr>
          <p:cNvSpPr/>
          <p:nvPr/>
        </p:nvSpPr>
        <p:spPr>
          <a:xfrm>
            <a:off x="4690875" y="6877067"/>
            <a:ext cx="154576" cy="1182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79" name="Elbow Connector 184">
            <a:extLst>
              <a:ext uri="{FF2B5EF4-FFF2-40B4-BE49-F238E27FC236}">
                <a16:creationId xmlns:a16="http://schemas.microsoft.com/office/drawing/2014/main" id="{E61A70DB-D69A-EF15-5D8D-A4AB95BC17E4}"/>
              </a:ext>
            </a:extLst>
          </p:cNvPr>
          <p:cNvCxnSpPr>
            <a:cxnSpLocks/>
            <a:endCxn id="4174" idx="3"/>
          </p:cNvCxnSpPr>
          <p:nvPr/>
        </p:nvCxnSpPr>
        <p:spPr>
          <a:xfrm rot="10800000" flipV="1">
            <a:off x="4845451" y="3694646"/>
            <a:ext cx="3054766" cy="3241565"/>
          </a:xfrm>
          <a:prstGeom prst="bentConnector3">
            <a:avLst>
              <a:gd name="adj1" fmla="val 1958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99" name="Rectangle 4198">
            <a:extLst>
              <a:ext uri="{FF2B5EF4-FFF2-40B4-BE49-F238E27FC236}">
                <a16:creationId xmlns:a16="http://schemas.microsoft.com/office/drawing/2014/main" id="{62604C36-03E7-7520-0DFE-1520950B7109}"/>
              </a:ext>
            </a:extLst>
          </p:cNvPr>
          <p:cNvSpPr/>
          <p:nvPr/>
        </p:nvSpPr>
        <p:spPr>
          <a:xfrm>
            <a:off x="943255" y="7864277"/>
            <a:ext cx="6225162" cy="1252421"/>
          </a:xfrm>
          <a:prstGeom prst="rect">
            <a:avLst/>
          </a:prstGeom>
          <a:solidFill>
            <a:srgbClr val="E7F3F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1"/>
          </a:p>
        </p:txBody>
      </p:sp>
      <p:sp>
        <p:nvSpPr>
          <p:cNvPr id="4200" name="Rectangle 4199">
            <a:extLst>
              <a:ext uri="{FF2B5EF4-FFF2-40B4-BE49-F238E27FC236}">
                <a16:creationId xmlns:a16="http://schemas.microsoft.com/office/drawing/2014/main" id="{C0752FE2-0063-510E-ACDB-861E388EB0B4}"/>
              </a:ext>
            </a:extLst>
          </p:cNvPr>
          <p:cNvSpPr/>
          <p:nvPr/>
        </p:nvSpPr>
        <p:spPr>
          <a:xfrm>
            <a:off x="947766" y="7887673"/>
            <a:ext cx="1165888" cy="2517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Costing</a:t>
            </a:r>
            <a:endParaRPr lang="en-IN" sz="16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487F0D3-573D-301A-D77E-7FBBF73BCB6C}"/>
              </a:ext>
            </a:extLst>
          </p:cNvPr>
          <p:cNvSpPr/>
          <p:nvPr/>
        </p:nvSpPr>
        <p:spPr>
          <a:xfrm>
            <a:off x="3418849" y="7162578"/>
            <a:ext cx="1152384" cy="23795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Schematic Design</a:t>
            </a:r>
          </a:p>
        </p:txBody>
      </p:sp>
      <p:cxnSp>
        <p:nvCxnSpPr>
          <p:cNvPr id="4216" name="Elbow Connector 184">
            <a:extLst>
              <a:ext uri="{FF2B5EF4-FFF2-40B4-BE49-F238E27FC236}">
                <a16:creationId xmlns:a16="http://schemas.microsoft.com/office/drawing/2014/main" id="{BB64AF36-2DA5-E471-9D5E-4197AF2CC6E9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14621562" y="3339076"/>
            <a:ext cx="1819086" cy="1898928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23" name="Elbow Connector 184">
            <a:extLst>
              <a:ext uri="{FF2B5EF4-FFF2-40B4-BE49-F238E27FC236}">
                <a16:creationId xmlns:a16="http://schemas.microsoft.com/office/drawing/2014/main" id="{EC31E3D8-AB4A-3393-BB1F-36FBE5596B47}"/>
              </a:ext>
            </a:extLst>
          </p:cNvPr>
          <p:cNvCxnSpPr>
            <a:cxnSpLocks/>
            <a:stCxn id="114" idx="2"/>
            <a:endCxn id="1078" idx="0"/>
          </p:cNvCxnSpPr>
          <p:nvPr/>
        </p:nvCxnSpPr>
        <p:spPr>
          <a:xfrm rot="16200000" flipH="1">
            <a:off x="15623088" y="5398506"/>
            <a:ext cx="5930167" cy="2441002"/>
          </a:xfrm>
          <a:prstGeom prst="bentConnector3">
            <a:avLst>
              <a:gd name="adj1" fmla="val 1857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2A53D57-55FA-9E50-D300-351796F64EF2}"/>
              </a:ext>
            </a:extLst>
          </p:cNvPr>
          <p:cNvSpPr/>
          <p:nvPr/>
        </p:nvSpPr>
        <p:spPr>
          <a:xfrm>
            <a:off x="4673638" y="6634790"/>
            <a:ext cx="154576" cy="1182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BB2831-6A71-D179-F7DA-0E5AC82B7DBE}"/>
              </a:ext>
            </a:extLst>
          </p:cNvPr>
          <p:cNvSpPr/>
          <p:nvPr/>
        </p:nvSpPr>
        <p:spPr>
          <a:xfrm>
            <a:off x="4697122" y="7230539"/>
            <a:ext cx="154576" cy="1182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8DAEA006-75EE-131B-02C7-D403D966E803}"/>
              </a:ext>
            </a:extLst>
          </p:cNvPr>
          <p:cNvSpPr/>
          <p:nvPr/>
        </p:nvSpPr>
        <p:spPr>
          <a:xfrm>
            <a:off x="1424970" y="8417243"/>
            <a:ext cx="1349396" cy="44530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Procurement Team</a:t>
            </a:r>
          </a:p>
        </p:txBody>
      </p:sp>
      <p:cxnSp>
        <p:nvCxnSpPr>
          <p:cNvPr id="4109" name="Elbow Connector 184">
            <a:extLst>
              <a:ext uri="{FF2B5EF4-FFF2-40B4-BE49-F238E27FC236}">
                <a16:creationId xmlns:a16="http://schemas.microsoft.com/office/drawing/2014/main" id="{C485C3C2-B329-9119-6BF2-74B25E025459}"/>
              </a:ext>
            </a:extLst>
          </p:cNvPr>
          <p:cNvCxnSpPr>
            <a:cxnSpLocks/>
            <a:endCxn id="4101" idx="3"/>
          </p:cNvCxnSpPr>
          <p:nvPr/>
        </p:nvCxnSpPr>
        <p:spPr>
          <a:xfrm rot="10800000">
            <a:off x="4930395" y="8293450"/>
            <a:ext cx="10324766" cy="1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787C5BF4-D3AF-B421-29AA-02DAD09F5DBD}"/>
              </a:ext>
            </a:extLst>
          </p:cNvPr>
          <p:cNvSpPr/>
          <p:nvPr/>
        </p:nvSpPr>
        <p:spPr>
          <a:xfrm>
            <a:off x="9959857" y="7504329"/>
            <a:ext cx="1445875" cy="20874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Compliance</a:t>
            </a:r>
          </a:p>
        </p:txBody>
      </p:sp>
      <p:grpSp>
        <p:nvGrpSpPr>
          <p:cNvPr id="4125" name="Group 4124">
            <a:extLst>
              <a:ext uri="{FF2B5EF4-FFF2-40B4-BE49-F238E27FC236}">
                <a16:creationId xmlns:a16="http://schemas.microsoft.com/office/drawing/2014/main" id="{F9EFF05F-4B31-F042-5B83-40B79B802492}"/>
              </a:ext>
            </a:extLst>
          </p:cNvPr>
          <p:cNvGrpSpPr/>
          <p:nvPr/>
        </p:nvGrpSpPr>
        <p:grpSpPr>
          <a:xfrm>
            <a:off x="16480569" y="3033954"/>
            <a:ext cx="1174759" cy="768453"/>
            <a:chOff x="19442927" y="2432456"/>
            <a:chExt cx="1174759" cy="768453"/>
          </a:xfrm>
        </p:grpSpPr>
        <p:pic>
          <p:nvPicPr>
            <p:cNvPr id="275" name="Picture 274">
              <a:extLst>
                <a:ext uri="{FF2B5EF4-FFF2-40B4-BE49-F238E27FC236}">
                  <a16:creationId xmlns:a16="http://schemas.microsoft.com/office/drawing/2014/main" id="{4AE09AC9-A740-44DC-A17E-9846A21DA7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6420" b="17392"/>
            <a:stretch/>
          </p:blipFill>
          <p:spPr>
            <a:xfrm>
              <a:off x="19456677" y="2432456"/>
              <a:ext cx="1161009" cy="768453"/>
            </a:xfrm>
            <a:prstGeom prst="rect">
              <a:avLst/>
            </a:prstGeom>
          </p:spPr>
        </p:pic>
        <p:sp>
          <p:nvSpPr>
            <p:cNvPr id="4123" name="Rectangle 4122">
              <a:extLst>
                <a:ext uri="{FF2B5EF4-FFF2-40B4-BE49-F238E27FC236}">
                  <a16:creationId xmlns:a16="http://schemas.microsoft.com/office/drawing/2014/main" id="{50969237-03F6-DF16-1A00-84A34E4978CC}"/>
                </a:ext>
              </a:extLst>
            </p:cNvPr>
            <p:cNvSpPr/>
            <p:nvPr/>
          </p:nvSpPr>
          <p:spPr>
            <a:xfrm>
              <a:off x="19442927" y="2718354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24" name="Rectangle 4123">
              <a:extLst>
                <a:ext uri="{FF2B5EF4-FFF2-40B4-BE49-F238E27FC236}">
                  <a16:creationId xmlns:a16="http://schemas.microsoft.com/office/drawing/2014/main" id="{1F993A95-D754-0043-81CF-09FF2CB97D2E}"/>
                </a:ext>
              </a:extLst>
            </p:cNvPr>
            <p:cNvSpPr/>
            <p:nvPr/>
          </p:nvSpPr>
          <p:spPr>
            <a:xfrm>
              <a:off x="19442927" y="2986401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3DDCED1-CB73-0B34-7929-8A9F1280E1D3}"/>
                </a:ext>
              </a:extLst>
            </p:cNvPr>
            <p:cNvSpPr/>
            <p:nvPr/>
          </p:nvSpPr>
          <p:spPr>
            <a:xfrm>
              <a:off x="20252740" y="2934137"/>
              <a:ext cx="154576" cy="118289"/>
            </a:xfrm>
            <a:prstGeom prst="rect">
              <a:avLst/>
            </a:prstGeom>
            <a:solidFill>
              <a:srgbClr val="D2E5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F99623AB-1E96-F999-FACF-B3C84C6C1067}"/>
              </a:ext>
            </a:extLst>
          </p:cNvPr>
          <p:cNvSpPr/>
          <p:nvPr/>
        </p:nvSpPr>
        <p:spPr>
          <a:xfrm>
            <a:off x="13430351" y="2030758"/>
            <a:ext cx="1755799" cy="54114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 i="1">
              <a:solidFill>
                <a:schemeClr val="accent5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F28EE496-71C3-7CD2-9F4B-2AEA7B8E32B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3587773" y="2062966"/>
            <a:ext cx="1658256" cy="566977"/>
          </a:xfrm>
          <a:prstGeom prst="rect">
            <a:avLst/>
          </a:prstGeom>
        </p:spPr>
      </p:pic>
      <p:grpSp>
        <p:nvGrpSpPr>
          <p:cNvPr id="4155" name="Group 4154">
            <a:extLst>
              <a:ext uri="{FF2B5EF4-FFF2-40B4-BE49-F238E27FC236}">
                <a16:creationId xmlns:a16="http://schemas.microsoft.com/office/drawing/2014/main" id="{A8C702A7-9556-F8AE-40F6-825C95B359D4}"/>
              </a:ext>
            </a:extLst>
          </p:cNvPr>
          <p:cNvGrpSpPr/>
          <p:nvPr/>
        </p:nvGrpSpPr>
        <p:grpSpPr>
          <a:xfrm>
            <a:off x="10019253" y="1170037"/>
            <a:ext cx="3254641" cy="818607"/>
            <a:chOff x="9824776" y="1498359"/>
            <a:chExt cx="3254641" cy="818607"/>
          </a:xfrm>
        </p:grpSpPr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0ADA5CAB-C7DA-05FB-7CB1-7A22CF2511DF}"/>
                </a:ext>
              </a:extLst>
            </p:cNvPr>
            <p:cNvSpPr/>
            <p:nvPr/>
          </p:nvSpPr>
          <p:spPr>
            <a:xfrm>
              <a:off x="9824776" y="1498359"/>
              <a:ext cx="3223951" cy="8069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4146" name="Picture 4145">
              <a:extLst>
                <a:ext uri="{FF2B5EF4-FFF2-40B4-BE49-F238E27FC236}">
                  <a16:creationId xmlns:a16="http://schemas.microsoft.com/office/drawing/2014/main" id="{2D02C678-B7C6-1DFD-034B-25B72F0B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1517645" y="1519104"/>
              <a:ext cx="1561772" cy="797862"/>
            </a:xfrm>
            <a:prstGeom prst="rect">
              <a:avLst/>
            </a:prstGeom>
          </p:spPr>
        </p:pic>
        <p:sp>
          <p:nvSpPr>
            <p:cNvPr id="4153" name="Rectangle 4152">
              <a:extLst>
                <a:ext uri="{FF2B5EF4-FFF2-40B4-BE49-F238E27FC236}">
                  <a16:creationId xmlns:a16="http://schemas.microsoft.com/office/drawing/2014/main" id="{0FACCDF0-3551-56F7-25E8-FB07DEA58771}"/>
                </a:ext>
              </a:extLst>
            </p:cNvPr>
            <p:cNvSpPr/>
            <p:nvPr/>
          </p:nvSpPr>
          <p:spPr>
            <a:xfrm>
              <a:off x="12483407" y="2052672"/>
              <a:ext cx="434710" cy="1465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PCN</a:t>
              </a:r>
            </a:p>
          </p:txBody>
        </p:sp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2B3787C1-1DA6-69D2-B3AD-CAF7DC479F2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668" b="24724"/>
          <a:stretch/>
        </p:blipFill>
        <p:spPr>
          <a:xfrm>
            <a:off x="11680111" y="1991109"/>
            <a:ext cx="547820" cy="2000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E7B00C20-D5F4-430C-AF7E-18CFB08BBFDA}"/>
              </a:ext>
            </a:extLst>
          </p:cNvPr>
          <p:cNvSpPr/>
          <p:nvPr/>
        </p:nvSpPr>
        <p:spPr>
          <a:xfrm>
            <a:off x="11625074" y="2202579"/>
            <a:ext cx="567440" cy="16648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Jira Ticket 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C082173D-B23A-8B91-E8A2-3F566273114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489057" y="1193530"/>
            <a:ext cx="813248" cy="731651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3C47CD05-E568-3BB9-DB3C-98B018E5F73E}"/>
              </a:ext>
            </a:extLst>
          </p:cNvPr>
          <p:cNvSpPr/>
          <p:nvPr/>
        </p:nvSpPr>
        <p:spPr>
          <a:xfrm>
            <a:off x="18273548" y="1309208"/>
            <a:ext cx="1504795" cy="19752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data Migration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D190097-DC90-DF77-4BB6-2736547F4159}"/>
              </a:ext>
            </a:extLst>
          </p:cNvPr>
          <p:cNvSpPr/>
          <p:nvPr/>
        </p:nvSpPr>
        <p:spPr>
          <a:xfrm>
            <a:off x="14504353" y="5198083"/>
            <a:ext cx="154576" cy="93671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AC1B256-E809-C8D5-A217-6180718137BB}"/>
              </a:ext>
            </a:extLst>
          </p:cNvPr>
          <p:cNvSpPr/>
          <p:nvPr/>
        </p:nvSpPr>
        <p:spPr>
          <a:xfrm>
            <a:off x="12513173" y="4679379"/>
            <a:ext cx="154576" cy="93671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24DBCD3-8ED4-1C3C-96E5-DD1B46CBA638}"/>
              </a:ext>
            </a:extLst>
          </p:cNvPr>
          <p:cNvSpPr/>
          <p:nvPr/>
        </p:nvSpPr>
        <p:spPr>
          <a:xfrm>
            <a:off x="12513173" y="4423174"/>
            <a:ext cx="154576" cy="93671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8561F6D-6119-A013-169D-E80192C5D788}"/>
              </a:ext>
            </a:extLst>
          </p:cNvPr>
          <p:cNvSpPr/>
          <p:nvPr/>
        </p:nvSpPr>
        <p:spPr>
          <a:xfrm>
            <a:off x="13939799" y="2472342"/>
            <a:ext cx="154576" cy="93671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63" name="Rectangle 4162">
            <a:extLst>
              <a:ext uri="{FF2B5EF4-FFF2-40B4-BE49-F238E27FC236}">
                <a16:creationId xmlns:a16="http://schemas.microsoft.com/office/drawing/2014/main" id="{B8678AC7-8CE7-79F2-3DA7-14302701AB95}"/>
              </a:ext>
            </a:extLst>
          </p:cNvPr>
          <p:cNvSpPr/>
          <p:nvPr/>
        </p:nvSpPr>
        <p:spPr>
          <a:xfrm>
            <a:off x="13939799" y="4953294"/>
            <a:ext cx="154576" cy="118289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65" name="Elbow Connector 184">
            <a:extLst>
              <a:ext uri="{FF2B5EF4-FFF2-40B4-BE49-F238E27FC236}">
                <a16:creationId xmlns:a16="http://schemas.microsoft.com/office/drawing/2014/main" id="{F5D5A4BA-C1F2-AECC-97D0-F08B6D4F326C}"/>
              </a:ext>
            </a:extLst>
          </p:cNvPr>
          <p:cNvCxnSpPr>
            <a:cxnSpLocks/>
            <a:stCxn id="175" idx="1"/>
            <a:endCxn id="2063" idx="2"/>
          </p:cNvCxnSpPr>
          <p:nvPr/>
        </p:nvCxnSpPr>
        <p:spPr>
          <a:xfrm rot="10800000">
            <a:off x="11086903" y="4035793"/>
            <a:ext cx="1426270" cy="690423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75" name="Elbow Connector 184">
            <a:extLst>
              <a:ext uri="{FF2B5EF4-FFF2-40B4-BE49-F238E27FC236}">
                <a16:creationId xmlns:a16="http://schemas.microsoft.com/office/drawing/2014/main" id="{C8D64A28-365F-C12E-AA6F-4FD73FB6CD93}"/>
              </a:ext>
            </a:extLst>
          </p:cNvPr>
          <p:cNvCxnSpPr>
            <a:cxnSpLocks/>
            <a:stCxn id="181" idx="1"/>
            <a:endCxn id="2062" idx="2"/>
          </p:cNvCxnSpPr>
          <p:nvPr/>
        </p:nvCxnSpPr>
        <p:spPr>
          <a:xfrm rot="10800000">
            <a:off x="11388741" y="4035170"/>
            <a:ext cx="1124433" cy="434840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80" name="Rectangle 4179">
            <a:extLst>
              <a:ext uri="{FF2B5EF4-FFF2-40B4-BE49-F238E27FC236}">
                <a16:creationId xmlns:a16="http://schemas.microsoft.com/office/drawing/2014/main" id="{6B53FC79-8492-6D1C-08C8-60FE21F5322B}"/>
              </a:ext>
            </a:extLst>
          </p:cNvPr>
          <p:cNvSpPr/>
          <p:nvPr/>
        </p:nvSpPr>
        <p:spPr>
          <a:xfrm>
            <a:off x="13363581" y="4908293"/>
            <a:ext cx="154576" cy="93671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81" name="Elbow Connector 184">
            <a:extLst>
              <a:ext uri="{FF2B5EF4-FFF2-40B4-BE49-F238E27FC236}">
                <a16:creationId xmlns:a16="http://schemas.microsoft.com/office/drawing/2014/main" id="{9C39A704-AC31-D00C-94C5-5B31D3B36C39}"/>
              </a:ext>
            </a:extLst>
          </p:cNvPr>
          <p:cNvCxnSpPr>
            <a:cxnSpLocks/>
            <a:stCxn id="4180" idx="0"/>
            <a:endCxn id="211" idx="2"/>
          </p:cNvCxnSpPr>
          <p:nvPr/>
        </p:nvCxnSpPr>
        <p:spPr>
          <a:xfrm rot="16200000" flipV="1">
            <a:off x="12184579" y="3652003"/>
            <a:ext cx="1552815" cy="959766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92" name="Group 4191">
            <a:extLst>
              <a:ext uri="{FF2B5EF4-FFF2-40B4-BE49-F238E27FC236}">
                <a16:creationId xmlns:a16="http://schemas.microsoft.com/office/drawing/2014/main" id="{D39E79D0-8E04-7B50-C0AF-67443F957B01}"/>
              </a:ext>
            </a:extLst>
          </p:cNvPr>
          <p:cNvGrpSpPr/>
          <p:nvPr/>
        </p:nvGrpSpPr>
        <p:grpSpPr>
          <a:xfrm>
            <a:off x="11746524" y="2757612"/>
            <a:ext cx="1449639" cy="460836"/>
            <a:chOff x="11953228" y="3426931"/>
            <a:chExt cx="1449639" cy="460836"/>
          </a:xfrm>
        </p:grpSpPr>
        <p:sp>
          <p:nvSpPr>
            <p:cNvPr id="4190" name="Rectangle 4189">
              <a:extLst>
                <a:ext uri="{FF2B5EF4-FFF2-40B4-BE49-F238E27FC236}">
                  <a16:creationId xmlns:a16="http://schemas.microsoft.com/office/drawing/2014/main" id="{C1C363D4-B780-72B7-2DB4-23D5358EE1EA}"/>
                </a:ext>
              </a:extLst>
            </p:cNvPr>
            <p:cNvSpPr/>
            <p:nvPr/>
          </p:nvSpPr>
          <p:spPr>
            <a:xfrm>
              <a:off x="12361323" y="3426931"/>
              <a:ext cx="1041544" cy="46083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Agile BOM Import spreadsheet</a:t>
              </a:r>
            </a:p>
          </p:txBody>
        </p:sp>
        <p:pic>
          <p:nvPicPr>
            <p:cNvPr id="4191" name="Picture 4190">
              <a:extLst>
                <a:ext uri="{FF2B5EF4-FFF2-40B4-BE49-F238E27FC236}">
                  <a16:creationId xmlns:a16="http://schemas.microsoft.com/office/drawing/2014/main" id="{59240556-9847-005D-4572-5E532F379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953228" y="3499724"/>
              <a:ext cx="344383" cy="342072"/>
            </a:xfrm>
            <a:prstGeom prst="rect">
              <a:avLst/>
            </a:prstGeom>
          </p:spPr>
        </p:pic>
      </p:grpSp>
      <p:sp>
        <p:nvSpPr>
          <p:cNvPr id="4201" name="Rectangle 4200">
            <a:extLst>
              <a:ext uri="{FF2B5EF4-FFF2-40B4-BE49-F238E27FC236}">
                <a16:creationId xmlns:a16="http://schemas.microsoft.com/office/drawing/2014/main" id="{F452D2CF-2A13-D79A-4047-A087BC8F8BB8}"/>
              </a:ext>
            </a:extLst>
          </p:cNvPr>
          <p:cNvSpPr/>
          <p:nvPr/>
        </p:nvSpPr>
        <p:spPr>
          <a:xfrm>
            <a:off x="11590365" y="2399032"/>
            <a:ext cx="776841" cy="14830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BOM Structure</a:t>
            </a:r>
          </a:p>
        </p:txBody>
      </p:sp>
      <p:pic>
        <p:nvPicPr>
          <p:cNvPr id="4207" name="Picture 6" descr="Test Management ...">
            <a:extLst>
              <a:ext uri="{FF2B5EF4-FFF2-40B4-BE49-F238E27FC236}">
                <a16:creationId xmlns:a16="http://schemas.microsoft.com/office/drawing/2014/main" id="{7C7B5A95-0237-9F43-27F4-918A7733A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4" b="19183"/>
          <a:stretch/>
        </p:blipFill>
        <p:spPr bwMode="auto">
          <a:xfrm>
            <a:off x="5772809" y="3243588"/>
            <a:ext cx="957634" cy="2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8" name="Rectangle 4207">
            <a:extLst>
              <a:ext uri="{FF2B5EF4-FFF2-40B4-BE49-F238E27FC236}">
                <a16:creationId xmlns:a16="http://schemas.microsoft.com/office/drawing/2014/main" id="{67114241-FF2B-F2FB-FE15-B38D26A7EEE2}"/>
              </a:ext>
            </a:extLst>
          </p:cNvPr>
          <p:cNvSpPr/>
          <p:nvPr/>
        </p:nvSpPr>
        <p:spPr>
          <a:xfrm>
            <a:off x="19898191" y="1796083"/>
            <a:ext cx="564767" cy="21280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CPQ Tool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7028C8-CACD-28BC-4B52-3CF0473D2087}"/>
              </a:ext>
            </a:extLst>
          </p:cNvPr>
          <p:cNvSpPr/>
          <p:nvPr/>
        </p:nvSpPr>
        <p:spPr>
          <a:xfrm>
            <a:off x="20374785" y="5230128"/>
            <a:ext cx="2857994" cy="59742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 Phase is managed by Contract Manufacturers. No information on ME tools used till Pilot phase.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CAFD6-4003-E5CC-D6D4-04F1CA7925B2}"/>
              </a:ext>
            </a:extLst>
          </p:cNvPr>
          <p:cNvSpPr/>
          <p:nvPr/>
        </p:nvSpPr>
        <p:spPr>
          <a:xfrm>
            <a:off x="22143413" y="11766561"/>
            <a:ext cx="1552262" cy="31275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i="1">
                <a:solidFill>
                  <a:schemeClr val="accent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 information available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AC5492-A631-CBE9-A329-97D8D570C513}"/>
              </a:ext>
            </a:extLst>
          </p:cNvPr>
          <p:cNvGrpSpPr/>
          <p:nvPr/>
        </p:nvGrpSpPr>
        <p:grpSpPr>
          <a:xfrm>
            <a:off x="14422928" y="10957758"/>
            <a:ext cx="1217421" cy="664279"/>
            <a:chOff x="13470686" y="10976475"/>
            <a:chExt cx="1217421" cy="66427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9E8F4D-7FEC-E9F9-706D-AD016D300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3470686" y="10976475"/>
              <a:ext cx="1178842" cy="46429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806DE6-B32A-98E9-557F-082A04337143}"/>
                </a:ext>
              </a:extLst>
            </p:cNvPr>
            <p:cNvSpPr txBox="1"/>
            <p:nvPr/>
          </p:nvSpPr>
          <p:spPr>
            <a:xfrm>
              <a:off x="13708431" y="11209867"/>
              <a:ext cx="9796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Analog circuit simulation</a:t>
              </a:r>
              <a:endParaRPr lang="en-IN" sz="11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2E117ED-6132-04AF-AA08-EA99DE202E48}"/>
              </a:ext>
            </a:extLst>
          </p:cNvPr>
          <p:cNvSpPr/>
          <p:nvPr/>
        </p:nvSpPr>
        <p:spPr>
          <a:xfrm>
            <a:off x="3942004" y="5398357"/>
            <a:ext cx="545089" cy="13569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IDX, IDF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374F10-7B1B-3760-7256-613F10110436}"/>
              </a:ext>
            </a:extLst>
          </p:cNvPr>
          <p:cNvSpPr/>
          <p:nvPr/>
        </p:nvSpPr>
        <p:spPr>
          <a:xfrm>
            <a:off x="12234826" y="7795281"/>
            <a:ext cx="1930058" cy="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Item, Change &amp; BOM attributes, Mfg. information, Part Lifecycle + ITEM Status</a:t>
            </a:r>
          </a:p>
        </p:txBody>
      </p:sp>
      <p:pic>
        <p:nvPicPr>
          <p:cNvPr id="1026" name="Picture 2" descr="Incorta BI &amp; Analytics | Incorta analyzer">
            <a:extLst>
              <a:ext uri="{FF2B5EF4-FFF2-40B4-BE49-F238E27FC236}">
                <a16:creationId xmlns:a16="http://schemas.microsoft.com/office/drawing/2014/main" id="{BB13E917-B738-8065-F829-2BD5AD5CE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t="25649" b="24652"/>
          <a:stretch/>
        </p:blipFill>
        <p:spPr bwMode="auto">
          <a:xfrm>
            <a:off x="16920553" y="10027641"/>
            <a:ext cx="848421" cy="2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Elbow Connector 184">
            <a:extLst>
              <a:ext uri="{FF2B5EF4-FFF2-40B4-BE49-F238E27FC236}">
                <a16:creationId xmlns:a16="http://schemas.microsoft.com/office/drawing/2014/main" id="{1CDEE447-C817-964D-54F2-2A357F22F63F}"/>
              </a:ext>
            </a:extLst>
          </p:cNvPr>
          <p:cNvCxnSpPr>
            <a:cxnSpLocks/>
            <a:stCxn id="1026" idx="1"/>
            <a:endCxn id="2088" idx="2"/>
          </p:cNvCxnSpPr>
          <p:nvPr/>
        </p:nvCxnSpPr>
        <p:spPr>
          <a:xfrm rot="10800000">
            <a:off x="14250869" y="8153723"/>
            <a:ext cx="2669684" cy="1987718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551C280-4C90-E8BC-C0AB-F008B5C48BA4}"/>
              </a:ext>
            </a:extLst>
          </p:cNvPr>
          <p:cNvSpPr/>
          <p:nvPr/>
        </p:nvSpPr>
        <p:spPr>
          <a:xfrm>
            <a:off x="17344763" y="8922750"/>
            <a:ext cx="390872" cy="145783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View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CAC1E1-F9EA-4EA8-4DDD-3EAF73668600}"/>
              </a:ext>
            </a:extLst>
          </p:cNvPr>
          <p:cNvGrpSpPr/>
          <p:nvPr/>
        </p:nvGrpSpPr>
        <p:grpSpPr>
          <a:xfrm>
            <a:off x="20351496" y="8945912"/>
            <a:ext cx="3516243" cy="2123180"/>
            <a:chOff x="18429565" y="9079519"/>
            <a:chExt cx="3516243" cy="21231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EC14B8-7E0B-5CA9-458A-7E7FB24973AC}"/>
                </a:ext>
              </a:extLst>
            </p:cNvPr>
            <p:cNvSpPr/>
            <p:nvPr/>
          </p:nvSpPr>
          <p:spPr>
            <a:xfrm>
              <a:off x="18429565" y="9079519"/>
              <a:ext cx="3516243" cy="2123180"/>
            </a:xfrm>
            <a:prstGeom prst="rect">
              <a:avLst/>
            </a:prstGeom>
            <a:solidFill>
              <a:srgbClr val="E7F3FB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11"/>
            </a:p>
          </p:txBody>
        </p:sp>
        <p:pic>
          <p:nvPicPr>
            <p:cNvPr id="23" name="Picture 2" descr="Intelex | Health and safety companies ...">
              <a:extLst>
                <a:ext uri="{FF2B5EF4-FFF2-40B4-BE49-F238E27FC236}">
                  <a16:creationId xmlns:a16="http://schemas.microsoft.com/office/drawing/2014/main" id="{4A1162B7-F6A5-8BC3-BA2B-E4D02D06F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8367" y="9508271"/>
              <a:ext cx="1073587" cy="195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8351AB9-FB7D-3423-993F-553A50BF9514}"/>
                </a:ext>
              </a:extLst>
            </p:cNvPr>
            <p:cNvSpPr/>
            <p:nvPr/>
          </p:nvSpPr>
          <p:spPr>
            <a:xfrm>
              <a:off x="19735964" y="9754691"/>
              <a:ext cx="1216879" cy="2018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Issues, OBEs, RCA, CAPA, Quality Audits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CFA9E60-1764-AABD-1A9C-BEE53F6DD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6270" b="26068"/>
            <a:stretch/>
          </p:blipFill>
          <p:spPr>
            <a:xfrm>
              <a:off x="18646160" y="10514324"/>
              <a:ext cx="1073586" cy="286849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697ED5A-64D4-23E1-25B8-4A37B6A44811}"/>
                </a:ext>
              </a:extLst>
            </p:cNvPr>
            <p:cNvSpPr/>
            <p:nvPr/>
          </p:nvSpPr>
          <p:spPr>
            <a:xfrm>
              <a:off x="18457904" y="10818033"/>
              <a:ext cx="1395452" cy="2087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Quality compliance guidelines, documentation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72DF9C-CAD2-D3DC-E985-AB5390079A2C}"/>
                </a:ext>
              </a:extLst>
            </p:cNvPr>
            <p:cNvSpPr/>
            <p:nvPr/>
          </p:nvSpPr>
          <p:spPr>
            <a:xfrm>
              <a:off x="20142153" y="9105566"/>
              <a:ext cx="1786515" cy="24813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Corporate Quality</a:t>
              </a:r>
              <a:endParaRPr lang="en-IN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1" name="Picture 6" descr="TIBCO Spotfire Reviews: Pricing ...">
              <a:extLst>
                <a:ext uri="{FF2B5EF4-FFF2-40B4-BE49-F238E27FC236}">
                  <a16:creationId xmlns:a16="http://schemas.microsoft.com/office/drawing/2014/main" id="{C93282AC-FE57-1601-79ED-13E67FF81F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82" b="29415"/>
            <a:stretch/>
          </p:blipFill>
          <p:spPr bwMode="auto">
            <a:xfrm>
              <a:off x="19910677" y="10268124"/>
              <a:ext cx="1609114" cy="283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E4ABDF9-E5A8-7367-F2A3-E012CD580C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668" b="24724"/>
            <a:stretch/>
          </p:blipFill>
          <p:spPr>
            <a:xfrm>
              <a:off x="18585174" y="9855494"/>
              <a:ext cx="678435" cy="247704"/>
            </a:xfrm>
            <a:prstGeom prst="rect">
              <a:avLst/>
            </a:prstGeom>
          </p:spPr>
        </p:pic>
        <p:cxnSp>
          <p:nvCxnSpPr>
            <p:cNvPr id="48" name="Elbow Connector 184">
              <a:extLst>
                <a:ext uri="{FF2B5EF4-FFF2-40B4-BE49-F238E27FC236}">
                  <a16:creationId xmlns:a16="http://schemas.microsoft.com/office/drawing/2014/main" id="{D70E16CF-CB9B-766F-D432-3DD840D5CECC}"/>
                </a:ext>
              </a:extLst>
            </p:cNvPr>
            <p:cNvCxnSpPr>
              <a:cxnSpLocks/>
              <a:stCxn id="123" idx="3"/>
              <a:endCxn id="23" idx="1"/>
            </p:cNvCxnSpPr>
            <p:nvPr/>
          </p:nvCxnSpPr>
          <p:spPr>
            <a:xfrm>
              <a:off x="19246780" y="9334581"/>
              <a:ext cx="541587" cy="271660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dash"/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Elbow Connector 184">
              <a:extLst>
                <a:ext uri="{FF2B5EF4-FFF2-40B4-BE49-F238E27FC236}">
                  <a16:creationId xmlns:a16="http://schemas.microsoft.com/office/drawing/2014/main" id="{1B85AC42-A6E1-EDF0-6FC6-4343C31C4062}"/>
                </a:ext>
              </a:extLst>
            </p:cNvPr>
            <p:cNvCxnSpPr>
              <a:cxnSpLocks/>
              <a:stCxn id="47" idx="3"/>
              <a:endCxn id="23" idx="1"/>
            </p:cNvCxnSpPr>
            <p:nvPr/>
          </p:nvCxnSpPr>
          <p:spPr>
            <a:xfrm flipV="1">
              <a:off x="19263609" y="9606241"/>
              <a:ext cx="524758" cy="373105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dash"/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45D224-FF91-7F07-7F3E-FA30CE3FD31D}"/>
                </a:ext>
              </a:extLst>
            </p:cNvPr>
            <p:cNvSpPr/>
            <p:nvPr/>
          </p:nvSpPr>
          <p:spPr>
            <a:xfrm>
              <a:off x="18493114" y="9610116"/>
              <a:ext cx="820933" cy="2115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Field Issues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8D154DC-3818-AC55-7368-83776C90F232}"/>
                </a:ext>
              </a:extLst>
            </p:cNvPr>
            <p:cNvSpPr/>
            <p:nvPr/>
          </p:nvSpPr>
          <p:spPr>
            <a:xfrm>
              <a:off x="20424644" y="10625626"/>
              <a:ext cx="593188" cy="2070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WRAP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1C8433-0ABA-8F90-AE68-1876D3FEB5D4}"/>
                </a:ext>
              </a:extLst>
            </p:cNvPr>
            <p:cNvSpPr/>
            <p:nvPr/>
          </p:nvSpPr>
          <p:spPr>
            <a:xfrm>
              <a:off x="20102616" y="10902769"/>
              <a:ext cx="1064260" cy="2070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KPI Dashboard</a:t>
              </a:r>
            </a:p>
          </p:txBody>
        </p:sp>
        <p:cxnSp>
          <p:nvCxnSpPr>
            <p:cNvPr id="65" name="Elbow Connector 184">
              <a:extLst>
                <a:ext uri="{FF2B5EF4-FFF2-40B4-BE49-F238E27FC236}">
                  <a16:creationId xmlns:a16="http://schemas.microsoft.com/office/drawing/2014/main" id="{E5AEF02F-A87A-D7F4-DDA5-076B7807BD4E}"/>
                </a:ext>
              </a:extLst>
            </p:cNvPr>
            <p:cNvCxnSpPr>
              <a:cxnSpLocks/>
              <a:stCxn id="25" idx="2"/>
              <a:endCxn id="41" idx="0"/>
            </p:cNvCxnSpPr>
            <p:nvPr/>
          </p:nvCxnSpPr>
          <p:spPr>
            <a:xfrm rot="16200000" flipH="1">
              <a:off x="20374021" y="9926911"/>
              <a:ext cx="311596" cy="370830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dash"/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9A75E77-DCBE-15CB-A5EB-05F97DDF3DE0}"/>
                </a:ext>
              </a:extLst>
            </p:cNvPr>
            <p:cNvSpPr/>
            <p:nvPr/>
          </p:nvSpPr>
          <p:spPr>
            <a:xfrm>
              <a:off x="20760856" y="10082276"/>
              <a:ext cx="820933" cy="2115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Quality Reports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B764C43-FDAF-3818-087A-526592E2751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682142" y="9562955"/>
            <a:ext cx="1854696" cy="673548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E69B1278-4A70-AE0D-DDBE-4FF74160E1D9}"/>
              </a:ext>
            </a:extLst>
          </p:cNvPr>
          <p:cNvSpPr/>
          <p:nvPr/>
        </p:nvSpPr>
        <p:spPr>
          <a:xfrm>
            <a:off x="6293041" y="7167170"/>
            <a:ext cx="1243246" cy="234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ECAD BOM, Part Numbers, final schematics</a:t>
            </a:r>
          </a:p>
        </p:txBody>
      </p:sp>
      <p:cxnSp>
        <p:nvCxnSpPr>
          <p:cNvPr id="118" name="Elbow Connector 184">
            <a:extLst>
              <a:ext uri="{FF2B5EF4-FFF2-40B4-BE49-F238E27FC236}">
                <a16:creationId xmlns:a16="http://schemas.microsoft.com/office/drawing/2014/main" id="{445217C9-C11F-BD34-5FD4-D2CC4C614E66}"/>
              </a:ext>
            </a:extLst>
          </p:cNvPr>
          <p:cNvCxnSpPr>
            <a:cxnSpLocks/>
            <a:stCxn id="292" idx="1"/>
            <a:endCxn id="216" idx="3"/>
          </p:cNvCxnSpPr>
          <p:nvPr/>
        </p:nvCxnSpPr>
        <p:spPr>
          <a:xfrm rot="10800000">
            <a:off x="7158419" y="8871534"/>
            <a:ext cx="9719695" cy="739437"/>
          </a:xfrm>
          <a:prstGeom prst="bentConnector3">
            <a:avLst>
              <a:gd name="adj1" fmla="val 3118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233A122-24B3-4123-97C2-192EB14117EB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420" b="17392"/>
          <a:stretch/>
        </p:blipFill>
        <p:spPr>
          <a:xfrm>
            <a:off x="20501289" y="8980096"/>
            <a:ext cx="667422" cy="441756"/>
          </a:xfrm>
          <a:prstGeom prst="rect">
            <a:avLst/>
          </a:prstGeom>
        </p:spPr>
      </p:pic>
      <p:sp>
        <p:nvSpPr>
          <p:cNvPr id="4098" name="Rectangle 4097">
            <a:extLst>
              <a:ext uri="{FF2B5EF4-FFF2-40B4-BE49-F238E27FC236}">
                <a16:creationId xmlns:a16="http://schemas.microsoft.com/office/drawing/2014/main" id="{8D4703B6-B068-643B-A659-E88AFEBF1AD8}"/>
              </a:ext>
            </a:extLst>
          </p:cNvPr>
          <p:cNvSpPr/>
          <p:nvPr/>
        </p:nvSpPr>
        <p:spPr>
          <a:xfrm>
            <a:off x="12757862" y="3278604"/>
            <a:ext cx="776841" cy="14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Used by MCAD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80664E-C6A8-FB08-39A6-21DCC60A2FDC}"/>
              </a:ext>
            </a:extLst>
          </p:cNvPr>
          <p:cNvGrpSpPr/>
          <p:nvPr/>
        </p:nvGrpSpPr>
        <p:grpSpPr>
          <a:xfrm>
            <a:off x="21136514" y="468986"/>
            <a:ext cx="2703761" cy="286103"/>
            <a:chOff x="12601575" y="592579"/>
            <a:chExt cx="2703761" cy="28610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482B041-FCD9-10C7-E4EB-4F49905368D5}"/>
                </a:ext>
              </a:extLst>
            </p:cNvPr>
            <p:cNvCxnSpPr>
              <a:cxnSpLocks/>
            </p:cNvCxnSpPr>
            <p:nvPr/>
          </p:nvCxnSpPr>
          <p:spPr>
            <a:xfrm>
              <a:off x="12601575" y="740183"/>
              <a:ext cx="459690" cy="0"/>
            </a:xfrm>
            <a:prstGeom prst="straightConnector1">
              <a:avLst/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D5940A-B9B8-9971-E0B6-7CC339B2122E}"/>
                </a:ext>
              </a:extLst>
            </p:cNvPr>
            <p:cNvSpPr txBox="1"/>
            <p:nvPr/>
          </p:nvSpPr>
          <p:spPr>
            <a:xfrm>
              <a:off x="13061265" y="601683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Manual</a:t>
              </a:r>
              <a:endParaRPr lang="en-IN" sz="1200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2867DD1-F180-D7AE-8DC5-4E55BD67AA3D}"/>
                </a:ext>
              </a:extLst>
            </p:cNvPr>
            <p:cNvCxnSpPr>
              <a:cxnSpLocks/>
            </p:cNvCxnSpPr>
            <p:nvPr/>
          </p:nvCxnSpPr>
          <p:spPr>
            <a:xfrm>
              <a:off x="13913981" y="731079"/>
              <a:ext cx="459690" cy="0"/>
            </a:xfrm>
            <a:prstGeom prst="straightConnector1">
              <a:avLst/>
            </a:prstGeom>
            <a:ln w="22225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E4165E5-3768-F591-41EE-7BC4C2FDBB68}"/>
                </a:ext>
              </a:extLst>
            </p:cNvPr>
            <p:cNvSpPr txBox="1"/>
            <p:nvPr/>
          </p:nvSpPr>
          <p:spPr>
            <a:xfrm>
              <a:off x="14373671" y="592579"/>
              <a:ext cx="9316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Automatic</a:t>
              </a:r>
              <a:endParaRPr lang="en-IN" sz="1200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2EFF6E-D13A-EF35-E05E-A85CDB22C4A2}"/>
              </a:ext>
            </a:extLst>
          </p:cNvPr>
          <p:cNvSpPr/>
          <p:nvPr/>
        </p:nvSpPr>
        <p:spPr>
          <a:xfrm>
            <a:off x="18739437" y="2475206"/>
            <a:ext cx="154576" cy="118289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9814AD9-4BC0-619F-5F0F-857EE7EA21A8}"/>
              </a:ext>
            </a:extLst>
          </p:cNvPr>
          <p:cNvSpPr/>
          <p:nvPr/>
        </p:nvSpPr>
        <p:spPr>
          <a:xfrm>
            <a:off x="12453698" y="4371935"/>
            <a:ext cx="665727" cy="16736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NRND Notes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37C37772-638F-C85A-AF19-0579C59F9862}"/>
              </a:ext>
            </a:extLst>
          </p:cNvPr>
          <p:cNvSpPr/>
          <p:nvPr/>
        </p:nvSpPr>
        <p:spPr>
          <a:xfrm>
            <a:off x="16890538" y="9786300"/>
            <a:ext cx="154576" cy="118289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EBCF2913-D583-4679-959C-6323A712297E}"/>
              </a:ext>
            </a:extLst>
          </p:cNvPr>
          <p:cNvSpPr/>
          <p:nvPr/>
        </p:nvSpPr>
        <p:spPr>
          <a:xfrm>
            <a:off x="19731384" y="9584091"/>
            <a:ext cx="154576" cy="118289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BC28251-91E1-2423-205B-B18C9BCC9FFC}"/>
              </a:ext>
            </a:extLst>
          </p:cNvPr>
          <p:cNvSpPr/>
          <p:nvPr/>
        </p:nvSpPr>
        <p:spPr>
          <a:xfrm>
            <a:off x="7003842" y="8812388"/>
            <a:ext cx="154576" cy="118289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967074B-F2E0-93BB-6259-F83136C9AB3C}"/>
              </a:ext>
            </a:extLst>
          </p:cNvPr>
          <p:cNvGrpSpPr/>
          <p:nvPr/>
        </p:nvGrpSpPr>
        <p:grpSpPr>
          <a:xfrm>
            <a:off x="509205" y="9336128"/>
            <a:ext cx="11110603" cy="3073275"/>
            <a:chOff x="509205" y="9336128"/>
            <a:chExt cx="11110603" cy="3073275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BADFCACA-C1A0-B681-666D-837AFE84EDEA}"/>
                </a:ext>
              </a:extLst>
            </p:cNvPr>
            <p:cNvSpPr/>
            <p:nvPr/>
          </p:nvSpPr>
          <p:spPr>
            <a:xfrm>
              <a:off x="509205" y="9336128"/>
              <a:ext cx="11110603" cy="3073275"/>
            </a:xfrm>
            <a:prstGeom prst="rect">
              <a:avLst/>
            </a:prstGeom>
            <a:solidFill>
              <a:srgbClr val="E7F3FB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11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36D0635-ADCD-6FE6-9416-319FC842318B}"/>
                </a:ext>
              </a:extLst>
            </p:cNvPr>
            <p:cNvSpPr/>
            <p:nvPr/>
          </p:nvSpPr>
          <p:spPr>
            <a:xfrm>
              <a:off x="583935" y="11956609"/>
              <a:ext cx="1446824" cy="40909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Software</a:t>
              </a:r>
            </a:p>
          </p:txBody>
        </p: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BDD9F6F2-D35F-7F05-A29D-29C642BA4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668" b="24724"/>
            <a:stretch/>
          </p:blipFill>
          <p:spPr>
            <a:xfrm>
              <a:off x="958451" y="10147752"/>
              <a:ext cx="832777" cy="304056"/>
            </a:xfrm>
            <a:prstGeom prst="rect">
              <a:avLst/>
            </a:prstGeom>
          </p:spPr>
        </p:pic>
        <p:pic>
          <p:nvPicPr>
            <p:cNvPr id="223" name="Picture 2" descr="Image result for slack logo">
              <a:extLst>
                <a:ext uri="{FF2B5EF4-FFF2-40B4-BE49-F238E27FC236}">
                  <a16:creationId xmlns:a16="http://schemas.microsoft.com/office/drawing/2014/main" id="{C9C3C9AB-6687-B7DD-E477-0E2AED5548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7" b="27542"/>
            <a:stretch/>
          </p:blipFill>
          <p:spPr bwMode="auto">
            <a:xfrm>
              <a:off x="1040972" y="11192708"/>
              <a:ext cx="909378" cy="260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F9CD9CC9-924E-1A23-B2D8-42B6BA867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90343" y="10208225"/>
              <a:ext cx="1173610" cy="205436"/>
            </a:xfrm>
            <a:prstGeom prst="rect">
              <a:avLst/>
            </a:prstGeom>
          </p:spPr>
        </p:pic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FF85CC1-F477-144A-7736-0061A07EE25A}"/>
                </a:ext>
              </a:extLst>
            </p:cNvPr>
            <p:cNvGrpSpPr/>
            <p:nvPr/>
          </p:nvGrpSpPr>
          <p:grpSpPr>
            <a:xfrm>
              <a:off x="723372" y="9538246"/>
              <a:ext cx="1514005" cy="2010904"/>
              <a:chOff x="1246656" y="9526075"/>
              <a:chExt cx="1768909" cy="2131617"/>
            </a:xfrm>
          </p:grpSpPr>
          <p:sp>
            <p:nvSpPr>
              <p:cNvPr id="4260" name="Rectangle 4259">
                <a:extLst>
                  <a:ext uri="{FF2B5EF4-FFF2-40B4-BE49-F238E27FC236}">
                    <a16:creationId xmlns:a16="http://schemas.microsoft.com/office/drawing/2014/main" id="{AE26FAA8-B060-D31D-DB60-C480C042B832}"/>
                  </a:ext>
                </a:extLst>
              </p:cNvPr>
              <p:cNvSpPr/>
              <p:nvPr/>
            </p:nvSpPr>
            <p:spPr>
              <a:xfrm>
                <a:off x="1246656" y="9526075"/>
                <a:ext cx="1760836" cy="46778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Plan</a:t>
                </a:r>
              </a:p>
            </p:txBody>
          </p:sp>
          <p:sp>
            <p:nvSpPr>
              <p:cNvPr id="4261" name="Rectangle: Rounded Corners 4260">
                <a:extLst>
                  <a:ext uri="{FF2B5EF4-FFF2-40B4-BE49-F238E27FC236}">
                    <a16:creationId xmlns:a16="http://schemas.microsoft.com/office/drawing/2014/main" id="{01B91048-06F5-DF21-0DE7-893CDD058532}"/>
                  </a:ext>
                </a:extLst>
              </p:cNvPr>
              <p:cNvSpPr/>
              <p:nvPr/>
            </p:nvSpPr>
            <p:spPr>
              <a:xfrm>
                <a:off x="1255531" y="10112769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62" name="Rectangle: Rounded Corners 4261">
                <a:extLst>
                  <a:ext uri="{FF2B5EF4-FFF2-40B4-BE49-F238E27FC236}">
                    <a16:creationId xmlns:a16="http://schemas.microsoft.com/office/drawing/2014/main" id="{AE71B992-5964-5D86-370B-4FCD78CD741A}"/>
                  </a:ext>
                </a:extLst>
              </p:cNvPr>
              <p:cNvSpPr/>
              <p:nvPr/>
            </p:nvSpPr>
            <p:spPr>
              <a:xfrm>
                <a:off x="1255531" y="10670672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63" name="Rectangle: Rounded Corners 4262">
                <a:extLst>
                  <a:ext uri="{FF2B5EF4-FFF2-40B4-BE49-F238E27FC236}">
                    <a16:creationId xmlns:a16="http://schemas.microsoft.com/office/drawing/2014/main" id="{9F23C73C-263C-6F2A-5228-7E7610C89C52}"/>
                  </a:ext>
                </a:extLst>
              </p:cNvPr>
              <p:cNvSpPr/>
              <p:nvPr/>
            </p:nvSpPr>
            <p:spPr>
              <a:xfrm>
                <a:off x="1255531" y="11228575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B2823E03-CF4C-D857-1533-860BE3550102}"/>
                </a:ext>
              </a:extLst>
            </p:cNvPr>
            <p:cNvGrpSpPr/>
            <p:nvPr/>
          </p:nvGrpSpPr>
          <p:grpSpPr>
            <a:xfrm>
              <a:off x="2633877" y="9538245"/>
              <a:ext cx="1514005" cy="1484595"/>
              <a:chOff x="1246656" y="9526075"/>
              <a:chExt cx="1768909" cy="1573714"/>
            </a:xfrm>
          </p:grpSpPr>
          <p:sp>
            <p:nvSpPr>
              <p:cNvPr id="4257" name="Rectangle 4256">
                <a:extLst>
                  <a:ext uri="{FF2B5EF4-FFF2-40B4-BE49-F238E27FC236}">
                    <a16:creationId xmlns:a16="http://schemas.microsoft.com/office/drawing/2014/main" id="{ECADB3DA-57BF-EBB8-C921-9EBB64D734A7}"/>
                  </a:ext>
                </a:extLst>
              </p:cNvPr>
              <p:cNvSpPr/>
              <p:nvPr/>
            </p:nvSpPr>
            <p:spPr>
              <a:xfrm>
                <a:off x="1246656" y="9526075"/>
                <a:ext cx="1760836" cy="46778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Code</a:t>
                </a:r>
              </a:p>
            </p:txBody>
          </p:sp>
          <p:sp>
            <p:nvSpPr>
              <p:cNvPr id="4258" name="Rectangle: Rounded Corners 4257">
                <a:extLst>
                  <a:ext uri="{FF2B5EF4-FFF2-40B4-BE49-F238E27FC236}">
                    <a16:creationId xmlns:a16="http://schemas.microsoft.com/office/drawing/2014/main" id="{6EE0A3A3-3FA8-2075-22F4-E78265EC13EC}"/>
                  </a:ext>
                </a:extLst>
              </p:cNvPr>
              <p:cNvSpPr/>
              <p:nvPr/>
            </p:nvSpPr>
            <p:spPr>
              <a:xfrm>
                <a:off x="1255531" y="10112769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59" name="Rectangle: Rounded Corners 4258">
                <a:extLst>
                  <a:ext uri="{FF2B5EF4-FFF2-40B4-BE49-F238E27FC236}">
                    <a16:creationId xmlns:a16="http://schemas.microsoft.com/office/drawing/2014/main" id="{135335BD-A973-3F05-AC5D-9E761C91B006}"/>
                  </a:ext>
                </a:extLst>
              </p:cNvPr>
              <p:cNvSpPr/>
              <p:nvPr/>
            </p:nvSpPr>
            <p:spPr>
              <a:xfrm>
                <a:off x="1255531" y="10670672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AFABD49-F5BD-FCE3-D1D4-39A1B158982C}"/>
                </a:ext>
              </a:extLst>
            </p:cNvPr>
            <p:cNvGrpSpPr/>
            <p:nvPr/>
          </p:nvGrpSpPr>
          <p:grpSpPr>
            <a:xfrm>
              <a:off x="4515938" y="9538245"/>
              <a:ext cx="1514005" cy="2537213"/>
              <a:chOff x="1246656" y="9526075"/>
              <a:chExt cx="1768909" cy="2689520"/>
            </a:xfrm>
          </p:grpSpPr>
          <p:sp>
            <p:nvSpPr>
              <p:cNvPr id="4252" name="Rectangle 4251">
                <a:extLst>
                  <a:ext uri="{FF2B5EF4-FFF2-40B4-BE49-F238E27FC236}">
                    <a16:creationId xmlns:a16="http://schemas.microsoft.com/office/drawing/2014/main" id="{4D85F188-167B-F1DF-AB1E-BA19B3516856}"/>
                  </a:ext>
                </a:extLst>
              </p:cNvPr>
              <p:cNvSpPr/>
              <p:nvPr/>
            </p:nvSpPr>
            <p:spPr>
              <a:xfrm>
                <a:off x="1246656" y="9526075"/>
                <a:ext cx="1760836" cy="46778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Build</a:t>
                </a:r>
              </a:p>
            </p:txBody>
          </p:sp>
          <p:sp>
            <p:nvSpPr>
              <p:cNvPr id="4253" name="Rectangle: Rounded Corners 4252">
                <a:extLst>
                  <a:ext uri="{FF2B5EF4-FFF2-40B4-BE49-F238E27FC236}">
                    <a16:creationId xmlns:a16="http://schemas.microsoft.com/office/drawing/2014/main" id="{907F1113-F906-2C93-FDC0-4DFF0E34ECFE}"/>
                  </a:ext>
                </a:extLst>
              </p:cNvPr>
              <p:cNvSpPr/>
              <p:nvPr/>
            </p:nvSpPr>
            <p:spPr>
              <a:xfrm>
                <a:off x="1255531" y="10112769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54" name="Rectangle: Rounded Corners 4253">
                <a:extLst>
                  <a:ext uri="{FF2B5EF4-FFF2-40B4-BE49-F238E27FC236}">
                    <a16:creationId xmlns:a16="http://schemas.microsoft.com/office/drawing/2014/main" id="{23D4167A-5D06-97ED-05A9-3CC334714EB9}"/>
                  </a:ext>
                </a:extLst>
              </p:cNvPr>
              <p:cNvSpPr/>
              <p:nvPr/>
            </p:nvSpPr>
            <p:spPr>
              <a:xfrm>
                <a:off x="1255531" y="10670672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55" name="Rectangle: Rounded Corners 4254">
                <a:extLst>
                  <a:ext uri="{FF2B5EF4-FFF2-40B4-BE49-F238E27FC236}">
                    <a16:creationId xmlns:a16="http://schemas.microsoft.com/office/drawing/2014/main" id="{5698762E-433D-5088-F3AA-4A0C1D03D40C}"/>
                  </a:ext>
                </a:extLst>
              </p:cNvPr>
              <p:cNvSpPr/>
              <p:nvPr/>
            </p:nvSpPr>
            <p:spPr>
              <a:xfrm>
                <a:off x="1255531" y="11228575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56" name="Rectangle: Rounded Corners 4255">
                <a:extLst>
                  <a:ext uri="{FF2B5EF4-FFF2-40B4-BE49-F238E27FC236}">
                    <a16:creationId xmlns:a16="http://schemas.microsoft.com/office/drawing/2014/main" id="{E0D4ED8F-CE9B-CC1C-41BF-90140D9E7F0B}"/>
                  </a:ext>
                </a:extLst>
              </p:cNvPr>
              <p:cNvSpPr/>
              <p:nvPr/>
            </p:nvSpPr>
            <p:spPr>
              <a:xfrm>
                <a:off x="1255531" y="11786478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7CA327E-23C0-F46C-7AE5-152691351481}"/>
                </a:ext>
              </a:extLst>
            </p:cNvPr>
            <p:cNvGrpSpPr/>
            <p:nvPr/>
          </p:nvGrpSpPr>
          <p:grpSpPr>
            <a:xfrm>
              <a:off x="6521521" y="9551825"/>
              <a:ext cx="1514005" cy="2537213"/>
              <a:chOff x="1246656" y="9526075"/>
              <a:chExt cx="1768909" cy="2689520"/>
            </a:xfrm>
          </p:grpSpPr>
          <p:sp>
            <p:nvSpPr>
              <p:cNvPr id="4247" name="Rectangle 4246">
                <a:extLst>
                  <a:ext uri="{FF2B5EF4-FFF2-40B4-BE49-F238E27FC236}">
                    <a16:creationId xmlns:a16="http://schemas.microsoft.com/office/drawing/2014/main" id="{A15B72B8-D24E-5068-1F05-CCC6783B35FD}"/>
                  </a:ext>
                </a:extLst>
              </p:cNvPr>
              <p:cNvSpPr/>
              <p:nvPr/>
            </p:nvSpPr>
            <p:spPr>
              <a:xfrm>
                <a:off x="1246656" y="9526075"/>
                <a:ext cx="1760836" cy="46778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Verify</a:t>
                </a:r>
              </a:p>
            </p:txBody>
          </p:sp>
          <p:sp>
            <p:nvSpPr>
              <p:cNvPr id="4248" name="Rectangle: Rounded Corners 4247">
                <a:extLst>
                  <a:ext uri="{FF2B5EF4-FFF2-40B4-BE49-F238E27FC236}">
                    <a16:creationId xmlns:a16="http://schemas.microsoft.com/office/drawing/2014/main" id="{882B5610-95CE-DED1-4E33-29FC391E14E3}"/>
                  </a:ext>
                </a:extLst>
              </p:cNvPr>
              <p:cNvSpPr/>
              <p:nvPr/>
            </p:nvSpPr>
            <p:spPr>
              <a:xfrm>
                <a:off x="1255531" y="10112769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49" name="Rectangle: Rounded Corners 4248">
                <a:extLst>
                  <a:ext uri="{FF2B5EF4-FFF2-40B4-BE49-F238E27FC236}">
                    <a16:creationId xmlns:a16="http://schemas.microsoft.com/office/drawing/2014/main" id="{3B469BA8-84E5-579D-75AF-9F0ADA7BBAFC}"/>
                  </a:ext>
                </a:extLst>
              </p:cNvPr>
              <p:cNvSpPr/>
              <p:nvPr/>
            </p:nvSpPr>
            <p:spPr>
              <a:xfrm>
                <a:off x="1255531" y="10670672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50" name="Rectangle: Rounded Corners 4249">
                <a:extLst>
                  <a:ext uri="{FF2B5EF4-FFF2-40B4-BE49-F238E27FC236}">
                    <a16:creationId xmlns:a16="http://schemas.microsoft.com/office/drawing/2014/main" id="{2F4E5AA8-21FA-5660-2A0F-35CC8F4672C6}"/>
                  </a:ext>
                </a:extLst>
              </p:cNvPr>
              <p:cNvSpPr/>
              <p:nvPr/>
            </p:nvSpPr>
            <p:spPr>
              <a:xfrm>
                <a:off x="1255531" y="11228575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51" name="Rectangle: Rounded Corners 4250">
                <a:extLst>
                  <a:ext uri="{FF2B5EF4-FFF2-40B4-BE49-F238E27FC236}">
                    <a16:creationId xmlns:a16="http://schemas.microsoft.com/office/drawing/2014/main" id="{1028D4BB-4BD9-012A-70BE-654ABFD8F365}"/>
                  </a:ext>
                </a:extLst>
              </p:cNvPr>
              <p:cNvSpPr/>
              <p:nvPr/>
            </p:nvSpPr>
            <p:spPr>
              <a:xfrm>
                <a:off x="1255531" y="11786478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98029D3-1B07-89C8-0BA6-4105C31ED2CF}"/>
                </a:ext>
              </a:extLst>
            </p:cNvPr>
            <p:cNvGrpSpPr/>
            <p:nvPr/>
          </p:nvGrpSpPr>
          <p:grpSpPr>
            <a:xfrm>
              <a:off x="8327554" y="9555903"/>
              <a:ext cx="1514005" cy="2010904"/>
              <a:chOff x="1246656" y="9526075"/>
              <a:chExt cx="1768909" cy="2131617"/>
            </a:xfrm>
          </p:grpSpPr>
          <p:sp>
            <p:nvSpPr>
              <p:cNvPr id="4241" name="Rectangle 4240">
                <a:extLst>
                  <a:ext uri="{FF2B5EF4-FFF2-40B4-BE49-F238E27FC236}">
                    <a16:creationId xmlns:a16="http://schemas.microsoft.com/office/drawing/2014/main" id="{A37C71AD-4393-1E6A-0DB4-E080B69279D1}"/>
                  </a:ext>
                </a:extLst>
              </p:cNvPr>
              <p:cNvSpPr/>
              <p:nvPr/>
            </p:nvSpPr>
            <p:spPr>
              <a:xfrm>
                <a:off x="1246656" y="9526075"/>
                <a:ext cx="1760836" cy="46778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i="1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Publish</a:t>
                </a:r>
              </a:p>
            </p:txBody>
          </p:sp>
          <p:sp>
            <p:nvSpPr>
              <p:cNvPr id="4243" name="Rectangle: Rounded Corners 4242">
                <a:extLst>
                  <a:ext uri="{FF2B5EF4-FFF2-40B4-BE49-F238E27FC236}">
                    <a16:creationId xmlns:a16="http://schemas.microsoft.com/office/drawing/2014/main" id="{25629896-121E-FF8B-5B1A-87A96D868A87}"/>
                  </a:ext>
                </a:extLst>
              </p:cNvPr>
              <p:cNvSpPr/>
              <p:nvPr/>
            </p:nvSpPr>
            <p:spPr>
              <a:xfrm>
                <a:off x="1255531" y="10112769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44" name="Rectangle: Rounded Corners 4243">
                <a:extLst>
                  <a:ext uri="{FF2B5EF4-FFF2-40B4-BE49-F238E27FC236}">
                    <a16:creationId xmlns:a16="http://schemas.microsoft.com/office/drawing/2014/main" id="{C31024AA-473D-E181-A2FC-21C9DD541A65}"/>
                  </a:ext>
                </a:extLst>
              </p:cNvPr>
              <p:cNvSpPr/>
              <p:nvPr/>
            </p:nvSpPr>
            <p:spPr>
              <a:xfrm>
                <a:off x="1255531" y="10670672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45" name="Rectangle: Rounded Corners 4244">
                <a:extLst>
                  <a:ext uri="{FF2B5EF4-FFF2-40B4-BE49-F238E27FC236}">
                    <a16:creationId xmlns:a16="http://schemas.microsoft.com/office/drawing/2014/main" id="{48FDA374-FE28-5628-EDE6-7DC320E3C3E4}"/>
                  </a:ext>
                </a:extLst>
              </p:cNvPr>
              <p:cNvSpPr/>
              <p:nvPr/>
            </p:nvSpPr>
            <p:spPr>
              <a:xfrm>
                <a:off x="1255531" y="11228575"/>
                <a:ext cx="1760034" cy="4291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4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231" name="Picture 2" descr="Confluence Integration | Device42 Software">
              <a:extLst>
                <a:ext uri="{FF2B5EF4-FFF2-40B4-BE49-F238E27FC236}">
                  <a16:creationId xmlns:a16="http://schemas.microsoft.com/office/drawing/2014/main" id="{B9CABE67-3A74-2170-0E0F-7C00325DB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379" y="10665973"/>
              <a:ext cx="1296883" cy="358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6" descr="Image result for bitbucket logo">
              <a:extLst>
                <a:ext uri="{FF2B5EF4-FFF2-40B4-BE49-F238E27FC236}">
                  <a16:creationId xmlns:a16="http://schemas.microsoft.com/office/drawing/2014/main" id="{9E7255D5-0D18-BB91-291E-7D7B216820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5" t="40683" r="4322" b="38232"/>
            <a:stretch/>
          </p:blipFill>
          <p:spPr bwMode="auto">
            <a:xfrm>
              <a:off x="2781213" y="10191596"/>
              <a:ext cx="1188390" cy="205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DCDC71DD-9994-0DCC-D720-31F27B39B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58340" y="10624226"/>
              <a:ext cx="1272674" cy="419885"/>
            </a:xfrm>
            <a:prstGeom prst="rect">
              <a:avLst/>
            </a:prstGeom>
          </p:spPr>
        </p:pic>
        <p:pic>
          <p:nvPicPr>
            <p:cNvPr id="235" name="Picture 4">
              <a:extLst>
                <a:ext uri="{FF2B5EF4-FFF2-40B4-BE49-F238E27FC236}">
                  <a16:creationId xmlns:a16="http://schemas.microsoft.com/office/drawing/2014/main" id="{BB5F2D22-163C-DD39-E361-7EC307C406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3">
              <a:extLst>
                <a:ext uri="{BEBA8EAE-BF5A-486C-A8C5-ECC9F3942E4B}">
                  <a14:imgProps xmlns:a14="http://schemas.microsoft.com/office/drawing/2010/main">
                    <a14:imgLayer r:embed="rId44">
                      <a14:imgEffect>
                        <a14:sharpenSoften amount="53000"/>
                      </a14:imgEffect>
                      <a14:imgEffect>
                        <a14:brightnessContrast bright="1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49" r="15322"/>
            <a:stretch/>
          </p:blipFill>
          <p:spPr bwMode="auto">
            <a:xfrm>
              <a:off x="5048543" y="10647754"/>
              <a:ext cx="401320" cy="353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6" name="Picture 2">
              <a:extLst>
                <a:ext uri="{FF2B5EF4-FFF2-40B4-BE49-F238E27FC236}">
                  <a16:creationId xmlns:a16="http://schemas.microsoft.com/office/drawing/2014/main" id="{6BEEEED9-D230-DAD5-78F9-745210B88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BEBA8EAE-BF5A-486C-A8C5-ECC9F3942E4B}">
                  <a14:imgProps xmlns:a14="http://schemas.microsoft.com/office/drawing/2010/main">
                    <a14:imgLayer r:embed="rId46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1527" y="11190939"/>
              <a:ext cx="506537" cy="30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55C8BA3C-DD6C-2197-7554-087677940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306" t="16698" r="4939" b="20790"/>
            <a:stretch/>
          </p:blipFill>
          <p:spPr>
            <a:xfrm>
              <a:off x="4709851" y="11715566"/>
              <a:ext cx="1003059" cy="371008"/>
            </a:xfrm>
            <a:prstGeom prst="rect">
              <a:avLst/>
            </a:prstGeom>
          </p:spPr>
        </p:pic>
        <p:pic>
          <p:nvPicPr>
            <p:cNvPr id="240" name="Picture 6">
              <a:extLst>
                <a:ext uri="{FF2B5EF4-FFF2-40B4-BE49-F238E27FC236}">
                  <a16:creationId xmlns:a16="http://schemas.microsoft.com/office/drawing/2014/main" id="{418EFAC1-E6B2-814E-9859-FED832CB8E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8">
              <a:extLst>
                <a:ext uri="{BEBA8EAE-BF5A-486C-A8C5-ECC9F3942E4B}">
                  <a14:imgProps xmlns:a14="http://schemas.microsoft.com/office/drawing/2010/main">
                    <a14:imgLayer r:embed="rId49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8" t="5183" r="7318"/>
            <a:stretch/>
          </p:blipFill>
          <p:spPr bwMode="auto">
            <a:xfrm>
              <a:off x="7063834" y="10142235"/>
              <a:ext cx="332737" cy="333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8">
              <a:extLst>
                <a:ext uri="{FF2B5EF4-FFF2-40B4-BE49-F238E27FC236}">
                  <a16:creationId xmlns:a16="http://schemas.microsoft.com/office/drawing/2014/main" id="{F7B01912-862D-BF43-972A-7C607C35F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BEBA8EAE-BF5A-486C-A8C5-ECC9F3942E4B}">
                  <a14:imgProps xmlns:a14="http://schemas.microsoft.com/office/drawing/2010/main">
                    <a14:imgLayer r:embed="rId51">
                      <a14:imgEffect>
                        <a14:sharpenSoften amount="5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9671" y="10662402"/>
              <a:ext cx="469121" cy="315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B2B2A3C9-8EEF-004B-267A-EBA685132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73547" y="11243189"/>
              <a:ext cx="1431713" cy="221425"/>
            </a:xfrm>
            <a:prstGeom prst="rect">
              <a:avLst/>
            </a:prstGeom>
          </p:spPr>
        </p:pic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790A62B-5A50-D556-2F16-AD88B241E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8518" y="11716123"/>
              <a:ext cx="1445935" cy="311986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10504C9C-F2B9-F493-3771-9A2267F7D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3215" y="10084362"/>
              <a:ext cx="1272674" cy="419885"/>
            </a:xfrm>
            <a:prstGeom prst="rect">
              <a:avLst/>
            </a:prstGeom>
          </p:spPr>
        </p:pic>
        <p:pic>
          <p:nvPicPr>
            <p:cNvPr id="247" name="Picture 10">
              <a:extLst>
                <a:ext uri="{FF2B5EF4-FFF2-40B4-BE49-F238E27FC236}">
                  <a16:creationId xmlns:a16="http://schemas.microsoft.com/office/drawing/2014/main" id="{8326EEFF-CA03-7C04-DA5C-4B38425A4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BEBA8EAE-BF5A-486C-A8C5-ECC9F3942E4B}">
                  <a14:imgProps xmlns:a14="http://schemas.microsoft.com/office/drawing/2010/main">
                    <a14:imgLayer r:embed="rId55">
                      <a14:imgEffect>
                        <a14:sharpenSoften amount="47000"/>
                      </a14:imgEffect>
                      <a14:imgEffect>
                        <a14:saturation sat="170000"/>
                      </a14:imgEffect>
                      <a14:imgEffect>
                        <a14:brightnessContrast bright="18000" contrast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5478" y="10679560"/>
              <a:ext cx="582856" cy="29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2">
              <a:extLst>
                <a:ext uri="{FF2B5EF4-FFF2-40B4-BE49-F238E27FC236}">
                  <a16:creationId xmlns:a16="http://schemas.microsoft.com/office/drawing/2014/main" id="{F2AB88B0-3CAD-7A6F-A4A5-2212B0C5A9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6">
              <a:extLst>
                <a:ext uri="{BEBA8EAE-BF5A-486C-A8C5-ECC9F3942E4B}">
                  <a14:imgProps xmlns:a14="http://schemas.microsoft.com/office/drawing/2010/main">
                    <a14:imgLayer r:embed="rId57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26" b="1"/>
            <a:stretch/>
          </p:blipFill>
          <p:spPr bwMode="auto">
            <a:xfrm>
              <a:off x="8730069" y="11182471"/>
              <a:ext cx="623811" cy="353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9" name="Elbow Connector 184">
              <a:extLst>
                <a:ext uri="{FF2B5EF4-FFF2-40B4-BE49-F238E27FC236}">
                  <a16:creationId xmlns:a16="http://schemas.microsoft.com/office/drawing/2014/main" id="{58E3CCFF-1976-E9BC-3B89-899EECB9EC78}"/>
                </a:ext>
              </a:extLst>
            </p:cNvPr>
            <p:cNvCxnSpPr>
              <a:cxnSpLocks/>
              <a:stCxn id="4261" idx="3"/>
              <a:endCxn id="4258" idx="1"/>
            </p:cNvCxnSpPr>
            <p:nvPr/>
          </p:nvCxnSpPr>
          <p:spPr>
            <a:xfrm flipV="1">
              <a:off x="2237377" y="10294123"/>
              <a:ext cx="404096" cy="1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0" name="Elbow Connector 184">
              <a:extLst>
                <a:ext uri="{FF2B5EF4-FFF2-40B4-BE49-F238E27FC236}">
                  <a16:creationId xmlns:a16="http://schemas.microsoft.com/office/drawing/2014/main" id="{8F10B725-2347-84BC-C7AB-E88A39AA38AF}"/>
                </a:ext>
              </a:extLst>
            </p:cNvPr>
            <p:cNvCxnSpPr>
              <a:cxnSpLocks/>
              <a:stCxn id="4258" idx="3"/>
              <a:endCxn id="4253" idx="1"/>
            </p:cNvCxnSpPr>
            <p:nvPr/>
          </p:nvCxnSpPr>
          <p:spPr>
            <a:xfrm>
              <a:off x="4147882" y="10294123"/>
              <a:ext cx="375652" cy="0"/>
            </a:xfrm>
            <a:prstGeom prst="straightConnector1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1" name="Elbow Connector 184">
              <a:extLst>
                <a:ext uri="{FF2B5EF4-FFF2-40B4-BE49-F238E27FC236}">
                  <a16:creationId xmlns:a16="http://schemas.microsoft.com/office/drawing/2014/main" id="{81499035-2067-3CCC-F46B-3CFDD2790AD0}"/>
                </a:ext>
              </a:extLst>
            </p:cNvPr>
            <p:cNvCxnSpPr>
              <a:cxnSpLocks/>
              <a:stCxn id="4253" idx="3"/>
              <a:endCxn id="4255" idx="3"/>
            </p:cNvCxnSpPr>
            <p:nvPr/>
          </p:nvCxnSpPr>
          <p:spPr>
            <a:xfrm>
              <a:off x="6029943" y="10294123"/>
              <a:ext cx="12700" cy="1052618"/>
            </a:xfrm>
            <a:prstGeom prst="bentConnector3">
              <a:avLst>
                <a:gd name="adj1" fmla="val 180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2" name="Elbow Connector 184">
              <a:extLst>
                <a:ext uri="{FF2B5EF4-FFF2-40B4-BE49-F238E27FC236}">
                  <a16:creationId xmlns:a16="http://schemas.microsoft.com/office/drawing/2014/main" id="{32A40ECF-0913-7434-23C1-D1561A715FD6}"/>
                </a:ext>
              </a:extLst>
            </p:cNvPr>
            <p:cNvCxnSpPr>
              <a:cxnSpLocks/>
              <a:stCxn id="4254" idx="3"/>
              <a:endCxn id="4253" idx="3"/>
            </p:cNvCxnSpPr>
            <p:nvPr/>
          </p:nvCxnSpPr>
          <p:spPr>
            <a:xfrm flipV="1">
              <a:off x="6029943" y="10294123"/>
              <a:ext cx="12700" cy="526309"/>
            </a:xfrm>
            <a:prstGeom prst="bentConnector3">
              <a:avLst>
                <a:gd name="adj1" fmla="val 180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4" name="Elbow Connector 184">
              <a:extLst>
                <a:ext uri="{FF2B5EF4-FFF2-40B4-BE49-F238E27FC236}">
                  <a16:creationId xmlns:a16="http://schemas.microsoft.com/office/drawing/2014/main" id="{3DF2FDA1-7B0F-4B0A-6BA8-9143A0C6E23F}"/>
                </a:ext>
              </a:extLst>
            </p:cNvPr>
            <p:cNvCxnSpPr>
              <a:cxnSpLocks/>
              <a:stCxn id="4253" idx="3"/>
              <a:endCxn id="4256" idx="3"/>
            </p:cNvCxnSpPr>
            <p:nvPr/>
          </p:nvCxnSpPr>
          <p:spPr>
            <a:xfrm>
              <a:off x="6029943" y="10294123"/>
              <a:ext cx="12700" cy="1578927"/>
            </a:xfrm>
            <a:prstGeom prst="bentConnector3">
              <a:avLst>
                <a:gd name="adj1" fmla="val 180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5" name="Elbow Connector 184">
              <a:extLst>
                <a:ext uri="{FF2B5EF4-FFF2-40B4-BE49-F238E27FC236}">
                  <a16:creationId xmlns:a16="http://schemas.microsoft.com/office/drawing/2014/main" id="{9D27F61F-908B-4D38-11C7-CAC5AF2B053A}"/>
                </a:ext>
              </a:extLst>
            </p:cNvPr>
            <p:cNvCxnSpPr>
              <a:cxnSpLocks/>
              <a:stCxn id="4247" idx="3"/>
              <a:endCxn id="4243" idx="1"/>
            </p:cNvCxnSpPr>
            <p:nvPr/>
          </p:nvCxnSpPr>
          <p:spPr>
            <a:xfrm>
              <a:off x="8028616" y="9772472"/>
              <a:ext cx="306534" cy="539309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224" name="Group 4223">
              <a:extLst>
                <a:ext uri="{FF2B5EF4-FFF2-40B4-BE49-F238E27FC236}">
                  <a16:creationId xmlns:a16="http://schemas.microsoft.com/office/drawing/2014/main" id="{9B03D857-5584-C673-E258-9F15928E9BB6}"/>
                </a:ext>
              </a:extLst>
            </p:cNvPr>
            <p:cNvGrpSpPr/>
            <p:nvPr/>
          </p:nvGrpSpPr>
          <p:grpSpPr>
            <a:xfrm>
              <a:off x="2666429" y="11274224"/>
              <a:ext cx="1415263" cy="698001"/>
              <a:chOff x="2666429" y="11274224"/>
              <a:chExt cx="1415263" cy="698001"/>
            </a:xfrm>
          </p:grpSpPr>
          <p:pic>
            <p:nvPicPr>
              <p:cNvPr id="4237" name="Picture 4" descr="Image result for jenkins logo">
                <a:extLst>
                  <a:ext uri="{FF2B5EF4-FFF2-40B4-BE49-F238E27FC236}">
                    <a16:creationId xmlns:a16="http://schemas.microsoft.com/office/drawing/2014/main" id="{AA9CDFF8-30F4-EE66-4946-6D3E07896F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31" r="18328"/>
              <a:stretch/>
            </p:blipFill>
            <p:spPr bwMode="auto">
              <a:xfrm>
                <a:off x="3659345" y="11589499"/>
                <a:ext cx="364614" cy="354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8" name="Picture 8" descr="Image result for gitlab logo">
                <a:extLst>
                  <a:ext uri="{FF2B5EF4-FFF2-40B4-BE49-F238E27FC236}">
                    <a16:creationId xmlns:a16="http://schemas.microsoft.com/office/drawing/2014/main" id="{95EED6A1-FDF9-4324-541E-9B2D3543FA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9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10" r="15502"/>
              <a:stretch/>
            </p:blipFill>
            <p:spPr bwMode="auto">
              <a:xfrm>
                <a:off x="2666429" y="11563132"/>
                <a:ext cx="490476" cy="409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39" name="Picture 10" descr="Team Foundation Server Logo">
                <a:extLst>
                  <a:ext uri="{FF2B5EF4-FFF2-40B4-BE49-F238E27FC236}">
                    <a16:creationId xmlns:a16="http://schemas.microsoft.com/office/drawing/2014/main" id="{3F7D6416-3F40-AFC5-C05A-7DC4478462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1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44" r="14613"/>
              <a:stretch/>
            </p:blipFill>
            <p:spPr bwMode="auto">
              <a:xfrm>
                <a:off x="3158329" y="11570441"/>
                <a:ext cx="486913" cy="401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40" name="Picture 2" descr="Image result for clearcase logo">
                <a:extLst>
                  <a:ext uri="{FF2B5EF4-FFF2-40B4-BE49-F238E27FC236}">
                    <a16:creationId xmlns:a16="http://schemas.microsoft.com/office/drawing/2014/main" id="{6E662E77-98A4-9CB1-7C70-30E98B3F2A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2">
                <a:clrChange>
                  <a:clrFrom>
                    <a:srgbClr val="FFF9FF"/>
                  </a:clrFrom>
                  <a:clrTo>
                    <a:srgbClr val="FFF9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38" b="25919"/>
              <a:stretch/>
            </p:blipFill>
            <p:spPr bwMode="auto">
              <a:xfrm>
                <a:off x="2670725" y="11274224"/>
                <a:ext cx="1410967" cy="2827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25" name="Rectangle 4224">
              <a:extLst>
                <a:ext uri="{FF2B5EF4-FFF2-40B4-BE49-F238E27FC236}">
                  <a16:creationId xmlns:a16="http://schemas.microsoft.com/office/drawing/2014/main" id="{1BC9318D-FDA5-0469-FE99-CA8038B40480}"/>
                </a:ext>
              </a:extLst>
            </p:cNvPr>
            <p:cNvSpPr/>
            <p:nvPr/>
          </p:nvSpPr>
          <p:spPr>
            <a:xfrm>
              <a:off x="6521520" y="9520974"/>
              <a:ext cx="962864" cy="120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SSDF Compliance</a:t>
              </a:r>
            </a:p>
          </p:txBody>
        </p:sp>
        <p:sp>
          <p:nvSpPr>
            <p:cNvPr id="4226" name="TextBox 4225">
              <a:extLst>
                <a:ext uri="{FF2B5EF4-FFF2-40B4-BE49-F238E27FC236}">
                  <a16:creationId xmlns:a16="http://schemas.microsoft.com/office/drawing/2014/main" id="{632F207A-22DA-2779-B3EA-CC6767150253}"/>
                </a:ext>
              </a:extLst>
            </p:cNvPr>
            <p:cNvSpPr txBox="1"/>
            <p:nvPr/>
          </p:nvSpPr>
          <p:spPr>
            <a:xfrm>
              <a:off x="5706539" y="10165774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CI</a:t>
              </a:r>
              <a:endParaRPr lang="en-IN" sz="1400" b="1"/>
            </a:p>
          </p:txBody>
        </p:sp>
        <p:sp>
          <p:nvSpPr>
            <p:cNvPr id="4227" name="Rectangle 4226">
              <a:extLst>
                <a:ext uri="{FF2B5EF4-FFF2-40B4-BE49-F238E27FC236}">
                  <a16:creationId xmlns:a16="http://schemas.microsoft.com/office/drawing/2014/main" id="{C163FEEB-D1B5-A70E-1CCB-8C2465C18594}"/>
                </a:ext>
              </a:extLst>
            </p:cNvPr>
            <p:cNvSpPr/>
            <p:nvPr/>
          </p:nvSpPr>
          <p:spPr>
            <a:xfrm>
              <a:off x="2725598" y="12033872"/>
              <a:ext cx="1251740" cy="219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Additional tools used by very limited users</a:t>
              </a:r>
            </a:p>
          </p:txBody>
        </p:sp>
        <p:sp>
          <p:nvSpPr>
            <p:cNvPr id="4228" name="Rectangle 4227">
              <a:extLst>
                <a:ext uri="{FF2B5EF4-FFF2-40B4-BE49-F238E27FC236}">
                  <a16:creationId xmlns:a16="http://schemas.microsoft.com/office/drawing/2014/main" id="{ED25D768-6126-82EB-EEFB-469517DD6368}"/>
                </a:ext>
              </a:extLst>
            </p:cNvPr>
            <p:cNvSpPr/>
            <p:nvPr/>
          </p:nvSpPr>
          <p:spPr>
            <a:xfrm>
              <a:off x="9673365" y="10410576"/>
              <a:ext cx="154576" cy="936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29" name="Elbow Connector 184">
              <a:extLst>
                <a:ext uri="{FF2B5EF4-FFF2-40B4-BE49-F238E27FC236}">
                  <a16:creationId xmlns:a16="http://schemas.microsoft.com/office/drawing/2014/main" id="{5E85EF39-7417-188A-E6CB-DD8B18127EE0}"/>
                </a:ext>
              </a:extLst>
            </p:cNvPr>
            <p:cNvCxnSpPr>
              <a:cxnSpLocks/>
              <a:stCxn id="4228" idx="3"/>
              <a:endCxn id="4230" idx="1"/>
            </p:cNvCxnSpPr>
            <p:nvPr/>
          </p:nvCxnSpPr>
          <p:spPr>
            <a:xfrm>
              <a:off x="9827941" y="10457412"/>
              <a:ext cx="473742" cy="1105317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30" name="Rectangle: Rounded Corners 4229">
              <a:extLst>
                <a:ext uri="{FF2B5EF4-FFF2-40B4-BE49-F238E27FC236}">
                  <a16:creationId xmlns:a16="http://schemas.microsoft.com/office/drawing/2014/main" id="{C8E966E9-9C94-C3E8-FC29-778BB8901691}"/>
                </a:ext>
              </a:extLst>
            </p:cNvPr>
            <p:cNvSpPr/>
            <p:nvPr/>
          </p:nvSpPr>
          <p:spPr>
            <a:xfrm>
              <a:off x="10301683" y="11431471"/>
              <a:ext cx="1003059" cy="26251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Customers</a:t>
              </a:r>
            </a:p>
          </p:txBody>
        </p:sp>
        <p:sp>
          <p:nvSpPr>
            <p:cNvPr id="4231" name="Rectangle: Rounded Corners 4230">
              <a:extLst>
                <a:ext uri="{FF2B5EF4-FFF2-40B4-BE49-F238E27FC236}">
                  <a16:creationId xmlns:a16="http://schemas.microsoft.com/office/drawing/2014/main" id="{D304A8F2-FDC6-7CBC-A16F-9B4BFF17C919}"/>
                </a:ext>
              </a:extLst>
            </p:cNvPr>
            <p:cNvSpPr/>
            <p:nvPr/>
          </p:nvSpPr>
          <p:spPr>
            <a:xfrm>
              <a:off x="10301683" y="11859035"/>
              <a:ext cx="1003059" cy="26251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b="1" i="1">
                  <a:solidFill>
                    <a:schemeClr val="accent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Keysight.com</a:t>
              </a:r>
            </a:p>
          </p:txBody>
        </p:sp>
        <p:cxnSp>
          <p:nvCxnSpPr>
            <p:cNvPr id="4232" name="Elbow Connector 184">
              <a:extLst>
                <a:ext uri="{FF2B5EF4-FFF2-40B4-BE49-F238E27FC236}">
                  <a16:creationId xmlns:a16="http://schemas.microsoft.com/office/drawing/2014/main" id="{00B8E61C-7E0C-0DE8-1695-987EDDB20B15}"/>
                </a:ext>
              </a:extLst>
            </p:cNvPr>
            <p:cNvCxnSpPr>
              <a:cxnSpLocks/>
              <a:stCxn id="4228" idx="3"/>
              <a:endCxn id="4231" idx="1"/>
            </p:cNvCxnSpPr>
            <p:nvPr/>
          </p:nvCxnSpPr>
          <p:spPr>
            <a:xfrm>
              <a:off x="9827941" y="10457412"/>
              <a:ext cx="473742" cy="1532881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33" name="Rectangle 4232">
              <a:extLst>
                <a:ext uri="{FF2B5EF4-FFF2-40B4-BE49-F238E27FC236}">
                  <a16:creationId xmlns:a16="http://schemas.microsoft.com/office/drawing/2014/main" id="{C34CD71D-A5E4-AE91-BB93-DFABF10A5935}"/>
                </a:ext>
              </a:extLst>
            </p:cNvPr>
            <p:cNvSpPr/>
            <p:nvPr/>
          </p:nvSpPr>
          <p:spPr>
            <a:xfrm rot="16200000">
              <a:off x="9664073" y="11048460"/>
              <a:ext cx="809911" cy="191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Software Package publish</a:t>
              </a:r>
            </a:p>
          </p:txBody>
        </p:sp>
        <p:sp>
          <p:nvSpPr>
            <p:cNvPr id="4234" name="Rectangle 4233">
              <a:extLst>
                <a:ext uri="{FF2B5EF4-FFF2-40B4-BE49-F238E27FC236}">
                  <a16:creationId xmlns:a16="http://schemas.microsoft.com/office/drawing/2014/main" id="{7A4CE052-4E18-EC27-4551-B019274C2647}"/>
                </a:ext>
              </a:extLst>
            </p:cNvPr>
            <p:cNvSpPr/>
            <p:nvPr/>
          </p:nvSpPr>
          <p:spPr>
            <a:xfrm>
              <a:off x="9679653" y="10112281"/>
              <a:ext cx="154576" cy="936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35" name="Rectangle 4234">
              <a:extLst>
                <a:ext uri="{FF2B5EF4-FFF2-40B4-BE49-F238E27FC236}">
                  <a16:creationId xmlns:a16="http://schemas.microsoft.com/office/drawing/2014/main" id="{F5079EDA-DF2C-DF95-BDA1-65C58C130B44}"/>
                </a:ext>
              </a:extLst>
            </p:cNvPr>
            <p:cNvSpPr/>
            <p:nvPr/>
          </p:nvSpPr>
          <p:spPr>
            <a:xfrm>
              <a:off x="10542239" y="10045070"/>
              <a:ext cx="839719" cy="2128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Software package information </a:t>
              </a:r>
            </a:p>
          </p:txBody>
        </p:sp>
        <p:sp>
          <p:nvSpPr>
            <p:cNvPr id="4236" name="Rectangle 4235">
              <a:extLst>
                <a:ext uri="{FF2B5EF4-FFF2-40B4-BE49-F238E27FC236}">
                  <a16:creationId xmlns:a16="http://schemas.microsoft.com/office/drawing/2014/main" id="{87278442-B130-F805-0A4B-31B7622CB588}"/>
                </a:ext>
              </a:extLst>
            </p:cNvPr>
            <p:cNvSpPr/>
            <p:nvPr/>
          </p:nvSpPr>
          <p:spPr>
            <a:xfrm>
              <a:off x="6205546" y="12208232"/>
              <a:ext cx="3186053" cy="144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*</a:t>
              </a:r>
              <a:r>
                <a:rPr lang="en-US" sz="800" b="1" i="1" err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CloudBees</a:t>
              </a:r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compliance tool implementation can be done in future </a:t>
              </a:r>
            </a:p>
          </p:txBody>
        </p:sp>
      </p:grpSp>
      <p:cxnSp>
        <p:nvCxnSpPr>
          <p:cNvPr id="4151" name="Elbow Connector 184">
            <a:extLst>
              <a:ext uri="{FF2B5EF4-FFF2-40B4-BE49-F238E27FC236}">
                <a16:creationId xmlns:a16="http://schemas.microsoft.com/office/drawing/2014/main" id="{62139D67-10AE-CFD4-6C89-CEB4D9155C22}"/>
              </a:ext>
            </a:extLst>
          </p:cNvPr>
          <p:cNvCxnSpPr>
            <a:cxnSpLocks/>
            <a:stCxn id="4234" idx="3"/>
          </p:cNvCxnSpPr>
          <p:nvPr/>
        </p:nvCxnSpPr>
        <p:spPr>
          <a:xfrm flipV="1">
            <a:off x="9834229" y="8514217"/>
            <a:ext cx="5415832" cy="1644900"/>
          </a:xfrm>
          <a:prstGeom prst="bentConnector3">
            <a:avLst>
              <a:gd name="adj1" fmla="val 6039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8" name="Elbow Connector 184">
            <a:extLst>
              <a:ext uri="{FF2B5EF4-FFF2-40B4-BE49-F238E27FC236}">
                <a16:creationId xmlns:a16="http://schemas.microsoft.com/office/drawing/2014/main" id="{036184EE-6D58-A852-D0AE-D5E74A262A8A}"/>
              </a:ext>
            </a:extLst>
          </p:cNvPr>
          <p:cNvCxnSpPr>
            <a:cxnSpLocks/>
            <a:stCxn id="4234" idx="3"/>
          </p:cNvCxnSpPr>
          <p:nvPr/>
        </p:nvCxnSpPr>
        <p:spPr>
          <a:xfrm flipV="1">
            <a:off x="9834229" y="8158137"/>
            <a:ext cx="93891" cy="2000980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269" name="Group 4268">
            <a:extLst>
              <a:ext uri="{FF2B5EF4-FFF2-40B4-BE49-F238E27FC236}">
                <a16:creationId xmlns:a16="http://schemas.microsoft.com/office/drawing/2014/main" id="{128C64A1-BFB3-4A25-B024-3CF9971ECB60}"/>
              </a:ext>
            </a:extLst>
          </p:cNvPr>
          <p:cNvGrpSpPr/>
          <p:nvPr/>
        </p:nvGrpSpPr>
        <p:grpSpPr>
          <a:xfrm>
            <a:off x="19896695" y="6468594"/>
            <a:ext cx="3916338" cy="2323231"/>
            <a:chOff x="19923937" y="2166011"/>
            <a:chExt cx="3916338" cy="2323231"/>
          </a:xfrm>
        </p:grpSpPr>
        <p:sp>
          <p:nvSpPr>
            <p:cNvPr id="4270" name="Rectangle 4269">
              <a:extLst>
                <a:ext uri="{FF2B5EF4-FFF2-40B4-BE49-F238E27FC236}">
                  <a16:creationId xmlns:a16="http://schemas.microsoft.com/office/drawing/2014/main" id="{83A5072B-7A38-8363-7094-0AE093A11A8B}"/>
                </a:ext>
              </a:extLst>
            </p:cNvPr>
            <p:cNvSpPr/>
            <p:nvPr/>
          </p:nvSpPr>
          <p:spPr>
            <a:xfrm>
              <a:off x="19978208" y="2166011"/>
              <a:ext cx="3862067" cy="2323231"/>
            </a:xfrm>
            <a:prstGeom prst="rect">
              <a:avLst/>
            </a:prstGeom>
            <a:solidFill>
              <a:srgbClr val="E7F3FB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1"/>
            </a:p>
          </p:txBody>
        </p:sp>
        <p:sp>
          <p:nvSpPr>
            <p:cNvPr id="4271" name="Rectangle 4270">
              <a:extLst>
                <a:ext uri="{FF2B5EF4-FFF2-40B4-BE49-F238E27FC236}">
                  <a16:creationId xmlns:a16="http://schemas.microsoft.com/office/drawing/2014/main" id="{483875AF-E13A-EDBD-1A87-35AA216508BF}"/>
                </a:ext>
              </a:extLst>
            </p:cNvPr>
            <p:cNvSpPr/>
            <p:nvPr/>
          </p:nvSpPr>
          <p:spPr>
            <a:xfrm>
              <a:off x="20008206" y="4213558"/>
              <a:ext cx="1408473" cy="24813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Supply Chain </a:t>
              </a:r>
              <a:endParaRPr lang="en-IN" sz="1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72" name="Picture 4271">
              <a:extLst>
                <a:ext uri="{FF2B5EF4-FFF2-40B4-BE49-F238E27FC236}">
                  <a16:creationId xmlns:a16="http://schemas.microsoft.com/office/drawing/2014/main" id="{55863DEF-4E01-BC00-80DA-E68ECDB42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22714179" y="4142320"/>
              <a:ext cx="1091683" cy="300483"/>
            </a:xfrm>
            <a:prstGeom prst="rect">
              <a:avLst/>
            </a:prstGeom>
          </p:spPr>
        </p:pic>
        <p:grpSp>
          <p:nvGrpSpPr>
            <p:cNvPr id="4273" name="Group 4272">
              <a:extLst>
                <a:ext uri="{FF2B5EF4-FFF2-40B4-BE49-F238E27FC236}">
                  <a16:creationId xmlns:a16="http://schemas.microsoft.com/office/drawing/2014/main" id="{A6BC97DE-566E-98C4-B53F-37F414FEB610}"/>
                </a:ext>
              </a:extLst>
            </p:cNvPr>
            <p:cNvGrpSpPr/>
            <p:nvPr/>
          </p:nvGrpSpPr>
          <p:grpSpPr>
            <a:xfrm>
              <a:off x="22444301" y="2764161"/>
              <a:ext cx="1035817" cy="444214"/>
              <a:chOff x="20526146" y="7452487"/>
              <a:chExt cx="918145" cy="389750"/>
            </a:xfrm>
          </p:grpSpPr>
          <p:pic>
            <p:nvPicPr>
              <p:cNvPr id="4284" name="Picture 4283">
                <a:extLst>
                  <a:ext uri="{FF2B5EF4-FFF2-40B4-BE49-F238E27FC236}">
                    <a16:creationId xmlns:a16="http://schemas.microsoft.com/office/drawing/2014/main" id="{DB2200A0-ED44-779A-C3C3-C085144E4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4"/>
              <a:srcRect l="39950"/>
              <a:stretch/>
            </p:blipFill>
            <p:spPr>
              <a:xfrm>
                <a:off x="20791610" y="7596749"/>
                <a:ext cx="407147" cy="245488"/>
              </a:xfrm>
              <a:prstGeom prst="rect">
                <a:avLst/>
              </a:prstGeom>
            </p:spPr>
          </p:pic>
          <p:pic>
            <p:nvPicPr>
              <p:cNvPr id="4285" name="Picture 2" descr="Image result for Kinaxis Logo Transparent">
                <a:extLst>
                  <a:ext uri="{FF2B5EF4-FFF2-40B4-BE49-F238E27FC236}">
                    <a16:creationId xmlns:a16="http://schemas.microsoft.com/office/drawing/2014/main" id="{31E7FDA4-5C49-EE15-3AC8-4E4E2A664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>
                <a:clrChange>
                  <a:clrFrom>
                    <a:srgbClr val="FBFDFC"/>
                  </a:clrFrom>
                  <a:clrTo>
                    <a:srgbClr val="FBFD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26146" y="7452487"/>
                <a:ext cx="918145" cy="132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74" name="Picture 8" descr="Forced Labor Risk Management ...">
              <a:extLst>
                <a:ext uri="{FF2B5EF4-FFF2-40B4-BE49-F238E27FC236}">
                  <a16:creationId xmlns:a16="http://schemas.microsoft.com/office/drawing/2014/main" id="{750F9CD6-0334-6C78-FA47-A005D8354A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3" t="17425" r="8220" b="15431"/>
            <a:stretch/>
          </p:blipFill>
          <p:spPr bwMode="auto">
            <a:xfrm>
              <a:off x="20014630" y="3435235"/>
              <a:ext cx="1105050" cy="445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5" name="TextBox 4274">
              <a:extLst>
                <a:ext uri="{FF2B5EF4-FFF2-40B4-BE49-F238E27FC236}">
                  <a16:creationId xmlns:a16="http://schemas.microsoft.com/office/drawing/2014/main" id="{06BBCEBB-13F1-A45C-FA3D-5C6D5BCE2242}"/>
                </a:ext>
              </a:extLst>
            </p:cNvPr>
            <p:cNvSpPr txBox="1"/>
            <p:nvPr/>
          </p:nvSpPr>
          <p:spPr>
            <a:xfrm>
              <a:off x="20234920" y="3708081"/>
              <a:ext cx="1020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Supply chain risk analysis</a:t>
              </a:r>
              <a:endParaRPr lang="en-IN" sz="1000"/>
            </a:p>
          </p:txBody>
        </p:sp>
        <p:cxnSp>
          <p:nvCxnSpPr>
            <p:cNvPr id="4276" name="Elbow Connector 184">
              <a:extLst>
                <a:ext uri="{FF2B5EF4-FFF2-40B4-BE49-F238E27FC236}">
                  <a16:creationId xmlns:a16="http://schemas.microsoft.com/office/drawing/2014/main" id="{806FB476-B25E-C802-D869-98A04500D5E6}"/>
                </a:ext>
              </a:extLst>
            </p:cNvPr>
            <p:cNvCxnSpPr>
              <a:cxnSpLocks/>
              <a:stCxn id="4274" idx="3"/>
              <a:endCxn id="4277" idx="0"/>
            </p:cNvCxnSpPr>
            <p:nvPr/>
          </p:nvCxnSpPr>
          <p:spPr>
            <a:xfrm>
              <a:off x="21119680" y="3658112"/>
              <a:ext cx="557399" cy="169437"/>
            </a:xfrm>
            <a:prstGeom prst="bentConnector2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dash"/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77" name="TextBox 4276">
              <a:extLst>
                <a:ext uri="{FF2B5EF4-FFF2-40B4-BE49-F238E27FC236}">
                  <a16:creationId xmlns:a16="http://schemas.microsoft.com/office/drawing/2014/main" id="{9470C010-F843-5138-4B61-5260D314DF5E}"/>
                </a:ext>
              </a:extLst>
            </p:cNvPr>
            <p:cNvSpPr txBox="1"/>
            <p:nvPr/>
          </p:nvSpPr>
          <p:spPr>
            <a:xfrm>
              <a:off x="21199717" y="3827549"/>
              <a:ext cx="954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Commodity Managers, Buyers </a:t>
              </a:r>
              <a:endParaRPr lang="en-IN" sz="800"/>
            </a:p>
          </p:txBody>
        </p:sp>
        <p:sp>
          <p:nvSpPr>
            <p:cNvPr id="4278" name="Rectangle 4277">
              <a:extLst>
                <a:ext uri="{FF2B5EF4-FFF2-40B4-BE49-F238E27FC236}">
                  <a16:creationId xmlns:a16="http://schemas.microsoft.com/office/drawing/2014/main" id="{60835A58-5475-2A78-5944-7A88EE3DA1AF}"/>
                </a:ext>
              </a:extLst>
            </p:cNvPr>
            <p:cNvSpPr/>
            <p:nvPr/>
          </p:nvSpPr>
          <p:spPr>
            <a:xfrm>
              <a:off x="20310457" y="3403328"/>
              <a:ext cx="752600" cy="1205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i="1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AML, BOM Info</a:t>
              </a:r>
            </a:p>
          </p:txBody>
        </p:sp>
        <p:sp>
          <p:nvSpPr>
            <p:cNvPr id="4279" name="TextBox 4278">
              <a:extLst>
                <a:ext uri="{FF2B5EF4-FFF2-40B4-BE49-F238E27FC236}">
                  <a16:creationId xmlns:a16="http://schemas.microsoft.com/office/drawing/2014/main" id="{79E2BB13-8E42-21CD-1466-9D9E117C4E64}"/>
                </a:ext>
              </a:extLst>
            </p:cNvPr>
            <p:cNvSpPr txBox="1"/>
            <p:nvPr/>
          </p:nvSpPr>
          <p:spPr>
            <a:xfrm>
              <a:off x="22554847" y="3331323"/>
              <a:ext cx="1079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Part qualification test before CO release</a:t>
              </a:r>
              <a:endParaRPr lang="en-IN" sz="800"/>
            </a:p>
          </p:txBody>
        </p:sp>
        <p:pic>
          <p:nvPicPr>
            <p:cNvPr id="4281" name="Picture 4280">
              <a:extLst>
                <a:ext uri="{FF2B5EF4-FFF2-40B4-BE49-F238E27FC236}">
                  <a16:creationId xmlns:a16="http://schemas.microsoft.com/office/drawing/2014/main" id="{A32D4DDA-7A2C-D42A-BCCC-D16CE8F58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22412553" y="3620607"/>
              <a:ext cx="1205178" cy="311375"/>
            </a:xfrm>
            <a:prstGeom prst="rect">
              <a:avLst/>
            </a:prstGeom>
          </p:spPr>
        </p:pic>
        <p:pic>
          <p:nvPicPr>
            <p:cNvPr id="4283" name="Picture 4282">
              <a:extLst>
                <a:ext uri="{FF2B5EF4-FFF2-40B4-BE49-F238E27FC236}">
                  <a16:creationId xmlns:a16="http://schemas.microsoft.com/office/drawing/2014/main" id="{C47F5981-D60F-D8E1-4FC0-7B0936A51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6270" b="26068"/>
            <a:stretch/>
          </p:blipFill>
          <p:spPr>
            <a:xfrm>
              <a:off x="21992470" y="2264261"/>
              <a:ext cx="1182898" cy="316055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FC2673-6942-17D8-3DAC-8251D0D63B66}"/>
                </a:ext>
              </a:extLst>
            </p:cNvPr>
            <p:cNvSpPr txBox="1"/>
            <p:nvPr/>
          </p:nvSpPr>
          <p:spPr>
            <a:xfrm>
              <a:off x="19923937" y="2641001"/>
              <a:ext cx="1533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Demand Management and Sales and Operations Planning</a:t>
              </a:r>
            </a:p>
            <a:p>
              <a:pPr algn="ctr"/>
              <a:r>
                <a:rPr lang="en-US" sz="800"/>
                <a:t>(Used by Product Manager)</a:t>
              </a:r>
              <a:endParaRPr lang="en-IN" sz="800"/>
            </a:p>
          </p:txBody>
        </p:sp>
      </p:grpSp>
      <p:pic>
        <p:nvPicPr>
          <p:cNvPr id="263" name="Picture 2" descr="Ms Project Icon #47576 - Free Icons Library">
            <a:extLst>
              <a:ext uri="{FF2B5EF4-FFF2-40B4-BE49-F238E27FC236}">
                <a16:creationId xmlns:a16="http://schemas.microsoft.com/office/drawing/2014/main" id="{AF9C84FC-E617-06BD-9458-8A7ED4DF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007" y="11300310"/>
            <a:ext cx="1090439" cy="4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6BC68E0F-8C25-1A46-8F11-D4E695D91CD6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668" b="24724"/>
          <a:stretch/>
        </p:blipFill>
        <p:spPr>
          <a:xfrm>
            <a:off x="19606764" y="11762129"/>
            <a:ext cx="582853" cy="212806"/>
          </a:xfrm>
          <a:prstGeom prst="rect">
            <a:avLst/>
          </a:prstGeom>
        </p:spPr>
      </p:pic>
      <p:sp>
        <p:nvSpPr>
          <p:cNvPr id="266" name="Rectangle 265">
            <a:extLst>
              <a:ext uri="{FF2B5EF4-FFF2-40B4-BE49-F238E27FC236}">
                <a16:creationId xmlns:a16="http://schemas.microsoft.com/office/drawing/2014/main" id="{9AEE8FEB-7FB6-9C65-E08D-55CB7E1AC7F6}"/>
              </a:ext>
            </a:extLst>
          </p:cNvPr>
          <p:cNvSpPr/>
          <p:nvPr/>
        </p:nvSpPr>
        <p:spPr>
          <a:xfrm>
            <a:off x="19536044" y="12020403"/>
            <a:ext cx="848371" cy="21280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Detailed planning for Software team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97709D0-1FD9-40DA-D15D-343D7E25DEEC}"/>
              </a:ext>
            </a:extLst>
          </p:cNvPr>
          <p:cNvSpPr/>
          <p:nvPr/>
        </p:nvSpPr>
        <p:spPr>
          <a:xfrm>
            <a:off x="4531621" y="5606105"/>
            <a:ext cx="1326889" cy="84152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 i="1">
              <a:solidFill>
                <a:schemeClr val="accent5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7" name="Picture 2" descr="Features - AllSpice.io">
            <a:extLst>
              <a:ext uri="{FF2B5EF4-FFF2-40B4-BE49-F238E27FC236}">
                <a16:creationId xmlns:a16="http://schemas.microsoft.com/office/drawing/2014/main" id="{C14C415A-3F89-9027-B6CD-A9F8EA6C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76" y="5630693"/>
            <a:ext cx="1331273" cy="53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7D6A4471-445E-5FED-A14F-CE4FCF655F78}"/>
              </a:ext>
            </a:extLst>
          </p:cNvPr>
          <p:cNvSpPr/>
          <p:nvPr/>
        </p:nvSpPr>
        <p:spPr>
          <a:xfrm>
            <a:off x="4722849" y="6166676"/>
            <a:ext cx="895729" cy="22353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PCB Layout Design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66CD8CC-D3E5-5725-DE97-EE10E3DCC253}"/>
              </a:ext>
            </a:extLst>
          </p:cNvPr>
          <p:cNvSpPr/>
          <p:nvPr/>
        </p:nvSpPr>
        <p:spPr>
          <a:xfrm>
            <a:off x="5830592" y="5933218"/>
            <a:ext cx="1243246" cy="234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ECAD BOM, Part Numbers, </a:t>
            </a:r>
          </a:p>
        </p:txBody>
      </p:sp>
      <p:pic>
        <p:nvPicPr>
          <p:cNvPr id="303" name="Picture 2" descr="Image result for jitterbit icon">
            <a:extLst>
              <a:ext uri="{FF2B5EF4-FFF2-40B4-BE49-F238E27FC236}">
                <a16:creationId xmlns:a16="http://schemas.microsoft.com/office/drawing/2014/main" id="{36AD0051-757E-7466-89F2-B430BBF04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" t="16555" r="3983" b="15298"/>
          <a:stretch/>
        </p:blipFill>
        <p:spPr bwMode="auto">
          <a:xfrm>
            <a:off x="14862816" y="3230393"/>
            <a:ext cx="325707" cy="26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29C197C7-DEDE-973D-65B4-697CE90C2416}"/>
              </a:ext>
            </a:extLst>
          </p:cNvPr>
          <p:cNvSpPr txBox="1"/>
          <p:nvPr/>
        </p:nvSpPr>
        <p:spPr>
          <a:xfrm>
            <a:off x="16543220" y="2707145"/>
            <a:ext cx="1008173" cy="354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800" b="1" i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Products, trade-in approvals, Assets, Entitlements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CFB4634-257B-29ED-8184-2DD721444BA2}"/>
              </a:ext>
            </a:extLst>
          </p:cNvPr>
          <p:cNvSpPr txBox="1"/>
          <p:nvPr/>
        </p:nvSpPr>
        <p:spPr>
          <a:xfrm>
            <a:off x="18382140" y="3252752"/>
            <a:ext cx="1501618" cy="295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800" b="1" i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licensing system used for NS products and some VS products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6EA71A2-7834-35DC-417D-311F82FB1191}"/>
              </a:ext>
            </a:extLst>
          </p:cNvPr>
          <p:cNvSpPr txBox="1"/>
          <p:nvPr/>
        </p:nvSpPr>
        <p:spPr>
          <a:xfrm>
            <a:off x="17867759" y="8164625"/>
            <a:ext cx="1458051" cy="407387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800" b="1" i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>
                <a:solidFill>
                  <a:schemeClr val="tx1"/>
                </a:solidFill>
              </a:rPr>
              <a:t>Parts data, BOMS, Item Master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SFDC attributes, Pricing data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Cost data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5C10B6A-E23F-2E9B-0586-B5563C779BE6}"/>
              </a:ext>
            </a:extLst>
          </p:cNvPr>
          <p:cNvSpPr txBox="1"/>
          <p:nvPr/>
        </p:nvSpPr>
        <p:spPr>
          <a:xfrm>
            <a:off x="20135029" y="4858713"/>
            <a:ext cx="1710427" cy="21544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800" b="1" i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>
                <a:solidFill>
                  <a:schemeClr val="tx1"/>
                </a:solidFill>
              </a:rPr>
              <a:t>Manufacturing Fixtures (JTAG, etc.)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E656FC91-014A-58DA-CCC6-F82359112F84}"/>
              </a:ext>
            </a:extLst>
          </p:cNvPr>
          <p:cNvSpPr txBox="1"/>
          <p:nvPr/>
        </p:nvSpPr>
        <p:spPr>
          <a:xfrm>
            <a:off x="20140145" y="4598377"/>
            <a:ext cx="1705311" cy="21544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800" b="1" i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>
                <a:solidFill>
                  <a:schemeClr val="tx1"/>
                </a:solidFill>
              </a:rPr>
              <a:t>DFM (Design for Manufacturability)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1CAE2E9-126D-C1A0-2FD2-9FC142091DC2}"/>
              </a:ext>
            </a:extLst>
          </p:cNvPr>
          <p:cNvSpPr txBox="1"/>
          <p:nvPr/>
        </p:nvSpPr>
        <p:spPr>
          <a:xfrm>
            <a:off x="21937238" y="4597503"/>
            <a:ext cx="1710427" cy="21544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800" b="1" i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>
                <a:solidFill>
                  <a:schemeClr val="tx1"/>
                </a:solidFill>
              </a:rPr>
              <a:t>Assembly &amp; Test Procedures 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FE8CDE28-E934-F512-9F11-E30AC34BFE01}"/>
              </a:ext>
            </a:extLst>
          </p:cNvPr>
          <p:cNvSpPr txBox="1"/>
          <p:nvPr/>
        </p:nvSpPr>
        <p:spPr>
          <a:xfrm>
            <a:off x="21937238" y="4874662"/>
            <a:ext cx="1710427" cy="21544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800" b="1" i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>
                <a:solidFill>
                  <a:schemeClr val="tx1"/>
                </a:solidFill>
              </a:rPr>
              <a:t>Packaging Finalized </a:t>
            </a:r>
          </a:p>
        </p:txBody>
      </p:sp>
      <p:sp>
        <p:nvSpPr>
          <p:cNvPr id="2050" name="Rectangle 2049">
            <a:extLst>
              <a:ext uri="{FF2B5EF4-FFF2-40B4-BE49-F238E27FC236}">
                <a16:creationId xmlns:a16="http://schemas.microsoft.com/office/drawing/2014/main" id="{748AD718-2E9B-C6CE-D1E6-747603D6C88C}"/>
              </a:ext>
            </a:extLst>
          </p:cNvPr>
          <p:cNvSpPr/>
          <p:nvPr/>
        </p:nvSpPr>
        <p:spPr>
          <a:xfrm>
            <a:off x="9569172" y="4406848"/>
            <a:ext cx="1335738" cy="25373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Components, BOM information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B9A28BF6-C70B-A801-D4F6-D10C3C917DFC}"/>
              </a:ext>
            </a:extLst>
          </p:cNvPr>
          <p:cNvSpPr/>
          <p:nvPr/>
        </p:nvSpPr>
        <p:spPr>
          <a:xfrm>
            <a:off x="9257059" y="3238922"/>
            <a:ext cx="1239028" cy="19324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search repository</a:t>
            </a:r>
          </a:p>
        </p:txBody>
      </p:sp>
      <p:cxnSp>
        <p:nvCxnSpPr>
          <p:cNvPr id="54" name="Elbow Connector 184">
            <a:extLst>
              <a:ext uri="{FF2B5EF4-FFF2-40B4-BE49-F238E27FC236}">
                <a16:creationId xmlns:a16="http://schemas.microsoft.com/office/drawing/2014/main" id="{14C80910-4403-3626-0B5B-E3FAD8DA6FF9}"/>
              </a:ext>
            </a:extLst>
          </p:cNvPr>
          <p:cNvCxnSpPr>
            <a:cxnSpLocks/>
            <a:stCxn id="139" idx="3"/>
            <a:endCxn id="127" idx="1"/>
          </p:cNvCxnSpPr>
          <p:nvPr/>
        </p:nvCxnSpPr>
        <p:spPr>
          <a:xfrm flipV="1">
            <a:off x="3067458" y="5896948"/>
            <a:ext cx="1456418" cy="497672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5" name="Picture 2" descr="Network Drive Icon #2080 - Free Icons ...">
            <a:extLst>
              <a:ext uri="{FF2B5EF4-FFF2-40B4-BE49-F238E27FC236}">
                <a16:creationId xmlns:a16="http://schemas.microsoft.com/office/drawing/2014/main" id="{50349555-494A-0754-CD61-FF58F5A8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19" y="4170172"/>
            <a:ext cx="893267" cy="8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Elbow Connector 184">
            <a:extLst>
              <a:ext uri="{FF2B5EF4-FFF2-40B4-BE49-F238E27FC236}">
                <a16:creationId xmlns:a16="http://schemas.microsoft.com/office/drawing/2014/main" id="{7FDEE0A7-DA2A-5BC4-4DD8-5742CBEC166D}"/>
              </a:ext>
            </a:extLst>
          </p:cNvPr>
          <p:cNvCxnSpPr>
            <a:cxnSpLocks/>
            <a:stCxn id="105" idx="3"/>
            <a:endCxn id="69" idx="1"/>
          </p:cNvCxnSpPr>
          <p:nvPr/>
        </p:nvCxnSpPr>
        <p:spPr>
          <a:xfrm>
            <a:off x="2178786" y="4616806"/>
            <a:ext cx="1413501" cy="24257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6323C19-A366-85C3-2A44-C22C235CF9AB}"/>
              </a:ext>
            </a:extLst>
          </p:cNvPr>
          <p:cNvSpPr/>
          <p:nvPr/>
        </p:nvSpPr>
        <p:spPr>
          <a:xfrm>
            <a:off x="1260905" y="5049702"/>
            <a:ext cx="957411" cy="18713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Network drive</a:t>
            </a:r>
          </a:p>
        </p:txBody>
      </p:sp>
      <p:cxnSp>
        <p:nvCxnSpPr>
          <p:cNvPr id="119" name="Elbow Connector 184">
            <a:extLst>
              <a:ext uri="{FF2B5EF4-FFF2-40B4-BE49-F238E27FC236}">
                <a16:creationId xmlns:a16="http://schemas.microsoft.com/office/drawing/2014/main" id="{96DF02A6-4B12-16D3-D812-B689A9F4E57C}"/>
              </a:ext>
            </a:extLst>
          </p:cNvPr>
          <p:cNvCxnSpPr>
            <a:cxnSpLocks/>
            <a:stCxn id="2075" idx="3"/>
          </p:cNvCxnSpPr>
          <p:nvPr/>
        </p:nvCxnSpPr>
        <p:spPr>
          <a:xfrm flipV="1">
            <a:off x="13751416" y="5658446"/>
            <a:ext cx="2014409" cy="1947453"/>
          </a:xfrm>
          <a:prstGeom prst="bentConnector3">
            <a:avLst>
              <a:gd name="adj1" fmla="val 6843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E914397-9784-56BC-0C15-0D6931D87CA1}"/>
              </a:ext>
            </a:extLst>
          </p:cNvPr>
          <p:cNvSpPr/>
          <p:nvPr/>
        </p:nvSpPr>
        <p:spPr>
          <a:xfrm>
            <a:off x="15178743" y="6254738"/>
            <a:ext cx="353332" cy="17351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BOM</a:t>
            </a:r>
          </a:p>
        </p:txBody>
      </p:sp>
      <p:sp>
        <p:nvSpPr>
          <p:cNvPr id="4097" name="Rectangle 4096">
            <a:extLst>
              <a:ext uri="{FF2B5EF4-FFF2-40B4-BE49-F238E27FC236}">
                <a16:creationId xmlns:a16="http://schemas.microsoft.com/office/drawing/2014/main" id="{0273687B-E5E8-B0B9-062F-9DD7B9545E4A}"/>
              </a:ext>
            </a:extLst>
          </p:cNvPr>
          <p:cNvSpPr/>
          <p:nvPr/>
        </p:nvSpPr>
        <p:spPr>
          <a:xfrm>
            <a:off x="15232379" y="5457887"/>
            <a:ext cx="353332" cy="17351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Items</a:t>
            </a:r>
          </a:p>
        </p:txBody>
      </p:sp>
      <p:pic>
        <p:nvPicPr>
          <p:cNvPr id="4101" name="Picture 4100">
            <a:extLst>
              <a:ext uri="{FF2B5EF4-FFF2-40B4-BE49-F238E27FC236}">
                <a16:creationId xmlns:a16="http://schemas.microsoft.com/office/drawing/2014/main" id="{391A7D57-AB3C-5FD1-3846-9119751C45A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3118" y="8031579"/>
            <a:ext cx="527277" cy="523739"/>
          </a:xfrm>
          <a:prstGeom prst="rect">
            <a:avLst/>
          </a:prstGeom>
        </p:spPr>
      </p:pic>
      <p:cxnSp>
        <p:nvCxnSpPr>
          <p:cNvPr id="4111" name="Elbow Connector 184">
            <a:extLst>
              <a:ext uri="{FF2B5EF4-FFF2-40B4-BE49-F238E27FC236}">
                <a16:creationId xmlns:a16="http://schemas.microsoft.com/office/drawing/2014/main" id="{CC522C42-500E-F57E-3EA4-B3B7A58E63FF}"/>
              </a:ext>
            </a:extLst>
          </p:cNvPr>
          <p:cNvCxnSpPr>
            <a:cxnSpLocks/>
            <a:stCxn id="4104" idx="3"/>
            <a:endCxn id="4101" idx="1"/>
          </p:cNvCxnSpPr>
          <p:nvPr/>
        </p:nvCxnSpPr>
        <p:spPr>
          <a:xfrm flipV="1">
            <a:off x="2774366" y="8293449"/>
            <a:ext cx="1628752" cy="346448"/>
          </a:xfrm>
          <a:prstGeom prst="bent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3A3323A6-A348-55AC-2237-90454BB604FC}"/>
              </a:ext>
            </a:extLst>
          </p:cNvPr>
          <p:cNvSpPr/>
          <p:nvPr/>
        </p:nvSpPr>
        <p:spPr>
          <a:xfrm>
            <a:off x="4077013" y="8496710"/>
            <a:ext cx="1271804" cy="284672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Costing data import template for Oracle EBS</a:t>
            </a:r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B3CB4CBF-9630-4D32-7FF6-DA2414C3EB9C}"/>
              </a:ext>
            </a:extLst>
          </p:cNvPr>
          <p:cNvSpPr/>
          <p:nvPr/>
        </p:nvSpPr>
        <p:spPr>
          <a:xfrm>
            <a:off x="11093250" y="8228146"/>
            <a:ext cx="1020718" cy="132928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Costing Information</a:t>
            </a:r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0E801736-165C-C7AA-9EB1-DD52564BD83E}"/>
              </a:ext>
            </a:extLst>
          </p:cNvPr>
          <p:cNvSpPr/>
          <p:nvPr/>
        </p:nvSpPr>
        <p:spPr>
          <a:xfrm>
            <a:off x="6185606" y="4704170"/>
            <a:ext cx="715347" cy="19383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 Numbers</a:t>
            </a:r>
          </a:p>
        </p:txBody>
      </p: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F2134366-5912-4665-85D1-E4CA3653CB25}"/>
              </a:ext>
            </a:extLst>
          </p:cNvPr>
          <p:cNvCxnSpPr/>
          <p:nvPr/>
        </p:nvCxnSpPr>
        <p:spPr>
          <a:xfrm flipH="1">
            <a:off x="5957113" y="4925408"/>
            <a:ext cx="632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3371B3FC-2643-EDEE-E390-35BEDF8B30B5}"/>
              </a:ext>
            </a:extLst>
          </p:cNvPr>
          <p:cNvCxnSpPr>
            <a:cxnSpLocks/>
          </p:cNvCxnSpPr>
          <p:nvPr/>
        </p:nvCxnSpPr>
        <p:spPr>
          <a:xfrm>
            <a:off x="6388597" y="4527353"/>
            <a:ext cx="632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BADD4AF-3645-8EE5-F0E7-54D5EA527C54}"/>
              </a:ext>
            </a:extLst>
          </p:cNvPr>
          <p:cNvSpPr/>
          <p:nvPr/>
        </p:nvSpPr>
        <p:spPr>
          <a:xfrm>
            <a:off x="10228566" y="1330152"/>
            <a:ext cx="1332754" cy="493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Number Generation by MDM for 9XX parts</a:t>
            </a:r>
            <a:endParaRPr lang="en-IN" sz="10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33" name="Rectangle 4132">
            <a:extLst>
              <a:ext uri="{FF2B5EF4-FFF2-40B4-BE49-F238E27FC236}">
                <a16:creationId xmlns:a16="http://schemas.microsoft.com/office/drawing/2014/main" id="{90C8C058-FD9B-E2C9-24B6-523CA743FC2C}"/>
              </a:ext>
            </a:extLst>
          </p:cNvPr>
          <p:cNvSpPr/>
          <p:nvPr/>
        </p:nvSpPr>
        <p:spPr>
          <a:xfrm>
            <a:off x="3778253" y="5197856"/>
            <a:ext cx="647473" cy="13569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Script based</a:t>
            </a:r>
          </a:p>
        </p:txBody>
      </p:sp>
      <p:sp>
        <p:nvSpPr>
          <p:cNvPr id="4147" name="Rectangle 4146">
            <a:extLst>
              <a:ext uri="{FF2B5EF4-FFF2-40B4-BE49-F238E27FC236}">
                <a16:creationId xmlns:a16="http://schemas.microsoft.com/office/drawing/2014/main" id="{5095F63A-D5EB-52E9-0905-6C838D19F94B}"/>
              </a:ext>
            </a:extLst>
          </p:cNvPr>
          <p:cNvSpPr/>
          <p:nvPr/>
        </p:nvSpPr>
        <p:spPr>
          <a:xfrm>
            <a:off x="13977991" y="5219134"/>
            <a:ext cx="970971" cy="95116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400" b="1" i="1">
              <a:solidFill>
                <a:schemeClr val="accent5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019B18C-6EAA-C364-4037-3D62A0DC540F}"/>
              </a:ext>
            </a:extLst>
          </p:cNvPr>
          <p:cNvSpPr txBox="1"/>
          <p:nvPr/>
        </p:nvSpPr>
        <p:spPr>
          <a:xfrm>
            <a:off x="13944232" y="5246737"/>
            <a:ext cx="11232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/>
              <a:t>Salesforce Attributes</a:t>
            </a:r>
          </a:p>
          <a:p>
            <a:r>
              <a:rPr lang="en-US" sz="800"/>
              <a:t>- Packed Weight</a:t>
            </a:r>
          </a:p>
          <a:p>
            <a:r>
              <a:rPr lang="en-US" sz="800"/>
              <a:t>- Packed Dimension</a:t>
            </a:r>
          </a:p>
          <a:p>
            <a:r>
              <a:rPr lang="en-US" sz="800"/>
              <a:t>- ATI SPN</a:t>
            </a:r>
          </a:p>
          <a:p>
            <a:r>
              <a:rPr lang="en-US" sz="800"/>
              <a:t>- Renewal Note</a:t>
            </a:r>
          </a:p>
          <a:p>
            <a:r>
              <a:rPr lang="en-US" sz="800"/>
              <a:t>- Is Chassis/Base System</a:t>
            </a:r>
          </a:p>
        </p:txBody>
      </p:sp>
      <p:pic>
        <p:nvPicPr>
          <p:cNvPr id="4" name="Picture 2" descr="Oracle Demantra Reviews 2025: Details ...">
            <a:extLst>
              <a:ext uri="{FF2B5EF4-FFF2-40B4-BE49-F238E27FC236}">
                <a16:creationId xmlns:a16="http://schemas.microsoft.com/office/drawing/2014/main" id="{4B8B3C2C-1520-665A-D320-140F56486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t="13055" r="22479" b="25681"/>
          <a:stretch/>
        </p:blipFill>
        <p:spPr bwMode="auto">
          <a:xfrm>
            <a:off x="20148778" y="6494094"/>
            <a:ext cx="928783" cy="5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Elbow Connector 184">
            <a:extLst>
              <a:ext uri="{FF2B5EF4-FFF2-40B4-BE49-F238E27FC236}">
                <a16:creationId xmlns:a16="http://schemas.microsoft.com/office/drawing/2014/main" id="{9B5AE3AD-ABEA-B544-BC6A-6D148BC6B4BD}"/>
              </a:ext>
            </a:extLst>
          </p:cNvPr>
          <p:cNvCxnSpPr>
            <a:cxnSpLocks/>
            <a:stCxn id="4" idx="1"/>
            <a:endCxn id="4196" idx="3"/>
          </p:cNvCxnSpPr>
          <p:nvPr/>
        </p:nvCxnSpPr>
        <p:spPr>
          <a:xfrm rot="10800000">
            <a:off x="19500552" y="5981271"/>
            <a:ext cx="648226" cy="778447"/>
          </a:xfrm>
          <a:prstGeom prst="bentConnector3">
            <a:avLst>
              <a:gd name="adj1" fmla="val 71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Elbow Connector 184">
            <a:extLst>
              <a:ext uri="{FF2B5EF4-FFF2-40B4-BE49-F238E27FC236}">
                <a16:creationId xmlns:a16="http://schemas.microsoft.com/office/drawing/2014/main" id="{448C87F4-61B2-FA01-08E9-50CD43D9DECE}"/>
              </a:ext>
            </a:extLst>
          </p:cNvPr>
          <p:cNvCxnSpPr>
            <a:cxnSpLocks/>
            <a:stCxn id="19" idx="1"/>
            <a:endCxn id="121" idx="2"/>
          </p:cNvCxnSpPr>
          <p:nvPr/>
        </p:nvCxnSpPr>
        <p:spPr>
          <a:xfrm rot="10800000">
            <a:off x="11940979" y="9240937"/>
            <a:ext cx="404637" cy="2182774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triangl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5C832B-B966-C3D6-52D4-A93E77FA643B}"/>
              </a:ext>
            </a:extLst>
          </p:cNvPr>
          <p:cNvSpPr/>
          <p:nvPr/>
        </p:nvSpPr>
        <p:spPr>
          <a:xfrm>
            <a:off x="11863690" y="9122648"/>
            <a:ext cx="154576" cy="118289"/>
          </a:xfrm>
          <a:prstGeom prst="rect">
            <a:avLst/>
          </a:prstGeom>
          <a:solidFill>
            <a:srgbClr val="D2E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99" name="Elbow Connector 184">
            <a:extLst>
              <a:ext uri="{FF2B5EF4-FFF2-40B4-BE49-F238E27FC236}">
                <a16:creationId xmlns:a16="http://schemas.microsoft.com/office/drawing/2014/main" id="{1A26FD2B-2668-6183-BB98-AA90F0AAADFB}"/>
              </a:ext>
            </a:extLst>
          </p:cNvPr>
          <p:cNvCxnSpPr>
            <a:cxnSpLocks/>
            <a:stCxn id="121" idx="1"/>
            <a:endCxn id="171" idx="2"/>
          </p:cNvCxnSpPr>
          <p:nvPr/>
        </p:nvCxnSpPr>
        <p:spPr>
          <a:xfrm rot="10800000">
            <a:off x="3833328" y="7605899"/>
            <a:ext cx="8030363" cy="1575894"/>
          </a:xfrm>
          <a:prstGeom prst="bentConnector2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7788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22926E-C23F-60AD-5A7E-FE9301AC7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342" y="276837"/>
            <a:ext cx="23678916" cy="122479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6AEA38-0336-839C-D65B-63E85AFC64E1}"/>
              </a:ext>
            </a:extLst>
          </p:cNvPr>
          <p:cNvSpPr/>
          <p:nvPr/>
        </p:nvSpPr>
        <p:spPr>
          <a:xfrm>
            <a:off x="212425" y="912603"/>
            <a:ext cx="23772548" cy="11574820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CFF49D2-1720-015D-0D08-A5681EB98EBC}"/>
              </a:ext>
            </a:extLst>
          </p:cNvPr>
          <p:cNvSpPr/>
          <p:nvPr/>
        </p:nvSpPr>
        <p:spPr>
          <a:xfrm>
            <a:off x="303776" y="3067050"/>
            <a:ext cx="6943185" cy="1143000"/>
          </a:xfrm>
          <a:prstGeom prst="wedgeRoundRectCallout">
            <a:avLst>
              <a:gd name="adj1" fmla="val -26089"/>
              <a:gd name="adj2" fmla="val -87436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Requirements are managed in Word, excel. No Dedicated ALM (Application Lifecycle Management) tool is used to maintain the traceability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AAB4EB5-690E-F4C8-55DD-468C1244F387}"/>
              </a:ext>
            </a:extLst>
          </p:cNvPr>
          <p:cNvSpPr/>
          <p:nvPr/>
        </p:nvSpPr>
        <p:spPr>
          <a:xfrm>
            <a:off x="391324" y="478003"/>
            <a:ext cx="4797725" cy="1143000"/>
          </a:xfrm>
          <a:prstGeom prst="wedgeRoundRectCallout">
            <a:avLst>
              <a:gd name="adj1" fmla="val 41782"/>
              <a:gd name="adj2" fmla="val 102565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 MBSE tool is used to handle the System/Sub System architecture 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AC145D5-E030-8740-1219-0F94D0207685}"/>
              </a:ext>
            </a:extLst>
          </p:cNvPr>
          <p:cNvSpPr/>
          <p:nvPr/>
        </p:nvSpPr>
        <p:spPr>
          <a:xfrm>
            <a:off x="6455902" y="4597781"/>
            <a:ext cx="4173998" cy="1143000"/>
          </a:xfrm>
          <a:prstGeom prst="wedgeRoundRectCallout">
            <a:avLst>
              <a:gd name="adj1" fmla="val -63906"/>
              <a:gd name="adj2" fmla="val 5899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SolidWorks &amp; Allegro are not directly integrated with PLM tool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C77A12E-9BB2-7BCF-EE9D-28248165878C}"/>
              </a:ext>
            </a:extLst>
          </p:cNvPr>
          <p:cNvSpPr/>
          <p:nvPr/>
        </p:nvSpPr>
        <p:spPr>
          <a:xfrm>
            <a:off x="568939" y="5537963"/>
            <a:ext cx="4955047" cy="1143000"/>
          </a:xfrm>
          <a:prstGeom prst="wedgeRoundRectCallout">
            <a:avLst>
              <a:gd name="adj1" fmla="val -11611"/>
              <a:gd name="adj2" fmla="val -84102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Concept data, data revisions are not handled in PLM. Perforce is primary source for ECAD data revisions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E41D5EE-B6A1-1B4B-1946-892150DFE92F}"/>
              </a:ext>
            </a:extLst>
          </p:cNvPr>
          <p:cNvSpPr/>
          <p:nvPr/>
        </p:nvSpPr>
        <p:spPr>
          <a:xfrm>
            <a:off x="10915650" y="3537038"/>
            <a:ext cx="6781800" cy="1143000"/>
          </a:xfrm>
          <a:prstGeom prst="wedgeRoundRectCallout">
            <a:avLst>
              <a:gd name="adj1" fmla="val -28940"/>
              <a:gd name="adj2" fmla="val 109233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Not all OOTB functionalities within Agile PLM has been utilized e.g., Project Management, Variants etc.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D15A1FB-BC53-6958-B7C8-B2A75E57D917}"/>
              </a:ext>
            </a:extLst>
          </p:cNvPr>
          <p:cNvSpPr/>
          <p:nvPr/>
        </p:nvSpPr>
        <p:spPr>
          <a:xfrm>
            <a:off x="6250675" y="1536318"/>
            <a:ext cx="5732778" cy="1143001"/>
          </a:xfrm>
          <a:prstGeom prst="wedgeRoundRectCallout">
            <a:avLst>
              <a:gd name="adj1" fmla="val -6050"/>
              <a:gd name="adj2" fmla="val 116148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Custom CAD data Store tool is use for data information search. PLM is not single source of truth for all data information. 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D072903-9CB1-953F-E1F7-7E850650D5B6}"/>
              </a:ext>
            </a:extLst>
          </p:cNvPr>
          <p:cNvSpPr/>
          <p:nvPr/>
        </p:nvSpPr>
        <p:spPr>
          <a:xfrm>
            <a:off x="13390102" y="1316345"/>
            <a:ext cx="4449324" cy="1143001"/>
          </a:xfrm>
          <a:prstGeom prst="wedgeRoundRectCallout">
            <a:avLst>
              <a:gd name="adj1" fmla="val -60053"/>
              <a:gd name="adj2" fmla="val 87566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Part Numbering request process for MCAD is not fully automated. 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564BA31-994D-8FF0-093C-AAA04434DEEE}"/>
              </a:ext>
            </a:extLst>
          </p:cNvPr>
          <p:cNvSpPr/>
          <p:nvPr/>
        </p:nvSpPr>
        <p:spPr>
          <a:xfrm>
            <a:off x="15361902" y="8026576"/>
            <a:ext cx="4955047" cy="1143001"/>
          </a:xfrm>
          <a:prstGeom prst="wedgeRoundRectCallout">
            <a:avLst>
              <a:gd name="adj1" fmla="val 24873"/>
              <a:gd name="adj2" fmla="val 70771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Multiple tools are used to create and maintain various reports &amp; dashboards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3F06FFE-0692-136F-B9A9-7FE704D7E9AD}"/>
              </a:ext>
            </a:extLst>
          </p:cNvPr>
          <p:cNvSpPr/>
          <p:nvPr/>
        </p:nvSpPr>
        <p:spPr>
          <a:xfrm>
            <a:off x="18707612" y="5829299"/>
            <a:ext cx="4955048" cy="1143001"/>
          </a:xfrm>
          <a:prstGeom prst="wedgeRoundRectCallout">
            <a:avLst>
              <a:gd name="adj1" fmla="val 21975"/>
              <a:gd name="adj2" fmla="val 99233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Tools used for supplier collaboration are not directly integrated with PLM tool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AAE4270-49C2-EC10-A349-8C8791AEB622}"/>
              </a:ext>
            </a:extLst>
          </p:cNvPr>
          <p:cNvSpPr/>
          <p:nvPr/>
        </p:nvSpPr>
        <p:spPr>
          <a:xfrm>
            <a:off x="15361902" y="9967090"/>
            <a:ext cx="6287690" cy="1143001"/>
          </a:xfrm>
          <a:prstGeom prst="wedgeRoundRectCallout">
            <a:avLst>
              <a:gd name="adj1" fmla="val 57452"/>
              <a:gd name="adj2" fmla="val 3592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Corporate quality tools are not integrated with PLM tool to track quality documents &amp; feedback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EF79CB7-C42C-CD6A-A374-5AE997DD1252}"/>
              </a:ext>
            </a:extLst>
          </p:cNvPr>
          <p:cNvSpPr/>
          <p:nvPr/>
        </p:nvSpPr>
        <p:spPr>
          <a:xfrm>
            <a:off x="9977687" y="11192778"/>
            <a:ext cx="6316515" cy="1057443"/>
          </a:xfrm>
          <a:prstGeom prst="wedgeRoundRectCallout">
            <a:avLst>
              <a:gd name="adj1" fmla="val 77722"/>
              <a:gd name="adj2" fmla="val 22567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 centralized Project management tool is used to track project status and deliverables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38CB8E8-DEC9-7410-C7BD-791414D78542}"/>
              </a:ext>
            </a:extLst>
          </p:cNvPr>
          <p:cNvSpPr/>
          <p:nvPr/>
        </p:nvSpPr>
        <p:spPr>
          <a:xfrm>
            <a:off x="6859578" y="7659243"/>
            <a:ext cx="6316515" cy="1143000"/>
          </a:xfrm>
          <a:prstGeom prst="wedgeRoundRectCallout">
            <a:avLst>
              <a:gd name="adj1" fmla="val -27831"/>
              <a:gd name="adj2" fmla="val -94487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Parts variants &amp; revisions handled through part number schema. Users are not using OOTB Agile functionalities to handle the variants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F19490DE-9A6C-51C5-8D66-256252237F92}"/>
              </a:ext>
            </a:extLst>
          </p:cNvPr>
          <p:cNvSpPr/>
          <p:nvPr/>
        </p:nvSpPr>
        <p:spPr>
          <a:xfrm>
            <a:off x="18620065" y="2700796"/>
            <a:ext cx="5220211" cy="1143000"/>
          </a:xfrm>
          <a:prstGeom prst="wedgeRoundRectCallout">
            <a:avLst>
              <a:gd name="adj1" fmla="val -65366"/>
              <a:gd name="adj2" fmla="val -54613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There are significant lags in synchronizing data across boundary applications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55374207-423C-58DC-D64B-5D006B466A73}"/>
              </a:ext>
            </a:extLst>
          </p:cNvPr>
          <p:cNvSpPr/>
          <p:nvPr/>
        </p:nvSpPr>
        <p:spPr>
          <a:xfrm>
            <a:off x="636611" y="9573057"/>
            <a:ext cx="6610350" cy="1143000"/>
          </a:xfrm>
          <a:prstGeom prst="wedgeRoundRectCallout">
            <a:avLst>
              <a:gd name="adj1" fmla="val 35575"/>
              <a:gd name="adj2" fmla="val 85513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 end-to-end traceability between Requirements, Test cases, Source code, defect, Part Number etc.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EF719943-3C23-877B-D921-7E7B133A607A}"/>
              </a:ext>
            </a:extLst>
          </p:cNvPr>
          <p:cNvSpPr/>
          <p:nvPr/>
        </p:nvSpPr>
        <p:spPr>
          <a:xfrm>
            <a:off x="18452991" y="955472"/>
            <a:ext cx="5387285" cy="1143001"/>
          </a:xfrm>
          <a:prstGeom prst="wedgeRoundRectCallout">
            <a:avLst>
              <a:gd name="adj1" fmla="val 40022"/>
              <a:gd name="adj2" fmla="val 37755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The current digital landscape limits adoption of digital technologies like Digital Twin, IoT, AI, etc.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4051C6BA-AD9B-8DEE-4735-9B57E306031D}"/>
              </a:ext>
            </a:extLst>
          </p:cNvPr>
          <p:cNvSpPr/>
          <p:nvPr/>
        </p:nvSpPr>
        <p:spPr>
          <a:xfrm>
            <a:off x="11678762" y="6039174"/>
            <a:ext cx="6530261" cy="1057443"/>
          </a:xfrm>
          <a:prstGeom prst="wedgeRoundRectCallout">
            <a:avLst>
              <a:gd name="adj1" fmla="val -63171"/>
              <a:gd name="adj2" fmla="val 30790"/>
              <a:gd name="adj3" fmla="val 16667"/>
            </a:avLst>
          </a:prstGeom>
          <a:solidFill>
            <a:srgbClr val="F3858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150% BOM functionality is not used by users. BOM duplication happens to manage the variants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8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itus xmlns="http://schemas.titus.com/TitusProperties/">
  <TitusGUID xmlns="">958e84e2-ad89-4c32-ad9a-28cf47e04aad</TitusGUID>
  <TitusMetadata xmlns="">eyJucyI6Imh0dHA6XC9cL3d3dy50aXR1cy5jb21cL25zXC9UVExUSVRVUyIsInByb3BzIjpbeyJuIjoiQ2xhc3NpZmljYXRpb24iLCJ2YWxzIjpbeyJ2YWx1ZSI6IkNvbmZpZGVudGlhbCJ9XX1dfQ==</TitusMetadata>
</titu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c69695-a7e2-455a-95e5-3a9b54cf84bf" xsi:nil="true"/>
    <lcf76f155ced4ddcb4097134ff3c332f xmlns="7519bd38-34f3-40e4-bcc2-79c4fe05a3bc">
      <Terms xmlns="http://schemas.microsoft.com/office/infopath/2007/PartnerControls"/>
    </lcf76f155ced4ddcb4097134ff3c332f>
    <SharedWithUsers xmlns="3bc69695-a7e2-455a-95e5-3a9b54cf84bf">
      <UserInfo>
        <DisplayName>Pathak, Kedar</DisplayName>
        <AccountId>4136</AccountId>
        <AccountType/>
      </UserInfo>
      <UserInfo>
        <DisplayName>Konanur, Jnaneshwar</DisplayName>
        <AccountId>21468</AccountId>
        <AccountType/>
      </UserInfo>
    </SharedWithUsers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61CDD5ABAF5E47BEDDCC17303E3CD3" ma:contentTypeVersion="14" ma:contentTypeDescription="Create a new document." ma:contentTypeScope="" ma:versionID="8c96e185e27e269e23760bb1f193369c">
  <xsd:schema xmlns:xsd="http://www.w3.org/2001/XMLSchema" xmlns:xs="http://www.w3.org/2001/XMLSchema" xmlns:p="http://schemas.microsoft.com/office/2006/metadata/properties" xmlns:ns2="7519bd38-34f3-40e4-bcc2-79c4fe05a3bc" xmlns:ns3="3bc69695-a7e2-455a-95e5-3a9b54cf84bf" targetNamespace="http://schemas.microsoft.com/office/2006/metadata/properties" ma:root="true" ma:fieldsID="dc061ed6cf36820438c25e0d02adab7e" ns2:_="" ns3:_="">
    <xsd:import namespace="7519bd38-34f3-40e4-bcc2-79c4fe05a3bc"/>
    <xsd:import namespace="3bc69695-a7e2-455a-95e5-3a9b54cf8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19bd38-34f3-40e4-bcc2-79c4fe05a3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1f8b2a-cd79-47dd-889c-3fa2f18623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69695-a7e2-455a-95e5-3a9b54cf84b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f6d476a-69ed-40ec-9edc-4b55554ae3d2}" ma:internalName="TaxCatchAll" ma:showField="CatchAllData" ma:web="3bc69695-a7e2-455a-95e5-3a9b54cf84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1F4F78-9AC8-4D84-B402-76E0AC2B1764}">
  <ds:schemaRefs>
    <ds:schemaRef ds:uri=""/>
    <ds:schemaRef ds:uri="http://schemas.titus.com/TitusProperties/"/>
  </ds:schemaRefs>
</ds:datastoreItem>
</file>

<file path=customXml/itemProps2.xml><?xml version="1.0" encoding="utf-8"?>
<ds:datastoreItem xmlns:ds="http://schemas.openxmlformats.org/officeDocument/2006/customXml" ds:itemID="{4FB67646-6E4D-48D8-81F6-5FC0FF881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558D98-D91C-41DA-A5B5-AD45CCE898BC}">
  <ds:schemaRefs>
    <ds:schemaRef ds:uri="3bc69695-a7e2-455a-95e5-3a9b54cf84bf"/>
    <ds:schemaRef ds:uri="7519bd38-34f3-40e4-bcc2-79c4fe05a3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563116D-60C5-46A4-8E58-E1B4B7EC7813}">
  <ds:schemaRefs>
    <ds:schemaRef ds:uri="3bc69695-a7e2-455a-95e5-3a9b54cf84bf"/>
    <ds:schemaRef ds:uri="7519bd38-34f3-40e4-bcc2-79c4fe05a3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Custom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Dabade, Vijaykumar</dc:creator>
  <cp:revision>1</cp:revision>
  <dcterms:created xsi:type="dcterms:W3CDTF">2024-04-29T09:39:27Z</dcterms:created>
  <dcterms:modified xsi:type="dcterms:W3CDTF">2025-02-13T06:12:40Z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0x0101005661CDD5ABAF5E47BEDDCC17303E3CD3</vt:lpwstr>
  </property>
  <property fmtid="{D5CDD505-2E9C-101B-9397-08002B2CF9AE}" pid="3" name="_dlc_DocIdItemGuid">
    <vt:lpwstr>a2ff69b9-9532-48af-a995-3dccf464c827</vt:lpwstr>
  </property>
  <property fmtid="{D5CDD505-2E9C-101B-9397-08002B2CF9AE}" pid="4" name="MediaServiceImageTags">
    <vt:lpwstr/>
  </property>
  <property fmtid="{D5CDD505-2E9C-101B-9397-08002B2CF9AE}" pid="5" name="Classification">
    <vt:lpwstr>Confidential</vt:lpwstr>
  </property>
  <property fmtid="{D5CDD505-2E9C-101B-9397-08002B2CF9AE}" pid="6" name="TitusGUID">
    <vt:lpwstr>958e84e2-ad89-4c32-ad9a-28cf47e04aad</vt:lpwstr>
  </property>
  <property fmtid="{D5CDD505-2E9C-101B-9397-08002B2CF9AE}" pid="7" name="Group">
    <vt:lpwstr>CN=Borgwarner_TCL_TTL,OU=Security Groups,OU=APAC,OU=All Groups,DC=tatatechnologies,DC=com;CN=AzureAD_LinkedIn Learning,OU=Security Groups,OU=APAC,OU=All Groups,DC=tatatechnologies,DC=com;CN=NA FTP Tenneco Plotzky Deluxe Mapping,OU=SFTP Groups,OU=NA,OU=All Groups,DC=tatatechnologies,DC=com;CN=NA FTP World Helpdesk,OU=SFTP Groups,OU=NA,OU=All Groups,DC=tatatechnologies,DC=com;CN=AzureAD_CA_2FA_Prod,OU=Security Groups,OU=APAC,OU=All Groups,DC=tatatechnologies,DC=com;CN=AzureAD_SSPR_Prod,OU=Security Groups,OU=APAC,OU=All Groups,DC=tatatechnologies,DC=com;CN=GP_Exclusion_China,OU=APAC Groups,OU=APAC,OU=PERMANENT,DC=tatatechnologies,DC=com;CN=Performance Appraisal,OU=Distribution Groups,OU=APAC,OU=All Groups,DC=tatatechnologies,DC=com;CN=CorpComm_Gallup,OU=Security Groups,OU=APAC,OU=All Groups,DC=tatatechnologies,DC=com;CN=All GEM-iT Users,OU=Distribution Groups,OU=APAC,OU=All Groups,DC=tatatechnologies,DC=com;CN=AzureAD_MAM_Production,OU=Security Groups,OU=APAC,OU=All Groups,DC=tatatechnologies,DC=com;CN=NA PLM Services World Helpdesk Finance Modify Access,OU=Security Groups,OU=NA,OU=All Groups,DC=tatatechnologies,DC=com;CN=Permanent,OU=Security Groups,OU=NA,OU=All Groups,DC=tatatechnologies,DC=com;CN=NA FTP OEM Supplier Portal Write Access,OU=SFTP Groups,OU=NA,OU=All Groups,DC=tatatechnologies,DC=com;CN=ReportingGroup {6996c8fc-28d4-46c5-b017-a3e7f6c67a6c},OU=Dynamic_CRM_Pre_Prod,DC=tatatechnologies,DC=com;CN=ReportingGroup {07605ab0-670d-4ec9-bb50-c86e0b090bca},OU=Dynamic_CRM_2013_Prod,DC=tatatechnologies,DC=com;CN=ReportingGroup {9ad050c2-bfc2-4567-b251-ffdf12ffc6d0},OU=Dynamic_CRM_2013_Prod,DC=tatatechnologies,DC=com;CN=ReportingGroup {6cc6a3d1-21be-499f-ae0f-62da2f80620c},OU=Dynamic_CRM_Pre_Prod,DC=tatatechnologies,DC=com;CN=FEEDFORWARD 2014 - APAC,OU=Distribution Groups,OU=APAC,OU=All Groups,DC=tatatechnologies,DC=com;CN=ReportingGroup {a6371126-fcc0-4307-9d51-bbc996a8e607},DC=tatatechnologies,DC=com;CN=NA PLM Services World Helpdesk Read Access,OU=Security Groups,OU=NA,OU=All Groups,DC=tatatechnologies,DC=com;CN=NA PLM Services World Helpdesk Modify Access,OU=Security Groups,OU=NA,OU=All Groups,DC=tatatechnologies,DC=com;CN=NA PLM Services SIG Modify Access,OU=Security Groups,OU=NA,OU=All Groups,DC=tatatechnologies,DC=com;CN=Admigetit Valeo,OU=Distribution Groups,OU=EU,OU=All Groups,DC=tatatechnologies,DC=com;CN=WSManager,OU=Security Groups,OU=APAC,OU=All Groups,DC=tatatechnologies,DC=com;CN=Latecore Group,OU=Distribution Groups,OU=APAC,OU=All Groups,DC=tatatechnologies,DC=com;CN=NA PLM Services PLM Keys Modify Access,OU=Security Groups,OU=NA,OU=All Groups,DC=tatatechnologies,DC=com;CN=CorpComm_SCR,OU=Security Groups,OU=APAC,OU=All Groups,DC=tatatechnologies,DC=com;CN=Comm_HR,OU=Security Groups,OU=APAC,OU=All Groups,DC=tatatechnologies,DC=com;CN=Global Lync Users,OU=Grpup_Objects,OU=All Not Synced Objects,DC=tatatechnologies,DC=com;CN=ReportingGroup {2363fe50-7c76-45bb-af1d-b0b0e08a6f36},OU=Dynamics_CRM_Prod,DC=tatatechnologies,DC=com;CN=ReportingGroup {ff382f9c-7f8b-4ecb-9533-8e0fb44b2f75},OU=Dynamic_CRM,DC=tatatechnologies,DC=com;CN=WHD Catia,OU=DL_Groups_NotSyncedToO365,DC=tatatechnologies,DC=com;CN=All employees-India,OU=Distribution Groups,OU=APAC,OU=All Groups,DC=tatatechnologies,DC=com;CN=WorldHelpdeskAsiaPacific,OU=Distribution Groups,OU=APAC,OU=All Groups,DC=tatatechnologies,DC=com;CN=PLM SOLUTIONS INDIA - ALL,OU=Distribution Groups,OU=APAC,OU=All Groups,DC=tatatechnologies,DC=com;CN=Tata Technologies Data Card Users,OU=Distribution Groups,OU=APAC,OU=All Groups,DC=tatatechnologies,DC=com;CN=WorldHelpdeskGlobal,OU=Distribution Groups,OU=NA,OU=All Groups,DC=tatatechnologies,DC=com;CN=Helpdesk Access,OU=Security Groups,OU=NA,OU=All Groups,DC=tatatechnologies,DC=com;CN=VPN EU NETWORK ACCESS,OU=Security Groups,OU=APAC,OU=All Groups,DC=tatatechnologies,DC=com;CN=remoteaccess,OU=Security Groups,OU=APAC,OU=All Groups,DC=tatatechnologies,DC=com</vt:lpwstr>
  </property>
  <property fmtid="{D5CDD505-2E9C-101B-9397-08002B2CF9AE}" pid="8" name="OriginalClassifier">
    <vt:lpwstr>vrd04914</vt:lpwstr>
  </property>
</Properties>
</file>