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Overpass Black"/>
      <p:bold r:id="rId19"/>
      <p:boldItalic r:id="rId20"/>
    </p:embeddedFont>
    <p:embeddedFont>
      <p:font typeface="Overpass ExtraBold"/>
      <p:bold r:id="rId21"/>
      <p:boldItalic r:id="rId22"/>
    </p:embeddedFont>
    <p:embeddedFont>
      <p:font typeface="Overpass"/>
      <p:regular r:id="rId23"/>
      <p:bold r:id="rId24"/>
      <p:italic r:id="rId25"/>
      <p:boldItalic r:id="rId26"/>
    </p:embeddedFont>
    <p:embeddedFont>
      <p:font typeface="Overpass SemiBol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verpassBlack-boldItalic.fntdata"/><Relationship Id="rId22" Type="http://schemas.openxmlformats.org/officeDocument/2006/relationships/font" Target="fonts/OverpassExtraBold-boldItalic.fntdata"/><Relationship Id="rId21" Type="http://schemas.openxmlformats.org/officeDocument/2006/relationships/font" Target="fonts/OverpassExtraBold-bold.fntdata"/><Relationship Id="rId24" Type="http://schemas.openxmlformats.org/officeDocument/2006/relationships/font" Target="fonts/Overpass-bold.fntdata"/><Relationship Id="rId23" Type="http://schemas.openxmlformats.org/officeDocument/2006/relationships/font" Target="fonts/Overpas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verpass-boldItalic.fntdata"/><Relationship Id="rId25" Type="http://schemas.openxmlformats.org/officeDocument/2006/relationships/font" Target="fonts/Overpass-italic.fntdata"/><Relationship Id="rId28" Type="http://schemas.openxmlformats.org/officeDocument/2006/relationships/font" Target="fonts/OverpassSemiBold-bold.fntdata"/><Relationship Id="rId27" Type="http://schemas.openxmlformats.org/officeDocument/2006/relationships/font" Target="fonts/Overpass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verpassSemiBol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OverpassSemiBol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verpassBlack-bold.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318ace95833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318ace95833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318ace95833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318ace95833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7: Artificial Intelligence and Automation</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Key Points: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Executive Orders 13859 and 13960 provide the foundation for AI in government.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Focus on developing and sharing AI use cases.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Increase government AI expertise.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Release an open-source Algorithmic Assessment Tool.</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8: Government-Wide Dashboards and Infrastructure</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Key Point: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Develop a government-wide approach to data-driven decision-making.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 a proof-of-concept for shared interagency dashboards.</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9: Data Skills Workforce Development</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Key Point: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Develop a data-skills workforce development playbook to guide agencies in training their staff.</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10: Interagency Wildland Fire Fuels Data Management</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Key Point: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Improve data management for wildland fire fuels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Develop a modernization architecture and roadmap for better data sharing and collaboration.</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11: Geospatial Data Practices</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Key Points: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Identify high-value geospatial data investment areas.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Improve coordination and collaboration between the Federal Geographic Data Committee and interagency councils.</a:t>
            </a:r>
            <a:endParaRPr>
              <a:solidFill>
                <a:schemeClr val="dk1"/>
              </a:solidFill>
            </a:endParaRPr>
          </a:p>
          <a:p>
            <a:pPr indent="0" lvl="0" marL="0" rtl="0" algn="l">
              <a:spcBef>
                <a:spcPts val="1200"/>
              </a:spcBef>
              <a:spcAft>
                <a:spcPts val="0"/>
              </a:spcAft>
              <a:buNone/>
            </a:pPr>
            <a:r>
              <a:t/>
            </a:r>
            <a:endParaRPr b="1" sz="17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318ace958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318ace958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318ace95833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318ace95833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9" name="Shape 1669"/>
        <p:cNvGrpSpPr/>
        <p:nvPr/>
      </p:nvGrpSpPr>
      <p:grpSpPr>
        <a:xfrm>
          <a:off x="0" y="0"/>
          <a:ext cx="0" cy="0"/>
          <a:chOff x="0" y="0"/>
          <a:chExt cx="0" cy="0"/>
        </a:xfrm>
      </p:grpSpPr>
      <p:sp>
        <p:nvSpPr>
          <p:cNvPr id="1670" name="Google Shape;1670;g318ace95833_0_2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318ace95833_0_2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ec5cc5d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ec5cc5d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8ace958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8ace958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c7ef38d1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c7ef38d1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Federal Data Strategy, introduced through Memorandum M-19-18, outlines how federal agencies should manage and use data to deliver better services and outcomes by 2030.</a:t>
            </a:r>
            <a:endParaRPr/>
          </a:p>
          <a:p>
            <a:pPr indent="0" lvl="0" marL="0" rtl="0" algn="l">
              <a:spcBef>
                <a:spcPts val="0"/>
              </a:spcBef>
              <a:spcAft>
                <a:spcPts val="0"/>
              </a:spcAft>
              <a:buNone/>
            </a:pPr>
            <a:r>
              <a:rPr lang="en"/>
              <a:t>It aligns federal data use with emerging priorities like privacy, security, and evidence-based policymaking.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Foundational Activities (2020-2022): Focus on governance, infrastructure, and planning to set a strong baseline.</a:t>
            </a:r>
            <a:endParaRPr/>
          </a:p>
          <a:p>
            <a:pPr indent="0" lvl="0" marL="0" rtl="0" algn="l">
              <a:spcBef>
                <a:spcPts val="0"/>
              </a:spcBef>
              <a:spcAft>
                <a:spcPts val="0"/>
              </a:spcAft>
              <a:buNone/>
            </a:pPr>
            <a:r>
              <a:rPr lang="en"/>
              <a:t>Enterprise Activities (2023-2025): Establish data standards and align budgets with long-term data strategies.</a:t>
            </a:r>
            <a:endParaRPr/>
          </a:p>
          <a:p>
            <a:pPr indent="0" lvl="0" marL="0" rtl="0" algn="l">
              <a:spcBef>
                <a:spcPts val="0"/>
              </a:spcBef>
              <a:spcAft>
                <a:spcPts val="0"/>
              </a:spcAft>
              <a:buNone/>
            </a:pPr>
            <a:r>
              <a:rPr lang="en"/>
              <a:t>Optimized Activities (2026-2028): Enable self-service analytics to empower stakeholders.</a:t>
            </a:r>
            <a:endParaRPr/>
          </a:p>
          <a:p>
            <a:pPr indent="0" lvl="0" marL="0" rtl="0" algn="l">
              <a:spcBef>
                <a:spcPts val="0"/>
              </a:spcBef>
              <a:spcAft>
                <a:spcPts val="0"/>
              </a:spcAft>
              <a:buNone/>
            </a:pPr>
            <a:r>
              <a:rPr lang="en"/>
              <a:t>Data-Driven Activities (2029-2030): Realize automated, proactive decision-making through advanced data practices.</a:t>
            </a:r>
            <a:endParaRPr/>
          </a:p>
          <a:p>
            <a:pPr indent="0" lvl="0" marL="0" rtl="0" algn="l">
              <a:spcBef>
                <a:spcPts val="0"/>
              </a:spcBef>
              <a:spcAft>
                <a:spcPts val="0"/>
              </a:spcAft>
              <a:buNone/>
            </a:pPr>
            <a:r>
              <a:rPr lang="en"/>
              <a:t>2021 Action Plan: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2021 builds on the successes of 2020. Agencies are focused on:</a:t>
            </a:r>
            <a:endParaRPr/>
          </a:p>
          <a:p>
            <a:pPr indent="0" lvl="0" marL="0" rtl="0" algn="l">
              <a:spcBef>
                <a:spcPts val="0"/>
              </a:spcBef>
              <a:spcAft>
                <a:spcPts val="0"/>
              </a:spcAft>
              <a:buNone/>
            </a:pPr>
            <a:r>
              <a:rPr lang="en"/>
              <a:t>Strengthening governance bodies and planning.</a:t>
            </a:r>
            <a:endParaRPr/>
          </a:p>
          <a:p>
            <a:pPr indent="0" lvl="0" marL="0" rtl="0" algn="l">
              <a:spcBef>
                <a:spcPts val="0"/>
              </a:spcBef>
              <a:spcAft>
                <a:spcPts val="0"/>
              </a:spcAft>
              <a:buNone/>
            </a:pPr>
            <a:r>
              <a:rPr lang="en"/>
              <a:t>Addressing data maturity and filling skill gaps.</a:t>
            </a:r>
            <a:endParaRPr/>
          </a:p>
          <a:p>
            <a:pPr indent="0" lvl="0" marL="0" rtl="0" algn="l">
              <a:spcBef>
                <a:spcPts val="0"/>
              </a:spcBef>
              <a:spcAft>
                <a:spcPts val="0"/>
              </a:spcAft>
              <a:buNone/>
            </a:pPr>
            <a:r>
              <a:rPr lang="en"/>
              <a:t>Standardizing best practices to ensure scalability.</a:t>
            </a:r>
            <a:endParaRPr/>
          </a:p>
          <a:p>
            <a:pPr indent="0" lvl="0" marL="0" rtl="0" algn="l">
              <a:spcBef>
                <a:spcPts val="0"/>
              </a:spcBef>
              <a:spcAft>
                <a:spcPts val="0"/>
              </a:spcAft>
              <a:buNone/>
            </a:pPr>
            <a:r>
              <a:rPr lang="en"/>
              <a:t>Role of CDOs and the Chief Data Officer Council in coordinating efforts across agencies.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FDS aims for consistency and integration—ensuring that every federal agency operates with robust, standardized data practices.</a:t>
            </a:r>
            <a:endParaRPr/>
          </a:p>
          <a:p>
            <a:pPr indent="0" lvl="0" marL="0" rtl="0" algn="l">
              <a:spcBef>
                <a:spcPts val="0"/>
              </a:spcBef>
              <a:spcAft>
                <a:spcPts val="0"/>
              </a:spcAft>
              <a:buNone/>
            </a:pPr>
            <a:r>
              <a:rPr lang="en"/>
              <a:t>A note on flexibility, the FDS accommodates varying levels of agency data maturity and evolving priorities.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8ace95833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8ace95833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8ace9583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8ace9583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Governance Successes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CDO Council created a collaborative environment to standardize governance practices.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Initiatives like the COVID-19 Working Group addressed real-time challenges using cross-agency data collaboration.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Planning Successes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Maturity assessments provided a roadmap for agencies to improve their data governance and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upskilling programs, like the pilot cohort of 61 federal employees, addressed workforce gaps.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Infrastructure Successes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Agencies indexed data assets on Data.gov, making them accessible and actionable for the public and researchers.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Pilot tools like the One-Stop Researcher Application, which streamline data management and access.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Lessons Learned</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Importance of flexibility, as agencies have varying levels of maturity and resources. Collaboration through councils like the CDO Council ensures shared learning.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Aligning milestones with budget cycles prevents delays and facilitates long-term planning.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8ace95833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18ace95833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318ace95833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318ace95833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318ace95833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318ace95833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1: Gathering and Assessing Data</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Last year,</a:t>
            </a:r>
            <a:r>
              <a:rPr lang="en">
                <a:solidFill>
                  <a:schemeClr val="dk1"/>
                </a:solidFill>
              </a:rPr>
              <a:t> agencies began identifying data needs for key questions.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This year,</a:t>
            </a:r>
            <a:r>
              <a:rPr lang="en">
                <a:solidFill>
                  <a:schemeClr val="dk1"/>
                </a:solidFill>
              </a:rPr>
              <a:t> the focus is on </a:t>
            </a:r>
            <a:r>
              <a:rPr b="1" lang="en">
                <a:solidFill>
                  <a:schemeClr val="dk1"/>
                </a:solidFill>
              </a:rPr>
              <a:t>data quality</a:t>
            </a:r>
            <a:r>
              <a:rPr lang="en">
                <a:solidFill>
                  <a:schemeClr val="dk1"/>
                </a:solidFill>
              </a:rPr>
              <a:t>. Data must be </a:t>
            </a:r>
            <a:r>
              <a:rPr b="1" lang="en">
                <a:solidFill>
                  <a:schemeClr val="dk1"/>
                </a:solidFill>
              </a:rPr>
              <a:t>fit for purpose</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Agencies will assess quality using existing frameworks, considering </a:t>
            </a:r>
            <a:r>
              <a:rPr b="1" lang="en">
                <a:solidFill>
                  <a:schemeClr val="dk1"/>
                </a:solidFill>
              </a:rPr>
              <a:t>privacy</a:t>
            </a:r>
            <a:r>
              <a:rPr lang="en">
                <a:solidFill>
                  <a:schemeClr val="dk1"/>
                </a:solidFill>
              </a:rPr>
              <a:t> and </a:t>
            </a:r>
            <a:r>
              <a:rPr b="1" lang="en">
                <a:solidFill>
                  <a:schemeClr val="dk1"/>
                </a:solidFill>
              </a:rPr>
              <a:t>security</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assets will be incorporated into inventories, linked to specific Learning Agenda questions.</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2: Maturing Data Governance</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Agencies have made progress in data governance, establishing CDOs and Data Governance Bodies.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This year,</a:t>
            </a:r>
            <a:r>
              <a:rPr lang="en">
                <a:solidFill>
                  <a:schemeClr val="dk1"/>
                </a:solidFill>
              </a:rPr>
              <a:t> the goal is to set </a:t>
            </a:r>
            <a:r>
              <a:rPr b="1" lang="en">
                <a:solidFill>
                  <a:schemeClr val="dk1"/>
                </a:solidFill>
              </a:rPr>
              <a:t>clear, multi-year goals</a:t>
            </a:r>
            <a:r>
              <a:rPr lang="en">
                <a:solidFill>
                  <a:schemeClr val="dk1"/>
                </a:solidFill>
              </a:rPr>
              <a:t> for Data Governance Bodies.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demonstrates commitment to the Federal Data Strategy and improves data management.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Agencies will focus on improving data management, data use, and priority projects.</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3: Data and Infrastructure Maturity</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Building on 2020, agencies will leverage data strategies and maturity assessments in planning.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needs supporting the mission and FDS will be analyzed.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Business cases for data infrastructure investments may be developed.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Future budgets will reflect data needs, and investments will be identified in IT Capital Planning.</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4: Increasing Staff Data Skills</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2020 focused on assessing data skills and creating improvement plans.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This year,</a:t>
            </a:r>
            <a:r>
              <a:rPr lang="en">
                <a:solidFill>
                  <a:schemeClr val="dk1"/>
                </a:solidFill>
              </a:rPr>
              <a:t> the focus is on </a:t>
            </a:r>
            <a:r>
              <a:rPr b="1" lang="en">
                <a:solidFill>
                  <a:schemeClr val="dk1"/>
                </a:solidFill>
              </a:rPr>
              <a:t>implementation</a:t>
            </a:r>
            <a:r>
              <a:rPr lang="en">
                <a:solidFill>
                  <a:schemeClr val="dk1"/>
                </a:solidFill>
              </a:rPr>
              <a:t>. Plans will be prioritized and data skills incorporated into Capacity Assessments.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Data literacy will be improved, training offered, and hiring may occur.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goal is a data-literate workforce with strong data skills.</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5: Publishing Agency Open Data Plans</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Agencies will continue identifying key data for open data plans, aligning with the Evidence Act and OMB guidance.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focus will be on data supporting COVID-19 response and AI research.</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Action 6: Improving Data Inventories</a:t>
            </a:r>
            <a:endParaRPr b="1"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Data inventories must be </a:t>
            </a:r>
            <a:r>
              <a:rPr b="1" lang="en">
                <a:solidFill>
                  <a:schemeClr val="dk1"/>
                </a:solidFill>
              </a:rPr>
              <a:t>complete</a:t>
            </a:r>
            <a:r>
              <a:rPr lang="en">
                <a:solidFill>
                  <a:schemeClr val="dk1"/>
                </a:solidFill>
              </a:rPr>
              <a:t> and </a:t>
            </a:r>
            <a:r>
              <a:rPr b="1" lang="en">
                <a:solidFill>
                  <a:schemeClr val="dk1"/>
                </a:solidFill>
              </a:rPr>
              <a:t>up-to-date</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Smaller agencies may need to create inventories and list them on Data.gov.</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Larger agencies should focus on clarity and comprehensiveness, utilizing metadata.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flipH="1">
            <a:off x="-643491" y="243550"/>
            <a:ext cx="6568991" cy="489998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581000" y="838988"/>
            <a:ext cx="4353900" cy="1656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20000" y="3580013"/>
            <a:ext cx="2859600" cy="92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993175" y="1691963"/>
            <a:ext cx="6883500" cy="13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10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11"/>
          <p:cNvSpPr txBox="1"/>
          <p:nvPr>
            <p:ph idx="1" type="subTitle"/>
          </p:nvPr>
        </p:nvSpPr>
        <p:spPr>
          <a:xfrm>
            <a:off x="2418600" y="3025225"/>
            <a:ext cx="4306800" cy="4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7" name="Google Shape;57;p11"/>
          <p:cNvSpPr/>
          <p:nvPr/>
        </p:nvSpPr>
        <p:spPr>
          <a:xfrm>
            <a:off x="652947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0800000">
            <a:off x="-2692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bg>
      <p:bgPr>
        <a:solidFill>
          <a:schemeClr val="lt1"/>
        </a:solidFill>
      </p:bgPr>
    </p:bg>
    <p:spTree>
      <p:nvGrpSpPr>
        <p:cNvPr id="60" name="Shape 60"/>
        <p:cNvGrpSpPr/>
        <p:nvPr/>
      </p:nvGrpSpPr>
      <p:grpSpPr>
        <a:xfrm>
          <a:off x="0" y="0"/>
          <a:ext cx="0" cy="0"/>
          <a:chOff x="0" y="0"/>
          <a:chExt cx="0" cy="0"/>
        </a:xfrm>
      </p:grpSpPr>
      <p:sp>
        <p:nvSpPr>
          <p:cNvPr id="61" name="Google Shape;61;p13"/>
          <p:cNvSpPr/>
          <p:nvPr/>
        </p:nvSpPr>
        <p:spPr>
          <a:xfrm flipH="1" rot="-308984">
            <a:off x="3376794"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63" name="Google Shape;63;p13"/>
          <p:cNvSpPr txBox="1"/>
          <p:nvPr>
            <p:ph hasCustomPrompt="1" idx="2" type="title"/>
          </p:nvPr>
        </p:nvSpPr>
        <p:spPr>
          <a:xfrm>
            <a:off x="831026" y="1781025"/>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1" type="subTitle"/>
          </p:nvPr>
        </p:nvSpPr>
        <p:spPr>
          <a:xfrm>
            <a:off x="1641650" y="1781025"/>
            <a:ext cx="27381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5" name="Google Shape;65;p13"/>
          <p:cNvSpPr txBox="1"/>
          <p:nvPr>
            <p:ph idx="3" type="subTitle"/>
          </p:nvPr>
        </p:nvSpPr>
        <p:spPr>
          <a:xfrm>
            <a:off x="1641625"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6" name="Google Shape;66;p13"/>
          <p:cNvSpPr txBox="1"/>
          <p:nvPr>
            <p:ph hasCustomPrompt="1" idx="4" type="title"/>
          </p:nvPr>
        </p:nvSpPr>
        <p:spPr>
          <a:xfrm>
            <a:off x="4790389" y="1781032"/>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5" type="subTitle"/>
          </p:nvPr>
        </p:nvSpPr>
        <p:spPr>
          <a:xfrm>
            <a:off x="5574884" y="1781025"/>
            <a:ext cx="27381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8" name="Google Shape;68;p13"/>
          <p:cNvSpPr txBox="1"/>
          <p:nvPr>
            <p:ph idx="6" type="subTitle"/>
          </p:nvPr>
        </p:nvSpPr>
        <p:spPr>
          <a:xfrm>
            <a:off x="5574875"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69" name="Google Shape;69;p13"/>
          <p:cNvSpPr txBox="1"/>
          <p:nvPr>
            <p:ph hasCustomPrompt="1" idx="7" type="title"/>
          </p:nvPr>
        </p:nvSpPr>
        <p:spPr>
          <a:xfrm>
            <a:off x="831025" y="3456500"/>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idx="8" type="subTitle"/>
          </p:nvPr>
        </p:nvSpPr>
        <p:spPr>
          <a:xfrm>
            <a:off x="1641625" y="3456500"/>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1" name="Google Shape;71;p13"/>
          <p:cNvSpPr txBox="1"/>
          <p:nvPr>
            <p:ph idx="9" type="subTitle"/>
          </p:nvPr>
        </p:nvSpPr>
        <p:spPr>
          <a:xfrm>
            <a:off x="1641625"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2" name="Google Shape;72;p13"/>
          <p:cNvSpPr txBox="1"/>
          <p:nvPr>
            <p:ph hasCustomPrompt="1" idx="13" type="title"/>
          </p:nvPr>
        </p:nvSpPr>
        <p:spPr>
          <a:xfrm>
            <a:off x="4790360" y="3456507"/>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idx="14" type="subTitle"/>
          </p:nvPr>
        </p:nvSpPr>
        <p:spPr>
          <a:xfrm>
            <a:off x="5574875" y="3456500"/>
            <a:ext cx="20913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4" name="Google Shape;74;p13"/>
          <p:cNvSpPr txBox="1"/>
          <p:nvPr>
            <p:ph idx="15" type="subTitle"/>
          </p:nvPr>
        </p:nvSpPr>
        <p:spPr>
          <a:xfrm>
            <a:off x="5574875"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5_1">
    <p:bg>
      <p:bgPr>
        <a:solidFill>
          <a:schemeClr val="lt1"/>
        </a:solidFill>
      </p:bgPr>
    </p:bg>
    <p:spTree>
      <p:nvGrpSpPr>
        <p:cNvPr id="75" name="Shape 75"/>
        <p:cNvGrpSpPr/>
        <p:nvPr/>
      </p:nvGrpSpPr>
      <p:grpSpPr>
        <a:xfrm>
          <a:off x="0" y="0"/>
          <a:ext cx="0" cy="0"/>
          <a:chOff x="0" y="0"/>
          <a:chExt cx="0" cy="0"/>
        </a:xfrm>
      </p:grpSpPr>
      <p:sp>
        <p:nvSpPr>
          <p:cNvPr id="76" name="Google Shape;76;p14"/>
          <p:cNvSpPr/>
          <p:nvPr/>
        </p:nvSpPr>
        <p:spPr>
          <a:xfrm flipH="1" rot="-308984">
            <a:off x="3376794"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78" name="Google Shape;78;p14"/>
          <p:cNvSpPr txBox="1"/>
          <p:nvPr>
            <p:ph hasCustomPrompt="1" idx="2" type="title"/>
          </p:nvPr>
        </p:nvSpPr>
        <p:spPr>
          <a:xfrm>
            <a:off x="720001" y="1254513"/>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4"/>
          <p:cNvSpPr txBox="1"/>
          <p:nvPr>
            <p:ph idx="1" type="subTitle"/>
          </p:nvPr>
        </p:nvSpPr>
        <p:spPr>
          <a:xfrm>
            <a:off x="720025" y="1781025"/>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0" name="Google Shape;80;p14"/>
          <p:cNvSpPr txBox="1"/>
          <p:nvPr>
            <p:ph idx="3" type="subTitle"/>
          </p:nvPr>
        </p:nvSpPr>
        <p:spPr>
          <a:xfrm>
            <a:off x="720000"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1" name="Google Shape;81;p14"/>
          <p:cNvSpPr txBox="1"/>
          <p:nvPr>
            <p:ph hasCustomPrompt="1" idx="4" type="title"/>
          </p:nvPr>
        </p:nvSpPr>
        <p:spPr>
          <a:xfrm>
            <a:off x="6009539" y="1254520"/>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4"/>
          <p:cNvSpPr txBox="1"/>
          <p:nvPr>
            <p:ph idx="5" type="subTitle"/>
          </p:nvPr>
        </p:nvSpPr>
        <p:spPr>
          <a:xfrm>
            <a:off x="6009503" y="1781025"/>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3" name="Google Shape;83;p14"/>
          <p:cNvSpPr txBox="1"/>
          <p:nvPr>
            <p:ph idx="6" type="subTitle"/>
          </p:nvPr>
        </p:nvSpPr>
        <p:spPr>
          <a:xfrm>
            <a:off x="6009500"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4" name="Google Shape;84;p14"/>
          <p:cNvSpPr txBox="1"/>
          <p:nvPr>
            <p:ph hasCustomPrompt="1" idx="7" type="title"/>
          </p:nvPr>
        </p:nvSpPr>
        <p:spPr>
          <a:xfrm>
            <a:off x="720000" y="2929988"/>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4"/>
          <p:cNvSpPr txBox="1"/>
          <p:nvPr>
            <p:ph idx="8" type="subTitle"/>
          </p:nvPr>
        </p:nvSpPr>
        <p:spPr>
          <a:xfrm>
            <a:off x="720000" y="3456500"/>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6" name="Google Shape;86;p14"/>
          <p:cNvSpPr txBox="1"/>
          <p:nvPr>
            <p:ph idx="9" type="subTitle"/>
          </p:nvPr>
        </p:nvSpPr>
        <p:spPr>
          <a:xfrm>
            <a:off x="720000"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7" name="Google Shape;87;p14"/>
          <p:cNvSpPr txBox="1"/>
          <p:nvPr>
            <p:ph hasCustomPrompt="1" idx="13" type="title"/>
          </p:nvPr>
        </p:nvSpPr>
        <p:spPr>
          <a:xfrm>
            <a:off x="6009510" y="2929995"/>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4"/>
          <p:cNvSpPr txBox="1"/>
          <p:nvPr>
            <p:ph idx="14" type="subTitle"/>
          </p:nvPr>
        </p:nvSpPr>
        <p:spPr>
          <a:xfrm>
            <a:off x="6009500" y="3456500"/>
            <a:ext cx="20913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9" name="Google Shape;89;p14"/>
          <p:cNvSpPr txBox="1"/>
          <p:nvPr>
            <p:ph idx="15" type="subTitle"/>
          </p:nvPr>
        </p:nvSpPr>
        <p:spPr>
          <a:xfrm>
            <a:off x="6009500"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0" name="Google Shape;90;p14"/>
          <p:cNvSpPr txBox="1"/>
          <p:nvPr>
            <p:ph hasCustomPrompt="1" idx="16" type="title"/>
          </p:nvPr>
        </p:nvSpPr>
        <p:spPr>
          <a:xfrm>
            <a:off x="3364763" y="1254513"/>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4"/>
          <p:cNvSpPr txBox="1"/>
          <p:nvPr>
            <p:ph idx="17" type="subTitle"/>
          </p:nvPr>
        </p:nvSpPr>
        <p:spPr>
          <a:xfrm>
            <a:off x="3364796" y="1781025"/>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2" name="Google Shape;92;p14"/>
          <p:cNvSpPr txBox="1"/>
          <p:nvPr>
            <p:ph idx="18" type="subTitle"/>
          </p:nvPr>
        </p:nvSpPr>
        <p:spPr>
          <a:xfrm>
            <a:off x="3364763" y="2398255"/>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3" name="Google Shape;93;p14"/>
          <p:cNvSpPr txBox="1"/>
          <p:nvPr>
            <p:ph hasCustomPrompt="1" idx="19" type="title"/>
          </p:nvPr>
        </p:nvSpPr>
        <p:spPr>
          <a:xfrm>
            <a:off x="3364763" y="2929988"/>
            <a:ext cx="784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4"/>
          <p:cNvSpPr txBox="1"/>
          <p:nvPr>
            <p:ph idx="20" type="subTitle"/>
          </p:nvPr>
        </p:nvSpPr>
        <p:spPr>
          <a:xfrm>
            <a:off x="3364763" y="3456500"/>
            <a:ext cx="1795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95" name="Google Shape;95;p14"/>
          <p:cNvSpPr txBox="1"/>
          <p:nvPr>
            <p:ph idx="21" type="subTitle"/>
          </p:nvPr>
        </p:nvSpPr>
        <p:spPr>
          <a:xfrm>
            <a:off x="3364763" y="4073732"/>
            <a:ext cx="2394300" cy="442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_1">
    <p:bg>
      <p:bgPr>
        <a:solidFill>
          <a:schemeClr val="lt1"/>
        </a:solidFill>
      </p:bgPr>
    </p:bg>
    <p:spTree>
      <p:nvGrpSpPr>
        <p:cNvPr id="96" name="Shape 96"/>
        <p:cNvGrpSpPr/>
        <p:nvPr/>
      </p:nvGrpSpPr>
      <p:grpSpPr>
        <a:xfrm>
          <a:off x="0" y="0"/>
          <a:ext cx="0" cy="0"/>
          <a:chOff x="0" y="0"/>
          <a:chExt cx="0" cy="0"/>
        </a:xfrm>
      </p:grpSpPr>
      <p:sp>
        <p:nvSpPr>
          <p:cNvPr id="97" name="Google Shape;97;p15"/>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flipH="1">
            <a:off x="-32145"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0" name="Google Shape;100;p15"/>
          <p:cNvSpPr txBox="1"/>
          <p:nvPr>
            <p:ph idx="1" type="subTitle"/>
          </p:nvPr>
        </p:nvSpPr>
        <p:spPr>
          <a:xfrm>
            <a:off x="714300"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1" name="Google Shape;101;p15"/>
          <p:cNvSpPr txBox="1"/>
          <p:nvPr>
            <p:ph idx="2" type="subTitle"/>
          </p:nvPr>
        </p:nvSpPr>
        <p:spPr>
          <a:xfrm>
            <a:off x="715050" y="3016200"/>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2" name="Google Shape;102;p15"/>
          <p:cNvSpPr txBox="1"/>
          <p:nvPr>
            <p:ph idx="3" type="subTitle"/>
          </p:nvPr>
        </p:nvSpPr>
        <p:spPr>
          <a:xfrm>
            <a:off x="3374100"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3" name="Google Shape;103;p15"/>
          <p:cNvSpPr txBox="1"/>
          <p:nvPr>
            <p:ph idx="4" type="subTitle"/>
          </p:nvPr>
        </p:nvSpPr>
        <p:spPr>
          <a:xfrm>
            <a:off x="3374850" y="3016200"/>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4" name="Google Shape;104;p15"/>
          <p:cNvSpPr txBox="1"/>
          <p:nvPr>
            <p:ph idx="5" type="subTitle"/>
          </p:nvPr>
        </p:nvSpPr>
        <p:spPr>
          <a:xfrm>
            <a:off x="6033900"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05" name="Google Shape;105;p15"/>
          <p:cNvSpPr txBox="1"/>
          <p:nvPr>
            <p:ph idx="6" type="subTitle"/>
          </p:nvPr>
        </p:nvSpPr>
        <p:spPr>
          <a:xfrm>
            <a:off x="6034650" y="3016200"/>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106" name="Shape 106"/>
        <p:cNvGrpSpPr/>
        <p:nvPr/>
      </p:nvGrpSpPr>
      <p:grpSpPr>
        <a:xfrm>
          <a:off x="0" y="0"/>
          <a:ext cx="0" cy="0"/>
          <a:chOff x="0" y="0"/>
          <a:chExt cx="0" cy="0"/>
        </a:xfrm>
      </p:grpSpPr>
      <p:sp>
        <p:nvSpPr>
          <p:cNvPr id="107" name="Google Shape;107;p16"/>
          <p:cNvSpPr/>
          <p:nvPr/>
        </p:nvSpPr>
        <p:spPr>
          <a:xfrm rot="308984">
            <a:off x="-1672431"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title"/>
          </p:nvPr>
        </p:nvSpPr>
        <p:spPr>
          <a:xfrm>
            <a:off x="720000" y="1112725"/>
            <a:ext cx="3007200" cy="1836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9" name="Google Shape;109;p16"/>
          <p:cNvSpPr txBox="1"/>
          <p:nvPr>
            <p:ph idx="1" type="subTitle"/>
          </p:nvPr>
        </p:nvSpPr>
        <p:spPr>
          <a:xfrm>
            <a:off x="720000" y="3227075"/>
            <a:ext cx="3007200" cy="80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0" name="Google Shape;110;p16"/>
          <p:cNvSpPr/>
          <p:nvPr>
            <p:ph idx="2" type="pic"/>
          </p:nvPr>
        </p:nvSpPr>
        <p:spPr>
          <a:xfrm>
            <a:off x="4972375" y="-37175"/>
            <a:ext cx="4171500" cy="51807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_1">
    <p:spTree>
      <p:nvGrpSpPr>
        <p:cNvPr id="111" name="Shape 111"/>
        <p:cNvGrpSpPr/>
        <p:nvPr/>
      </p:nvGrpSpPr>
      <p:grpSpPr>
        <a:xfrm>
          <a:off x="0" y="0"/>
          <a:ext cx="0" cy="0"/>
          <a:chOff x="0" y="0"/>
          <a:chExt cx="0" cy="0"/>
        </a:xfrm>
      </p:grpSpPr>
      <p:sp>
        <p:nvSpPr>
          <p:cNvPr id="112" name="Google Shape;112;p17"/>
          <p:cNvSpPr/>
          <p:nvPr/>
        </p:nvSpPr>
        <p:spPr>
          <a:xfrm flipH="1" rot="-308984">
            <a:off x="1733669"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type="title"/>
          </p:nvPr>
        </p:nvSpPr>
        <p:spPr>
          <a:xfrm>
            <a:off x="4860625" y="1112725"/>
            <a:ext cx="3007200" cy="1836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4" name="Google Shape;114;p17"/>
          <p:cNvSpPr txBox="1"/>
          <p:nvPr>
            <p:ph idx="1" type="subTitle"/>
          </p:nvPr>
        </p:nvSpPr>
        <p:spPr>
          <a:xfrm>
            <a:off x="4860625" y="3227075"/>
            <a:ext cx="3007200" cy="80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17"/>
          <p:cNvSpPr/>
          <p:nvPr>
            <p:ph idx="2" type="pic"/>
          </p:nvPr>
        </p:nvSpPr>
        <p:spPr>
          <a:xfrm>
            <a:off x="0" y="-37175"/>
            <a:ext cx="4171500" cy="51807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_1">
    <p:spTree>
      <p:nvGrpSpPr>
        <p:cNvPr id="116" name="Shape 116"/>
        <p:cNvGrpSpPr/>
        <p:nvPr/>
      </p:nvGrpSpPr>
      <p:grpSpPr>
        <a:xfrm>
          <a:off x="0" y="0"/>
          <a:ext cx="0" cy="0"/>
          <a:chOff x="0" y="0"/>
          <a:chExt cx="0" cy="0"/>
        </a:xfrm>
      </p:grpSpPr>
      <p:sp>
        <p:nvSpPr>
          <p:cNvPr id="117" name="Google Shape;117;p18"/>
          <p:cNvSpPr/>
          <p:nvPr/>
        </p:nvSpPr>
        <p:spPr>
          <a:xfrm rot="10800000">
            <a:off x="-3214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p:nvPr/>
        </p:nvSpPr>
        <p:spPr>
          <a:xfrm>
            <a:off x="5773361"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20" name="Google Shape;120;p18"/>
          <p:cNvSpPr txBox="1"/>
          <p:nvPr>
            <p:ph idx="1" type="subTitle"/>
          </p:nvPr>
        </p:nvSpPr>
        <p:spPr>
          <a:xfrm>
            <a:off x="2056275" y="3274091"/>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1" name="Google Shape;121;p18"/>
          <p:cNvSpPr txBox="1"/>
          <p:nvPr>
            <p:ph idx="2" type="subTitle"/>
          </p:nvPr>
        </p:nvSpPr>
        <p:spPr>
          <a:xfrm>
            <a:off x="5535254" y="327410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2" name="Google Shape;122;p18"/>
          <p:cNvSpPr txBox="1"/>
          <p:nvPr>
            <p:ph idx="3" type="subTitle"/>
          </p:nvPr>
        </p:nvSpPr>
        <p:spPr>
          <a:xfrm>
            <a:off x="2056275" y="3539179"/>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3" name="Google Shape;123;p18"/>
          <p:cNvSpPr txBox="1"/>
          <p:nvPr>
            <p:ph idx="4" type="subTitle"/>
          </p:nvPr>
        </p:nvSpPr>
        <p:spPr>
          <a:xfrm>
            <a:off x="5535250" y="3539179"/>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4" name="Google Shape;124;p18"/>
          <p:cNvSpPr txBox="1"/>
          <p:nvPr>
            <p:ph idx="5" type="subTitle"/>
          </p:nvPr>
        </p:nvSpPr>
        <p:spPr>
          <a:xfrm>
            <a:off x="2056275" y="161165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5" name="Google Shape;125;p18"/>
          <p:cNvSpPr txBox="1"/>
          <p:nvPr>
            <p:ph idx="6" type="subTitle"/>
          </p:nvPr>
        </p:nvSpPr>
        <p:spPr>
          <a:xfrm>
            <a:off x="5535254" y="161165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 name="Google Shape;126;p18"/>
          <p:cNvSpPr txBox="1"/>
          <p:nvPr>
            <p:ph idx="7" type="subTitle"/>
          </p:nvPr>
        </p:nvSpPr>
        <p:spPr>
          <a:xfrm>
            <a:off x="2056263" y="1865766"/>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18"/>
          <p:cNvSpPr txBox="1"/>
          <p:nvPr>
            <p:ph idx="8" type="subTitle"/>
          </p:nvPr>
        </p:nvSpPr>
        <p:spPr>
          <a:xfrm>
            <a:off x="5535250" y="1865766"/>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_1_2">
    <p:spTree>
      <p:nvGrpSpPr>
        <p:cNvPr id="128" name="Shape 128"/>
        <p:cNvGrpSpPr/>
        <p:nvPr/>
      </p:nvGrpSpPr>
      <p:grpSpPr>
        <a:xfrm>
          <a:off x="0" y="0"/>
          <a:ext cx="0" cy="0"/>
          <a:chOff x="0" y="0"/>
          <a:chExt cx="0" cy="0"/>
        </a:xfrm>
      </p:grpSpPr>
      <p:sp>
        <p:nvSpPr>
          <p:cNvPr id="129" name="Google Shape;129;p19"/>
          <p:cNvSpPr/>
          <p:nvPr/>
        </p:nvSpPr>
        <p:spPr>
          <a:xfrm flipH="1" rot="10800000">
            <a:off x="657405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31" name="Google Shape;131;p19"/>
          <p:cNvSpPr txBox="1"/>
          <p:nvPr>
            <p:ph idx="1" type="subTitle"/>
          </p:nvPr>
        </p:nvSpPr>
        <p:spPr>
          <a:xfrm>
            <a:off x="4631267" y="3274104"/>
            <a:ext cx="1530300" cy="35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2" name="Google Shape;132;p19"/>
          <p:cNvSpPr txBox="1"/>
          <p:nvPr>
            <p:ph idx="2" type="subTitle"/>
          </p:nvPr>
        </p:nvSpPr>
        <p:spPr>
          <a:xfrm>
            <a:off x="4631263" y="3535879"/>
            <a:ext cx="2277600" cy="70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3" name="Google Shape;133;p19"/>
          <p:cNvSpPr txBox="1"/>
          <p:nvPr>
            <p:ph idx="3" type="subTitle"/>
          </p:nvPr>
        </p:nvSpPr>
        <p:spPr>
          <a:xfrm>
            <a:off x="2982438" y="1611654"/>
            <a:ext cx="1530300" cy="354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34" name="Google Shape;134;p19"/>
          <p:cNvSpPr txBox="1"/>
          <p:nvPr>
            <p:ph idx="4" type="subTitle"/>
          </p:nvPr>
        </p:nvSpPr>
        <p:spPr>
          <a:xfrm>
            <a:off x="2235125" y="1862466"/>
            <a:ext cx="2277600" cy="70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solidFill>
                  <a:schemeClr val="dk2"/>
                </a:solidFil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5" name="Google Shape;135;p19"/>
          <p:cNvSpPr/>
          <p:nvPr/>
        </p:nvSpPr>
        <p:spPr>
          <a:xfrm flipH="1">
            <a:off x="-32145" y="2918525"/>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136" name="Shape 136"/>
        <p:cNvGrpSpPr/>
        <p:nvPr/>
      </p:nvGrpSpPr>
      <p:grpSpPr>
        <a:xfrm>
          <a:off x="0" y="0"/>
          <a:ext cx="0" cy="0"/>
          <a:chOff x="0" y="0"/>
          <a:chExt cx="0" cy="0"/>
        </a:xfrm>
      </p:grpSpPr>
      <p:sp>
        <p:nvSpPr>
          <p:cNvPr id="137" name="Google Shape;137;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Font typeface="Overpass"/>
              <a:buNone/>
              <a:defRPr b="1">
                <a:latin typeface="Overpass"/>
                <a:ea typeface="Overpass"/>
                <a:cs typeface="Overpass"/>
                <a:sym typeface="Overpass"/>
              </a:defRPr>
            </a:lvl2pPr>
            <a:lvl3pPr lvl="2">
              <a:spcBef>
                <a:spcPts val="0"/>
              </a:spcBef>
              <a:spcAft>
                <a:spcPts val="0"/>
              </a:spcAft>
              <a:buSzPts val="2800"/>
              <a:buFont typeface="Overpass"/>
              <a:buNone/>
              <a:defRPr b="1">
                <a:latin typeface="Overpass"/>
                <a:ea typeface="Overpass"/>
                <a:cs typeface="Overpass"/>
                <a:sym typeface="Overpass"/>
              </a:defRPr>
            </a:lvl3pPr>
            <a:lvl4pPr lvl="3">
              <a:spcBef>
                <a:spcPts val="0"/>
              </a:spcBef>
              <a:spcAft>
                <a:spcPts val="0"/>
              </a:spcAft>
              <a:buSzPts val="2800"/>
              <a:buFont typeface="Overpass"/>
              <a:buNone/>
              <a:defRPr b="1">
                <a:latin typeface="Overpass"/>
                <a:ea typeface="Overpass"/>
                <a:cs typeface="Overpass"/>
                <a:sym typeface="Overpass"/>
              </a:defRPr>
            </a:lvl4pPr>
            <a:lvl5pPr lvl="4">
              <a:spcBef>
                <a:spcPts val="0"/>
              </a:spcBef>
              <a:spcAft>
                <a:spcPts val="0"/>
              </a:spcAft>
              <a:buSzPts val="2800"/>
              <a:buFont typeface="Overpass"/>
              <a:buNone/>
              <a:defRPr b="1">
                <a:latin typeface="Overpass"/>
                <a:ea typeface="Overpass"/>
                <a:cs typeface="Overpass"/>
                <a:sym typeface="Overpass"/>
              </a:defRPr>
            </a:lvl5pPr>
            <a:lvl6pPr lvl="5">
              <a:spcBef>
                <a:spcPts val="0"/>
              </a:spcBef>
              <a:spcAft>
                <a:spcPts val="0"/>
              </a:spcAft>
              <a:buSzPts val="2800"/>
              <a:buFont typeface="Overpass"/>
              <a:buNone/>
              <a:defRPr b="1">
                <a:latin typeface="Overpass"/>
                <a:ea typeface="Overpass"/>
                <a:cs typeface="Overpass"/>
                <a:sym typeface="Overpass"/>
              </a:defRPr>
            </a:lvl6pPr>
            <a:lvl7pPr lvl="6">
              <a:spcBef>
                <a:spcPts val="0"/>
              </a:spcBef>
              <a:spcAft>
                <a:spcPts val="0"/>
              </a:spcAft>
              <a:buSzPts val="2800"/>
              <a:buFont typeface="Overpass"/>
              <a:buNone/>
              <a:defRPr b="1">
                <a:latin typeface="Overpass"/>
                <a:ea typeface="Overpass"/>
                <a:cs typeface="Overpass"/>
                <a:sym typeface="Overpass"/>
              </a:defRPr>
            </a:lvl7pPr>
            <a:lvl8pPr lvl="7">
              <a:spcBef>
                <a:spcPts val="0"/>
              </a:spcBef>
              <a:spcAft>
                <a:spcPts val="0"/>
              </a:spcAft>
              <a:buSzPts val="2800"/>
              <a:buFont typeface="Overpass"/>
              <a:buNone/>
              <a:defRPr b="1">
                <a:latin typeface="Overpass"/>
                <a:ea typeface="Overpass"/>
                <a:cs typeface="Overpass"/>
                <a:sym typeface="Overpass"/>
              </a:defRPr>
            </a:lvl8pPr>
            <a:lvl9pPr lvl="8">
              <a:spcBef>
                <a:spcPts val="0"/>
              </a:spcBef>
              <a:spcAft>
                <a:spcPts val="0"/>
              </a:spcAft>
              <a:buSzPts val="2800"/>
              <a:buFont typeface="Overpass"/>
              <a:buNone/>
              <a:defRPr b="1">
                <a:latin typeface="Overpass"/>
                <a:ea typeface="Overpass"/>
                <a:cs typeface="Overpass"/>
                <a:sym typeface="Overpass"/>
              </a:defRPr>
            </a:lvl9pPr>
          </a:lstStyle>
          <a:p/>
        </p:txBody>
      </p:sp>
      <p:sp>
        <p:nvSpPr>
          <p:cNvPr id="138" name="Google Shape;138;p20"/>
          <p:cNvSpPr txBox="1"/>
          <p:nvPr>
            <p:ph idx="1" type="subTitle"/>
          </p:nvPr>
        </p:nvSpPr>
        <p:spPr>
          <a:xfrm>
            <a:off x="2299350" y="1457950"/>
            <a:ext cx="4545300" cy="3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1400"/>
              <a:buChar char="●"/>
              <a:defRPr sz="1400"/>
            </a:lvl1pPr>
            <a:lvl2pPr lvl="1" rtl="0" algn="ctr">
              <a:spcBef>
                <a:spcPts val="1000"/>
              </a:spcBef>
              <a:spcAft>
                <a:spcPts val="0"/>
              </a:spcAft>
              <a:buClr>
                <a:schemeClr val="accent4"/>
              </a:buClr>
              <a:buSzPts val="1600"/>
              <a:buChar char="○"/>
              <a:defRPr>
                <a:solidFill>
                  <a:schemeClr val="accent4"/>
                </a:solidFill>
              </a:defRPr>
            </a:lvl2pPr>
            <a:lvl3pPr lvl="2" rtl="0" algn="ctr">
              <a:spcBef>
                <a:spcPts val="1600"/>
              </a:spcBef>
              <a:spcAft>
                <a:spcPts val="0"/>
              </a:spcAft>
              <a:buClr>
                <a:schemeClr val="accent4"/>
              </a:buClr>
              <a:buSzPts val="1600"/>
              <a:buChar char="■"/>
              <a:defRPr>
                <a:solidFill>
                  <a:schemeClr val="accent4"/>
                </a:solidFill>
              </a:defRPr>
            </a:lvl3pPr>
            <a:lvl4pPr lvl="3" rtl="0" algn="ctr">
              <a:spcBef>
                <a:spcPts val="1600"/>
              </a:spcBef>
              <a:spcAft>
                <a:spcPts val="0"/>
              </a:spcAft>
              <a:buClr>
                <a:schemeClr val="accent4"/>
              </a:buClr>
              <a:buSzPts val="1600"/>
              <a:buChar char="●"/>
              <a:defRPr>
                <a:solidFill>
                  <a:schemeClr val="accent4"/>
                </a:solidFill>
              </a:defRPr>
            </a:lvl4pPr>
            <a:lvl5pPr lvl="4" rtl="0" algn="ctr">
              <a:spcBef>
                <a:spcPts val="1600"/>
              </a:spcBef>
              <a:spcAft>
                <a:spcPts val="0"/>
              </a:spcAft>
              <a:buClr>
                <a:schemeClr val="accent4"/>
              </a:buClr>
              <a:buSzPts val="1600"/>
              <a:buChar char="○"/>
              <a:defRPr>
                <a:solidFill>
                  <a:schemeClr val="accent4"/>
                </a:solidFill>
              </a:defRPr>
            </a:lvl5pPr>
            <a:lvl6pPr lvl="5" rtl="0" algn="ctr">
              <a:spcBef>
                <a:spcPts val="1600"/>
              </a:spcBef>
              <a:spcAft>
                <a:spcPts val="0"/>
              </a:spcAft>
              <a:buClr>
                <a:schemeClr val="accent4"/>
              </a:buClr>
              <a:buSzPts val="1600"/>
              <a:buChar char="■"/>
              <a:defRPr>
                <a:solidFill>
                  <a:schemeClr val="accent4"/>
                </a:solidFill>
              </a:defRPr>
            </a:lvl6pPr>
            <a:lvl7pPr lvl="6" rtl="0" algn="ctr">
              <a:spcBef>
                <a:spcPts val="1600"/>
              </a:spcBef>
              <a:spcAft>
                <a:spcPts val="0"/>
              </a:spcAft>
              <a:buClr>
                <a:schemeClr val="accent4"/>
              </a:buClr>
              <a:buSzPts val="1600"/>
              <a:buChar char="●"/>
              <a:defRPr>
                <a:solidFill>
                  <a:schemeClr val="accent4"/>
                </a:solidFill>
              </a:defRPr>
            </a:lvl7pPr>
            <a:lvl8pPr lvl="7" rtl="0" algn="ctr">
              <a:spcBef>
                <a:spcPts val="1600"/>
              </a:spcBef>
              <a:spcAft>
                <a:spcPts val="0"/>
              </a:spcAft>
              <a:buClr>
                <a:schemeClr val="accent4"/>
              </a:buClr>
              <a:buSzPts val="1600"/>
              <a:buChar char="○"/>
              <a:defRPr>
                <a:solidFill>
                  <a:schemeClr val="accent4"/>
                </a:solidFill>
              </a:defRPr>
            </a:lvl8pPr>
            <a:lvl9pPr lvl="8" rtl="0" algn="ctr">
              <a:spcBef>
                <a:spcPts val="1600"/>
              </a:spcBef>
              <a:spcAft>
                <a:spcPts val="1600"/>
              </a:spcAft>
              <a:buClr>
                <a:schemeClr val="accent4"/>
              </a:buClr>
              <a:buSzPts val="1600"/>
              <a:buChar char="■"/>
              <a:defRPr>
                <a:solidFill>
                  <a:schemeClr val="accent4"/>
                </a:solidFill>
              </a:defRPr>
            </a:lvl9pPr>
          </a:lstStyle>
          <a:p/>
        </p:txBody>
      </p:sp>
      <p:sp>
        <p:nvSpPr>
          <p:cNvPr id="139" name="Google Shape;139;p20"/>
          <p:cNvSpPr/>
          <p:nvPr/>
        </p:nvSpPr>
        <p:spPr>
          <a:xfrm flipH="1" rot="10800000">
            <a:off x="5777400" y="-41222"/>
            <a:ext cx="3406995" cy="2017222"/>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p:nvPr/>
        </p:nvSpPr>
        <p:spPr>
          <a:xfrm flipH="1">
            <a:off x="-79375" y="29169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2649384" y="243550"/>
            <a:ext cx="6568991" cy="489998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flipH="1" rot="-308951">
            <a:off x="531846" y="733688"/>
            <a:ext cx="3664166" cy="251039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900225" y="1918375"/>
            <a:ext cx="3523500" cy="13074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057500" y="1073425"/>
            <a:ext cx="1366500" cy="52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 name="Google Shape;18;p3"/>
          <p:cNvSpPr txBox="1"/>
          <p:nvPr>
            <p:ph idx="1" type="subTitle"/>
          </p:nvPr>
        </p:nvSpPr>
        <p:spPr>
          <a:xfrm>
            <a:off x="5599200" y="3544225"/>
            <a:ext cx="2824800" cy="526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 name="Google Shape;19;p3"/>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8_1">
    <p:spTree>
      <p:nvGrpSpPr>
        <p:cNvPr id="141" name="Shape 141"/>
        <p:cNvGrpSpPr/>
        <p:nvPr/>
      </p:nvGrpSpPr>
      <p:grpSpPr>
        <a:xfrm>
          <a:off x="0" y="0"/>
          <a:ext cx="0" cy="0"/>
          <a:chOff x="0" y="0"/>
          <a:chExt cx="0" cy="0"/>
        </a:xfrm>
      </p:grpSpPr>
      <p:sp>
        <p:nvSpPr>
          <p:cNvPr id="142" name="Google Shape;142;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Font typeface="Overpass"/>
              <a:buNone/>
              <a:defRPr b="1">
                <a:latin typeface="Overpass"/>
                <a:ea typeface="Overpass"/>
                <a:cs typeface="Overpass"/>
                <a:sym typeface="Overpass"/>
              </a:defRPr>
            </a:lvl2pPr>
            <a:lvl3pPr lvl="2" rtl="0">
              <a:spcBef>
                <a:spcPts val="0"/>
              </a:spcBef>
              <a:spcAft>
                <a:spcPts val="0"/>
              </a:spcAft>
              <a:buSzPts val="2800"/>
              <a:buFont typeface="Overpass"/>
              <a:buNone/>
              <a:defRPr b="1">
                <a:latin typeface="Overpass"/>
                <a:ea typeface="Overpass"/>
                <a:cs typeface="Overpass"/>
                <a:sym typeface="Overpass"/>
              </a:defRPr>
            </a:lvl3pPr>
            <a:lvl4pPr lvl="3" rtl="0">
              <a:spcBef>
                <a:spcPts val="0"/>
              </a:spcBef>
              <a:spcAft>
                <a:spcPts val="0"/>
              </a:spcAft>
              <a:buSzPts val="2800"/>
              <a:buFont typeface="Overpass"/>
              <a:buNone/>
              <a:defRPr b="1">
                <a:latin typeface="Overpass"/>
                <a:ea typeface="Overpass"/>
                <a:cs typeface="Overpass"/>
                <a:sym typeface="Overpass"/>
              </a:defRPr>
            </a:lvl4pPr>
            <a:lvl5pPr lvl="4" rtl="0">
              <a:spcBef>
                <a:spcPts val="0"/>
              </a:spcBef>
              <a:spcAft>
                <a:spcPts val="0"/>
              </a:spcAft>
              <a:buSzPts val="2800"/>
              <a:buFont typeface="Overpass"/>
              <a:buNone/>
              <a:defRPr b="1">
                <a:latin typeface="Overpass"/>
                <a:ea typeface="Overpass"/>
                <a:cs typeface="Overpass"/>
                <a:sym typeface="Overpass"/>
              </a:defRPr>
            </a:lvl5pPr>
            <a:lvl6pPr lvl="5" rtl="0">
              <a:spcBef>
                <a:spcPts val="0"/>
              </a:spcBef>
              <a:spcAft>
                <a:spcPts val="0"/>
              </a:spcAft>
              <a:buSzPts val="2800"/>
              <a:buFont typeface="Overpass"/>
              <a:buNone/>
              <a:defRPr b="1">
                <a:latin typeface="Overpass"/>
                <a:ea typeface="Overpass"/>
                <a:cs typeface="Overpass"/>
                <a:sym typeface="Overpass"/>
              </a:defRPr>
            </a:lvl6pPr>
            <a:lvl7pPr lvl="6" rtl="0">
              <a:spcBef>
                <a:spcPts val="0"/>
              </a:spcBef>
              <a:spcAft>
                <a:spcPts val="0"/>
              </a:spcAft>
              <a:buSzPts val="2800"/>
              <a:buFont typeface="Overpass"/>
              <a:buNone/>
              <a:defRPr b="1">
                <a:latin typeface="Overpass"/>
                <a:ea typeface="Overpass"/>
                <a:cs typeface="Overpass"/>
                <a:sym typeface="Overpass"/>
              </a:defRPr>
            </a:lvl7pPr>
            <a:lvl8pPr lvl="7" rtl="0">
              <a:spcBef>
                <a:spcPts val="0"/>
              </a:spcBef>
              <a:spcAft>
                <a:spcPts val="0"/>
              </a:spcAft>
              <a:buSzPts val="2800"/>
              <a:buFont typeface="Overpass"/>
              <a:buNone/>
              <a:defRPr b="1">
                <a:latin typeface="Overpass"/>
                <a:ea typeface="Overpass"/>
                <a:cs typeface="Overpass"/>
                <a:sym typeface="Overpass"/>
              </a:defRPr>
            </a:lvl8pPr>
            <a:lvl9pPr lvl="8" rtl="0">
              <a:spcBef>
                <a:spcPts val="0"/>
              </a:spcBef>
              <a:spcAft>
                <a:spcPts val="0"/>
              </a:spcAft>
              <a:buSzPts val="2800"/>
              <a:buFont typeface="Overpass"/>
              <a:buNone/>
              <a:defRPr b="1">
                <a:latin typeface="Overpass"/>
                <a:ea typeface="Overpass"/>
                <a:cs typeface="Overpass"/>
                <a:sym typeface="Overpass"/>
              </a:defRPr>
            </a:lvl9pPr>
          </a:lstStyle>
          <a:p/>
        </p:txBody>
      </p:sp>
      <p:sp>
        <p:nvSpPr>
          <p:cNvPr id="143" name="Google Shape;143;p21"/>
          <p:cNvSpPr/>
          <p:nvPr/>
        </p:nvSpPr>
        <p:spPr>
          <a:xfrm flipH="1" rot="10800000">
            <a:off x="5777400" y="-41222"/>
            <a:ext cx="3406995" cy="2017222"/>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flipH="1">
            <a:off x="-79502" y="539999"/>
            <a:ext cx="5426867" cy="464687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 type="subTitle"/>
          </p:nvPr>
        </p:nvSpPr>
        <p:spPr>
          <a:xfrm>
            <a:off x="626525" y="1830050"/>
            <a:ext cx="3872100" cy="252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1000"/>
              </a:spcBef>
              <a:spcAft>
                <a:spcPts val="0"/>
              </a:spcAft>
              <a:buClr>
                <a:schemeClr val="accent4"/>
              </a:buClr>
              <a:buSzPts val="1600"/>
              <a:buChar char="○"/>
              <a:defRPr>
                <a:solidFill>
                  <a:schemeClr val="accent4"/>
                </a:solidFill>
              </a:defRPr>
            </a:lvl2pPr>
            <a:lvl3pPr lvl="2" rtl="0" algn="ctr">
              <a:spcBef>
                <a:spcPts val="1600"/>
              </a:spcBef>
              <a:spcAft>
                <a:spcPts val="0"/>
              </a:spcAft>
              <a:buClr>
                <a:schemeClr val="accent4"/>
              </a:buClr>
              <a:buSzPts val="1600"/>
              <a:buChar char="■"/>
              <a:defRPr>
                <a:solidFill>
                  <a:schemeClr val="accent4"/>
                </a:solidFill>
              </a:defRPr>
            </a:lvl3pPr>
            <a:lvl4pPr lvl="3" rtl="0" algn="ctr">
              <a:spcBef>
                <a:spcPts val="1600"/>
              </a:spcBef>
              <a:spcAft>
                <a:spcPts val="0"/>
              </a:spcAft>
              <a:buClr>
                <a:schemeClr val="accent4"/>
              </a:buClr>
              <a:buSzPts val="1600"/>
              <a:buChar char="●"/>
              <a:defRPr>
                <a:solidFill>
                  <a:schemeClr val="accent4"/>
                </a:solidFill>
              </a:defRPr>
            </a:lvl4pPr>
            <a:lvl5pPr lvl="4" rtl="0" algn="ctr">
              <a:spcBef>
                <a:spcPts val="1600"/>
              </a:spcBef>
              <a:spcAft>
                <a:spcPts val="0"/>
              </a:spcAft>
              <a:buClr>
                <a:schemeClr val="accent4"/>
              </a:buClr>
              <a:buSzPts val="1600"/>
              <a:buChar char="○"/>
              <a:defRPr>
                <a:solidFill>
                  <a:schemeClr val="accent4"/>
                </a:solidFill>
              </a:defRPr>
            </a:lvl5pPr>
            <a:lvl6pPr lvl="5" rtl="0" algn="ctr">
              <a:spcBef>
                <a:spcPts val="1600"/>
              </a:spcBef>
              <a:spcAft>
                <a:spcPts val="0"/>
              </a:spcAft>
              <a:buClr>
                <a:schemeClr val="accent4"/>
              </a:buClr>
              <a:buSzPts val="1600"/>
              <a:buChar char="■"/>
              <a:defRPr>
                <a:solidFill>
                  <a:schemeClr val="accent4"/>
                </a:solidFill>
              </a:defRPr>
            </a:lvl6pPr>
            <a:lvl7pPr lvl="6" rtl="0" algn="ctr">
              <a:spcBef>
                <a:spcPts val="1600"/>
              </a:spcBef>
              <a:spcAft>
                <a:spcPts val="0"/>
              </a:spcAft>
              <a:buClr>
                <a:schemeClr val="accent4"/>
              </a:buClr>
              <a:buSzPts val="1600"/>
              <a:buChar char="●"/>
              <a:defRPr>
                <a:solidFill>
                  <a:schemeClr val="accent4"/>
                </a:solidFill>
              </a:defRPr>
            </a:lvl7pPr>
            <a:lvl8pPr lvl="7" rtl="0" algn="ctr">
              <a:spcBef>
                <a:spcPts val="1600"/>
              </a:spcBef>
              <a:spcAft>
                <a:spcPts val="0"/>
              </a:spcAft>
              <a:buClr>
                <a:schemeClr val="accent4"/>
              </a:buClr>
              <a:buSzPts val="1600"/>
              <a:buChar char="○"/>
              <a:defRPr>
                <a:solidFill>
                  <a:schemeClr val="accent4"/>
                </a:solidFill>
              </a:defRPr>
            </a:lvl8pPr>
            <a:lvl9pPr lvl="8" rtl="0" algn="ctr">
              <a:spcBef>
                <a:spcPts val="1600"/>
              </a:spcBef>
              <a:spcAft>
                <a:spcPts val="1600"/>
              </a:spcAft>
              <a:buClr>
                <a:schemeClr val="accent4"/>
              </a:buClr>
              <a:buSzPts val="1600"/>
              <a:buChar char="■"/>
              <a:defRPr>
                <a:solidFill>
                  <a:schemeClr val="accent4"/>
                </a:solidFill>
              </a:defRPr>
            </a:lvl9pPr>
          </a:lstStyle>
          <a:p/>
        </p:txBody>
      </p:sp>
      <p:sp>
        <p:nvSpPr>
          <p:cNvPr id="146" name="Google Shape;146;p21"/>
          <p:cNvSpPr txBox="1"/>
          <p:nvPr>
            <p:ph idx="2" type="subTitle"/>
          </p:nvPr>
        </p:nvSpPr>
        <p:spPr>
          <a:xfrm>
            <a:off x="4572075" y="1830050"/>
            <a:ext cx="3872100" cy="252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1000"/>
              </a:spcBef>
              <a:spcAft>
                <a:spcPts val="0"/>
              </a:spcAft>
              <a:buClr>
                <a:schemeClr val="accent4"/>
              </a:buClr>
              <a:buSzPts val="1600"/>
              <a:buChar char="○"/>
              <a:defRPr>
                <a:solidFill>
                  <a:schemeClr val="accent4"/>
                </a:solidFill>
              </a:defRPr>
            </a:lvl2pPr>
            <a:lvl3pPr lvl="2" rtl="0" algn="ctr">
              <a:spcBef>
                <a:spcPts val="1600"/>
              </a:spcBef>
              <a:spcAft>
                <a:spcPts val="0"/>
              </a:spcAft>
              <a:buClr>
                <a:schemeClr val="accent4"/>
              </a:buClr>
              <a:buSzPts val="1600"/>
              <a:buChar char="■"/>
              <a:defRPr>
                <a:solidFill>
                  <a:schemeClr val="accent4"/>
                </a:solidFill>
              </a:defRPr>
            </a:lvl3pPr>
            <a:lvl4pPr lvl="3" rtl="0" algn="ctr">
              <a:spcBef>
                <a:spcPts val="1600"/>
              </a:spcBef>
              <a:spcAft>
                <a:spcPts val="0"/>
              </a:spcAft>
              <a:buClr>
                <a:schemeClr val="accent4"/>
              </a:buClr>
              <a:buSzPts val="1600"/>
              <a:buChar char="●"/>
              <a:defRPr>
                <a:solidFill>
                  <a:schemeClr val="accent4"/>
                </a:solidFill>
              </a:defRPr>
            </a:lvl4pPr>
            <a:lvl5pPr lvl="4" rtl="0" algn="ctr">
              <a:spcBef>
                <a:spcPts val="1600"/>
              </a:spcBef>
              <a:spcAft>
                <a:spcPts val="0"/>
              </a:spcAft>
              <a:buClr>
                <a:schemeClr val="accent4"/>
              </a:buClr>
              <a:buSzPts val="1600"/>
              <a:buChar char="○"/>
              <a:defRPr>
                <a:solidFill>
                  <a:schemeClr val="accent4"/>
                </a:solidFill>
              </a:defRPr>
            </a:lvl5pPr>
            <a:lvl6pPr lvl="5" rtl="0" algn="ctr">
              <a:spcBef>
                <a:spcPts val="1600"/>
              </a:spcBef>
              <a:spcAft>
                <a:spcPts val="0"/>
              </a:spcAft>
              <a:buClr>
                <a:schemeClr val="accent4"/>
              </a:buClr>
              <a:buSzPts val="1600"/>
              <a:buChar char="■"/>
              <a:defRPr>
                <a:solidFill>
                  <a:schemeClr val="accent4"/>
                </a:solidFill>
              </a:defRPr>
            </a:lvl6pPr>
            <a:lvl7pPr lvl="6" rtl="0" algn="ctr">
              <a:spcBef>
                <a:spcPts val="1600"/>
              </a:spcBef>
              <a:spcAft>
                <a:spcPts val="0"/>
              </a:spcAft>
              <a:buClr>
                <a:schemeClr val="accent4"/>
              </a:buClr>
              <a:buSzPts val="1600"/>
              <a:buChar char="●"/>
              <a:defRPr>
                <a:solidFill>
                  <a:schemeClr val="accent4"/>
                </a:solidFill>
              </a:defRPr>
            </a:lvl7pPr>
            <a:lvl8pPr lvl="7" rtl="0" algn="ctr">
              <a:spcBef>
                <a:spcPts val="1600"/>
              </a:spcBef>
              <a:spcAft>
                <a:spcPts val="0"/>
              </a:spcAft>
              <a:buClr>
                <a:schemeClr val="accent4"/>
              </a:buClr>
              <a:buSzPts val="1600"/>
              <a:buChar char="○"/>
              <a:defRPr>
                <a:solidFill>
                  <a:schemeClr val="accent4"/>
                </a:solidFill>
              </a:defRPr>
            </a:lvl8pPr>
            <a:lvl9pPr lvl="8" rtl="0" algn="ctr">
              <a:spcBef>
                <a:spcPts val="1600"/>
              </a:spcBef>
              <a:spcAft>
                <a:spcPts val="1600"/>
              </a:spcAft>
              <a:buClr>
                <a:schemeClr val="accent4"/>
              </a:buClr>
              <a:buSzPts val="1600"/>
              <a:buChar char="■"/>
              <a:defRPr>
                <a:solidFill>
                  <a:schemeClr val="accent4"/>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_3">
    <p:spTree>
      <p:nvGrpSpPr>
        <p:cNvPr id="147" name="Shape 147"/>
        <p:cNvGrpSpPr/>
        <p:nvPr/>
      </p:nvGrpSpPr>
      <p:grpSpPr>
        <a:xfrm>
          <a:off x="0" y="0"/>
          <a:ext cx="0" cy="0"/>
          <a:chOff x="0" y="0"/>
          <a:chExt cx="0" cy="0"/>
        </a:xfrm>
      </p:grpSpPr>
      <p:sp>
        <p:nvSpPr>
          <p:cNvPr id="148" name="Google Shape;148;p22"/>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flipH="1">
            <a:off x="-32252" y="2948675"/>
            <a:ext cx="177650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51" name="Google Shape;151;p22"/>
          <p:cNvSpPr txBox="1"/>
          <p:nvPr>
            <p:ph idx="1" type="subTitle"/>
          </p:nvPr>
        </p:nvSpPr>
        <p:spPr>
          <a:xfrm>
            <a:off x="2067356" y="3028691"/>
            <a:ext cx="15303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2" name="Google Shape;152;p22"/>
          <p:cNvSpPr txBox="1"/>
          <p:nvPr>
            <p:ph idx="2" type="subTitle"/>
          </p:nvPr>
        </p:nvSpPr>
        <p:spPr>
          <a:xfrm>
            <a:off x="5546338" y="3028704"/>
            <a:ext cx="15303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2"/>
          <p:cNvSpPr txBox="1"/>
          <p:nvPr>
            <p:ph idx="3" type="subTitle"/>
          </p:nvPr>
        </p:nvSpPr>
        <p:spPr>
          <a:xfrm>
            <a:off x="1693706" y="3298954"/>
            <a:ext cx="2277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22"/>
          <p:cNvSpPr txBox="1"/>
          <p:nvPr>
            <p:ph idx="4" type="subTitle"/>
          </p:nvPr>
        </p:nvSpPr>
        <p:spPr>
          <a:xfrm>
            <a:off x="5172688" y="3298954"/>
            <a:ext cx="2277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5" name="Google Shape;155;p22"/>
          <p:cNvSpPr txBox="1"/>
          <p:nvPr>
            <p:ph idx="5" type="subTitle"/>
          </p:nvPr>
        </p:nvSpPr>
        <p:spPr>
          <a:xfrm>
            <a:off x="2067356" y="1660754"/>
            <a:ext cx="15303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6" name="Google Shape;156;p22"/>
          <p:cNvSpPr txBox="1"/>
          <p:nvPr>
            <p:ph idx="6" type="subTitle"/>
          </p:nvPr>
        </p:nvSpPr>
        <p:spPr>
          <a:xfrm>
            <a:off x="5546338" y="1660754"/>
            <a:ext cx="15303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7" name="Google Shape;157;p22"/>
          <p:cNvSpPr txBox="1"/>
          <p:nvPr>
            <p:ph idx="7" type="subTitle"/>
          </p:nvPr>
        </p:nvSpPr>
        <p:spPr>
          <a:xfrm>
            <a:off x="1693706" y="1920041"/>
            <a:ext cx="2277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22"/>
          <p:cNvSpPr txBox="1"/>
          <p:nvPr>
            <p:ph idx="8" type="subTitle"/>
          </p:nvPr>
        </p:nvSpPr>
        <p:spPr>
          <a:xfrm>
            <a:off x="5172688" y="1920041"/>
            <a:ext cx="2277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59" name="Shape 159"/>
        <p:cNvGrpSpPr/>
        <p:nvPr/>
      </p:nvGrpSpPr>
      <p:grpSpPr>
        <a:xfrm>
          <a:off x="0" y="0"/>
          <a:ext cx="0" cy="0"/>
          <a:chOff x="0" y="0"/>
          <a:chExt cx="0" cy="0"/>
        </a:xfrm>
      </p:grpSpPr>
      <p:sp>
        <p:nvSpPr>
          <p:cNvPr id="160" name="Google Shape;160;p23"/>
          <p:cNvSpPr/>
          <p:nvPr>
            <p:ph idx="2" type="pic"/>
          </p:nvPr>
        </p:nvSpPr>
        <p:spPr>
          <a:xfrm>
            <a:off x="19375" y="925"/>
            <a:ext cx="9144000" cy="5143500"/>
          </a:xfrm>
          <a:prstGeom prst="rect">
            <a:avLst/>
          </a:prstGeom>
          <a:noFill/>
          <a:ln>
            <a:noFill/>
          </a:ln>
        </p:spPr>
      </p:sp>
      <p:sp>
        <p:nvSpPr>
          <p:cNvPr id="161" name="Google Shape;161;p23"/>
          <p:cNvSpPr txBox="1"/>
          <p:nvPr>
            <p:ph type="title"/>
          </p:nvPr>
        </p:nvSpPr>
        <p:spPr>
          <a:xfrm flipH="1">
            <a:off x="713275" y="4038125"/>
            <a:ext cx="7717500" cy="5625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None/>
              <a:defRPr sz="2700"/>
            </a:lvl1pPr>
            <a:lvl2pPr lvl="1" rtl="0" algn="ctr">
              <a:spcBef>
                <a:spcPts val="0"/>
              </a:spcBef>
              <a:spcAft>
                <a:spcPts val="0"/>
              </a:spcAft>
              <a:buNone/>
              <a:defRPr sz="2700"/>
            </a:lvl2pPr>
            <a:lvl3pPr lvl="2" rtl="0" algn="ctr">
              <a:spcBef>
                <a:spcPts val="0"/>
              </a:spcBef>
              <a:spcAft>
                <a:spcPts val="0"/>
              </a:spcAft>
              <a:buNone/>
              <a:defRPr sz="2700"/>
            </a:lvl3pPr>
            <a:lvl4pPr lvl="3" rtl="0" algn="ctr">
              <a:spcBef>
                <a:spcPts val="0"/>
              </a:spcBef>
              <a:spcAft>
                <a:spcPts val="0"/>
              </a:spcAft>
              <a:buNone/>
              <a:defRPr sz="2700"/>
            </a:lvl4pPr>
            <a:lvl5pPr lvl="4" rtl="0" algn="ctr">
              <a:spcBef>
                <a:spcPts val="0"/>
              </a:spcBef>
              <a:spcAft>
                <a:spcPts val="0"/>
              </a:spcAft>
              <a:buNone/>
              <a:defRPr sz="2700"/>
            </a:lvl5pPr>
            <a:lvl6pPr lvl="5" rtl="0" algn="ctr">
              <a:spcBef>
                <a:spcPts val="0"/>
              </a:spcBef>
              <a:spcAft>
                <a:spcPts val="0"/>
              </a:spcAft>
              <a:buNone/>
              <a:defRPr sz="2700"/>
            </a:lvl6pPr>
            <a:lvl7pPr lvl="6" rtl="0" algn="ctr">
              <a:spcBef>
                <a:spcPts val="0"/>
              </a:spcBef>
              <a:spcAft>
                <a:spcPts val="0"/>
              </a:spcAft>
              <a:buNone/>
              <a:defRPr sz="2700"/>
            </a:lvl7pPr>
            <a:lvl8pPr lvl="7" rtl="0" algn="ctr">
              <a:spcBef>
                <a:spcPts val="0"/>
              </a:spcBef>
              <a:spcAft>
                <a:spcPts val="0"/>
              </a:spcAft>
              <a:buNone/>
              <a:defRPr sz="2700"/>
            </a:lvl8pPr>
            <a:lvl9pPr lvl="8" rtl="0" algn="ctr">
              <a:spcBef>
                <a:spcPts val="0"/>
              </a:spcBef>
              <a:spcAft>
                <a:spcPts val="0"/>
              </a:spcAft>
              <a:buNone/>
              <a:defRPr sz="2700"/>
            </a:lvl9pPr>
          </a:lstStyle>
          <a:p/>
        </p:txBody>
      </p:sp>
      <p:sp>
        <p:nvSpPr>
          <p:cNvPr id="162" name="Google Shape;162;p23"/>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_1">
    <p:spTree>
      <p:nvGrpSpPr>
        <p:cNvPr id="163" name="Shape 163"/>
        <p:cNvGrpSpPr/>
        <p:nvPr/>
      </p:nvGrpSpPr>
      <p:grpSpPr>
        <a:xfrm>
          <a:off x="0" y="0"/>
          <a:ext cx="0" cy="0"/>
          <a:chOff x="0" y="0"/>
          <a:chExt cx="0" cy="0"/>
        </a:xfrm>
      </p:grpSpPr>
      <p:sp>
        <p:nvSpPr>
          <p:cNvPr id="164" name="Google Shape;164;p24"/>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ph type="title"/>
          </p:nvPr>
        </p:nvSpPr>
        <p:spPr>
          <a:xfrm>
            <a:off x="720000" y="54655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7" name="Google Shape;167;p24"/>
          <p:cNvSpPr txBox="1"/>
          <p:nvPr>
            <p:ph idx="1" type="subTitle"/>
          </p:nvPr>
        </p:nvSpPr>
        <p:spPr>
          <a:xfrm>
            <a:off x="720000" y="3711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24"/>
          <p:cNvSpPr txBox="1"/>
          <p:nvPr>
            <p:ph idx="2" type="subTitle"/>
          </p:nvPr>
        </p:nvSpPr>
        <p:spPr>
          <a:xfrm>
            <a:off x="3433200" y="3711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9" name="Google Shape;169;p24"/>
          <p:cNvSpPr txBox="1"/>
          <p:nvPr>
            <p:ph idx="3" type="subTitle"/>
          </p:nvPr>
        </p:nvSpPr>
        <p:spPr>
          <a:xfrm>
            <a:off x="6146400" y="3711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24"/>
          <p:cNvSpPr txBox="1"/>
          <p:nvPr>
            <p:ph idx="4" type="subTitle"/>
          </p:nvPr>
        </p:nvSpPr>
        <p:spPr>
          <a:xfrm>
            <a:off x="720000" y="40802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24"/>
          <p:cNvSpPr txBox="1"/>
          <p:nvPr>
            <p:ph idx="5" type="subTitle"/>
          </p:nvPr>
        </p:nvSpPr>
        <p:spPr>
          <a:xfrm>
            <a:off x="3433200" y="40802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2" name="Google Shape;172;p24"/>
          <p:cNvSpPr txBox="1"/>
          <p:nvPr>
            <p:ph idx="6" type="subTitle"/>
          </p:nvPr>
        </p:nvSpPr>
        <p:spPr>
          <a:xfrm>
            <a:off x="6146400" y="40802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 name="Google Shape;173;p24"/>
          <p:cNvSpPr txBox="1"/>
          <p:nvPr>
            <p:ph idx="7" type="subTitle"/>
          </p:nvPr>
        </p:nvSpPr>
        <p:spPr>
          <a:xfrm>
            <a:off x="720000" y="19896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4" name="Google Shape;174;p24"/>
          <p:cNvSpPr txBox="1"/>
          <p:nvPr>
            <p:ph idx="8" type="subTitle"/>
          </p:nvPr>
        </p:nvSpPr>
        <p:spPr>
          <a:xfrm>
            <a:off x="3433200" y="19896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5" name="Google Shape;175;p24"/>
          <p:cNvSpPr txBox="1"/>
          <p:nvPr>
            <p:ph idx="9" type="subTitle"/>
          </p:nvPr>
        </p:nvSpPr>
        <p:spPr>
          <a:xfrm>
            <a:off x="6146400" y="19896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6" name="Google Shape;176;p24"/>
          <p:cNvSpPr txBox="1"/>
          <p:nvPr>
            <p:ph idx="13" type="subTitle"/>
          </p:nvPr>
        </p:nvSpPr>
        <p:spPr>
          <a:xfrm>
            <a:off x="720000" y="23585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7" name="Google Shape;177;p24"/>
          <p:cNvSpPr txBox="1"/>
          <p:nvPr>
            <p:ph idx="14" type="subTitle"/>
          </p:nvPr>
        </p:nvSpPr>
        <p:spPr>
          <a:xfrm>
            <a:off x="3433200" y="23585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8" name="Google Shape;178;p24"/>
          <p:cNvSpPr txBox="1"/>
          <p:nvPr>
            <p:ph idx="15" type="subTitle"/>
          </p:nvPr>
        </p:nvSpPr>
        <p:spPr>
          <a:xfrm>
            <a:off x="6146400" y="23585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_2">
    <p:spTree>
      <p:nvGrpSpPr>
        <p:cNvPr id="179" name="Shape 179"/>
        <p:cNvGrpSpPr/>
        <p:nvPr/>
      </p:nvGrpSpPr>
      <p:grpSpPr>
        <a:xfrm>
          <a:off x="0" y="0"/>
          <a:ext cx="0" cy="0"/>
          <a:chOff x="0" y="0"/>
          <a:chExt cx="0" cy="0"/>
        </a:xfrm>
      </p:grpSpPr>
      <p:sp>
        <p:nvSpPr>
          <p:cNvPr id="180" name="Google Shape;180;p25"/>
          <p:cNvSpPr/>
          <p:nvPr/>
        </p:nvSpPr>
        <p:spPr>
          <a:xfrm>
            <a:off x="652947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rot="10800000">
            <a:off x="-2692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ph type="title"/>
          </p:nvPr>
        </p:nvSpPr>
        <p:spPr>
          <a:xfrm>
            <a:off x="720000" y="546552"/>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83" name="Google Shape;183;p25"/>
          <p:cNvSpPr txBox="1"/>
          <p:nvPr>
            <p:ph idx="1" type="subTitle"/>
          </p:nvPr>
        </p:nvSpPr>
        <p:spPr>
          <a:xfrm>
            <a:off x="720000" y="2604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 name="Google Shape;184;p25"/>
          <p:cNvSpPr txBox="1"/>
          <p:nvPr>
            <p:ph idx="2" type="subTitle"/>
          </p:nvPr>
        </p:nvSpPr>
        <p:spPr>
          <a:xfrm>
            <a:off x="3433200" y="2604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5" name="Google Shape;185;p25"/>
          <p:cNvSpPr txBox="1"/>
          <p:nvPr>
            <p:ph idx="3" type="subTitle"/>
          </p:nvPr>
        </p:nvSpPr>
        <p:spPr>
          <a:xfrm>
            <a:off x="6146400" y="260430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25"/>
          <p:cNvSpPr txBox="1"/>
          <p:nvPr>
            <p:ph idx="4" type="subTitle"/>
          </p:nvPr>
        </p:nvSpPr>
        <p:spPr>
          <a:xfrm>
            <a:off x="720000" y="2931175"/>
            <a:ext cx="2277600" cy="80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25"/>
          <p:cNvSpPr txBox="1"/>
          <p:nvPr>
            <p:ph idx="5" type="subTitle"/>
          </p:nvPr>
        </p:nvSpPr>
        <p:spPr>
          <a:xfrm>
            <a:off x="3433200" y="2931175"/>
            <a:ext cx="2277600" cy="80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25"/>
          <p:cNvSpPr txBox="1"/>
          <p:nvPr>
            <p:ph idx="6" type="subTitle"/>
          </p:nvPr>
        </p:nvSpPr>
        <p:spPr>
          <a:xfrm>
            <a:off x="6146400" y="2931175"/>
            <a:ext cx="2277600" cy="80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spTree>
      <p:nvGrpSpPr>
        <p:cNvPr id="189" name="Shape 189"/>
        <p:cNvGrpSpPr/>
        <p:nvPr/>
      </p:nvGrpSpPr>
      <p:grpSpPr>
        <a:xfrm>
          <a:off x="0" y="0"/>
          <a:ext cx="0" cy="0"/>
          <a:chOff x="0" y="0"/>
          <a:chExt cx="0" cy="0"/>
        </a:xfrm>
      </p:grpSpPr>
      <p:sp>
        <p:nvSpPr>
          <p:cNvPr id="190" name="Google Shape;190;p26"/>
          <p:cNvSpPr/>
          <p:nvPr/>
        </p:nvSpPr>
        <p:spPr>
          <a:xfrm>
            <a:off x="2076450" y="-988225"/>
            <a:ext cx="7160970" cy="6131740"/>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6"/>
          <p:cNvSpPr txBox="1"/>
          <p:nvPr>
            <p:ph hasCustomPrompt="1" type="title"/>
          </p:nvPr>
        </p:nvSpPr>
        <p:spPr>
          <a:xfrm>
            <a:off x="720000" y="618338"/>
            <a:ext cx="4032600" cy="80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26"/>
          <p:cNvSpPr txBox="1"/>
          <p:nvPr>
            <p:ph idx="1" type="subTitle"/>
          </p:nvPr>
        </p:nvSpPr>
        <p:spPr>
          <a:xfrm>
            <a:off x="720000" y="1424438"/>
            <a:ext cx="43068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6"/>
          <p:cNvSpPr txBox="1"/>
          <p:nvPr>
            <p:ph hasCustomPrompt="1" idx="2" type="title"/>
          </p:nvPr>
        </p:nvSpPr>
        <p:spPr>
          <a:xfrm>
            <a:off x="720000" y="1955538"/>
            <a:ext cx="4032600" cy="80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4" name="Google Shape;194;p26"/>
          <p:cNvSpPr txBox="1"/>
          <p:nvPr>
            <p:ph idx="3" type="subTitle"/>
          </p:nvPr>
        </p:nvSpPr>
        <p:spPr>
          <a:xfrm>
            <a:off x="720000" y="2761650"/>
            <a:ext cx="43068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26"/>
          <p:cNvSpPr txBox="1"/>
          <p:nvPr>
            <p:ph hasCustomPrompt="1" idx="4" type="title"/>
          </p:nvPr>
        </p:nvSpPr>
        <p:spPr>
          <a:xfrm>
            <a:off x="720000" y="3292763"/>
            <a:ext cx="4032600" cy="8061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6" name="Google Shape;196;p26"/>
          <p:cNvSpPr txBox="1"/>
          <p:nvPr>
            <p:ph idx="5" type="subTitle"/>
          </p:nvPr>
        </p:nvSpPr>
        <p:spPr>
          <a:xfrm>
            <a:off x="720000" y="4098863"/>
            <a:ext cx="43104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26"/>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_1">
    <p:spTree>
      <p:nvGrpSpPr>
        <p:cNvPr id="198" name="Shape 198"/>
        <p:cNvGrpSpPr/>
        <p:nvPr/>
      </p:nvGrpSpPr>
      <p:grpSpPr>
        <a:xfrm>
          <a:off x="0" y="0"/>
          <a:ext cx="0" cy="0"/>
          <a:chOff x="0" y="0"/>
          <a:chExt cx="0" cy="0"/>
        </a:xfrm>
      </p:grpSpPr>
      <p:sp>
        <p:nvSpPr>
          <p:cNvPr id="199" name="Google Shape;199;p27"/>
          <p:cNvSpPr txBox="1"/>
          <p:nvPr>
            <p:ph hasCustomPrompt="1" type="title"/>
          </p:nvPr>
        </p:nvSpPr>
        <p:spPr>
          <a:xfrm>
            <a:off x="2173825" y="618350"/>
            <a:ext cx="4796400" cy="80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0" name="Google Shape;200;p27"/>
          <p:cNvSpPr txBox="1"/>
          <p:nvPr>
            <p:ph idx="1" type="subTitle"/>
          </p:nvPr>
        </p:nvSpPr>
        <p:spPr>
          <a:xfrm>
            <a:off x="2418600" y="1424438"/>
            <a:ext cx="4306800" cy="4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27"/>
          <p:cNvSpPr txBox="1"/>
          <p:nvPr>
            <p:ph hasCustomPrompt="1" idx="2" type="title"/>
          </p:nvPr>
        </p:nvSpPr>
        <p:spPr>
          <a:xfrm>
            <a:off x="2173825" y="1955550"/>
            <a:ext cx="4796400" cy="80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2" name="Google Shape;202;p27"/>
          <p:cNvSpPr txBox="1"/>
          <p:nvPr>
            <p:ph idx="3" type="subTitle"/>
          </p:nvPr>
        </p:nvSpPr>
        <p:spPr>
          <a:xfrm>
            <a:off x="2418600" y="2761650"/>
            <a:ext cx="4306800" cy="4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3" name="Google Shape;203;p27"/>
          <p:cNvSpPr txBox="1"/>
          <p:nvPr>
            <p:ph hasCustomPrompt="1" idx="4" type="title"/>
          </p:nvPr>
        </p:nvSpPr>
        <p:spPr>
          <a:xfrm>
            <a:off x="2173825" y="3292775"/>
            <a:ext cx="4796400" cy="80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8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4" name="Google Shape;204;p27"/>
          <p:cNvSpPr txBox="1"/>
          <p:nvPr>
            <p:ph idx="5" type="subTitle"/>
          </p:nvPr>
        </p:nvSpPr>
        <p:spPr>
          <a:xfrm>
            <a:off x="2416800" y="4098863"/>
            <a:ext cx="4310400" cy="4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5" name="Google Shape;205;p27"/>
          <p:cNvSpPr/>
          <p:nvPr/>
        </p:nvSpPr>
        <p:spPr>
          <a:xfrm>
            <a:off x="652947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rot="10800000">
            <a:off x="-2692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1">
  <p:cSld name="CUSTOM_17">
    <p:spTree>
      <p:nvGrpSpPr>
        <p:cNvPr id="207" name="Shape 207"/>
        <p:cNvGrpSpPr/>
        <p:nvPr/>
      </p:nvGrpSpPr>
      <p:grpSpPr>
        <a:xfrm>
          <a:off x="0" y="0"/>
          <a:ext cx="0" cy="0"/>
          <a:chOff x="0" y="0"/>
          <a:chExt cx="0" cy="0"/>
        </a:xfrm>
      </p:grpSpPr>
      <p:sp>
        <p:nvSpPr>
          <p:cNvPr id="208" name="Google Shape;208;p28"/>
          <p:cNvSpPr txBox="1"/>
          <p:nvPr>
            <p:ph type="title"/>
          </p:nvPr>
        </p:nvSpPr>
        <p:spPr>
          <a:xfrm>
            <a:off x="720200" y="1164863"/>
            <a:ext cx="7703700" cy="20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09" name="Google Shape;209;p28"/>
          <p:cNvSpPr txBox="1"/>
          <p:nvPr>
            <p:ph idx="1" type="subTitle"/>
          </p:nvPr>
        </p:nvSpPr>
        <p:spPr>
          <a:xfrm>
            <a:off x="1077275" y="2811800"/>
            <a:ext cx="6989400" cy="66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0" name="Google Shape;210;p28"/>
          <p:cNvSpPr/>
          <p:nvPr/>
        </p:nvSpPr>
        <p:spPr>
          <a:xfrm flipH="1" rot="10800000">
            <a:off x="5926348" y="-161"/>
            <a:ext cx="3257067" cy="278893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flipH="1">
            <a:off x="-81629" y="2108226"/>
            <a:ext cx="2588131" cy="3035287"/>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1">
  <p:cSld name="CUSTOM_12_1_1">
    <p:spTree>
      <p:nvGrpSpPr>
        <p:cNvPr id="212" name="Shape 212"/>
        <p:cNvGrpSpPr/>
        <p:nvPr/>
      </p:nvGrpSpPr>
      <p:grpSpPr>
        <a:xfrm>
          <a:off x="0" y="0"/>
          <a:ext cx="0" cy="0"/>
          <a:chOff x="0" y="0"/>
          <a:chExt cx="0" cy="0"/>
        </a:xfrm>
      </p:grpSpPr>
      <p:sp>
        <p:nvSpPr>
          <p:cNvPr id="213" name="Google Shape;213;p29"/>
          <p:cNvSpPr/>
          <p:nvPr/>
        </p:nvSpPr>
        <p:spPr>
          <a:xfrm flipH="1" rot="-308942">
            <a:off x="-3720467" y="2064870"/>
            <a:ext cx="6814520" cy="4668992"/>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type="title"/>
          </p:nvPr>
        </p:nvSpPr>
        <p:spPr>
          <a:xfrm>
            <a:off x="3103050" y="1455409"/>
            <a:ext cx="2937900" cy="100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5" name="Google Shape;215;p29"/>
          <p:cNvSpPr txBox="1"/>
          <p:nvPr>
            <p:ph idx="1" type="subTitle"/>
          </p:nvPr>
        </p:nvSpPr>
        <p:spPr>
          <a:xfrm>
            <a:off x="2640800" y="2288900"/>
            <a:ext cx="3862500" cy="129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29"/>
          <p:cNvSpPr/>
          <p:nvPr/>
        </p:nvSpPr>
        <p:spPr>
          <a:xfrm flipH="1" rot="-308942">
            <a:off x="5694383" y="1900070"/>
            <a:ext cx="6814520" cy="4668992"/>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2_1">
    <p:spTree>
      <p:nvGrpSpPr>
        <p:cNvPr id="217" name="Shape 217"/>
        <p:cNvGrpSpPr/>
        <p:nvPr/>
      </p:nvGrpSpPr>
      <p:grpSpPr>
        <a:xfrm>
          <a:off x="0" y="0"/>
          <a:ext cx="0" cy="0"/>
          <a:chOff x="0" y="0"/>
          <a:chExt cx="0" cy="0"/>
        </a:xfrm>
      </p:grpSpPr>
      <p:sp>
        <p:nvSpPr>
          <p:cNvPr id="218" name="Google Shape;218;p30"/>
          <p:cNvSpPr/>
          <p:nvPr/>
        </p:nvSpPr>
        <p:spPr>
          <a:xfrm>
            <a:off x="32180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txBox="1"/>
          <p:nvPr>
            <p:ph type="title"/>
          </p:nvPr>
        </p:nvSpPr>
        <p:spPr>
          <a:xfrm>
            <a:off x="720000" y="1156121"/>
            <a:ext cx="2937900" cy="1007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 name="Google Shape;220;p30"/>
          <p:cNvSpPr txBox="1"/>
          <p:nvPr>
            <p:ph idx="1" type="subTitle"/>
          </p:nvPr>
        </p:nvSpPr>
        <p:spPr>
          <a:xfrm>
            <a:off x="720000" y="2236813"/>
            <a:ext cx="29379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21" name="Google Shape;221;p30"/>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 name="Shape 20"/>
        <p:cNvGrpSpPr/>
        <p:nvPr/>
      </p:nvGrpSpPr>
      <p:grpSpPr>
        <a:xfrm>
          <a:off x="0" y="0"/>
          <a:ext cx="0" cy="0"/>
          <a:chOff x="0" y="0"/>
          <a:chExt cx="0" cy="0"/>
        </a:xfrm>
      </p:grpSpPr>
      <p:sp>
        <p:nvSpPr>
          <p:cNvPr id="21" name="Google Shape;21;p4"/>
          <p:cNvSpPr/>
          <p:nvPr/>
        </p:nvSpPr>
        <p:spPr>
          <a:xfrm>
            <a:off x="-881225" y="1272176"/>
            <a:ext cx="7340216" cy="4171360"/>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Char char="●"/>
              <a:defRPr sz="1200"/>
            </a:lvl1pPr>
            <a:lvl2pPr indent="-330200" lvl="1" marL="914400">
              <a:spcBef>
                <a:spcPts val="1600"/>
              </a:spcBef>
              <a:spcAft>
                <a:spcPts val="0"/>
              </a:spcAft>
              <a:buSzPts val="1600"/>
              <a:buChar char="○"/>
              <a:defRPr/>
            </a:lvl2pPr>
            <a:lvl3pPr indent="-330200" lvl="2" marL="1371600">
              <a:spcBef>
                <a:spcPts val="1600"/>
              </a:spcBef>
              <a:spcAft>
                <a:spcPts val="0"/>
              </a:spcAft>
              <a:buSzPts val="1600"/>
              <a:buChar char="■"/>
              <a:defRPr/>
            </a:lvl3pPr>
            <a:lvl4pPr indent="-330200" lvl="3" marL="1828800">
              <a:spcBef>
                <a:spcPts val="1600"/>
              </a:spcBef>
              <a:spcAft>
                <a:spcPts val="0"/>
              </a:spcAft>
              <a:buSzPts val="1600"/>
              <a:buChar char="●"/>
              <a:defRPr/>
            </a:lvl4pPr>
            <a:lvl5pPr indent="-330200" lvl="4" marL="2286000">
              <a:spcBef>
                <a:spcPts val="1600"/>
              </a:spcBef>
              <a:spcAft>
                <a:spcPts val="0"/>
              </a:spcAft>
              <a:buSzPts val="1600"/>
              <a:buChar char="○"/>
              <a:defRPr/>
            </a:lvl5pPr>
            <a:lvl6pPr indent="-330200" lvl="5" marL="2743200">
              <a:spcBef>
                <a:spcPts val="1600"/>
              </a:spcBef>
              <a:spcAft>
                <a:spcPts val="0"/>
              </a:spcAft>
              <a:buSzPts val="1600"/>
              <a:buChar char="■"/>
              <a:defRPr/>
            </a:lvl6pPr>
            <a:lvl7pPr indent="-330200" lvl="6" marL="3200400">
              <a:spcBef>
                <a:spcPts val="1600"/>
              </a:spcBef>
              <a:spcAft>
                <a:spcPts val="0"/>
              </a:spcAft>
              <a:buSzPts val="1600"/>
              <a:buChar char="●"/>
              <a:defRPr/>
            </a:lvl7pPr>
            <a:lvl8pPr indent="-330200" lvl="7" marL="3657600">
              <a:spcBef>
                <a:spcPts val="1600"/>
              </a:spcBef>
              <a:spcAft>
                <a:spcPts val="0"/>
              </a:spcAft>
              <a:buSzPts val="1600"/>
              <a:buChar char="○"/>
              <a:defRPr/>
            </a:lvl8pPr>
            <a:lvl9pPr indent="-330200" lvl="8" marL="4114800">
              <a:spcBef>
                <a:spcPts val="1600"/>
              </a:spcBef>
              <a:spcAft>
                <a:spcPts val="1600"/>
              </a:spcAft>
              <a:buSzPts val="16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
    <p:spTree>
      <p:nvGrpSpPr>
        <p:cNvPr id="222" name="Shape 222"/>
        <p:cNvGrpSpPr/>
        <p:nvPr/>
      </p:nvGrpSpPr>
      <p:grpSpPr>
        <a:xfrm>
          <a:off x="0" y="0"/>
          <a:ext cx="0" cy="0"/>
          <a:chOff x="0" y="0"/>
          <a:chExt cx="0" cy="0"/>
        </a:xfrm>
      </p:grpSpPr>
      <p:sp>
        <p:nvSpPr>
          <p:cNvPr id="223" name="Google Shape;223;p31"/>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flipH="1">
            <a:off x="-32213" y="2948675"/>
            <a:ext cx="2861488"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_1">
    <p:spTree>
      <p:nvGrpSpPr>
        <p:cNvPr id="226" name="Shape 226"/>
        <p:cNvGrpSpPr/>
        <p:nvPr/>
      </p:nvGrpSpPr>
      <p:grpSpPr>
        <a:xfrm>
          <a:off x="0" y="0"/>
          <a:ext cx="0" cy="0"/>
          <a:chOff x="0" y="0"/>
          <a:chExt cx="0" cy="0"/>
        </a:xfrm>
      </p:grpSpPr>
      <p:sp>
        <p:nvSpPr>
          <p:cNvPr id="227" name="Google Shape;227;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32"/>
          <p:cNvSpPr/>
          <p:nvPr/>
        </p:nvSpPr>
        <p:spPr>
          <a:xfrm>
            <a:off x="3213198" y="1160552"/>
            <a:ext cx="6007006" cy="3983181"/>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2"/>
          <p:cNvSpPr/>
          <p:nvPr/>
        </p:nvSpPr>
        <p:spPr>
          <a:xfrm flipH="1">
            <a:off x="-96779" y="1160552"/>
            <a:ext cx="6007006" cy="3983181"/>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2"/>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4_1">
    <p:spTree>
      <p:nvGrpSpPr>
        <p:cNvPr id="231" name="Shape 231"/>
        <p:cNvGrpSpPr/>
        <p:nvPr/>
      </p:nvGrpSpPr>
      <p:grpSpPr>
        <a:xfrm>
          <a:off x="0" y="0"/>
          <a:ext cx="0" cy="0"/>
          <a:chOff x="0" y="0"/>
          <a:chExt cx="0" cy="0"/>
        </a:xfrm>
      </p:grpSpPr>
      <p:sp>
        <p:nvSpPr>
          <p:cNvPr id="232" name="Google Shape;232;p33"/>
          <p:cNvSpPr/>
          <p:nvPr/>
        </p:nvSpPr>
        <p:spPr>
          <a:xfrm rot="10800000">
            <a:off x="-269600"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32132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33"/>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36" name="Shape 236"/>
        <p:cNvGrpSpPr/>
        <p:nvPr/>
      </p:nvGrpSpPr>
      <p:grpSpPr>
        <a:xfrm>
          <a:off x="0" y="0"/>
          <a:ext cx="0" cy="0"/>
          <a:chOff x="0" y="0"/>
          <a:chExt cx="0" cy="0"/>
        </a:xfrm>
      </p:grpSpPr>
      <p:sp>
        <p:nvSpPr>
          <p:cNvPr id="237" name="Google Shape;237;p34"/>
          <p:cNvSpPr/>
          <p:nvPr/>
        </p:nvSpPr>
        <p:spPr>
          <a:xfrm flipH="1">
            <a:off x="-103014" y="277900"/>
            <a:ext cx="6568991" cy="4899985"/>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4"/>
          <p:cNvSpPr/>
          <p:nvPr/>
        </p:nvSpPr>
        <p:spPr>
          <a:xfrm rot="308951">
            <a:off x="4919350" y="768038"/>
            <a:ext cx="3664166" cy="251039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4"/>
          <p:cNvSpPr txBox="1"/>
          <p:nvPr>
            <p:ph type="title"/>
          </p:nvPr>
        </p:nvSpPr>
        <p:spPr>
          <a:xfrm flipH="1">
            <a:off x="691636" y="1952725"/>
            <a:ext cx="3523500" cy="1307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40" name="Google Shape;240;p34"/>
          <p:cNvSpPr txBox="1"/>
          <p:nvPr>
            <p:ph hasCustomPrompt="1" idx="2" type="title"/>
          </p:nvPr>
        </p:nvSpPr>
        <p:spPr>
          <a:xfrm flipH="1">
            <a:off x="691361" y="1107775"/>
            <a:ext cx="1366500" cy="526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34"/>
          <p:cNvSpPr txBox="1"/>
          <p:nvPr>
            <p:ph idx="1" type="subTitle"/>
          </p:nvPr>
        </p:nvSpPr>
        <p:spPr>
          <a:xfrm flipH="1">
            <a:off x="691361" y="3578575"/>
            <a:ext cx="2824800" cy="5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242" name="Shape 242"/>
        <p:cNvGrpSpPr/>
        <p:nvPr/>
      </p:nvGrpSpPr>
      <p:grpSpPr>
        <a:xfrm>
          <a:off x="0" y="0"/>
          <a:ext cx="0" cy="0"/>
          <a:chOff x="0" y="0"/>
          <a:chExt cx="0" cy="0"/>
        </a:xfrm>
      </p:grpSpPr>
      <p:sp>
        <p:nvSpPr>
          <p:cNvPr id="243" name="Google Shape;243;p35"/>
          <p:cNvSpPr txBox="1"/>
          <p:nvPr>
            <p:ph hasCustomPrompt="1" type="title"/>
          </p:nvPr>
        </p:nvSpPr>
        <p:spPr>
          <a:xfrm>
            <a:off x="623250" y="1691963"/>
            <a:ext cx="6883500" cy="13332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10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44" name="Google Shape;244;p35"/>
          <p:cNvSpPr txBox="1"/>
          <p:nvPr>
            <p:ph idx="1" type="subTitle"/>
          </p:nvPr>
        </p:nvSpPr>
        <p:spPr>
          <a:xfrm>
            <a:off x="720000" y="3025225"/>
            <a:ext cx="43068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45" name="Google Shape;245;p35"/>
          <p:cNvSpPr/>
          <p:nvPr/>
        </p:nvSpPr>
        <p:spPr>
          <a:xfrm>
            <a:off x="3213202"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_1">
    <p:spTree>
      <p:nvGrpSpPr>
        <p:cNvPr id="246" name="Shape 246"/>
        <p:cNvGrpSpPr/>
        <p:nvPr/>
      </p:nvGrpSpPr>
      <p:grpSpPr>
        <a:xfrm>
          <a:off x="0" y="0"/>
          <a:ext cx="0" cy="0"/>
          <a:chOff x="0" y="0"/>
          <a:chExt cx="0" cy="0"/>
        </a:xfrm>
      </p:grpSpPr>
      <p:sp>
        <p:nvSpPr>
          <p:cNvPr id="247" name="Google Shape;247;p36"/>
          <p:cNvSpPr/>
          <p:nvPr/>
        </p:nvSpPr>
        <p:spPr>
          <a:xfrm flipH="1">
            <a:off x="-158573" y="48075"/>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6"/>
          <p:cNvSpPr txBox="1"/>
          <p:nvPr>
            <p:ph hasCustomPrompt="1" type="title"/>
          </p:nvPr>
        </p:nvSpPr>
        <p:spPr>
          <a:xfrm>
            <a:off x="3713475" y="1691963"/>
            <a:ext cx="6883500" cy="13332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10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49" name="Google Shape;249;p36"/>
          <p:cNvSpPr txBox="1"/>
          <p:nvPr>
            <p:ph idx="1" type="subTitle"/>
          </p:nvPr>
        </p:nvSpPr>
        <p:spPr>
          <a:xfrm>
            <a:off x="3810225" y="3025225"/>
            <a:ext cx="43068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6_1_3">
    <p:spTree>
      <p:nvGrpSpPr>
        <p:cNvPr id="250" name="Shape 250"/>
        <p:cNvGrpSpPr/>
        <p:nvPr/>
      </p:nvGrpSpPr>
      <p:grpSpPr>
        <a:xfrm>
          <a:off x="0" y="0"/>
          <a:ext cx="0" cy="0"/>
          <a:chOff x="0" y="0"/>
          <a:chExt cx="0" cy="0"/>
        </a:xfrm>
      </p:grpSpPr>
      <p:sp>
        <p:nvSpPr>
          <p:cNvPr id="251" name="Google Shape;251;p37"/>
          <p:cNvSpPr/>
          <p:nvPr/>
        </p:nvSpPr>
        <p:spPr>
          <a:xfrm>
            <a:off x="3289375" y="54471"/>
            <a:ext cx="5952938" cy="509733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txBox="1"/>
          <p:nvPr>
            <p:ph type="title"/>
          </p:nvPr>
        </p:nvSpPr>
        <p:spPr>
          <a:xfrm>
            <a:off x="720000" y="54655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53" name="Google Shape;253;p37"/>
          <p:cNvSpPr txBox="1"/>
          <p:nvPr>
            <p:ph idx="1" type="subTitle"/>
          </p:nvPr>
        </p:nvSpPr>
        <p:spPr>
          <a:xfrm>
            <a:off x="720000" y="34004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4" name="Google Shape;254;p37"/>
          <p:cNvSpPr txBox="1"/>
          <p:nvPr>
            <p:ph idx="2" type="subTitle"/>
          </p:nvPr>
        </p:nvSpPr>
        <p:spPr>
          <a:xfrm>
            <a:off x="3433200" y="34004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5" name="Google Shape;255;p37"/>
          <p:cNvSpPr txBox="1"/>
          <p:nvPr>
            <p:ph idx="3" type="subTitle"/>
          </p:nvPr>
        </p:nvSpPr>
        <p:spPr>
          <a:xfrm>
            <a:off x="6146400" y="34004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6" name="Google Shape;256;p37"/>
          <p:cNvSpPr txBox="1"/>
          <p:nvPr>
            <p:ph idx="4" type="subTitle"/>
          </p:nvPr>
        </p:nvSpPr>
        <p:spPr>
          <a:xfrm>
            <a:off x="999100" y="3775775"/>
            <a:ext cx="1719300" cy="69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7" name="Google Shape;257;p37"/>
          <p:cNvSpPr txBox="1"/>
          <p:nvPr>
            <p:ph idx="5" type="subTitle"/>
          </p:nvPr>
        </p:nvSpPr>
        <p:spPr>
          <a:xfrm>
            <a:off x="3712350" y="3775775"/>
            <a:ext cx="1719300" cy="69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8" name="Google Shape;258;p37"/>
          <p:cNvSpPr txBox="1"/>
          <p:nvPr>
            <p:ph idx="6" type="subTitle"/>
          </p:nvPr>
        </p:nvSpPr>
        <p:spPr>
          <a:xfrm>
            <a:off x="6425550" y="3775775"/>
            <a:ext cx="1719300" cy="69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9" name="Google Shape;259;p37"/>
          <p:cNvSpPr txBox="1"/>
          <p:nvPr>
            <p:ph idx="7" type="subTitle"/>
          </p:nvPr>
        </p:nvSpPr>
        <p:spPr>
          <a:xfrm>
            <a:off x="720000" y="16787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0" name="Google Shape;260;p37"/>
          <p:cNvSpPr txBox="1"/>
          <p:nvPr>
            <p:ph idx="8" type="subTitle"/>
          </p:nvPr>
        </p:nvSpPr>
        <p:spPr>
          <a:xfrm>
            <a:off x="3433200" y="16787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37"/>
          <p:cNvSpPr txBox="1"/>
          <p:nvPr>
            <p:ph idx="9" type="subTitle"/>
          </p:nvPr>
        </p:nvSpPr>
        <p:spPr>
          <a:xfrm>
            <a:off x="6146400" y="16787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2" name="Google Shape;262;p37"/>
          <p:cNvSpPr txBox="1"/>
          <p:nvPr>
            <p:ph idx="13" type="subTitle"/>
          </p:nvPr>
        </p:nvSpPr>
        <p:spPr>
          <a:xfrm>
            <a:off x="999100" y="2054075"/>
            <a:ext cx="1719300" cy="69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3" name="Google Shape;263;p37"/>
          <p:cNvSpPr txBox="1"/>
          <p:nvPr>
            <p:ph idx="14" type="subTitle"/>
          </p:nvPr>
        </p:nvSpPr>
        <p:spPr>
          <a:xfrm>
            <a:off x="3712350" y="2054075"/>
            <a:ext cx="1719300" cy="69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4" name="Google Shape;264;p37"/>
          <p:cNvSpPr txBox="1"/>
          <p:nvPr>
            <p:ph idx="15" type="subTitle"/>
          </p:nvPr>
        </p:nvSpPr>
        <p:spPr>
          <a:xfrm>
            <a:off x="6425550" y="2054075"/>
            <a:ext cx="1719300" cy="69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
    <p:spTree>
      <p:nvGrpSpPr>
        <p:cNvPr id="265" name="Shape 265"/>
        <p:cNvGrpSpPr/>
        <p:nvPr/>
      </p:nvGrpSpPr>
      <p:grpSpPr>
        <a:xfrm>
          <a:off x="0" y="0"/>
          <a:ext cx="0" cy="0"/>
          <a:chOff x="0" y="0"/>
          <a:chExt cx="0" cy="0"/>
        </a:xfrm>
      </p:grpSpPr>
      <p:sp>
        <p:nvSpPr>
          <p:cNvPr id="266" name="Google Shape;266;p38"/>
          <p:cNvSpPr/>
          <p:nvPr/>
        </p:nvSpPr>
        <p:spPr>
          <a:xfrm rot="308984">
            <a:off x="-1672431"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txBox="1"/>
          <p:nvPr>
            <p:ph type="title"/>
          </p:nvPr>
        </p:nvSpPr>
        <p:spPr>
          <a:xfrm>
            <a:off x="720000" y="1499616"/>
            <a:ext cx="2336100" cy="7590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68" name="Google Shape;268;p38"/>
          <p:cNvSpPr txBox="1"/>
          <p:nvPr>
            <p:ph idx="1" type="subTitle"/>
          </p:nvPr>
        </p:nvSpPr>
        <p:spPr>
          <a:xfrm>
            <a:off x="720000" y="2185050"/>
            <a:ext cx="2555100" cy="14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0_1_2">
    <p:spTree>
      <p:nvGrpSpPr>
        <p:cNvPr id="269" name="Shape 269"/>
        <p:cNvGrpSpPr/>
        <p:nvPr/>
      </p:nvGrpSpPr>
      <p:grpSpPr>
        <a:xfrm>
          <a:off x="0" y="0"/>
          <a:ext cx="0" cy="0"/>
          <a:chOff x="0" y="0"/>
          <a:chExt cx="0" cy="0"/>
        </a:xfrm>
      </p:grpSpPr>
      <p:sp>
        <p:nvSpPr>
          <p:cNvPr id="270" name="Google Shape;270;p39"/>
          <p:cNvSpPr/>
          <p:nvPr/>
        </p:nvSpPr>
        <p:spPr>
          <a:xfrm flipH="1" rot="-308984">
            <a:off x="2296794" y="154281"/>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1" name="Google Shape;271;p39"/>
          <p:cNvSpPr txBox="1"/>
          <p:nvPr>
            <p:ph type="title"/>
          </p:nvPr>
        </p:nvSpPr>
        <p:spPr>
          <a:xfrm flipH="1">
            <a:off x="5964300" y="1499616"/>
            <a:ext cx="2336100" cy="7590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272" name="Google Shape;272;p39"/>
          <p:cNvSpPr txBox="1"/>
          <p:nvPr>
            <p:ph idx="1" type="subTitle"/>
          </p:nvPr>
        </p:nvSpPr>
        <p:spPr>
          <a:xfrm flipH="1">
            <a:off x="5745300" y="2185050"/>
            <a:ext cx="2555100" cy="1417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0_1_1">
    <p:spTree>
      <p:nvGrpSpPr>
        <p:cNvPr id="273" name="Shape 273"/>
        <p:cNvGrpSpPr/>
        <p:nvPr/>
      </p:nvGrpSpPr>
      <p:grpSpPr>
        <a:xfrm>
          <a:off x="0" y="0"/>
          <a:ext cx="0" cy="0"/>
          <a:chOff x="0" y="0"/>
          <a:chExt cx="0" cy="0"/>
        </a:xfrm>
      </p:grpSpPr>
      <p:sp>
        <p:nvSpPr>
          <p:cNvPr id="274" name="Google Shape;274;p40"/>
          <p:cNvSpPr/>
          <p:nvPr/>
        </p:nvSpPr>
        <p:spPr>
          <a:xfrm flipH="1" rot="-308984">
            <a:off x="200619" y="1700306"/>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txBox="1"/>
          <p:nvPr>
            <p:ph idx="1" type="subTitle"/>
          </p:nvPr>
        </p:nvSpPr>
        <p:spPr>
          <a:xfrm>
            <a:off x="762075" y="2221350"/>
            <a:ext cx="2354400" cy="98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flipH="1">
            <a:off x="-32145" y="2948675"/>
            <a:ext cx="3406995" cy="2206336"/>
          </a:xfrm>
          <a:custGeom>
            <a:rect b="b" l="l" r="r" t="t"/>
            <a:pathLst>
              <a:path extrusionOk="0" h="55786" w="86144">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idx="1" type="subTitle"/>
          </p:nvPr>
        </p:nvSpPr>
        <p:spPr>
          <a:xfrm>
            <a:off x="1724875"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 name="Google Shape;30;p5"/>
          <p:cNvSpPr txBox="1"/>
          <p:nvPr>
            <p:ph idx="2" type="subTitle"/>
          </p:nvPr>
        </p:nvSpPr>
        <p:spPr>
          <a:xfrm>
            <a:off x="1725625" y="3013925"/>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5"/>
          <p:cNvSpPr txBox="1"/>
          <p:nvPr>
            <p:ph idx="3" type="subTitle"/>
          </p:nvPr>
        </p:nvSpPr>
        <p:spPr>
          <a:xfrm>
            <a:off x="5023325" y="2765800"/>
            <a:ext cx="2395800" cy="32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 name="Google Shape;32;p5"/>
          <p:cNvSpPr txBox="1"/>
          <p:nvPr>
            <p:ph idx="4" type="subTitle"/>
          </p:nvPr>
        </p:nvSpPr>
        <p:spPr>
          <a:xfrm>
            <a:off x="5024075" y="3013925"/>
            <a:ext cx="2394300" cy="11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77" name="Shape 277"/>
        <p:cNvGrpSpPr/>
        <p:nvPr/>
      </p:nvGrpSpPr>
      <p:grpSpPr>
        <a:xfrm>
          <a:off x="0" y="0"/>
          <a:ext cx="0" cy="0"/>
          <a:chOff x="0" y="0"/>
          <a:chExt cx="0" cy="0"/>
        </a:xfrm>
      </p:grpSpPr>
      <p:sp>
        <p:nvSpPr>
          <p:cNvPr id="278" name="Google Shape;278;p41"/>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1" name="Google Shape;281;p41"/>
          <p:cNvSpPr txBox="1"/>
          <p:nvPr>
            <p:ph idx="1" type="subTitle"/>
          </p:nvPr>
        </p:nvSpPr>
        <p:spPr>
          <a:xfrm>
            <a:off x="2076600" y="3466325"/>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2" name="Google Shape;282;p41"/>
          <p:cNvSpPr txBox="1"/>
          <p:nvPr>
            <p:ph idx="2" type="subTitle"/>
          </p:nvPr>
        </p:nvSpPr>
        <p:spPr>
          <a:xfrm>
            <a:off x="4789800" y="3466325"/>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3" name="Google Shape;283;p41"/>
          <p:cNvSpPr txBox="1"/>
          <p:nvPr>
            <p:ph idx="3" type="subTitle"/>
          </p:nvPr>
        </p:nvSpPr>
        <p:spPr>
          <a:xfrm>
            <a:off x="2076600" y="38965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4" name="Google Shape;284;p41"/>
          <p:cNvSpPr txBox="1"/>
          <p:nvPr>
            <p:ph idx="4" type="subTitle"/>
          </p:nvPr>
        </p:nvSpPr>
        <p:spPr>
          <a:xfrm>
            <a:off x="4789800" y="3896525"/>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AND_TWO_COLUMNS_2_1">
    <p:spTree>
      <p:nvGrpSpPr>
        <p:cNvPr id="285" name="Shape 285"/>
        <p:cNvGrpSpPr/>
        <p:nvPr/>
      </p:nvGrpSpPr>
      <p:grpSpPr>
        <a:xfrm>
          <a:off x="0" y="0"/>
          <a:ext cx="0" cy="0"/>
          <a:chOff x="0" y="0"/>
          <a:chExt cx="0" cy="0"/>
        </a:xfrm>
      </p:grpSpPr>
      <p:sp>
        <p:nvSpPr>
          <p:cNvPr id="286" name="Google Shape;286;p42"/>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9" name="Google Shape;289;p42"/>
          <p:cNvSpPr txBox="1"/>
          <p:nvPr>
            <p:ph idx="1" type="subTitle"/>
          </p:nvPr>
        </p:nvSpPr>
        <p:spPr>
          <a:xfrm>
            <a:off x="720000" y="32997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0" name="Google Shape;290;p42"/>
          <p:cNvSpPr txBox="1"/>
          <p:nvPr>
            <p:ph idx="2" type="subTitle"/>
          </p:nvPr>
        </p:nvSpPr>
        <p:spPr>
          <a:xfrm>
            <a:off x="3433200" y="33400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1" name="Google Shape;291;p42"/>
          <p:cNvSpPr txBox="1"/>
          <p:nvPr>
            <p:ph idx="3" type="subTitle"/>
          </p:nvPr>
        </p:nvSpPr>
        <p:spPr>
          <a:xfrm>
            <a:off x="720000" y="371315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2" name="Google Shape;292;p42"/>
          <p:cNvSpPr txBox="1"/>
          <p:nvPr>
            <p:ph idx="4" type="subTitle"/>
          </p:nvPr>
        </p:nvSpPr>
        <p:spPr>
          <a:xfrm>
            <a:off x="3433200" y="371315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3" name="Google Shape;293;p42"/>
          <p:cNvSpPr txBox="1"/>
          <p:nvPr>
            <p:ph idx="5" type="subTitle"/>
          </p:nvPr>
        </p:nvSpPr>
        <p:spPr>
          <a:xfrm>
            <a:off x="6146400" y="3299750"/>
            <a:ext cx="2277600" cy="35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4" name="Google Shape;294;p42"/>
          <p:cNvSpPr txBox="1"/>
          <p:nvPr>
            <p:ph idx="6" type="subTitle"/>
          </p:nvPr>
        </p:nvSpPr>
        <p:spPr>
          <a:xfrm>
            <a:off x="6146400" y="3713150"/>
            <a:ext cx="2277600" cy="46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TITLE_AND_BODY_1">
    <p:bg>
      <p:bgPr>
        <a:solidFill>
          <a:schemeClr val="lt1"/>
        </a:solidFill>
      </p:bgPr>
    </p:bg>
    <p:spTree>
      <p:nvGrpSpPr>
        <p:cNvPr id="295" name="Shape 295"/>
        <p:cNvGrpSpPr/>
        <p:nvPr/>
      </p:nvGrpSpPr>
      <p:grpSpPr>
        <a:xfrm>
          <a:off x="0" y="0"/>
          <a:ext cx="0" cy="0"/>
          <a:chOff x="0" y="0"/>
          <a:chExt cx="0" cy="0"/>
        </a:xfrm>
      </p:grpSpPr>
      <p:sp>
        <p:nvSpPr>
          <p:cNvPr id="296" name="Google Shape;296;p43"/>
          <p:cNvSpPr/>
          <p:nvPr/>
        </p:nvSpPr>
        <p:spPr>
          <a:xfrm>
            <a:off x="-881225" y="1272176"/>
            <a:ext cx="7340216" cy="4171360"/>
          </a:xfrm>
          <a:custGeom>
            <a:rect b="b" l="l" r="r" t="t"/>
            <a:pathLst>
              <a:path extrusionOk="0" h="77069" w="135616">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3"/>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8" name="Google Shape;298;p4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1"/>
              </a:buClr>
              <a:buSzPts val="1600"/>
              <a:buChar char="●"/>
              <a:defRPr sz="12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
    <p:spTree>
      <p:nvGrpSpPr>
        <p:cNvPr id="299" name="Shape 299"/>
        <p:cNvGrpSpPr/>
        <p:nvPr/>
      </p:nvGrpSpPr>
      <p:grpSpPr>
        <a:xfrm>
          <a:off x="0" y="0"/>
          <a:ext cx="0" cy="0"/>
          <a:chOff x="0" y="0"/>
          <a:chExt cx="0" cy="0"/>
        </a:xfrm>
      </p:grpSpPr>
      <p:sp>
        <p:nvSpPr>
          <p:cNvPr id="300" name="Google Shape;300;p44"/>
          <p:cNvSpPr/>
          <p:nvPr/>
        </p:nvSpPr>
        <p:spPr>
          <a:xfrm flipH="1">
            <a:off x="-26925" y="288180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4"/>
          <p:cNvSpPr/>
          <p:nvPr/>
        </p:nvSpPr>
        <p:spPr>
          <a:xfrm flipH="1" rot="10800000">
            <a:off x="6529475"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3" name="Google Shape;303;p44"/>
          <p:cNvSpPr txBox="1"/>
          <p:nvPr>
            <p:ph idx="1" type="subTitle"/>
          </p:nvPr>
        </p:nvSpPr>
        <p:spPr>
          <a:xfrm>
            <a:off x="720000" y="1346700"/>
            <a:ext cx="3721800" cy="3222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200"/>
              <a:buChar char="●"/>
              <a:defRPr/>
            </a:lvl1pPr>
            <a:lvl2pPr lvl="1" rtl="0" algn="ctr">
              <a:lnSpc>
                <a:spcPct val="100000"/>
              </a:lnSpc>
              <a:spcBef>
                <a:spcPts val="500"/>
              </a:spcBef>
              <a:spcAft>
                <a:spcPts val="0"/>
              </a:spcAft>
              <a:buSzPts val="1200"/>
              <a:buChar char="○"/>
              <a:defRPr sz="2100"/>
            </a:lvl2pPr>
            <a:lvl3pPr lvl="2" rtl="0" algn="ctr">
              <a:lnSpc>
                <a:spcPct val="100000"/>
              </a:lnSpc>
              <a:spcBef>
                <a:spcPts val="0"/>
              </a:spcBef>
              <a:spcAft>
                <a:spcPts val="0"/>
              </a:spcAft>
              <a:buSzPts val="1200"/>
              <a:buChar char="■"/>
              <a:defRPr sz="2100"/>
            </a:lvl3pPr>
            <a:lvl4pPr lvl="3" rtl="0" algn="ctr">
              <a:lnSpc>
                <a:spcPct val="100000"/>
              </a:lnSpc>
              <a:spcBef>
                <a:spcPts val="0"/>
              </a:spcBef>
              <a:spcAft>
                <a:spcPts val="0"/>
              </a:spcAft>
              <a:buSzPts val="1200"/>
              <a:buChar char="●"/>
              <a:defRPr sz="2100"/>
            </a:lvl4pPr>
            <a:lvl5pPr lvl="4" rtl="0" algn="ctr">
              <a:lnSpc>
                <a:spcPct val="100000"/>
              </a:lnSpc>
              <a:spcBef>
                <a:spcPts val="0"/>
              </a:spcBef>
              <a:spcAft>
                <a:spcPts val="0"/>
              </a:spcAft>
              <a:buSzPts val="1200"/>
              <a:buChar char="○"/>
              <a:defRPr sz="2100"/>
            </a:lvl5pPr>
            <a:lvl6pPr lvl="5" rtl="0" algn="ctr">
              <a:lnSpc>
                <a:spcPct val="100000"/>
              </a:lnSpc>
              <a:spcBef>
                <a:spcPts val="0"/>
              </a:spcBef>
              <a:spcAft>
                <a:spcPts val="0"/>
              </a:spcAft>
              <a:buSzPts val="1200"/>
              <a:buChar char="■"/>
              <a:defRPr sz="2100"/>
            </a:lvl6pPr>
            <a:lvl7pPr lvl="6" rtl="0" algn="ctr">
              <a:lnSpc>
                <a:spcPct val="100000"/>
              </a:lnSpc>
              <a:spcBef>
                <a:spcPts val="0"/>
              </a:spcBef>
              <a:spcAft>
                <a:spcPts val="0"/>
              </a:spcAft>
              <a:buSzPts val="1200"/>
              <a:buChar char="●"/>
              <a:defRPr sz="2100"/>
            </a:lvl7pPr>
            <a:lvl8pPr lvl="7" rtl="0" algn="ctr">
              <a:lnSpc>
                <a:spcPct val="100000"/>
              </a:lnSpc>
              <a:spcBef>
                <a:spcPts val="0"/>
              </a:spcBef>
              <a:spcAft>
                <a:spcPts val="0"/>
              </a:spcAft>
              <a:buSzPts val="1200"/>
              <a:buChar char="○"/>
              <a:defRPr sz="2100"/>
            </a:lvl8pPr>
            <a:lvl9pPr lvl="8" rtl="0" algn="ctr">
              <a:lnSpc>
                <a:spcPct val="100000"/>
              </a:lnSpc>
              <a:spcBef>
                <a:spcPts val="0"/>
              </a:spcBef>
              <a:spcAft>
                <a:spcPts val="0"/>
              </a:spcAft>
              <a:buSzPts val="1200"/>
              <a:buChar char="■"/>
              <a:defRPr sz="2100"/>
            </a:lvl9pPr>
          </a:lstStyle>
          <a:p/>
        </p:txBody>
      </p:sp>
      <p:sp>
        <p:nvSpPr>
          <p:cNvPr id="304" name="Google Shape;304;p44"/>
          <p:cNvSpPr txBox="1"/>
          <p:nvPr>
            <p:ph idx="2" type="subTitle"/>
          </p:nvPr>
        </p:nvSpPr>
        <p:spPr>
          <a:xfrm>
            <a:off x="4702225" y="1346700"/>
            <a:ext cx="3721800" cy="32220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Clr>
                <a:schemeClr val="dk1"/>
              </a:buClr>
              <a:buSzPts val="1200"/>
              <a:buChar char="●"/>
              <a:defRPr/>
            </a:lvl1pPr>
            <a:lvl2pPr lvl="1" rtl="0" algn="ctr">
              <a:lnSpc>
                <a:spcPct val="100000"/>
              </a:lnSpc>
              <a:spcBef>
                <a:spcPts val="500"/>
              </a:spcBef>
              <a:spcAft>
                <a:spcPts val="0"/>
              </a:spcAft>
              <a:buSzPts val="1200"/>
              <a:buChar char="○"/>
              <a:defRPr sz="2100"/>
            </a:lvl2pPr>
            <a:lvl3pPr lvl="2" rtl="0" algn="ctr">
              <a:lnSpc>
                <a:spcPct val="100000"/>
              </a:lnSpc>
              <a:spcBef>
                <a:spcPts val="0"/>
              </a:spcBef>
              <a:spcAft>
                <a:spcPts val="0"/>
              </a:spcAft>
              <a:buSzPts val="1200"/>
              <a:buChar char="■"/>
              <a:defRPr sz="2100"/>
            </a:lvl3pPr>
            <a:lvl4pPr lvl="3" rtl="0" algn="ctr">
              <a:lnSpc>
                <a:spcPct val="100000"/>
              </a:lnSpc>
              <a:spcBef>
                <a:spcPts val="0"/>
              </a:spcBef>
              <a:spcAft>
                <a:spcPts val="0"/>
              </a:spcAft>
              <a:buSzPts val="1200"/>
              <a:buChar char="●"/>
              <a:defRPr sz="2100"/>
            </a:lvl4pPr>
            <a:lvl5pPr lvl="4" rtl="0" algn="ctr">
              <a:lnSpc>
                <a:spcPct val="100000"/>
              </a:lnSpc>
              <a:spcBef>
                <a:spcPts val="0"/>
              </a:spcBef>
              <a:spcAft>
                <a:spcPts val="0"/>
              </a:spcAft>
              <a:buSzPts val="1200"/>
              <a:buChar char="○"/>
              <a:defRPr sz="2100"/>
            </a:lvl5pPr>
            <a:lvl6pPr lvl="5" rtl="0" algn="ctr">
              <a:lnSpc>
                <a:spcPct val="100000"/>
              </a:lnSpc>
              <a:spcBef>
                <a:spcPts val="0"/>
              </a:spcBef>
              <a:spcAft>
                <a:spcPts val="0"/>
              </a:spcAft>
              <a:buSzPts val="1200"/>
              <a:buChar char="■"/>
              <a:defRPr sz="2100"/>
            </a:lvl6pPr>
            <a:lvl7pPr lvl="6" rtl="0" algn="ctr">
              <a:lnSpc>
                <a:spcPct val="100000"/>
              </a:lnSpc>
              <a:spcBef>
                <a:spcPts val="0"/>
              </a:spcBef>
              <a:spcAft>
                <a:spcPts val="0"/>
              </a:spcAft>
              <a:buSzPts val="1200"/>
              <a:buChar char="●"/>
              <a:defRPr sz="2100"/>
            </a:lvl7pPr>
            <a:lvl8pPr lvl="7" rtl="0" algn="ctr">
              <a:lnSpc>
                <a:spcPct val="100000"/>
              </a:lnSpc>
              <a:spcBef>
                <a:spcPts val="0"/>
              </a:spcBef>
              <a:spcAft>
                <a:spcPts val="0"/>
              </a:spcAft>
              <a:buSzPts val="1200"/>
              <a:buChar char="○"/>
              <a:defRPr sz="2100"/>
            </a:lvl8pPr>
            <a:lvl9pPr lvl="8" rtl="0" algn="ctr">
              <a:lnSpc>
                <a:spcPct val="100000"/>
              </a:lnSpc>
              <a:spcBef>
                <a:spcPts val="0"/>
              </a:spcBef>
              <a:spcAft>
                <a:spcPts val="0"/>
              </a:spcAft>
              <a:buSzPts val="1200"/>
              <a:buChar char="■"/>
              <a:defRPr sz="21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_1_1">
    <p:spTree>
      <p:nvGrpSpPr>
        <p:cNvPr id="305" name="Shape 305"/>
        <p:cNvGrpSpPr/>
        <p:nvPr/>
      </p:nvGrpSpPr>
      <p:grpSpPr>
        <a:xfrm>
          <a:off x="0" y="0"/>
          <a:ext cx="0" cy="0"/>
          <a:chOff x="0" y="0"/>
          <a:chExt cx="0" cy="0"/>
        </a:xfrm>
      </p:grpSpPr>
      <p:grpSp>
        <p:nvGrpSpPr>
          <p:cNvPr id="306" name="Google Shape;306;p45"/>
          <p:cNvGrpSpPr/>
          <p:nvPr/>
        </p:nvGrpSpPr>
        <p:grpSpPr>
          <a:xfrm>
            <a:off x="3215200" y="0"/>
            <a:ext cx="6007006" cy="5143633"/>
            <a:chOff x="3215200" y="0"/>
            <a:chExt cx="6007006" cy="5143633"/>
          </a:xfrm>
        </p:grpSpPr>
        <p:sp>
          <p:nvSpPr>
            <p:cNvPr id="307" name="Google Shape;307;p45"/>
            <p:cNvSpPr/>
            <p:nvPr/>
          </p:nvSpPr>
          <p:spPr>
            <a:xfrm>
              <a:off x="3215200"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p:nvPr/>
          </p:nvSpPr>
          <p:spPr>
            <a:xfrm rot="308951">
              <a:off x="4736893" y="868725"/>
              <a:ext cx="3664166" cy="2975304"/>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45"/>
          <p:cNvSpPr txBox="1"/>
          <p:nvPr>
            <p:ph type="ctrTitle"/>
          </p:nvPr>
        </p:nvSpPr>
        <p:spPr>
          <a:xfrm>
            <a:off x="719240" y="511067"/>
            <a:ext cx="3076800" cy="6033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0" name="Google Shape;310;p45"/>
          <p:cNvSpPr txBox="1"/>
          <p:nvPr>
            <p:ph idx="1" type="subTitle"/>
          </p:nvPr>
        </p:nvSpPr>
        <p:spPr>
          <a:xfrm>
            <a:off x="720000" y="1745055"/>
            <a:ext cx="2607600" cy="151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atin typeface="Source Sans Pro"/>
                <a:ea typeface="Source Sans Pro"/>
                <a:cs typeface="Source Sans Pro"/>
                <a:sym typeface="Source Sans Pr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1" name="Google Shape;311;p45"/>
          <p:cNvSpPr txBox="1"/>
          <p:nvPr/>
        </p:nvSpPr>
        <p:spPr>
          <a:xfrm>
            <a:off x="720000" y="3210750"/>
            <a:ext cx="2646300" cy="6330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dk2"/>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r>
              <a:rPr lang="en" sz="1200">
                <a:solidFill>
                  <a:schemeClr val="dk2"/>
                </a:solidFill>
                <a:latin typeface="Source Sans Pro"/>
                <a:ea typeface="Source Sans Pro"/>
                <a:cs typeface="Source Sans Pro"/>
                <a:sym typeface="Source Sans Pro"/>
              </a:rPr>
              <a:t> </a:t>
            </a:r>
            <a:endParaRPr>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
    <p:spTree>
      <p:nvGrpSpPr>
        <p:cNvPr id="312" name="Shape 31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_1">
    <p:spTree>
      <p:nvGrpSpPr>
        <p:cNvPr id="313" name="Shape 313"/>
        <p:cNvGrpSpPr/>
        <p:nvPr/>
      </p:nvGrpSpPr>
      <p:grpSpPr>
        <a:xfrm>
          <a:off x="0" y="0"/>
          <a:ext cx="0" cy="0"/>
          <a:chOff x="0" y="0"/>
          <a:chExt cx="0" cy="0"/>
        </a:xfrm>
      </p:grpSpPr>
      <p:sp>
        <p:nvSpPr>
          <p:cNvPr id="314" name="Google Shape;314;p47"/>
          <p:cNvSpPr/>
          <p:nvPr/>
        </p:nvSpPr>
        <p:spPr>
          <a:xfrm flipH="1" rot="-308984">
            <a:off x="200619" y="1700306"/>
            <a:ext cx="8069112" cy="552831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_1_1_1">
    <p:spTree>
      <p:nvGrpSpPr>
        <p:cNvPr id="315" name="Shape 315"/>
        <p:cNvGrpSpPr/>
        <p:nvPr/>
      </p:nvGrpSpPr>
      <p:grpSpPr>
        <a:xfrm>
          <a:off x="0" y="0"/>
          <a:ext cx="0" cy="0"/>
          <a:chOff x="0" y="0"/>
          <a:chExt cx="0" cy="0"/>
        </a:xfrm>
      </p:grpSpPr>
      <p:sp>
        <p:nvSpPr>
          <p:cNvPr id="316" name="Google Shape;316;p48"/>
          <p:cNvSpPr/>
          <p:nvPr/>
        </p:nvSpPr>
        <p:spPr>
          <a:xfrm flipH="1" rot="10800000">
            <a:off x="5926348" y="-161"/>
            <a:ext cx="3257067" cy="278893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8"/>
          <p:cNvSpPr/>
          <p:nvPr/>
        </p:nvSpPr>
        <p:spPr>
          <a:xfrm flipH="1">
            <a:off x="-81743" y="1133075"/>
            <a:ext cx="3611465" cy="401055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8"/>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flipH="1" rot="10800000">
            <a:off x="6757152" y="0"/>
            <a:ext cx="2650881" cy="2269876"/>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81775"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5486100" y="1496400"/>
            <a:ext cx="2937900" cy="7557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p:nvPr/>
        </p:nvSpPr>
        <p:spPr>
          <a:xfrm flipH="1">
            <a:off x="-74873"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subTitle"/>
          </p:nvPr>
        </p:nvSpPr>
        <p:spPr>
          <a:xfrm>
            <a:off x="5486100" y="2330400"/>
            <a:ext cx="2937900" cy="1316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100"/>
              <a:buNone/>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flipH="1">
            <a:off x="-81775" y="0"/>
            <a:ext cx="6007006" cy="514363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rot="-308951">
            <a:off x="366146" y="869650"/>
            <a:ext cx="3664166" cy="2510395"/>
          </a:xfrm>
          <a:custGeom>
            <a:rect b="b" l="l" r="r" t="t"/>
            <a:pathLst>
              <a:path extrusionOk="0" h="90303" w="131806">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572000" y="1092825"/>
            <a:ext cx="3852000" cy="20319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 name="Google Shape;45;p8"/>
          <p:cNvSpPr txBox="1"/>
          <p:nvPr>
            <p:ph idx="1" type="subTitle"/>
          </p:nvPr>
        </p:nvSpPr>
        <p:spPr>
          <a:xfrm>
            <a:off x="4970550" y="3124575"/>
            <a:ext cx="3453300" cy="66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flipH="1">
            <a:off x="3103052" y="1776900"/>
            <a:ext cx="29379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 name="Google Shape;48;p9"/>
          <p:cNvSpPr txBox="1"/>
          <p:nvPr>
            <p:ph idx="1" type="subTitle"/>
          </p:nvPr>
        </p:nvSpPr>
        <p:spPr>
          <a:xfrm flipH="1">
            <a:off x="1809925" y="2532600"/>
            <a:ext cx="5524200" cy="83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9"/>
          <p:cNvSpPr/>
          <p:nvPr/>
        </p:nvSpPr>
        <p:spPr>
          <a:xfrm flipH="1" rot="10800000">
            <a:off x="5061097" y="-113"/>
            <a:ext cx="4119383" cy="3527313"/>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flipH="1">
            <a:off x="-79428" y="2445900"/>
            <a:ext cx="3182478" cy="2725068"/>
          </a:xfrm>
          <a:custGeom>
            <a:rect b="b" l="l" r="r" t="t"/>
            <a:pathLst>
              <a:path extrusionOk="0" h="135172" w="157861">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ph idx="2" type="pic"/>
          </p:nvPr>
        </p:nvSpPr>
        <p:spPr>
          <a:xfrm>
            <a:off x="19375" y="925"/>
            <a:ext cx="9144000" cy="5143500"/>
          </a:xfrm>
          <a:prstGeom prst="rect">
            <a:avLst/>
          </a:prstGeom>
          <a:noFill/>
          <a:ln>
            <a:noFill/>
          </a:ln>
        </p:spPr>
      </p:sp>
      <p:sp>
        <p:nvSpPr>
          <p:cNvPr id="53" name="Google Shape;53;p10"/>
          <p:cNvSpPr txBox="1"/>
          <p:nvPr>
            <p:ph type="title"/>
          </p:nvPr>
        </p:nvSpPr>
        <p:spPr>
          <a:xfrm>
            <a:off x="3788400" y="3514175"/>
            <a:ext cx="4635600" cy="1086300"/>
          </a:xfrm>
          <a:prstGeom prst="rect">
            <a:avLst/>
          </a:prstGeom>
          <a:solidFill>
            <a:schemeClr val="lt1"/>
          </a:solidFill>
        </p:spPr>
        <p:txBody>
          <a:bodyPr anchorCtr="0" anchor="ctr" bIns="91425" lIns="91425" spcFirstLastPara="1" rIns="91425" wrap="square" tIns="91425">
            <a:noAutofit/>
          </a:bodyPr>
          <a:lstStyle>
            <a:lvl1pPr lvl="0" rtl="0" algn="r">
              <a:spcBef>
                <a:spcPts val="0"/>
              </a:spcBef>
              <a:spcAft>
                <a:spcPts val="0"/>
              </a:spcAft>
              <a:buNone/>
              <a:defRPr sz="3200"/>
            </a:lvl1pPr>
            <a:lvl2pPr lvl="1" rtl="0" algn="r">
              <a:spcBef>
                <a:spcPts val="0"/>
              </a:spcBef>
              <a:spcAft>
                <a:spcPts val="0"/>
              </a:spcAft>
              <a:buNone/>
              <a:defRPr sz="3200"/>
            </a:lvl2pPr>
            <a:lvl3pPr lvl="2" rtl="0" algn="r">
              <a:spcBef>
                <a:spcPts val="0"/>
              </a:spcBef>
              <a:spcAft>
                <a:spcPts val="0"/>
              </a:spcAft>
              <a:buNone/>
              <a:defRPr sz="3200"/>
            </a:lvl3pPr>
            <a:lvl4pPr lvl="3" rtl="0" algn="r">
              <a:spcBef>
                <a:spcPts val="0"/>
              </a:spcBef>
              <a:spcAft>
                <a:spcPts val="0"/>
              </a:spcAft>
              <a:buNone/>
              <a:defRPr sz="3200"/>
            </a:lvl4pPr>
            <a:lvl5pPr lvl="4" rtl="0" algn="r">
              <a:spcBef>
                <a:spcPts val="0"/>
              </a:spcBef>
              <a:spcAft>
                <a:spcPts val="0"/>
              </a:spcAft>
              <a:buNone/>
              <a:defRPr sz="3200"/>
            </a:lvl5pPr>
            <a:lvl6pPr lvl="5" rtl="0" algn="r">
              <a:spcBef>
                <a:spcPts val="0"/>
              </a:spcBef>
              <a:spcAft>
                <a:spcPts val="0"/>
              </a:spcAft>
              <a:buNone/>
              <a:defRPr sz="3200"/>
            </a:lvl6pPr>
            <a:lvl7pPr lvl="6" rtl="0" algn="r">
              <a:spcBef>
                <a:spcPts val="0"/>
              </a:spcBef>
              <a:spcAft>
                <a:spcPts val="0"/>
              </a:spcAft>
              <a:buNone/>
              <a:defRPr sz="3200"/>
            </a:lvl7pPr>
            <a:lvl8pPr lvl="7" rtl="0" algn="r">
              <a:spcBef>
                <a:spcPts val="0"/>
              </a:spcBef>
              <a:spcAft>
                <a:spcPts val="0"/>
              </a:spcAft>
              <a:buNone/>
              <a:defRPr sz="3200"/>
            </a:lvl8pPr>
            <a:lvl9pPr lvl="8" rtl="0" algn="r">
              <a:spcBef>
                <a:spcPts val="0"/>
              </a:spcBef>
              <a:spcAft>
                <a:spcPts val="0"/>
              </a:spcAft>
              <a:buNone/>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8" Type="http://schemas.openxmlformats.org/officeDocument/2006/relationships/theme" Target="../theme/theme2.xml"/><Relationship Id="rId25" Type="http://schemas.openxmlformats.org/officeDocument/2006/relationships/slideLayout" Target="../slideLayouts/slideLayout25.xml"/><Relationship Id="rId47" Type="http://schemas.openxmlformats.org/officeDocument/2006/relationships/slideLayout" Target="../slideLayouts/slideLayout47.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p:txBody>
      </p:sp>
      <p:sp>
        <p:nvSpPr>
          <p:cNvPr id="7" name="Google Shape;7;p1"/>
          <p:cNvSpPr txBox="1"/>
          <p:nvPr>
            <p:ph idx="1" type="body"/>
          </p:nvPr>
        </p:nvSpPr>
        <p:spPr>
          <a:xfrm>
            <a:off x="720000" y="1772050"/>
            <a:ext cx="7704000" cy="27969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indent="-330200" lvl="1" marL="9144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indent="-330200" lvl="2" marL="13716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indent="-330200" lvl="3" marL="18288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indent="-330200" lvl="4" marL="22860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indent="-330200" lvl="5" marL="2743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indent="-330200" lvl="6" marL="32004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indent="-330200" lvl="7" marL="36576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indent="-330200" lvl="8" marL="41148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p:txBody>
      </p:sp>
      <p:sp>
        <p:nvSpPr>
          <p:cNvPr id="8" name="Google Shape;8;p1"/>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a:t>
            </a:r>
            <a:r>
              <a:rPr b="1" lang="en" sz="1600" u="sng">
                <a:solidFill>
                  <a:schemeClr val="dk2"/>
                </a:solidFill>
                <a:latin typeface="Source Sans Pro"/>
                <a:ea typeface="Source Sans Pro"/>
                <a:cs typeface="Source Sans Pro"/>
                <a:sym typeface="Source Sans Pro"/>
              </a:rPr>
              <a:t>Society</a:t>
            </a:r>
            <a:endParaRPr b="1" sz="1600" u="sng">
              <a:solidFill>
                <a:schemeClr val="dk2"/>
              </a:solidFill>
              <a:latin typeface="Source Sans Pro"/>
              <a:ea typeface="Source Sans Pro"/>
              <a:cs typeface="Source Sans Pro"/>
              <a:sym typeface="Source Sans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ctrTitle"/>
          </p:nvPr>
        </p:nvSpPr>
        <p:spPr>
          <a:xfrm>
            <a:off x="513588" y="188575"/>
            <a:ext cx="5198100" cy="315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180">
                <a:latin typeface="Overpass SemiBold"/>
                <a:ea typeface="Overpass SemiBold"/>
                <a:cs typeface="Overpass SemiBold"/>
                <a:sym typeface="Overpass SemiBold"/>
              </a:rPr>
              <a:t>Understanding Federal Data</a:t>
            </a:r>
            <a:endParaRPr sz="5180">
              <a:latin typeface="Overpass SemiBold"/>
              <a:ea typeface="Overpass SemiBold"/>
              <a:cs typeface="Overpass SemiBold"/>
              <a:sym typeface="Overpass SemiBold"/>
            </a:endParaRPr>
          </a:p>
          <a:p>
            <a:pPr indent="0" lvl="0" marL="0" rtl="0" algn="ctr">
              <a:lnSpc>
                <a:spcPct val="100000"/>
              </a:lnSpc>
              <a:spcBef>
                <a:spcPts val="0"/>
              </a:spcBef>
              <a:spcAft>
                <a:spcPts val="0"/>
              </a:spcAft>
              <a:buNone/>
            </a:pPr>
            <a:r>
              <a:rPr lang="en" sz="5180">
                <a:solidFill>
                  <a:schemeClr val="accent1"/>
                </a:solidFill>
                <a:latin typeface="Overpass SemiBold"/>
                <a:ea typeface="Overpass SemiBold"/>
                <a:cs typeface="Overpass SemiBold"/>
                <a:sym typeface="Overpass SemiBold"/>
              </a:rPr>
              <a:t>Governance</a:t>
            </a:r>
            <a:endParaRPr sz="5180">
              <a:solidFill>
                <a:schemeClr val="accent1"/>
              </a:solidFill>
              <a:latin typeface="Overpass SemiBold"/>
              <a:ea typeface="Overpass SemiBold"/>
              <a:cs typeface="Overpass SemiBold"/>
              <a:sym typeface="Overpass SemiBold"/>
            </a:endParaRPr>
          </a:p>
          <a:p>
            <a:pPr indent="0" lvl="0" marL="0" rtl="0" algn="ctr">
              <a:lnSpc>
                <a:spcPct val="100000"/>
              </a:lnSpc>
              <a:spcBef>
                <a:spcPts val="0"/>
              </a:spcBef>
              <a:spcAft>
                <a:spcPts val="0"/>
              </a:spcAft>
              <a:buClr>
                <a:srgbClr val="000000"/>
              </a:buClr>
              <a:buSzPts val="990"/>
              <a:buFont typeface="Arial"/>
              <a:buNone/>
            </a:pPr>
            <a:r>
              <a:rPr lang="en" sz="5180">
                <a:solidFill>
                  <a:schemeClr val="accent1"/>
                </a:solidFill>
                <a:latin typeface="Overpass SemiBold"/>
                <a:ea typeface="Overpass SemiBold"/>
                <a:cs typeface="Overpass SemiBold"/>
                <a:sym typeface="Overpass SemiBold"/>
              </a:rPr>
              <a:t>Policies</a:t>
            </a:r>
            <a:endParaRPr>
              <a:solidFill>
                <a:schemeClr val="accent1"/>
              </a:solidFill>
              <a:latin typeface="Overpass SemiBold"/>
              <a:ea typeface="Overpass SemiBold"/>
              <a:cs typeface="Overpass SemiBold"/>
              <a:sym typeface="Overpass SemiBold"/>
            </a:endParaRPr>
          </a:p>
        </p:txBody>
      </p:sp>
      <p:sp>
        <p:nvSpPr>
          <p:cNvPr id="324" name="Google Shape;324;p49"/>
          <p:cNvSpPr txBox="1"/>
          <p:nvPr>
            <p:ph idx="1" type="subTitle"/>
          </p:nvPr>
        </p:nvSpPr>
        <p:spPr>
          <a:xfrm>
            <a:off x="1383600" y="3461875"/>
            <a:ext cx="2730300" cy="6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Hamza Siddiqui</a:t>
            </a:r>
            <a:endParaRPr/>
          </a:p>
        </p:txBody>
      </p:sp>
      <p:pic>
        <p:nvPicPr>
          <p:cNvPr id="325" name="Google Shape;325;p49"/>
          <p:cNvPicPr preferRelativeResize="0"/>
          <p:nvPr/>
        </p:nvPicPr>
        <p:blipFill>
          <a:blip r:embed="rId3">
            <a:alphaModFix/>
          </a:blip>
          <a:stretch>
            <a:fillRect/>
          </a:stretch>
        </p:blipFill>
        <p:spPr>
          <a:xfrm>
            <a:off x="5901800" y="547250"/>
            <a:ext cx="2872875" cy="2794625"/>
          </a:xfrm>
          <a:prstGeom prst="rect">
            <a:avLst/>
          </a:prstGeom>
          <a:noFill/>
          <a:ln>
            <a:noFill/>
          </a:ln>
        </p:spPr>
      </p:pic>
      <p:pic>
        <p:nvPicPr>
          <p:cNvPr id="326" name="Google Shape;326;p49"/>
          <p:cNvPicPr preferRelativeResize="0"/>
          <p:nvPr/>
        </p:nvPicPr>
        <p:blipFill rotWithShape="1">
          <a:blip r:embed="rId4">
            <a:alphaModFix/>
          </a:blip>
          <a:srcRect b="4154" l="0" r="0" t="4144"/>
          <a:stretch/>
        </p:blipFill>
        <p:spPr>
          <a:xfrm>
            <a:off x="3767325" y="3461875"/>
            <a:ext cx="916200" cy="890400"/>
          </a:xfrm>
          <a:prstGeom prst="ellipse">
            <a:avLst/>
          </a:prstGeom>
          <a:noFill/>
          <a:ln>
            <a:noFill/>
          </a:ln>
        </p:spPr>
      </p:pic>
      <p:pic>
        <p:nvPicPr>
          <p:cNvPr id="327" name="Google Shape;327;p49"/>
          <p:cNvPicPr preferRelativeResize="0"/>
          <p:nvPr/>
        </p:nvPicPr>
        <p:blipFill rotWithShape="1">
          <a:blip r:embed="rId4">
            <a:alphaModFix/>
          </a:blip>
          <a:srcRect b="4154" l="0" r="0" t="4144"/>
          <a:stretch/>
        </p:blipFill>
        <p:spPr>
          <a:xfrm>
            <a:off x="3706075" y="3247550"/>
            <a:ext cx="1299600" cy="12630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58"/>
          <p:cNvSpPr txBox="1"/>
          <p:nvPr>
            <p:ph type="title"/>
          </p:nvPr>
        </p:nvSpPr>
        <p:spPr>
          <a:xfrm>
            <a:off x="607875" y="1112725"/>
            <a:ext cx="3007200" cy="270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ExtraBold"/>
                <a:ea typeface="Overpass ExtraBold"/>
                <a:cs typeface="Overpass ExtraBold"/>
                <a:sym typeface="Overpass ExtraBold"/>
              </a:rPr>
              <a:t>Community of Practice and </a:t>
            </a:r>
            <a:r>
              <a:rPr lang="en">
                <a:solidFill>
                  <a:schemeClr val="accent1"/>
                </a:solidFill>
                <a:latin typeface="Overpass ExtraBold"/>
                <a:ea typeface="Overpass ExtraBold"/>
                <a:cs typeface="Overpass ExtraBold"/>
                <a:sym typeface="Overpass ExtraBold"/>
              </a:rPr>
              <a:t>Shared Solution Actions</a:t>
            </a:r>
            <a:endParaRPr>
              <a:solidFill>
                <a:schemeClr val="accent1"/>
              </a:solidFill>
            </a:endParaRPr>
          </a:p>
          <a:p>
            <a:pPr indent="0" lvl="0" marL="0" rtl="0" algn="l">
              <a:spcBef>
                <a:spcPts val="0"/>
              </a:spcBef>
              <a:spcAft>
                <a:spcPts val="0"/>
              </a:spcAft>
              <a:buNone/>
            </a:pPr>
            <a:r>
              <a:t/>
            </a:r>
            <a:endParaRPr>
              <a:solidFill>
                <a:schemeClr val="accent1"/>
              </a:solidFill>
              <a:latin typeface="Overpass SemiBold"/>
              <a:ea typeface="Overpass SemiBold"/>
              <a:cs typeface="Overpass SemiBold"/>
              <a:sym typeface="Overpass SemiBold"/>
            </a:endParaRPr>
          </a:p>
        </p:txBody>
      </p:sp>
      <p:sp>
        <p:nvSpPr>
          <p:cNvPr id="1235" name="Google Shape;1235;p58"/>
          <p:cNvSpPr txBox="1"/>
          <p:nvPr/>
        </p:nvSpPr>
        <p:spPr>
          <a:xfrm>
            <a:off x="8272500" y="4573075"/>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u="sng">
              <a:solidFill>
                <a:schemeClr val="dk2"/>
              </a:solidFill>
              <a:latin typeface="Source Sans Pro"/>
              <a:ea typeface="Source Sans Pro"/>
              <a:cs typeface="Source Sans Pro"/>
              <a:sym typeface="Source Sans Pro"/>
            </a:endParaRPr>
          </a:p>
        </p:txBody>
      </p:sp>
      <p:sp>
        <p:nvSpPr>
          <p:cNvPr id="1236" name="Google Shape;1236;p58"/>
          <p:cNvSpPr txBox="1"/>
          <p:nvPr>
            <p:ph idx="4294967295" type="title"/>
          </p:nvPr>
        </p:nvSpPr>
        <p:spPr>
          <a:xfrm>
            <a:off x="607876" y="586213"/>
            <a:ext cx="7845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04</a:t>
            </a:r>
            <a:endParaRPr>
              <a:solidFill>
                <a:schemeClr val="accent1"/>
              </a:solidFill>
            </a:endParaRPr>
          </a:p>
        </p:txBody>
      </p:sp>
      <p:sp>
        <p:nvSpPr>
          <p:cNvPr id="1237" name="Google Shape;1237;p58"/>
          <p:cNvSpPr txBox="1"/>
          <p:nvPr/>
        </p:nvSpPr>
        <p:spPr>
          <a:xfrm>
            <a:off x="4114350" y="1309650"/>
            <a:ext cx="40371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Source Sans Pro"/>
                <a:ea typeface="Source Sans Pro"/>
                <a:cs typeface="Source Sans Pro"/>
                <a:sym typeface="Source Sans Pro"/>
              </a:rPr>
              <a:t>Community of Practice Actions:</a:t>
            </a:r>
            <a:r>
              <a:rPr lang="en" sz="1900">
                <a:latin typeface="Source Sans Pro"/>
                <a:ea typeface="Source Sans Pro"/>
                <a:cs typeface="Source Sans Pro"/>
                <a:sym typeface="Source Sans Pro"/>
              </a:rPr>
              <a:t> These are specific projects led by groups of agencies working together on common data challenges.</a:t>
            </a:r>
            <a:endParaRPr sz="1900">
              <a:latin typeface="Source Sans Pro"/>
              <a:ea typeface="Source Sans Pro"/>
              <a:cs typeface="Source Sans Pro"/>
              <a:sym typeface="Source Sans Pro"/>
            </a:endParaRPr>
          </a:p>
          <a:p>
            <a:pPr indent="0" lvl="0" marL="0" rtl="0" algn="l">
              <a:spcBef>
                <a:spcPts val="0"/>
              </a:spcBef>
              <a:spcAft>
                <a:spcPts val="0"/>
              </a:spcAft>
              <a:buNone/>
            </a:pPr>
            <a:r>
              <a:rPr b="1" lang="en" sz="1900">
                <a:latin typeface="Source Sans Pro"/>
                <a:ea typeface="Source Sans Pro"/>
                <a:cs typeface="Source Sans Pro"/>
                <a:sym typeface="Source Sans Pro"/>
              </a:rPr>
              <a:t>Shared Solution Actions:</a:t>
            </a:r>
            <a:r>
              <a:rPr lang="en" sz="1900">
                <a:latin typeface="Source Sans Pro"/>
                <a:ea typeface="Source Sans Pro"/>
                <a:cs typeface="Source Sans Pro"/>
                <a:sym typeface="Source Sans Pro"/>
              </a:rPr>
              <a:t> These are government-wide initiatives, led by specific agencies, to create solutions that benefit all agencies.</a:t>
            </a:r>
            <a:endParaRPr sz="19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4"/>
                                        </p:tgtEl>
                                        <p:attrNameLst>
                                          <p:attrName>style.visibility</p:attrName>
                                        </p:attrNameLst>
                                      </p:cBhvr>
                                      <p:to>
                                        <p:strVal val="visible"/>
                                      </p:to>
                                    </p:set>
                                    <p:anim calcmode="lin" valueType="num">
                                      <p:cBhvr additive="base">
                                        <p:cTn dur="1000"/>
                                        <p:tgtEl>
                                          <p:spTgt spid="12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59"/>
          <p:cNvSpPr txBox="1"/>
          <p:nvPr>
            <p:ph type="title"/>
          </p:nvPr>
        </p:nvSpPr>
        <p:spPr>
          <a:xfrm>
            <a:off x="720000" y="235677"/>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 Shared Actions </a:t>
            </a:r>
            <a:r>
              <a:rPr lang="en">
                <a:solidFill>
                  <a:schemeClr val="accent1"/>
                </a:solidFill>
              </a:rPr>
              <a:t>of</a:t>
            </a:r>
            <a:r>
              <a:rPr lang="en"/>
              <a:t> </a:t>
            </a:r>
            <a:r>
              <a:rPr lang="en">
                <a:solidFill>
                  <a:schemeClr val="accent1"/>
                </a:solidFill>
              </a:rPr>
              <a:t>2021</a:t>
            </a:r>
            <a:endParaRPr>
              <a:solidFill>
                <a:schemeClr val="accent1"/>
              </a:solidFill>
            </a:endParaRPr>
          </a:p>
        </p:txBody>
      </p:sp>
      <p:sp>
        <p:nvSpPr>
          <p:cNvPr id="1243" name="Google Shape;1243;p59"/>
          <p:cNvSpPr txBox="1"/>
          <p:nvPr>
            <p:ph idx="1" type="subTitle"/>
          </p:nvPr>
        </p:nvSpPr>
        <p:spPr>
          <a:xfrm>
            <a:off x="3484750" y="2739425"/>
            <a:ext cx="22776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a:t>
            </a:r>
            <a:r>
              <a:rPr lang="en"/>
              <a:t>Interagency Wildland Fire Fuels Data Management</a:t>
            </a:r>
            <a:endParaRPr/>
          </a:p>
        </p:txBody>
      </p:sp>
      <p:sp>
        <p:nvSpPr>
          <p:cNvPr id="1244" name="Google Shape;1244;p59"/>
          <p:cNvSpPr txBox="1"/>
          <p:nvPr>
            <p:ph idx="2" type="subTitle"/>
          </p:nvPr>
        </p:nvSpPr>
        <p:spPr>
          <a:xfrm>
            <a:off x="6146400" y="2700600"/>
            <a:ext cx="22776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a:t>
            </a:r>
            <a:r>
              <a:rPr lang="en"/>
              <a:t>Geospatial Data Practices</a:t>
            </a:r>
            <a:endParaRPr/>
          </a:p>
        </p:txBody>
      </p:sp>
      <p:sp>
        <p:nvSpPr>
          <p:cNvPr id="1245" name="Google Shape;1245;p59"/>
          <p:cNvSpPr txBox="1"/>
          <p:nvPr>
            <p:ph idx="7" type="subTitle"/>
          </p:nvPr>
        </p:nvSpPr>
        <p:spPr>
          <a:xfrm>
            <a:off x="1711625" y="847212"/>
            <a:ext cx="2277600" cy="18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r>
              <a:rPr lang="en"/>
              <a:t>Artificial Intelligence and Automation</a:t>
            </a:r>
            <a:endParaRPr/>
          </a:p>
        </p:txBody>
      </p:sp>
      <p:sp>
        <p:nvSpPr>
          <p:cNvPr id="1246" name="Google Shape;1246;p59"/>
          <p:cNvSpPr txBox="1"/>
          <p:nvPr>
            <p:ph idx="8" type="subTitle"/>
          </p:nvPr>
        </p:nvSpPr>
        <p:spPr>
          <a:xfrm>
            <a:off x="4837150" y="1025700"/>
            <a:ext cx="2555700" cy="14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r>
              <a:rPr lang="en"/>
              <a:t>Government-Wide Dashboards and Infrastructure</a:t>
            </a:r>
            <a:endParaRPr/>
          </a:p>
        </p:txBody>
      </p:sp>
      <p:sp>
        <p:nvSpPr>
          <p:cNvPr id="1247" name="Google Shape;1247;p59"/>
          <p:cNvSpPr txBox="1"/>
          <p:nvPr>
            <p:ph idx="9" type="subTitle"/>
          </p:nvPr>
        </p:nvSpPr>
        <p:spPr>
          <a:xfrm>
            <a:off x="720000" y="2647637"/>
            <a:ext cx="2277600" cy="14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a:t>
            </a:r>
            <a:r>
              <a:rPr lang="en"/>
              <a:t>Data Skills Workforce Development</a:t>
            </a:r>
            <a:endParaRPr/>
          </a:p>
        </p:txBody>
      </p:sp>
      <p:sp>
        <p:nvSpPr>
          <p:cNvPr id="1248" name="Google Shape;1248;p59"/>
          <p:cNvSpPr txBox="1"/>
          <p:nvPr/>
        </p:nvSpPr>
        <p:spPr>
          <a:xfrm>
            <a:off x="172625" y="4496075"/>
            <a:ext cx="19278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Sans Pro"/>
                <a:ea typeface="Source Sans Pro"/>
                <a:cs typeface="Source Sans Pro"/>
                <a:sym typeface="Source Sans Pro"/>
              </a:rPr>
              <a:t>See speaker notes for more details…</a:t>
            </a:r>
            <a:endParaRPr sz="1600">
              <a:solidFill>
                <a:schemeClr val="dk2"/>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6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Impact of the changes for </a:t>
            </a:r>
            <a:r>
              <a:rPr b="1" lang="en">
                <a:solidFill>
                  <a:schemeClr val="accent1"/>
                </a:solidFill>
                <a:latin typeface="Source Sans Pro"/>
                <a:ea typeface="Source Sans Pro"/>
                <a:cs typeface="Source Sans Pro"/>
                <a:sym typeface="Source Sans Pro"/>
              </a:rPr>
              <a:t>Government Data Governance</a:t>
            </a:r>
            <a:endParaRPr b="1">
              <a:solidFill>
                <a:schemeClr val="accent1"/>
              </a:solidFill>
              <a:latin typeface="Source Sans Pro"/>
              <a:ea typeface="Source Sans Pro"/>
              <a:cs typeface="Source Sans Pro"/>
              <a:sym typeface="Source Sans Pro"/>
            </a:endParaRPr>
          </a:p>
        </p:txBody>
      </p:sp>
      <p:grpSp>
        <p:nvGrpSpPr>
          <p:cNvPr id="1254" name="Google Shape;1254;p60"/>
          <p:cNvGrpSpPr/>
          <p:nvPr/>
        </p:nvGrpSpPr>
        <p:grpSpPr>
          <a:xfrm>
            <a:off x="5973612" y="1393353"/>
            <a:ext cx="3036351" cy="2888964"/>
            <a:chOff x="1241625" y="238125"/>
            <a:chExt cx="5051325" cy="5239325"/>
          </a:xfrm>
        </p:grpSpPr>
        <p:sp>
          <p:nvSpPr>
            <p:cNvPr id="1255" name="Google Shape;1255;p60"/>
            <p:cNvSpPr/>
            <p:nvPr/>
          </p:nvSpPr>
          <p:spPr>
            <a:xfrm>
              <a:off x="1558850" y="3190525"/>
              <a:ext cx="3438550" cy="1813000"/>
            </a:xfrm>
            <a:custGeom>
              <a:rect b="b" l="l" r="r" t="t"/>
              <a:pathLst>
                <a:path extrusionOk="0" h="72520" w="137542">
                  <a:moveTo>
                    <a:pt x="68594" y="0"/>
                  </a:moveTo>
                  <a:cubicBezTo>
                    <a:pt x="52577" y="0"/>
                    <a:pt x="36582" y="3539"/>
                    <a:pt x="24403" y="10616"/>
                  </a:cubicBezTo>
                  <a:cubicBezTo>
                    <a:pt x="1" y="24769"/>
                    <a:pt x="134" y="47752"/>
                    <a:pt x="24669" y="61905"/>
                  </a:cubicBezTo>
                  <a:cubicBezTo>
                    <a:pt x="36937" y="68982"/>
                    <a:pt x="52976" y="72520"/>
                    <a:pt x="68993" y="72520"/>
                  </a:cubicBezTo>
                  <a:cubicBezTo>
                    <a:pt x="85010" y="72520"/>
                    <a:pt x="101004" y="68982"/>
                    <a:pt x="113183" y="61905"/>
                  </a:cubicBezTo>
                  <a:cubicBezTo>
                    <a:pt x="137541" y="47752"/>
                    <a:pt x="137408" y="24769"/>
                    <a:pt x="112917" y="10616"/>
                  </a:cubicBezTo>
                  <a:cubicBezTo>
                    <a:pt x="100649" y="3539"/>
                    <a:pt x="84610" y="0"/>
                    <a:pt x="68594"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0"/>
            <p:cNvSpPr/>
            <p:nvPr/>
          </p:nvSpPr>
          <p:spPr>
            <a:xfrm>
              <a:off x="3502175" y="4536550"/>
              <a:ext cx="1785825" cy="940900"/>
            </a:xfrm>
            <a:custGeom>
              <a:rect b="b" l="l" r="r" t="t"/>
              <a:pathLst>
                <a:path extrusionOk="0" h="37636" w="71433">
                  <a:moveTo>
                    <a:pt x="35617" y="0"/>
                  </a:moveTo>
                  <a:cubicBezTo>
                    <a:pt x="27287" y="0"/>
                    <a:pt x="18968" y="1830"/>
                    <a:pt x="12645" y="5491"/>
                  </a:cubicBezTo>
                  <a:cubicBezTo>
                    <a:pt x="0" y="12856"/>
                    <a:pt x="45" y="24791"/>
                    <a:pt x="12823" y="32111"/>
                  </a:cubicBezTo>
                  <a:cubicBezTo>
                    <a:pt x="19190" y="35794"/>
                    <a:pt x="27520" y="37635"/>
                    <a:pt x="35839" y="37635"/>
                  </a:cubicBezTo>
                  <a:cubicBezTo>
                    <a:pt x="44158" y="37635"/>
                    <a:pt x="52466" y="35794"/>
                    <a:pt x="58788" y="32111"/>
                  </a:cubicBezTo>
                  <a:cubicBezTo>
                    <a:pt x="71433" y="24791"/>
                    <a:pt x="71388" y="12856"/>
                    <a:pt x="58655" y="5491"/>
                  </a:cubicBezTo>
                  <a:cubicBezTo>
                    <a:pt x="52288" y="1830"/>
                    <a:pt x="43947" y="0"/>
                    <a:pt x="35617"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0"/>
            <p:cNvSpPr/>
            <p:nvPr/>
          </p:nvSpPr>
          <p:spPr>
            <a:xfrm>
              <a:off x="1241625" y="2978400"/>
              <a:ext cx="1785825" cy="940900"/>
            </a:xfrm>
            <a:custGeom>
              <a:rect b="b" l="l" r="r" t="t"/>
              <a:pathLst>
                <a:path extrusionOk="0" h="37636" w="71433">
                  <a:moveTo>
                    <a:pt x="35611" y="0"/>
                  </a:moveTo>
                  <a:cubicBezTo>
                    <a:pt x="27287" y="0"/>
                    <a:pt x="18968" y="1841"/>
                    <a:pt x="12645" y="5524"/>
                  </a:cubicBezTo>
                  <a:cubicBezTo>
                    <a:pt x="1" y="12845"/>
                    <a:pt x="45" y="24780"/>
                    <a:pt x="12778" y="32145"/>
                  </a:cubicBezTo>
                  <a:cubicBezTo>
                    <a:pt x="19145" y="35805"/>
                    <a:pt x="27475" y="37635"/>
                    <a:pt x="35800" y="37635"/>
                  </a:cubicBezTo>
                  <a:cubicBezTo>
                    <a:pt x="44124" y="37635"/>
                    <a:pt x="52443" y="35805"/>
                    <a:pt x="58788" y="32145"/>
                  </a:cubicBezTo>
                  <a:cubicBezTo>
                    <a:pt x="71433" y="24780"/>
                    <a:pt x="71389" y="12845"/>
                    <a:pt x="58611" y="5524"/>
                  </a:cubicBezTo>
                  <a:cubicBezTo>
                    <a:pt x="52266" y="1841"/>
                    <a:pt x="43936" y="0"/>
                    <a:pt x="35611"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0"/>
            <p:cNvSpPr/>
            <p:nvPr/>
          </p:nvSpPr>
          <p:spPr>
            <a:xfrm>
              <a:off x="4611375" y="238125"/>
              <a:ext cx="1602825" cy="902900"/>
            </a:xfrm>
            <a:custGeom>
              <a:rect b="b" l="l" r="r" t="t"/>
              <a:pathLst>
                <a:path extrusionOk="0" h="36116" w="64113">
                  <a:moveTo>
                    <a:pt x="2618" y="0"/>
                  </a:moveTo>
                  <a:lnTo>
                    <a:pt x="2396" y="44"/>
                  </a:lnTo>
                  <a:cubicBezTo>
                    <a:pt x="2307" y="89"/>
                    <a:pt x="2219" y="133"/>
                    <a:pt x="2130" y="177"/>
                  </a:cubicBezTo>
                  <a:lnTo>
                    <a:pt x="0" y="1420"/>
                  </a:lnTo>
                  <a:cubicBezTo>
                    <a:pt x="178" y="1331"/>
                    <a:pt x="311" y="1287"/>
                    <a:pt x="488" y="1242"/>
                  </a:cubicBezTo>
                  <a:cubicBezTo>
                    <a:pt x="577" y="1220"/>
                    <a:pt x="666" y="1209"/>
                    <a:pt x="760" y="1209"/>
                  </a:cubicBezTo>
                  <a:cubicBezTo>
                    <a:pt x="854" y="1209"/>
                    <a:pt x="954" y="1220"/>
                    <a:pt x="1065" y="1242"/>
                  </a:cubicBezTo>
                  <a:cubicBezTo>
                    <a:pt x="1243" y="1242"/>
                    <a:pt x="1464" y="1287"/>
                    <a:pt x="1642" y="1375"/>
                  </a:cubicBezTo>
                  <a:cubicBezTo>
                    <a:pt x="1864" y="1464"/>
                    <a:pt x="2086" y="1553"/>
                    <a:pt x="2307" y="1686"/>
                  </a:cubicBezTo>
                  <a:lnTo>
                    <a:pt x="61982" y="36116"/>
                  </a:lnTo>
                  <a:lnTo>
                    <a:pt x="64112" y="34873"/>
                  </a:lnTo>
                  <a:lnTo>
                    <a:pt x="4437" y="444"/>
                  </a:lnTo>
                  <a:lnTo>
                    <a:pt x="4348" y="399"/>
                  </a:lnTo>
                  <a:lnTo>
                    <a:pt x="4215" y="311"/>
                  </a:lnTo>
                  <a:lnTo>
                    <a:pt x="4082" y="266"/>
                  </a:lnTo>
                  <a:lnTo>
                    <a:pt x="3949" y="222"/>
                  </a:lnTo>
                  <a:lnTo>
                    <a:pt x="3816" y="133"/>
                  </a:lnTo>
                  <a:lnTo>
                    <a:pt x="3727" y="133"/>
                  </a:lnTo>
                  <a:lnTo>
                    <a:pt x="3594" y="89"/>
                  </a:lnTo>
                  <a:lnTo>
                    <a:pt x="3328" y="89"/>
                  </a:lnTo>
                  <a:lnTo>
                    <a:pt x="31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0"/>
            <p:cNvSpPr/>
            <p:nvPr/>
          </p:nvSpPr>
          <p:spPr>
            <a:xfrm>
              <a:off x="6160925" y="1113275"/>
              <a:ext cx="132025" cy="1234550"/>
            </a:xfrm>
            <a:custGeom>
              <a:rect b="b" l="l" r="r" t="t"/>
              <a:pathLst>
                <a:path extrusionOk="0" h="49382" w="5281">
                  <a:moveTo>
                    <a:pt x="2263" y="0"/>
                  </a:moveTo>
                  <a:lnTo>
                    <a:pt x="0" y="1110"/>
                  </a:lnTo>
                  <a:cubicBezTo>
                    <a:pt x="222" y="1243"/>
                    <a:pt x="400" y="1376"/>
                    <a:pt x="622" y="1553"/>
                  </a:cubicBezTo>
                  <a:cubicBezTo>
                    <a:pt x="843" y="1731"/>
                    <a:pt x="1021" y="1908"/>
                    <a:pt x="1198" y="2086"/>
                  </a:cubicBezTo>
                  <a:cubicBezTo>
                    <a:pt x="1598" y="2529"/>
                    <a:pt x="1953" y="2973"/>
                    <a:pt x="2219" y="3461"/>
                  </a:cubicBezTo>
                  <a:lnTo>
                    <a:pt x="2219" y="3505"/>
                  </a:lnTo>
                  <a:cubicBezTo>
                    <a:pt x="2352" y="3727"/>
                    <a:pt x="2485" y="3993"/>
                    <a:pt x="2618" y="4260"/>
                  </a:cubicBezTo>
                  <a:cubicBezTo>
                    <a:pt x="2707" y="4526"/>
                    <a:pt x="2796" y="4792"/>
                    <a:pt x="2884" y="5058"/>
                  </a:cubicBezTo>
                  <a:cubicBezTo>
                    <a:pt x="2973" y="5280"/>
                    <a:pt x="3017" y="5546"/>
                    <a:pt x="3062" y="5813"/>
                  </a:cubicBezTo>
                  <a:cubicBezTo>
                    <a:pt x="3106" y="6079"/>
                    <a:pt x="3151" y="6345"/>
                    <a:pt x="3151" y="6611"/>
                  </a:cubicBezTo>
                  <a:lnTo>
                    <a:pt x="3017" y="47341"/>
                  </a:lnTo>
                  <a:cubicBezTo>
                    <a:pt x="3017" y="47607"/>
                    <a:pt x="3017" y="47829"/>
                    <a:pt x="2973" y="48051"/>
                  </a:cubicBezTo>
                  <a:cubicBezTo>
                    <a:pt x="2929" y="48228"/>
                    <a:pt x="2840" y="48450"/>
                    <a:pt x="2796" y="48628"/>
                  </a:cubicBezTo>
                  <a:cubicBezTo>
                    <a:pt x="2707" y="48716"/>
                    <a:pt x="2618" y="48849"/>
                    <a:pt x="2529" y="48983"/>
                  </a:cubicBezTo>
                  <a:cubicBezTo>
                    <a:pt x="2529" y="49027"/>
                    <a:pt x="2485" y="49071"/>
                    <a:pt x="2441" y="49071"/>
                  </a:cubicBezTo>
                  <a:cubicBezTo>
                    <a:pt x="2352" y="49204"/>
                    <a:pt x="2219" y="49293"/>
                    <a:pt x="2086" y="49382"/>
                  </a:cubicBezTo>
                  <a:lnTo>
                    <a:pt x="4215" y="48140"/>
                  </a:lnTo>
                  <a:cubicBezTo>
                    <a:pt x="4348" y="48051"/>
                    <a:pt x="4482" y="47962"/>
                    <a:pt x="4570" y="47829"/>
                  </a:cubicBezTo>
                  <a:lnTo>
                    <a:pt x="4659" y="47740"/>
                  </a:lnTo>
                  <a:cubicBezTo>
                    <a:pt x="4703" y="47696"/>
                    <a:pt x="4748" y="47652"/>
                    <a:pt x="4792" y="47607"/>
                  </a:cubicBezTo>
                  <a:cubicBezTo>
                    <a:pt x="4836" y="47563"/>
                    <a:pt x="4881" y="47430"/>
                    <a:pt x="4925" y="47385"/>
                  </a:cubicBezTo>
                  <a:lnTo>
                    <a:pt x="4970" y="47208"/>
                  </a:lnTo>
                  <a:cubicBezTo>
                    <a:pt x="5014" y="47164"/>
                    <a:pt x="5014" y="47119"/>
                    <a:pt x="5014" y="47030"/>
                  </a:cubicBezTo>
                  <a:cubicBezTo>
                    <a:pt x="5014" y="46986"/>
                    <a:pt x="5014" y="46942"/>
                    <a:pt x="5058" y="46897"/>
                  </a:cubicBezTo>
                  <a:cubicBezTo>
                    <a:pt x="5103" y="46809"/>
                    <a:pt x="5058" y="46809"/>
                    <a:pt x="5058" y="46809"/>
                  </a:cubicBezTo>
                  <a:cubicBezTo>
                    <a:pt x="5058" y="46809"/>
                    <a:pt x="5058" y="46764"/>
                    <a:pt x="5058" y="46720"/>
                  </a:cubicBezTo>
                  <a:lnTo>
                    <a:pt x="5058" y="46587"/>
                  </a:lnTo>
                  <a:lnTo>
                    <a:pt x="5058" y="46454"/>
                  </a:lnTo>
                  <a:cubicBezTo>
                    <a:pt x="5058" y="46365"/>
                    <a:pt x="5058" y="46321"/>
                    <a:pt x="5058" y="46276"/>
                  </a:cubicBezTo>
                  <a:cubicBezTo>
                    <a:pt x="5058" y="46232"/>
                    <a:pt x="5058" y="46187"/>
                    <a:pt x="5058" y="46143"/>
                  </a:cubicBezTo>
                  <a:lnTo>
                    <a:pt x="5191" y="5369"/>
                  </a:lnTo>
                  <a:cubicBezTo>
                    <a:pt x="5236" y="5369"/>
                    <a:pt x="5280" y="5325"/>
                    <a:pt x="5280" y="5280"/>
                  </a:cubicBezTo>
                  <a:cubicBezTo>
                    <a:pt x="5280" y="5236"/>
                    <a:pt x="5280" y="5191"/>
                    <a:pt x="5280" y="5103"/>
                  </a:cubicBezTo>
                  <a:lnTo>
                    <a:pt x="5280" y="4970"/>
                  </a:lnTo>
                  <a:lnTo>
                    <a:pt x="5280" y="4792"/>
                  </a:lnTo>
                  <a:lnTo>
                    <a:pt x="5280" y="4659"/>
                  </a:lnTo>
                  <a:cubicBezTo>
                    <a:pt x="5280" y="4570"/>
                    <a:pt x="5280" y="4526"/>
                    <a:pt x="5280" y="4482"/>
                  </a:cubicBezTo>
                  <a:lnTo>
                    <a:pt x="5236" y="4304"/>
                  </a:lnTo>
                  <a:cubicBezTo>
                    <a:pt x="5236" y="4260"/>
                    <a:pt x="5236" y="4215"/>
                    <a:pt x="5191" y="4171"/>
                  </a:cubicBezTo>
                  <a:cubicBezTo>
                    <a:pt x="5191" y="4082"/>
                    <a:pt x="5191" y="4038"/>
                    <a:pt x="5147" y="3993"/>
                  </a:cubicBezTo>
                  <a:cubicBezTo>
                    <a:pt x="5147" y="3949"/>
                    <a:pt x="5147" y="3905"/>
                    <a:pt x="5103" y="3860"/>
                  </a:cubicBezTo>
                  <a:cubicBezTo>
                    <a:pt x="5103" y="3772"/>
                    <a:pt x="5103" y="3727"/>
                    <a:pt x="5058" y="3683"/>
                  </a:cubicBezTo>
                  <a:cubicBezTo>
                    <a:pt x="5014" y="3639"/>
                    <a:pt x="5014" y="3550"/>
                    <a:pt x="5014" y="3505"/>
                  </a:cubicBezTo>
                  <a:cubicBezTo>
                    <a:pt x="4970" y="3461"/>
                    <a:pt x="4970" y="3417"/>
                    <a:pt x="4925" y="3372"/>
                  </a:cubicBezTo>
                  <a:cubicBezTo>
                    <a:pt x="4925" y="3328"/>
                    <a:pt x="4881" y="3239"/>
                    <a:pt x="4881" y="3195"/>
                  </a:cubicBezTo>
                  <a:lnTo>
                    <a:pt x="4836" y="3062"/>
                  </a:lnTo>
                  <a:cubicBezTo>
                    <a:pt x="4836" y="3017"/>
                    <a:pt x="4792" y="2973"/>
                    <a:pt x="4748" y="2929"/>
                  </a:cubicBezTo>
                  <a:cubicBezTo>
                    <a:pt x="4748" y="2884"/>
                    <a:pt x="4703" y="2796"/>
                    <a:pt x="4659" y="2751"/>
                  </a:cubicBezTo>
                  <a:lnTo>
                    <a:pt x="4570" y="2574"/>
                  </a:lnTo>
                  <a:lnTo>
                    <a:pt x="4482" y="2352"/>
                  </a:lnTo>
                  <a:cubicBezTo>
                    <a:pt x="4482" y="2352"/>
                    <a:pt x="4482" y="2352"/>
                    <a:pt x="4482" y="2307"/>
                  </a:cubicBezTo>
                  <a:cubicBezTo>
                    <a:pt x="4482" y="2307"/>
                    <a:pt x="4482" y="2307"/>
                    <a:pt x="4482" y="2263"/>
                  </a:cubicBezTo>
                  <a:cubicBezTo>
                    <a:pt x="4393" y="2174"/>
                    <a:pt x="4304" y="2041"/>
                    <a:pt x="4215" y="1908"/>
                  </a:cubicBezTo>
                  <a:cubicBezTo>
                    <a:pt x="4127" y="1775"/>
                    <a:pt x="4082" y="1731"/>
                    <a:pt x="4038" y="1598"/>
                  </a:cubicBezTo>
                  <a:lnTo>
                    <a:pt x="3905" y="1420"/>
                  </a:lnTo>
                  <a:lnTo>
                    <a:pt x="3772" y="1287"/>
                  </a:lnTo>
                  <a:lnTo>
                    <a:pt x="3639" y="1110"/>
                  </a:lnTo>
                  <a:lnTo>
                    <a:pt x="3505" y="976"/>
                  </a:lnTo>
                  <a:lnTo>
                    <a:pt x="3417" y="888"/>
                  </a:lnTo>
                  <a:lnTo>
                    <a:pt x="3284" y="755"/>
                  </a:lnTo>
                  <a:lnTo>
                    <a:pt x="3151" y="621"/>
                  </a:lnTo>
                  <a:lnTo>
                    <a:pt x="2973" y="488"/>
                  </a:lnTo>
                  <a:lnTo>
                    <a:pt x="2929" y="444"/>
                  </a:lnTo>
                  <a:lnTo>
                    <a:pt x="2840" y="400"/>
                  </a:lnTo>
                  <a:lnTo>
                    <a:pt x="2707" y="267"/>
                  </a:lnTo>
                  <a:lnTo>
                    <a:pt x="2574" y="178"/>
                  </a:lnTo>
                  <a:lnTo>
                    <a:pt x="2441" y="89"/>
                  </a:lnTo>
                  <a:lnTo>
                    <a:pt x="23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0"/>
            <p:cNvSpPr/>
            <p:nvPr/>
          </p:nvSpPr>
          <p:spPr>
            <a:xfrm>
              <a:off x="4585850" y="269425"/>
              <a:ext cx="1654950" cy="2085525"/>
            </a:xfrm>
            <a:custGeom>
              <a:rect b="b" l="l" r="r" t="t"/>
              <a:pathLst>
                <a:path extrusionOk="0" h="83421" w="66198">
                  <a:moveTo>
                    <a:pt x="1897" y="0"/>
                  </a:moveTo>
                  <a:cubicBezTo>
                    <a:pt x="830" y="0"/>
                    <a:pt x="90" y="846"/>
                    <a:pt x="90" y="2297"/>
                  </a:cubicBezTo>
                  <a:lnTo>
                    <a:pt x="1" y="43027"/>
                  </a:lnTo>
                  <a:cubicBezTo>
                    <a:pt x="134" y="45290"/>
                    <a:pt x="1288" y="47331"/>
                    <a:pt x="3195" y="48573"/>
                  </a:cubicBezTo>
                  <a:lnTo>
                    <a:pt x="62870" y="82958"/>
                  </a:lnTo>
                  <a:cubicBezTo>
                    <a:pt x="63394" y="83273"/>
                    <a:pt x="63887" y="83421"/>
                    <a:pt x="64322" y="83421"/>
                  </a:cubicBezTo>
                  <a:cubicBezTo>
                    <a:pt x="65360" y="83421"/>
                    <a:pt x="66065" y="82578"/>
                    <a:pt x="66065" y="81139"/>
                  </a:cubicBezTo>
                  <a:lnTo>
                    <a:pt x="66198" y="40410"/>
                  </a:lnTo>
                  <a:cubicBezTo>
                    <a:pt x="66065" y="38147"/>
                    <a:pt x="64867" y="36061"/>
                    <a:pt x="63003" y="34864"/>
                  </a:cubicBezTo>
                  <a:lnTo>
                    <a:pt x="3328" y="434"/>
                  </a:lnTo>
                  <a:cubicBezTo>
                    <a:pt x="2816" y="139"/>
                    <a:pt x="2330" y="0"/>
                    <a:pt x="18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0"/>
            <p:cNvSpPr/>
            <p:nvPr/>
          </p:nvSpPr>
          <p:spPr>
            <a:xfrm>
              <a:off x="4699000" y="1214200"/>
              <a:ext cx="1372100" cy="386025"/>
            </a:xfrm>
            <a:custGeom>
              <a:rect b="b" l="l" r="r" t="t"/>
              <a:pathLst>
                <a:path extrusionOk="0" fill="none" h="15441" w="54884">
                  <a:moveTo>
                    <a:pt x="0" y="2308"/>
                  </a:moveTo>
                  <a:lnTo>
                    <a:pt x="4570" y="1"/>
                  </a:lnTo>
                  <a:lnTo>
                    <a:pt x="7543" y="4837"/>
                  </a:lnTo>
                  <a:lnTo>
                    <a:pt x="10871" y="8209"/>
                  </a:lnTo>
                  <a:lnTo>
                    <a:pt x="14198" y="6212"/>
                  </a:lnTo>
                  <a:lnTo>
                    <a:pt x="21297" y="3905"/>
                  </a:lnTo>
                  <a:lnTo>
                    <a:pt x="24492" y="8475"/>
                  </a:lnTo>
                  <a:lnTo>
                    <a:pt x="27730" y="11137"/>
                  </a:lnTo>
                  <a:lnTo>
                    <a:pt x="30614" y="15441"/>
                  </a:lnTo>
                  <a:lnTo>
                    <a:pt x="34563" y="7100"/>
                  </a:lnTo>
                  <a:lnTo>
                    <a:pt x="39399" y="9407"/>
                  </a:lnTo>
                  <a:lnTo>
                    <a:pt x="41928" y="7366"/>
                  </a:lnTo>
                  <a:lnTo>
                    <a:pt x="47119" y="8741"/>
                  </a:lnTo>
                  <a:lnTo>
                    <a:pt x="54884" y="8031"/>
                  </a:lnTo>
                </a:path>
              </a:pathLst>
            </a:custGeom>
            <a:noFill/>
            <a:ln cap="flat" cmpd="sng" w="27725">
              <a:solidFill>
                <a:schemeClr val="accent4"/>
              </a:solidFill>
              <a:prstDash val="solid"/>
              <a:miter lim="4436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0"/>
            <p:cNvSpPr/>
            <p:nvPr/>
          </p:nvSpPr>
          <p:spPr>
            <a:xfrm>
              <a:off x="6012300" y="1351275"/>
              <a:ext cx="107600" cy="137925"/>
            </a:xfrm>
            <a:custGeom>
              <a:rect b="b" l="l" r="r" t="t"/>
              <a:pathLst>
                <a:path extrusionOk="0" h="5517" w="4304">
                  <a:moveTo>
                    <a:pt x="1205" y="0"/>
                  </a:moveTo>
                  <a:cubicBezTo>
                    <a:pt x="492" y="0"/>
                    <a:pt x="0" y="552"/>
                    <a:pt x="0" y="1528"/>
                  </a:cubicBezTo>
                  <a:cubicBezTo>
                    <a:pt x="89" y="3036"/>
                    <a:pt x="887" y="4412"/>
                    <a:pt x="2130" y="5211"/>
                  </a:cubicBezTo>
                  <a:cubicBezTo>
                    <a:pt x="2482" y="5419"/>
                    <a:pt x="2814" y="5517"/>
                    <a:pt x="3109" y="5517"/>
                  </a:cubicBezTo>
                  <a:cubicBezTo>
                    <a:pt x="3817" y="5517"/>
                    <a:pt x="4304" y="4953"/>
                    <a:pt x="4304" y="4013"/>
                  </a:cubicBezTo>
                  <a:cubicBezTo>
                    <a:pt x="4215" y="2504"/>
                    <a:pt x="3416" y="1129"/>
                    <a:pt x="2174" y="286"/>
                  </a:cubicBezTo>
                  <a:cubicBezTo>
                    <a:pt x="1826" y="92"/>
                    <a:pt x="1497" y="0"/>
                    <a:pt x="12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0"/>
            <p:cNvSpPr/>
            <p:nvPr/>
          </p:nvSpPr>
          <p:spPr>
            <a:xfrm>
              <a:off x="6042250" y="1389300"/>
              <a:ext cx="47700" cy="62225"/>
            </a:xfrm>
            <a:custGeom>
              <a:rect b="b" l="l" r="r" t="t"/>
              <a:pathLst>
                <a:path extrusionOk="0" h="2489" w="1908">
                  <a:moveTo>
                    <a:pt x="507" y="1"/>
                  </a:moveTo>
                  <a:cubicBezTo>
                    <a:pt x="194" y="1"/>
                    <a:pt x="0" y="240"/>
                    <a:pt x="0" y="672"/>
                  </a:cubicBezTo>
                  <a:cubicBezTo>
                    <a:pt x="0" y="1338"/>
                    <a:pt x="399" y="1959"/>
                    <a:pt x="932" y="2358"/>
                  </a:cubicBezTo>
                  <a:cubicBezTo>
                    <a:pt x="1096" y="2447"/>
                    <a:pt x="1246" y="2489"/>
                    <a:pt x="1376" y="2489"/>
                  </a:cubicBezTo>
                  <a:cubicBezTo>
                    <a:pt x="1704" y="2489"/>
                    <a:pt x="1908" y="2226"/>
                    <a:pt x="1908" y="1782"/>
                  </a:cubicBezTo>
                  <a:cubicBezTo>
                    <a:pt x="1863" y="1116"/>
                    <a:pt x="1509" y="495"/>
                    <a:pt x="976" y="140"/>
                  </a:cubicBezTo>
                  <a:cubicBezTo>
                    <a:pt x="801" y="46"/>
                    <a:pt x="643" y="1"/>
                    <a:pt x="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0"/>
            <p:cNvSpPr/>
            <p:nvPr/>
          </p:nvSpPr>
          <p:spPr>
            <a:xfrm>
              <a:off x="5739425" y="1670075"/>
              <a:ext cx="85425" cy="72150"/>
            </a:xfrm>
            <a:custGeom>
              <a:rect b="b" l="l" r="r" t="t"/>
              <a:pathLst>
                <a:path extrusionOk="0" h="2886" w="3417">
                  <a:moveTo>
                    <a:pt x="430" y="1"/>
                  </a:moveTo>
                  <a:cubicBezTo>
                    <a:pt x="211" y="1"/>
                    <a:pt x="1" y="161"/>
                    <a:pt x="1" y="400"/>
                  </a:cubicBezTo>
                  <a:lnTo>
                    <a:pt x="1" y="977"/>
                  </a:lnTo>
                  <a:cubicBezTo>
                    <a:pt x="1" y="1110"/>
                    <a:pt x="89" y="1243"/>
                    <a:pt x="222" y="1332"/>
                  </a:cubicBezTo>
                  <a:lnTo>
                    <a:pt x="2796" y="2841"/>
                  </a:lnTo>
                  <a:cubicBezTo>
                    <a:pt x="2857" y="2871"/>
                    <a:pt x="2922" y="2885"/>
                    <a:pt x="2988" y="2885"/>
                  </a:cubicBezTo>
                  <a:cubicBezTo>
                    <a:pt x="3206" y="2885"/>
                    <a:pt x="3417" y="2725"/>
                    <a:pt x="3417" y="2486"/>
                  </a:cubicBezTo>
                  <a:lnTo>
                    <a:pt x="3417" y="1909"/>
                  </a:lnTo>
                  <a:cubicBezTo>
                    <a:pt x="3417" y="1731"/>
                    <a:pt x="3328" y="1598"/>
                    <a:pt x="3195" y="1554"/>
                  </a:cubicBezTo>
                  <a:lnTo>
                    <a:pt x="622" y="45"/>
                  </a:lnTo>
                  <a:cubicBezTo>
                    <a:pt x="561" y="15"/>
                    <a:pt x="495" y="1"/>
                    <a:pt x="430" y="1"/>
                  </a:cubicBez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0"/>
            <p:cNvSpPr/>
            <p:nvPr/>
          </p:nvSpPr>
          <p:spPr>
            <a:xfrm>
              <a:off x="5739425" y="1737750"/>
              <a:ext cx="288425" cy="188600"/>
            </a:xfrm>
            <a:custGeom>
              <a:rect b="b" l="l" r="r" t="t"/>
              <a:pathLst>
                <a:path extrusionOk="0" h="7544" w="11537">
                  <a:moveTo>
                    <a:pt x="430" y="0"/>
                  </a:moveTo>
                  <a:cubicBezTo>
                    <a:pt x="211" y="0"/>
                    <a:pt x="1" y="160"/>
                    <a:pt x="1" y="400"/>
                  </a:cubicBezTo>
                  <a:lnTo>
                    <a:pt x="1" y="977"/>
                  </a:lnTo>
                  <a:cubicBezTo>
                    <a:pt x="1" y="1110"/>
                    <a:pt x="89" y="1243"/>
                    <a:pt x="222" y="1332"/>
                  </a:cubicBezTo>
                  <a:lnTo>
                    <a:pt x="10915" y="7499"/>
                  </a:lnTo>
                  <a:cubicBezTo>
                    <a:pt x="10976" y="7529"/>
                    <a:pt x="11042" y="7543"/>
                    <a:pt x="11107" y="7543"/>
                  </a:cubicBezTo>
                  <a:cubicBezTo>
                    <a:pt x="11325" y="7543"/>
                    <a:pt x="11536" y="7383"/>
                    <a:pt x="11536" y="7144"/>
                  </a:cubicBezTo>
                  <a:lnTo>
                    <a:pt x="11536" y="6567"/>
                  </a:lnTo>
                  <a:cubicBezTo>
                    <a:pt x="11536" y="6390"/>
                    <a:pt x="11447" y="6256"/>
                    <a:pt x="11314" y="6212"/>
                  </a:cubicBezTo>
                  <a:lnTo>
                    <a:pt x="622" y="45"/>
                  </a:lnTo>
                  <a:cubicBezTo>
                    <a:pt x="561" y="14"/>
                    <a:pt x="495" y="0"/>
                    <a:pt x="430" y="0"/>
                  </a:cubicBez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0"/>
            <p:cNvSpPr/>
            <p:nvPr/>
          </p:nvSpPr>
          <p:spPr>
            <a:xfrm>
              <a:off x="5739425" y="1873075"/>
              <a:ext cx="178600" cy="125350"/>
            </a:xfrm>
            <a:custGeom>
              <a:rect b="b" l="l" r="r" t="t"/>
              <a:pathLst>
                <a:path extrusionOk="0" h="5014" w="7144">
                  <a:moveTo>
                    <a:pt x="430" y="0"/>
                  </a:moveTo>
                  <a:cubicBezTo>
                    <a:pt x="211" y="0"/>
                    <a:pt x="1" y="160"/>
                    <a:pt x="1" y="400"/>
                  </a:cubicBezTo>
                  <a:lnTo>
                    <a:pt x="1" y="977"/>
                  </a:lnTo>
                  <a:cubicBezTo>
                    <a:pt x="1" y="1110"/>
                    <a:pt x="89" y="1243"/>
                    <a:pt x="222" y="1331"/>
                  </a:cubicBezTo>
                  <a:lnTo>
                    <a:pt x="6523" y="4970"/>
                  </a:lnTo>
                  <a:cubicBezTo>
                    <a:pt x="6583" y="5000"/>
                    <a:pt x="6647" y="5014"/>
                    <a:pt x="6711" y="5014"/>
                  </a:cubicBezTo>
                  <a:cubicBezTo>
                    <a:pt x="6931" y="5014"/>
                    <a:pt x="7144" y="4845"/>
                    <a:pt x="7144" y="4570"/>
                  </a:cubicBezTo>
                  <a:lnTo>
                    <a:pt x="7144" y="4038"/>
                  </a:lnTo>
                  <a:cubicBezTo>
                    <a:pt x="7144" y="3860"/>
                    <a:pt x="7055" y="3727"/>
                    <a:pt x="6922" y="3639"/>
                  </a:cubicBezTo>
                  <a:lnTo>
                    <a:pt x="622" y="45"/>
                  </a:lnTo>
                  <a:cubicBezTo>
                    <a:pt x="561" y="14"/>
                    <a:pt x="495" y="0"/>
                    <a:pt x="430" y="0"/>
                  </a:cubicBez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0"/>
            <p:cNvSpPr/>
            <p:nvPr/>
          </p:nvSpPr>
          <p:spPr>
            <a:xfrm>
              <a:off x="5739425" y="1805400"/>
              <a:ext cx="247375" cy="164675"/>
            </a:xfrm>
            <a:custGeom>
              <a:rect b="b" l="l" r="r" t="t"/>
              <a:pathLst>
                <a:path extrusionOk="0" h="6587" w="9895">
                  <a:moveTo>
                    <a:pt x="430" y="1"/>
                  </a:moveTo>
                  <a:cubicBezTo>
                    <a:pt x="211" y="1"/>
                    <a:pt x="1" y="161"/>
                    <a:pt x="1" y="400"/>
                  </a:cubicBezTo>
                  <a:lnTo>
                    <a:pt x="1" y="977"/>
                  </a:lnTo>
                  <a:cubicBezTo>
                    <a:pt x="1" y="1110"/>
                    <a:pt x="89" y="1243"/>
                    <a:pt x="222" y="1332"/>
                  </a:cubicBezTo>
                  <a:lnTo>
                    <a:pt x="9273" y="6523"/>
                  </a:lnTo>
                  <a:cubicBezTo>
                    <a:pt x="9339" y="6567"/>
                    <a:pt x="9410" y="6586"/>
                    <a:pt x="9479" y="6586"/>
                  </a:cubicBezTo>
                  <a:cubicBezTo>
                    <a:pt x="9693" y="6586"/>
                    <a:pt x="9895" y="6402"/>
                    <a:pt x="9895" y="6168"/>
                  </a:cubicBezTo>
                  <a:lnTo>
                    <a:pt x="9895" y="5636"/>
                  </a:lnTo>
                  <a:cubicBezTo>
                    <a:pt x="9895" y="5458"/>
                    <a:pt x="9806" y="5325"/>
                    <a:pt x="9673" y="5236"/>
                  </a:cubicBezTo>
                  <a:lnTo>
                    <a:pt x="622" y="45"/>
                  </a:lnTo>
                  <a:cubicBezTo>
                    <a:pt x="561" y="15"/>
                    <a:pt x="495" y="1"/>
                    <a:pt x="430" y="1"/>
                  </a:cubicBez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0"/>
            <p:cNvSpPr/>
            <p:nvPr/>
          </p:nvSpPr>
          <p:spPr>
            <a:xfrm>
              <a:off x="4895325" y="855925"/>
              <a:ext cx="39950" cy="138675"/>
            </a:xfrm>
            <a:custGeom>
              <a:rect b="b" l="l" r="r" t="t"/>
              <a:pathLst>
                <a:path extrusionOk="0" h="5547" w="1598">
                  <a:moveTo>
                    <a:pt x="1598" y="1"/>
                  </a:moveTo>
                  <a:lnTo>
                    <a:pt x="45" y="933"/>
                  </a:lnTo>
                  <a:lnTo>
                    <a:pt x="1" y="5547"/>
                  </a:lnTo>
                  <a:lnTo>
                    <a:pt x="1598" y="4615"/>
                  </a:lnTo>
                  <a:lnTo>
                    <a:pt x="1598" y="1"/>
                  </a:lnTo>
                  <a:close/>
                </a:path>
              </a:pathLst>
            </a:custGeom>
            <a:solidFill>
              <a:srgbClr val="CE7C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0"/>
            <p:cNvSpPr/>
            <p:nvPr/>
          </p:nvSpPr>
          <p:spPr>
            <a:xfrm>
              <a:off x="4801050" y="800475"/>
              <a:ext cx="134225" cy="78775"/>
            </a:xfrm>
            <a:custGeom>
              <a:rect b="b" l="l" r="r" t="t"/>
              <a:pathLst>
                <a:path extrusionOk="0" h="3151" w="5369">
                  <a:moveTo>
                    <a:pt x="1553" y="1"/>
                  </a:moveTo>
                  <a:lnTo>
                    <a:pt x="0" y="932"/>
                  </a:lnTo>
                  <a:lnTo>
                    <a:pt x="3816" y="3151"/>
                  </a:lnTo>
                  <a:lnTo>
                    <a:pt x="5369" y="2219"/>
                  </a:lnTo>
                  <a:lnTo>
                    <a:pt x="15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0"/>
            <p:cNvSpPr/>
            <p:nvPr/>
          </p:nvSpPr>
          <p:spPr>
            <a:xfrm>
              <a:off x="4801050" y="823775"/>
              <a:ext cx="95400" cy="170825"/>
            </a:xfrm>
            <a:custGeom>
              <a:rect b="b" l="l" r="r" t="t"/>
              <a:pathLst>
                <a:path extrusionOk="0" h="6833" w="3816">
                  <a:moveTo>
                    <a:pt x="0" y="0"/>
                  </a:moveTo>
                  <a:lnTo>
                    <a:pt x="0" y="4615"/>
                  </a:lnTo>
                  <a:lnTo>
                    <a:pt x="3772" y="6833"/>
                  </a:lnTo>
                  <a:lnTo>
                    <a:pt x="3816" y="2219"/>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0"/>
            <p:cNvSpPr/>
            <p:nvPr/>
          </p:nvSpPr>
          <p:spPr>
            <a:xfrm>
              <a:off x="5046175" y="839300"/>
              <a:ext cx="39950" cy="241825"/>
            </a:xfrm>
            <a:custGeom>
              <a:rect b="b" l="l" r="r" t="t"/>
              <a:pathLst>
                <a:path extrusionOk="0" h="9673" w="1598">
                  <a:moveTo>
                    <a:pt x="1598" y="0"/>
                  </a:moveTo>
                  <a:lnTo>
                    <a:pt x="45" y="932"/>
                  </a:lnTo>
                  <a:lnTo>
                    <a:pt x="1" y="9673"/>
                  </a:lnTo>
                  <a:lnTo>
                    <a:pt x="1598" y="8741"/>
                  </a:lnTo>
                  <a:lnTo>
                    <a:pt x="15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0"/>
            <p:cNvSpPr/>
            <p:nvPr/>
          </p:nvSpPr>
          <p:spPr>
            <a:xfrm>
              <a:off x="4951900" y="784950"/>
              <a:ext cx="134225" cy="77675"/>
            </a:xfrm>
            <a:custGeom>
              <a:rect b="b" l="l" r="r" t="t"/>
              <a:pathLst>
                <a:path extrusionOk="0" h="3107" w="5369">
                  <a:moveTo>
                    <a:pt x="1553" y="0"/>
                  </a:moveTo>
                  <a:lnTo>
                    <a:pt x="0" y="888"/>
                  </a:lnTo>
                  <a:lnTo>
                    <a:pt x="3816" y="3106"/>
                  </a:lnTo>
                  <a:lnTo>
                    <a:pt x="5369" y="2174"/>
                  </a:lnTo>
                  <a:lnTo>
                    <a:pt x="15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0"/>
            <p:cNvSpPr/>
            <p:nvPr/>
          </p:nvSpPr>
          <p:spPr>
            <a:xfrm>
              <a:off x="4950775" y="807125"/>
              <a:ext cx="96525" cy="274000"/>
            </a:xfrm>
            <a:custGeom>
              <a:rect b="b" l="l" r="r" t="t"/>
              <a:pathLst>
                <a:path extrusionOk="0" h="10960" w="3861">
                  <a:moveTo>
                    <a:pt x="45" y="1"/>
                  </a:moveTo>
                  <a:lnTo>
                    <a:pt x="1" y="8741"/>
                  </a:lnTo>
                  <a:lnTo>
                    <a:pt x="3817" y="10960"/>
                  </a:lnTo>
                  <a:lnTo>
                    <a:pt x="3861" y="2219"/>
                  </a:lnTo>
                  <a:lnTo>
                    <a:pt x="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0"/>
            <p:cNvSpPr/>
            <p:nvPr/>
          </p:nvSpPr>
          <p:spPr>
            <a:xfrm>
              <a:off x="5197025" y="838200"/>
              <a:ext cx="39950" cy="329450"/>
            </a:xfrm>
            <a:custGeom>
              <a:rect b="b" l="l" r="r" t="t"/>
              <a:pathLst>
                <a:path extrusionOk="0" h="13178" w="1598">
                  <a:moveTo>
                    <a:pt x="1598" y="0"/>
                  </a:moveTo>
                  <a:lnTo>
                    <a:pt x="45" y="932"/>
                  </a:lnTo>
                  <a:lnTo>
                    <a:pt x="1" y="13177"/>
                  </a:lnTo>
                  <a:lnTo>
                    <a:pt x="1554" y="12290"/>
                  </a:lnTo>
                  <a:lnTo>
                    <a:pt x="1598" y="0"/>
                  </a:lnTo>
                  <a:close/>
                </a:path>
              </a:pathLst>
            </a:custGeom>
            <a:solidFill>
              <a:srgbClr val="D6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0"/>
            <p:cNvSpPr/>
            <p:nvPr/>
          </p:nvSpPr>
          <p:spPr>
            <a:xfrm>
              <a:off x="5102750" y="783850"/>
              <a:ext cx="134225" cy="77650"/>
            </a:xfrm>
            <a:custGeom>
              <a:rect b="b" l="l" r="r" t="t"/>
              <a:pathLst>
                <a:path extrusionOk="0" h="3106" w="5369">
                  <a:moveTo>
                    <a:pt x="1553" y="0"/>
                  </a:moveTo>
                  <a:lnTo>
                    <a:pt x="0" y="887"/>
                  </a:lnTo>
                  <a:lnTo>
                    <a:pt x="3816" y="3106"/>
                  </a:lnTo>
                  <a:lnTo>
                    <a:pt x="5369" y="2174"/>
                  </a:lnTo>
                  <a:lnTo>
                    <a:pt x="15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0"/>
            <p:cNvSpPr/>
            <p:nvPr/>
          </p:nvSpPr>
          <p:spPr>
            <a:xfrm>
              <a:off x="5101625" y="806025"/>
              <a:ext cx="96525" cy="361625"/>
            </a:xfrm>
            <a:custGeom>
              <a:rect b="b" l="l" r="r" t="t"/>
              <a:pathLst>
                <a:path extrusionOk="0" h="14465" w="3861">
                  <a:moveTo>
                    <a:pt x="45" y="0"/>
                  </a:moveTo>
                  <a:lnTo>
                    <a:pt x="1" y="12290"/>
                  </a:lnTo>
                  <a:lnTo>
                    <a:pt x="3817" y="14464"/>
                  </a:lnTo>
                  <a:lnTo>
                    <a:pt x="3861" y="2219"/>
                  </a:lnTo>
                  <a:lnTo>
                    <a:pt x="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0"/>
            <p:cNvSpPr/>
            <p:nvPr/>
          </p:nvSpPr>
          <p:spPr>
            <a:xfrm>
              <a:off x="5347875" y="845950"/>
              <a:ext cx="39950" cy="409325"/>
            </a:xfrm>
            <a:custGeom>
              <a:rect b="b" l="l" r="r" t="t"/>
              <a:pathLst>
                <a:path extrusionOk="0" h="16373" w="1598">
                  <a:moveTo>
                    <a:pt x="1598" y="1"/>
                  </a:moveTo>
                  <a:lnTo>
                    <a:pt x="45" y="932"/>
                  </a:lnTo>
                  <a:lnTo>
                    <a:pt x="1" y="16372"/>
                  </a:lnTo>
                  <a:lnTo>
                    <a:pt x="1554" y="15441"/>
                  </a:lnTo>
                  <a:lnTo>
                    <a:pt x="15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0"/>
            <p:cNvSpPr/>
            <p:nvPr/>
          </p:nvSpPr>
          <p:spPr>
            <a:xfrm>
              <a:off x="5253600" y="791600"/>
              <a:ext cx="134225" cy="77675"/>
            </a:xfrm>
            <a:custGeom>
              <a:rect b="b" l="l" r="r" t="t"/>
              <a:pathLst>
                <a:path extrusionOk="0" h="3107" w="5369">
                  <a:moveTo>
                    <a:pt x="1553" y="1"/>
                  </a:moveTo>
                  <a:lnTo>
                    <a:pt x="0" y="932"/>
                  </a:lnTo>
                  <a:lnTo>
                    <a:pt x="3816" y="3106"/>
                  </a:lnTo>
                  <a:lnTo>
                    <a:pt x="5369" y="2175"/>
                  </a:lnTo>
                  <a:lnTo>
                    <a:pt x="15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0"/>
            <p:cNvSpPr/>
            <p:nvPr/>
          </p:nvSpPr>
          <p:spPr>
            <a:xfrm>
              <a:off x="5252500" y="814900"/>
              <a:ext cx="96525" cy="440375"/>
            </a:xfrm>
            <a:custGeom>
              <a:rect b="b" l="l" r="r" t="t"/>
              <a:pathLst>
                <a:path extrusionOk="0" h="17615" w="3861">
                  <a:moveTo>
                    <a:pt x="44" y="0"/>
                  </a:moveTo>
                  <a:lnTo>
                    <a:pt x="0" y="15396"/>
                  </a:lnTo>
                  <a:lnTo>
                    <a:pt x="3816" y="17614"/>
                  </a:lnTo>
                  <a:lnTo>
                    <a:pt x="3860" y="2174"/>
                  </a:lnTo>
                  <a:lnTo>
                    <a:pt x="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0"/>
            <p:cNvSpPr/>
            <p:nvPr/>
          </p:nvSpPr>
          <p:spPr>
            <a:xfrm>
              <a:off x="3678525" y="2995575"/>
              <a:ext cx="320600" cy="244550"/>
            </a:xfrm>
            <a:custGeom>
              <a:rect b="b" l="l" r="r" t="t"/>
              <a:pathLst>
                <a:path extrusionOk="0" h="9782" w="12824">
                  <a:moveTo>
                    <a:pt x="11492" y="1"/>
                  </a:moveTo>
                  <a:lnTo>
                    <a:pt x="7223" y="501"/>
                  </a:lnTo>
                  <a:lnTo>
                    <a:pt x="7223" y="501"/>
                  </a:lnTo>
                  <a:cubicBezTo>
                    <a:pt x="7204" y="408"/>
                    <a:pt x="7189" y="356"/>
                    <a:pt x="7189" y="356"/>
                  </a:cubicBezTo>
                  <a:lnTo>
                    <a:pt x="7189" y="356"/>
                  </a:lnTo>
                  <a:lnTo>
                    <a:pt x="6567" y="578"/>
                  </a:lnTo>
                  <a:lnTo>
                    <a:pt x="7223" y="501"/>
                  </a:lnTo>
                  <a:lnTo>
                    <a:pt x="7223" y="501"/>
                  </a:lnTo>
                  <a:cubicBezTo>
                    <a:pt x="7319" y="973"/>
                    <a:pt x="7503" y="2490"/>
                    <a:pt x="6168" y="3417"/>
                  </a:cubicBezTo>
                  <a:cubicBezTo>
                    <a:pt x="5059" y="4171"/>
                    <a:pt x="3817" y="4793"/>
                    <a:pt x="2486" y="5236"/>
                  </a:cubicBezTo>
                  <a:cubicBezTo>
                    <a:pt x="1199" y="5724"/>
                    <a:pt x="1" y="7455"/>
                    <a:pt x="622" y="8608"/>
                  </a:cubicBezTo>
                  <a:cubicBezTo>
                    <a:pt x="1012" y="9418"/>
                    <a:pt x="2415" y="9782"/>
                    <a:pt x="3832" y="9782"/>
                  </a:cubicBezTo>
                  <a:cubicBezTo>
                    <a:pt x="4511" y="9782"/>
                    <a:pt x="5194" y="9698"/>
                    <a:pt x="5769" y="9540"/>
                  </a:cubicBezTo>
                  <a:cubicBezTo>
                    <a:pt x="7588" y="9008"/>
                    <a:pt x="7854" y="7410"/>
                    <a:pt x="9540" y="6833"/>
                  </a:cubicBezTo>
                  <a:cubicBezTo>
                    <a:pt x="10649" y="6479"/>
                    <a:pt x="11581" y="5857"/>
                    <a:pt x="12335" y="5059"/>
                  </a:cubicBezTo>
                  <a:cubicBezTo>
                    <a:pt x="12823" y="4526"/>
                    <a:pt x="11492" y="1"/>
                    <a:pt x="11492" y="1"/>
                  </a:cubicBezTo>
                  <a:close/>
                </a:path>
              </a:pathLst>
            </a:custGeom>
            <a:solidFill>
              <a:srgbClr val="38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0"/>
            <p:cNvSpPr/>
            <p:nvPr/>
          </p:nvSpPr>
          <p:spPr>
            <a:xfrm>
              <a:off x="3658575" y="1768800"/>
              <a:ext cx="505825" cy="1299000"/>
            </a:xfrm>
            <a:custGeom>
              <a:rect b="b" l="l" r="r" t="t"/>
              <a:pathLst>
                <a:path extrusionOk="0" h="51960" w="20233">
                  <a:moveTo>
                    <a:pt x="6434" y="1"/>
                  </a:moveTo>
                  <a:cubicBezTo>
                    <a:pt x="6434" y="1"/>
                    <a:pt x="4925" y="9939"/>
                    <a:pt x="4038" y="13400"/>
                  </a:cubicBezTo>
                  <a:cubicBezTo>
                    <a:pt x="3106" y="16905"/>
                    <a:pt x="0" y="29772"/>
                    <a:pt x="533" y="32523"/>
                  </a:cubicBezTo>
                  <a:cubicBezTo>
                    <a:pt x="1065" y="35273"/>
                    <a:pt x="4748" y="42106"/>
                    <a:pt x="5679" y="45389"/>
                  </a:cubicBezTo>
                  <a:cubicBezTo>
                    <a:pt x="6611" y="48717"/>
                    <a:pt x="7321" y="51468"/>
                    <a:pt x="8075" y="51823"/>
                  </a:cubicBezTo>
                  <a:cubicBezTo>
                    <a:pt x="8231" y="51910"/>
                    <a:pt x="8468" y="51959"/>
                    <a:pt x="8758" y="51959"/>
                  </a:cubicBezTo>
                  <a:cubicBezTo>
                    <a:pt x="9791" y="51959"/>
                    <a:pt x="11502" y="51336"/>
                    <a:pt x="12645" y="49604"/>
                  </a:cubicBezTo>
                  <a:cubicBezTo>
                    <a:pt x="13331" y="48596"/>
                    <a:pt x="13439" y="48321"/>
                    <a:pt x="13353" y="48321"/>
                  </a:cubicBezTo>
                  <a:cubicBezTo>
                    <a:pt x="13250" y="48321"/>
                    <a:pt x="12867" y="48717"/>
                    <a:pt x="12867" y="48717"/>
                  </a:cubicBezTo>
                  <a:cubicBezTo>
                    <a:pt x="12867" y="48717"/>
                    <a:pt x="12290" y="43171"/>
                    <a:pt x="11758" y="41352"/>
                  </a:cubicBezTo>
                  <a:cubicBezTo>
                    <a:pt x="11181" y="39488"/>
                    <a:pt x="8785" y="33454"/>
                    <a:pt x="8963" y="31413"/>
                  </a:cubicBezTo>
                  <a:cubicBezTo>
                    <a:pt x="9140" y="29372"/>
                    <a:pt x="13000" y="19079"/>
                    <a:pt x="15751" y="14332"/>
                  </a:cubicBezTo>
                  <a:cubicBezTo>
                    <a:pt x="17526" y="11226"/>
                    <a:pt x="19034" y="7943"/>
                    <a:pt x="20232" y="4571"/>
                  </a:cubicBezTo>
                  <a:lnTo>
                    <a:pt x="64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0"/>
            <p:cNvSpPr/>
            <p:nvPr/>
          </p:nvSpPr>
          <p:spPr>
            <a:xfrm>
              <a:off x="3885950" y="3133125"/>
              <a:ext cx="320600" cy="235675"/>
            </a:xfrm>
            <a:custGeom>
              <a:rect b="b" l="l" r="r" t="t"/>
              <a:pathLst>
                <a:path extrusionOk="0" h="9427" w="12824">
                  <a:moveTo>
                    <a:pt x="7144" y="0"/>
                  </a:moveTo>
                  <a:lnTo>
                    <a:pt x="6567" y="222"/>
                  </a:lnTo>
                  <a:lnTo>
                    <a:pt x="7116" y="404"/>
                  </a:lnTo>
                  <a:lnTo>
                    <a:pt x="7116" y="404"/>
                  </a:lnTo>
                  <a:cubicBezTo>
                    <a:pt x="7135" y="271"/>
                    <a:pt x="7144" y="137"/>
                    <a:pt x="7144" y="0"/>
                  </a:cubicBezTo>
                  <a:close/>
                  <a:moveTo>
                    <a:pt x="7116" y="404"/>
                  </a:moveTo>
                  <a:cubicBezTo>
                    <a:pt x="6991" y="1308"/>
                    <a:pt x="6454" y="2109"/>
                    <a:pt x="5680" y="2574"/>
                  </a:cubicBezTo>
                  <a:cubicBezTo>
                    <a:pt x="4083" y="3683"/>
                    <a:pt x="3772" y="4393"/>
                    <a:pt x="2485" y="4881"/>
                  </a:cubicBezTo>
                  <a:cubicBezTo>
                    <a:pt x="1199" y="5369"/>
                    <a:pt x="1" y="7099"/>
                    <a:pt x="577" y="8253"/>
                  </a:cubicBezTo>
                  <a:cubicBezTo>
                    <a:pt x="997" y="9063"/>
                    <a:pt x="2390" y="9426"/>
                    <a:pt x="3811" y="9426"/>
                  </a:cubicBezTo>
                  <a:cubicBezTo>
                    <a:pt x="4492" y="9426"/>
                    <a:pt x="5179" y="9343"/>
                    <a:pt x="5769" y="9185"/>
                  </a:cubicBezTo>
                  <a:cubicBezTo>
                    <a:pt x="7543" y="8652"/>
                    <a:pt x="7854" y="7055"/>
                    <a:pt x="9540" y="6478"/>
                  </a:cubicBezTo>
                  <a:cubicBezTo>
                    <a:pt x="10605" y="6123"/>
                    <a:pt x="11581" y="5502"/>
                    <a:pt x="12335" y="4703"/>
                  </a:cubicBezTo>
                  <a:cubicBezTo>
                    <a:pt x="12823" y="4171"/>
                    <a:pt x="12601" y="2219"/>
                    <a:pt x="12601" y="2219"/>
                  </a:cubicBezTo>
                  <a:lnTo>
                    <a:pt x="7116" y="404"/>
                  </a:lnTo>
                  <a:close/>
                </a:path>
              </a:pathLst>
            </a:custGeom>
            <a:solidFill>
              <a:srgbClr val="38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0"/>
            <p:cNvSpPr/>
            <p:nvPr/>
          </p:nvSpPr>
          <p:spPr>
            <a:xfrm>
              <a:off x="3897050" y="1837575"/>
              <a:ext cx="433725" cy="1381700"/>
            </a:xfrm>
            <a:custGeom>
              <a:rect b="b" l="l" r="r" t="t"/>
              <a:pathLst>
                <a:path extrusionOk="0" h="55268" w="17349">
                  <a:moveTo>
                    <a:pt x="0" y="1"/>
                  </a:moveTo>
                  <a:cubicBezTo>
                    <a:pt x="0" y="1"/>
                    <a:pt x="533" y="8076"/>
                    <a:pt x="1642" y="10294"/>
                  </a:cubicBezTo>
                  <a:cubicBezTo>
                    <a:pt x="2751" y="12512"/>
                    <a:pt x="2929" y="14154"/>
                    <a:pt x="3505" y="17260"/>
                  </a:cubicBezTo>
                  <a:cubicBezTo>
                    <a:pt x="4038" y="20366"/>
                    <a:pt x="5901" y="41529"/>
                    <a:pt x="5724" y="45389"/>
                  </a:cubicBezTo>
                  <a:cubicBezTo>
                    <a:pt x="5546" y="49249"/>
                    <a:pt x="5546" y="53686"/>
                    <a:pt x="5724" y="54218"/>
                  </a:cubicBezTo>
                  <a:cubicBezTo>
                    <a:pt x="5833" y="54574"/>
                    <a:pt x="7209" y="55268"/>
                    <a:pt x="8935" y="55268"/>
                  </a:cubicBezTo>
                  <a:cubicBezTo>
                    <a:pt x="10006" y="55268"/>
                    <a:pt x="11213" y="55000"/>
                    <a:pt x="12335" y="54218"/>
                  </a:cubicBezTo>
                  <a:cubicBezTo>
                    <a:pt x="12335" y="54218"/>
                    <a:pt x="12867" y="49648"/>
                    <a:pt x="13266" y="44280"/>
                  </a:cubicBezTo>
                  <a:cubicBezTo>
                    <a:pt x="13621" y="38956"/>
                    <a:pt x="13444" y="31990"/>
                    <a:pt x="14021" y="25202"/>
                  </a:cubicBezTo>
                  <a:cubicBezTo>
                    <a:pt x="14553" y="18413"/>
                    <a:pt x="17348" y="6257"/>
                    <a:pt x="17348" y="1642"/>
                  </a:cubicBezTo>
                  <a:lnTo>
                    <a:pt x="17348" y="1642"/>
                  </a:lnTo>
                  <a:cubicBezTo>
                    <a:pt x="17299" y="1642"/>
                    <a:pt x="14561" y="2493"/>
                    <a:pt x="10682" y="2493"/>
                  </a:cubicBezTo>
                  <a:cubicBezTo>
                    <a:pt x="7586" y="2493"/>
                    <a:pt x="3763" y="195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0"/>
            <p:cNvSpPr/>
            <p:nvPr/>
          </p:nvSpPr>
          <p:spPr>
            <a:xfrm>
              <a:off x="3897050" y="1837575"/>
              <a:ext cx="433725" cy="1365450"/>
            </a:xfrm>
            <a:custGeom>
              <a:rect b="b" l="l" r="r" t="t"/>
              <a:pathLst>
                <a:path extrusionOk="0" h="54618" w="17349">
                  <a:moveTo>
                    <a:pt x="0" y="1"/>
                  </a:moveTo>
                  <a:cubicBezTo>
                    <a:pt x="0" y="1"/>
                    <a:pt x="89" y="1554"/>
                    <a:pt x="311" y="3506"/>
                  </a:cubicBezTo>
                  <a:cubicBezTo>
                    <a:pt x="2662" y="4748"/>
                    <a:pt x="5103" y="5768"/>
                    <a:pt x="7632" y="6523"/>
                  </a:cubicBezTo>
                  <a:cubicBezTo>
                    <a:pt x="13444" y="8209"/>
                    <a:pt x="14021" y="10427"/>
                    <a:pt x="14021" y="15618"/>
                  </a:cubicBezTo>
                  <a:cubicBezTo>
                    <a:pt x="14021" y="20854"/>
                    <a:pt x="11802" y="26089"/>
                    <a:pt x="12113" y="31324"/>
                  </a:cubicBezTo>
                  <a:cubicBezTo>
                    <a:pt x="12335" y="35273"/>
                    <a:pt x="12512" y="47652"/>
                    <a:pt x="11714" y="54618"/>
                  </a:cubicBezTo>
                  <a:cubicBezTo>
                    <a:pt x="11935" y="54485"/>
                    <a:pt x="12113" y="54351"/>
                    <a:pt x="12335" y="54218"/>
                  </a:cubicBezTo>
                  <a:cubicBezTo>
                    <a:pt x="12335" y="54218"/>
                    <a:pt x="12867" y="49648"/>
                    <a:pt x="13222" y="44324"/>
                  </a:cubicBezTo>
                  <a:cubicBezTo>
                    <a:pt x="13621" y="38956"/>
                    <a:pt x="13444" y="31990"/>
                    <a:pt x="14021" y="25202"/>
                  </a:cubicBezTo>
                  <a:cubicBezTo>
                    <a:pt x="14553" y="18413"/>
                    <a:pt x="17348" y="6257"/>
                    <a:pt x="17348" y="1642"/>
                  </a:cubicBezTo>
                  <a:lnTo>
                    <a:pt x="17348" y="1642"/>
                  </a:lnTo>
                  <a:cubicBezTo>
                    <a:pt x="17299" y="1642"/>
                    <a:pt x="14561" y="2493"/>
                    <a:pt x="10682" y="2493"/>
                  </a:cubicBezTo>
                  <a:cubicBezTo>
                    <a:pt x="7586" y="2493"/>
                    <a:pt x="3763" y="195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a:off x="3471125" y="970875"/>
              <a:ext cx="600100" cy="415275"/>
            </a:xfrm>
            <a:custGeom>
              <a:rect b="b" l="l" r="r" t="t"/>
              <a:pathLst>
                <a:path extrusionOk="0" h="16611" w="24004">
                  <a:moveTo>
                    <a:pt x="19149" y="0"/>
                  </a:moveTo>
                  <a:cubicBezTo>
                    <a:pt x="18990" y="0"/>
                    <a:pt x="18833" y="6"/>
                    <a:pt x="18679" y="17"/>
                  </a:cubicBezTo>
                  <a:cubicBezTo>
                    <a:pt x="17126" y="150"/>
                    <a:pt x="9495" y="6451"/>
                    <a:pt x="9495" y="6451"/>
                  </a:cubicBezTo>
                  <a:cubicBezTo>
                    <a:pt x="9495" y="6451"/>
                    <a:pt x="2795" y="10089"/>
                    <a:pt x="1376" y="12396"/>
                  </a:cubicBezTo>
                  <a:cubicBezTo>
                    <a:pt x="0" y="14747"/>
                    <a:pt x="1331" y="16611"/>
                    <a:pt x="3550" y="16611"/>
                  </a:cubicBezTo>
                  <a:cubicBezTo>
                    <a:pt x="5724" y="16611"/>
                    <a:pt x="19833" y="9290"/>
                    <a:pt x="21252" y="8536"/>
                  </a:cubicBezTo>
                  <a:cubicBezTo>
                    <a:pt x="23116" y="7427"/>
                    <a:pt x="24003" y="5208"/>
                    <a:pt x="23471" y="3123"/>
                  </a:cubicBezTo>
                  <a:cubicBezTo>
                    <a:pt x="22901" y="722"/>
                    <a:pt x="20912" y="0"/>
                    <a:pt x="19149" y="0"/>
                  </a:cubicBezTo>
                  <a:close/>
                </a:path>
              </a:pathLst>
            </a:custGeom>
            <a:solidFill>
              <a:srgbClr val="E2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a:off x="4041250" y="855925"/>
              <a:ext cx="199675" cy="197525"/>
            </a:xfrm>
            <a:custGeom>
              <a:rect b="b" l="l" r="r" t="t"/>
              <a:pathLst>
                <a:path extrusionOk="0" h="7901" w="7987">
                  <a:moveTo>
                    <a:pt x="7986" y="1"/>
                  </a:moveTo>
                  <a:lnTo>
                    <a:pt x="621" y="3373"/>
                  </a:lnTo>
                  <a:cubicBezTo>
                    <a:pt x="621" y="3417"/>
                    <a:pt x="621" y="3506"/>
                    <a:pt x="621" y="3595"/>
                  </a:cubicBezTo>
                  <a:cubicBezTo>
                    <a:pt x="488" y="4172"/>
                    <a:pt x="133" y="5636"/>
                    <a:pt x="45" y="6212"/>
                  </a:cubicBezTo>
                  <a:cubicBezTo>
                    <a:pt x="0" y="6834"/>
                    <a:pt x="621" y="7854"/>
                    <a:pt x="2174" y="7898"/>
                  </a:cubicBezTo>
                  <a:cubicBezTo>
                    <a:pt x="2233" y="7900"/>
                    <a:pt x="2293" y="7901"/>
                    <a:pt x="2354" y="7901"/>
                  </a:cubicBezTo>
                  <a:cubicBezTo>
                    <a:pt x="3931" y="7901"/>
                    <a:pt x="6515" y="7340"/>
                    <a:pt x="7454" y="5547"/>
                  </a:cubicBezTo>
                  <a:cubicBezTo>
                    <a:pt x="7498" y="3684"/>
                    <a:pt x="7676" y="1864"/>
                    <a:pt x="7986" y="1"/>
                  </a:cubicBezTo>
                  <a:close/>
                </a:path>
              </a:pathLst>
            </a:custGeom>
            <a:solidFill>
              <a:srgbClr val="E16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0"/>
            <p:cNvSpPr/>
            <p:nvPr/>
          </p:nvSpPr>
          <p:spPr>
            <a:xfrm>
              <a:off x="3783900" y="943775"/>
              <a:ext cx="655575" cy="1022350"/>
            </a:xfrm>
            <a:custGeom>
              <a:rect b="b" l="l" r="r" t="t"/>
              <a:pathLst>
                <a:path extrusionOk="0" h="40894" w="26223">
                  <a:moveTo>
                    <a:pt x="13062" y="0"/>
                  </a:moveTo>
                  <a:cubicBezTo>
                    <a:pt x="8657" y="0"/>
                    <a:pt x="6967" y="791"/>
                    <a:pt x="6967" y="791"/>
                  </a:cubicBezTo>
                  <a:cubicBezTo>
                    <a:pt x="6967" y="791"/>
                    <a:pt x="4260" y="1855"/>
                    <a:pt x="4038" y="2610"/>
                  </a:cubicBezTo>
                  <a:cubicBezTo>
                    <a:pt x="2840" y="6204"/>
                    <a:pt x="2308" y="11616"/>
                    <a:pt x="2441" y="13790"/>
                  </a:cubicBezTo>
                  <a:cubicBezTo>
                    <a:pt x="2619" y="15965"/>
                    <a:pt x="3195" y="24528"/>
                    <a:pt x="1288" y="31360"/>
                  </a:cubicBezTo>
                  <a:cubicBezTo>
                    <a:pt x="1" y="35974"/>
                    <a:pt x="6434" y="39391"/>
                    <a:pt x="10516" y="40411"/>
                  </a:cubicBezTo>
                  <a:cubicBezTo>
                    <a:pt x="11833" y="40726"/>
                    <a:pt x="13422" y="40893"/>
                    <a:pt x="14995" y="40893"/>
                  </a:cubicBezTo>
                  <a:cubicBezTo>
                    <a:pt x="18297" y="40893"/>
                    <a:pt x="21526" y="40156"/>
                    <a:pt x="22007" y="38503"/>
                  </a:cubicBezTo>
                  <a:cubicBezTo>
                    <a:pt x="22717" y="36063"/>
                    <a:pt x="22584" y="21777"/>
                    <a:pt x="24359" y="18449"/>
                  </a:cubicBezTo>
                  <a:cubicBezTo>
                    <a:pt x="26134" y="15077"/>
                    <a:pt x="26222" y="9930"/>
                    <a:pt x="25557" y="8023"/>
                  </a:cubicBezTo>
                  <a:cubicBezTo>
                    <a:pt x="24847" y="6159"/>
                    <a:pt x="17349" y="214"/>
                    <a:pt x="17349" y="214"/>
                  </a:cubicBezTo>
                  <a:cubicBezTo>
                    <a:pt x="15699" y="60"/>
                    <a:pt x="14277" y="0"/>
                    <a:pt x="13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0"/>
            <p:cNvSpPr/>
            <p:nvPr/>
          </p:nvSpPr>
          <p:spPr>
            <a:xfrm>
              <a:off x="3963600" y="970100"/>
              <a:ext cx="331675" cy="430475"/>
            </a:xfrm>
            <a:custGeom>
              <a:rect b="b" l="l" r="r" t="t"/>
              <a:pathLst>
                <a:path extrusionOk="0" h="17219" w="13267">
                  <a:moveTo>
                    <a:pt x="6825" y="1"/>
                  </a:moveTo>
                  <a:cubicBezTo>
                    <a:pt x="2758" y="1"/>
                    <a:pt x="741" y="778"/>
                    <a:pt x="178" y="1024"/>
                  </a:cubicBezTo>
                  <a:cubicBezTo>
                    <a:pt x="0" y="2577"/>
                    <a:pt x="45" y="4130"/>
                    <a:pt x="267" y="5683"/>
                  </a:cubicBezTo>
                  <a:cubicBezTo>
                    <a:pt x="755" y="8744"/>
                    <a:pt x="1997" y="17219"/>
                    <a:pt x="1997" y="17219"/>
                  </a:cubicBezTo>
                  <a:cubicBezTo>
                    <a:pt x="1997" y="17219"/>
                    <a:pt x="5990" y="10253"/>
                    <a:pt x="8652" y="7413"/>
                  </a:cubicBezTo>
                  <a:cubicBezTo>
                    <a:pt x="10516" y="5372"/>
                    <a:pt x="12335" y="3509"/>
                    <a:pt x="13266" y="2533"/>
                  </a:cubicBezTo>
                  <a:cubicBezTo>
                    <a:pt x="11714" y="1246"/>
                    <a:pt x="10427" y="181"/>
                    <a:pt x="10427" y="181"/>
                  </a:cubicBezTo>
                  <a:cubicBezTo>
                    <a:pt x="9081" y="53"/>
                    <a:pt x="7884" y="1"/>
                    <a:pt x="68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0"/>
            <p:cNvSpPr/>
            <p:nvPr/>
          </p:nvSpPr>
          <p:spPr>
            <a:xfrm>
              <a:off x="4041250" y="855925"/>
              <a:ext cx="199675" cy="197525"/>
            </a:xfrm>
            <a:custGeom>
              <a:rect b="b" l="l" r="r" t="t"/>
              <a:pathLst>
                <a:path extrusionOk="0" h="7901" w="7987">
                  <a:moveTo>
                    <a:pt x="7986" y="1"/>
                  </a:moveTo>
                  <a:lnTo>
                    <a:pt x="621" y="3373"/>
                  </a:lnTo>
                  <a:cubicBezTo>
                    <a:pt x="621" y="3417"/>
                    <a:pt x="621" y="3506"/>
                    <a:pt x="621" y="3595"/>
                  </a:cubicBezTo>
                  <a:cubicBezTo>
                    <a:pt x="488" y="4172"/>
                    <a:pt x="133" y="5636"/>
                    <a:pt x="45" y="6212"/>
                  </a:cubicBezTo>
                  <a:cubicBezTo>
                    <a:pt x="0" y="6834"/>
                    <a:pt x="621" y="7854"/>
                    <a:pt x="2174" y="7898"/>
                  </a:cubicBezTo>
                  <a:cubicBezTo>
                    <a:pt x="2233" y="7900"/>
                    <a:pt x="2293" y="7901"/>
                    <a:pt x="2354" y="7901"/>
                  </a:cubicBezTo>
                  <a:cubicBezTo>
                    <a:pt x="3931" y="7901"/>
                    <a:pt x="6515" y="7340"/>
                    <a:pt x="7454" y="5547"/>
                  </a:cubicBezTo>
                  <a:cubicBezTo>
                    <a:pt x="7498" y="3684"/>
                    <a:pt x="7676" y="1864"/>
                    <a:pt x="7986"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0"/>
            <p:cNvSpPr/>
            <p:nvPr/>
          </p:nvSpPr>
          <p:spPr>
            <a:xfrm>
              <a:off x="3920350" y="492625"/>
              <a:ext cx="461450" cy="501550"/>
            </a:xfrm>
            <a:custGeom>
              <a:rect b="b" l="l" r="r" t="t"/>
              <a:pathLst>
                <a:path extrusionOk="0" h="20062" w="18458">
                  <a:moveTo>
                    <a:pt x="7704" y="0"/>
                  </a:moveTo>
                  <a:cubicBezTo>
                    <a:pt x="3801" y="0"/>
                    <a:pt x="767" y="2988"/>
                    <a:pt x="399" y="7478"/>
                  </a:cubicBezTo>
                  <a:cubicBezTo>
                    <a:pt x="0" y="12403"/>
                    <a:pt x="1509" y="17905"/>
                    <a:pt x="2840" y="19059"/>
                  </a:cubicBezTo>
                  <a:cubicBezTo>
                    <a:pt x="3622" y="19737"/>
                    <a:pt x="4711" y="20062"/>
                    <a:pt x="5845" y="20062"/>
                  </a:cubicBezTo>
                  <a:cubicBezTo>
                    <a:pt x="6640" y="20062"/>
                    <a:pt x="7458" y="19902"/>
                    <a:pt x="8208" y="19591"/>
                  </a:cubicBezTo>
                  <a:cubicBezTo>
                    <a:pt x="9672" y="18970"/>
                    <a:pt x="10959" y="17994"/>
                    <a:pt x="11979" y="16751"/>
                  </a:cubicBezTo>
                  <a:lnTo>
                    <a:pt x="11979" y="16707"/>
                  </a:lnTo>
                  <a:cubicBezTo>
                    <a:pt x="12113" y="16530"/>
                    <a:pt x="12246" y="16352"/>
                    <a:pt x="12379" y="16175"/>
                  </a:cubicBezTo>
                  <a:cubicBezTo>
                    <a:pt x="12734" y="15687"/>
                    <a:pt x="13266" y="14932"/>
                    <a:pt x="14020" y="13956"/>
                  </a:cubicBezTo>
                  <a:cubicBezTo>
                    <a:pt x="15751" y="11605"/>
                    <a:pt x="18457" y="7833"/>
                    <a:pt x="15973" y="3973"/>
                  </a:cubicBezTo>
                  <a:cubicBezTo>
                    <a:pt x="13444" y="69"/>
                    <a:pt x="8741" y="69"/>
                    <a:pt x="8741" y="69"/>
                  </a:cubicBezTo>
                  <a:cubicBezTo>
                    <a:pt x="8389" y="23"/>
                    <a:pt x="8043" y="0"/>
                    <a:pt x="7704" y="0"/>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0"/>
            <p:cNvSpPr/>
            <p:nvPr/>
          </p:nvSpPr>
          <p:spPr>
            <a:xfrm>
              <a:off x="3974700" y="1091075"/>
              <a:ext cx="206325" cy="309500"/>
            </a:xfrm>
            <a:custGeom>
              <a:rect b="b" l="l" r="r" t="t"/>
              <a:pathLst>
                <a:path extrusionOk="0" h="12380" w="8253">
                  <a:moveTo>
                    <a:pt x="3550" y="1"/>
                  </a:moveTo>
                  <a:lnTo>
                    <a:pt x="621" y="2574"/>
                  </a:lnTo>
                  <a:lnTo>
                    <a:pt x="0" y="1731"/>
                  </a:lnTo>
                  <a:lnTo>
                    <a:pt x="0" y="1731"/>
                  </a:lnTo>
                  <a:cubicBezTo>
                    <a:pt x="577" y="5325"/>
                    <a:pt x="1597" y="12380"/>
                    <a:pt x="1597" y="12380"/>
                  </a:cubicBezTo>
                  <a:cubicBezTo>
                    <a:pt x="1597" y="12380"/>
                    <a:pt x="5591" y="5414"/>
                    <a:pt x="8253" y="2574"/>
                  </a:cubicBezTo>
                  <a:lnTo>
                    <a:pt x="8253" y="2574"/>
                  </a:lnTo>
                  <a:lnTo>
                    <a:pt x="5901" y="4038"/>
                  </a:lnTo>
                  <a:lnTo>
                    <a:pt x="3550" y="1"/>
                  </a:lnTo>
                  <a:close/>
                </a:path>
              </a:pathLst>
            </a:custGeom>
            <a:solidFill>
              <a:srgbClr val="CFDA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0"/>
            <p:cNvSpPr/>
            <p:nvPr/>
          </p:nvSpPr>
          <p:spPr>
            <a:xfrm>
              <a:off x="3995775" y="1089975"/>
              <a:ext cx="95400" cy="310600"/>
            </a:xfrm>
            <a:custGeom>
              <a:rect b="b" l="l" r="r" t="t"/>
              <a:pathLst>
                <a:path extrusionOk="0" h="12424" w="3816">
                  <a:moveTo>
                    <a:pt x="2707" y="1"/>
                  </a:moveTo>
                  <a:lnTo>
                    <a:pt x="1109" y="1420"/>
                  </a:lnTo>
                  <a:lnTo>
                    <a:pt x="1287" y="3018"/>
                  </a:lnTo>
                  <a:lnTo>
                    <a:pt x="0" y="7588"/>
                  </a:lnTo>
                  <a:cubicBezTo>
                    <a:pt x="399" y="10161"/>
                    <a:pt x="710" y="12424"/>
                    <a:pt x="710" y="12424"/>
                  </a:cubicBezTo>
                  <a:cubicBezTo>
                    <a:pt x="710" y="12424"/>
                    <a:pt x="1287" y="11359"/>
                    <a:pt x="2174" y="9939"/>
                  </a:cubicBezTo>
                  <a:lnTo>
                    <a:pt x="2529" y="3151"/>
                  </a:lnTo>
                  <a:lnTo>
                    <a:pt x="3816" y="1953"/>
                  </a:lnTo>
                  <a:lnTo>
                    <a:pt x="27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0"/>
            <p:cNvSpPr/>
            <p:nvPr/>
          </p:nvSpPr>
          <p:spPr>
            <a:xfrm>
              <a:off x="3918125" y="459350"/>
              <a:ext cx="452575" cy="437650"/>
            </a:xfrm>
            <a:custGeom>
              <a:rect b="b" l="l" r="r" t="t"/>
              <a:pathLst>
                <a:path extrusionOk="0" h="17506" w="18103">
                  <a:moveTo>
                    <a:pt x="8364" y="1"/>
                  </a:moveTo>
                  <a:cubicBezTo>
                    <a:pt x="7301" y="1"/>
                    <a:pt x="6389" y="177"/>
                    <a:pt x="5236" y="779"/>
                  </a:cubicBezTo>
                  <a:cubicBezTo>
                    <a:pt x="3195" y="1888"/>
                    <a:pt x="1420" y="2465"/>
                    <a:pt x="755" y="3175"/>
                  </a:cubicBezTo>
                  <a:cubicBezTo>
                    <a:pt x="45" y="3929"/>
                    <a:pt x="0" y="5659"/>
                    <a:pt x="1331" y="6236"/>
                  </a:cubicBezTo>
                  <a:cubicBezTo>
                    <a:pt x="2019" y="6525"/>
                    <a:pt x="2696" y="6580"/>
                    <a:pt x="3594" y="6580"/>
                  </a:cubicBezTo>
                  <a:cubicBezTo>
                    <a:pt x="4156" y="6580"/>
                    <a:pt x="4804" y="6558"/>
                    <a:pt x="5596" y="6558"/>
                  </a:cubicBezTo>
                  <a:cubicBezTo>
                    <a:pt x="6071" y="6558"/>
                    <a:pt x="6597" y="6566"/>
                    <a:pt x="7188" y="6591"/>
                  </a:cubicBezTo>
                  <a:cubicBezTo>
                    <a:pt x="7440" y="6605"/>
                    <a:pt x="7675" y="6612"/>
                    <a:pt x="7894" y="6612"/>
                  </a:cubicBezTo>
                  <a:cubicBezTo>
                    <a:pt x="9685" y="6612"/>
                    <a:pt x="10412" y="6175"/>
                    <a:pt x="10682" y="5923"/>
                  </a:cubicBezTo>
                  <a:lnTo>
                    <a:pt x="10682" y="5923"/>
                  </a:lnTo>
                  <a:cubicBezTo>
                    <a:pt x="10251" y="6457"/>
                    <a:pt x="9859" y="7057"/>
                    <a:pt x="9539" y="7656"/>
                  </a:cubicBezTo>
                  <a:cubicBezTo>
                    <a:pt x="8830" y="9031"/>
                    <a:pt x="10116" y="10407"/>
                    <a:pt x="9318" y="11472"/>
                  </a:cubicBezTo>
                  <a:cubicBezTo>
                    <a:pt x="8741" y="12226"/>
                    <a:pt x="8563" y="13246"/>
                    <a:pt x="8785" y="14178"/>
                  </a:cubicBezTo>
                  <a:cubicBezTo>
                    <a:pt x="8918" y="14977"/>
                    <a:pt x="9273" y="15376"/>
                    <a:pt x="9761" y="15465"/>
                  </a:cubicBezTo>
                  <a:cubicBezTo>
                    <a:pt x="9775" y="15467"/>
                    <a:pt x="9788" y="15468"/>
                    <a:pt x="9800" y="15468"/>
                  </a:cubicBezTo>
                  <a:cubicBezTo>
                    <a:pt x="10245" y="15468"/>
                    <a:pt x="10175" y="13981"/>
                    <a:pt x="10693" y="13291"/>
                  </a:cubicBezTo>
                  <a:cubicBezTo>
                    <a:pt x="11225" y="12581"/>
                    <a:pt x="11270" y="11782"/>
                    <a:pt x="12246" y="11161"/>
                  </a:cubicBezTo>
                  <a:cubicBezTo>
                    <a:pt x="12591" y="10951"/>
                    <a:pt x="12931" y="10832"/>
                    <a:pt x="13238" y="10832"/>
                  </a:cubicBezTo>
                  <a:cubicBezTo>
                    <a:pt x="13840" y="10832"/>
                    <a:pt x="14317" y="11287"/>
                    <a:pt x="14464" y="12403"/>
                  </a:cubicBezTo>
                  <a:cubicBezTo>
                    <a:pt x="14731" y="14089"/>
                    <a:pt x="12202" y="14799"/>
                    <a:pt x="12202" y="14799"/>
                  </a:cubicBezTo>
                  <a:cubicBezTo>
                    <a:pt x="12202" y="14799"/>
                    <a:pt x="11625" y="16441"/>
                    <a:pt x="11580" y="16929"/>
                  </a:cubicBezTo>
                  <a:cubicBezTo>
                    <a:pt x="11492" y="17372"/>
                    <a:pt x="11802" y="17506"/>
                    <a:pt x="12423" y="17506"/>
                  </a:cubicBezTo>
                  <a:cubicBezTo>
                    <a:pt x="13045" y="17506"/>
                    <a:pt x="15263" y="15598"/>
                    <a:pt x="17038" y="11693"/>
                  </a:cubicBezTo>
                  <a:cubicBezTo>
                    <a:pt x="18103" y="9431"/>
                    <a:pt x="17881" y="6813"/>
                    <a:pt x="16505" y="4728"/>
                  </a:cubicBezTo>
                  <a:cubicBezTo>
                    <a:pt x="16816" y="2820"/>
                    <a:pt x="13932" y="424"/>
                    <a:pt x="11270" y="202"/>
                  </a:cubicBezTo>
                  <a:cubicBezTo>
                    <a:pt x="10092" y="106"/>
                    <a:pt x="9183" y="1"/>
                    <a:pt x="8364" y="1"/>
                  </a:cubicBezTo>
                  <a:close/>
                </a:path>
              </a:pathLst>
            </a:custGeom>
            <a:solidFill>
              <a:srgbClr val="CE7C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0"/>
            <p:cNvSpPr/>
            <p:nvPr/>
          </p:nvSpPr>
          <p:spPr>
            <a:xfrm>
              <a:off x="3937400" y="754500"/>
              <a:ext cx="271425" cy="240325"/>
            </a:xfrm>
            <a:custGeom>
              <a:rect b="b" l="l" r="r" t="t"/>
              <a:pathLst>
                <a:path extrusionOk="0" h="9613" w="10857">
                  <a:moveTo>
                    <a:pt x="8938" y="0"/>
                  </a:moveTo>
                  <a:cubicBezTo>
                    <a:pt x="8614" y="0"/>
                    <a:pt x="8369" y="20"/>
                    <a:pt x="8369" y="20"/>
                  </a:cubicBezTo>
                  <a:cubicBezTo>
                    <a:pt x="8369" y="20"/>
                    <a:pt x="8369" y="5034"/>
                    <a:pt x="6994" y="5700"/>
                  </a:cubicBezTo>
                  <a:cubicBezTo>
                    <a:pt x="6836" y="5781"/>
                    <a:pt x="6697" y="5817"/>
                    <a:pt x="6571" y="5817"/>
                  </a:cubicBezTo>
                  <a:cubicBezTo>
                    <a:pt x="5601" y="5817"/>
                    <a:pt x="5424" y="3642"/>
                    <a:pt x="3577" y="3171"/>
                  </a:cubicBezTo>
                  <a:cubicBezTo>
                    <a:pt x="2776" y="2970"/>
                    <a:pt x="2069" y="2864"/>
                    <a:pt x="1501" y="2864"/>
                  </a:cubicBezTo>
                  <a:cubicBezTo>
                    <a:pt x="559" y="2864"/>
                    <a:pt x="0" y="3155"/>
                    <a:pt x="28" y="3792"/>
                  </a:cubicBezTo>
                  <a:cubicBezTo>
                    <a:pt x="72" y="4812"/>
                    <a:pt x="605" y="8362"/>
                    <a:pt x="2513" y="9160"/>
                  </a:cubicBezTo>
                  <a:cubicBezTo>
                    <a:pt x="3214" y="9478"/>
                    <a:pt x="4067" y="9613"/>
                    <a:pt x="4930" y="9613"/>
                  </a:cubicBezTo>
                  <a:cubicBezTo>
                    <a:pt x="6361" y="9613"/>
                    <a:pt x="7822" y="9242"/>
                    <a:pt x="8680" y="8717"/>
                  </a:cubicBezTo>
                  <a:cubicBezTo>
                    <a:pt x="10011" y="7874"/>
                    <a:pt x="9878" y="1840"/>
                    <a:pt x="10454" y="819"/>
                  </a:cubicBezTo>
                  <a:cubicBezTo>
                    <a:pt x="10856" y="108"/>
                    <a:pt x="9685" y="0"/>
                    <a:pt x="8938" y="0"/>
                  </a:cubicBezTo>
                  <a:close/>
                </a:path>
              </a:pathLst>
            </a:custGeom>
            <a:solidFill>
              <a:srgbClr val="CE7C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0"/>
            <p:cNvSpPr/>
            <p:nvPr/>
          </p:nvSpPr>
          <p:spPr>
            <a:xfrm>
              <a:off x="3245950" y="949100"/>
              <a:ext cx="380475" cy="443300"/>
            </a:xfrm>
            <a:custGeom>
              <a:rect b="b" l="l" r="r" t="t"/>
              <a:pathLst>
                <a:path extrusionOk="0" h="17732" w="15219">
                  <a:moveTo>
                    <a:pt x="3328" y="1"/>
                  </a:moveTo>
                  <a:cubicBezTo>
                    <a:pt x="1642" y="134"/>
                    <a:pt x="267" y="1376"/>
                    <a:pt x="0" y="3018"/>
                  </a:cubicBezTo>
                  <a:cubicBezTo>
                    <a:pt x="0" y="3018"/>
                    <a:pt x="6301" y="14332"/>
                    <a:pt x="8386" y="16417"/>
                  </a:cubicBezTo>
                  <a:cubicBezTo>
                    <a:pt x="9440" y="17471"/>
                    <a:pt x="10494" y="17732"/>
                    <a:pt x="11278" y="17732"/>
                  </a:cubicBezTo>
                  <a:cubicBezTo>
                    <a:pt x="12046" y="17732"/>
                    <a:pt x="12557" y="17482"/>
                    <a:pt x="12557" y="17482"/>
                  </a:cubicBezTo>
                  <a:cubicBezTo>
                    <a:pt x="15219" y="15663"/>
                    <a:pt x="13488" y="12513"/>
                    <a:pt x="11980" y="10915"/>
                  </a:cubicBezTo>
                  <a:cubicBezTo>
                    <a:pt x="10471" y="9274"/>
                    <a:pt x="3328" y="1"/>
                    <a:pt x="3328"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0"/>
            <p:cNvSpPr/>
            <p:nvPr/>
          </p:nvSpPr>
          <p:spPr>
            <a:xfrm>
              <a:off x="4244225" y="1122975"/>
              <a:ext cx="302825" cy="535975"/>
            </a:xfrm>
            <a:custGeom>
              <a:rect b="b" l="l" r="r" t="t"/>
              <a:pathLst>
                <a:path extrusionOk="0" h="21439" w="12113">
                  <a:moveTo>
                    <a:pt x="4290" y="1"/>
                  </a:moveTo>
                  <a:cubicBezTo>
                    <a:pt x="1808" y="1"/>
                    <a:pt x="650" y="1951"/>
                    <a:pt x="267" y="3739"/>
                  </a:cubicBezTo>
                  <a:cubicBezTo>
                    <a:pt x="1" y="5247"/>
                    <a:pt x="3905" y="14343"/>
                    <a:pt x="3905" y="14343"/>
                  </a:cubicBezTo>
                  <a:cubicBezTo>
                    <a:pt x="3905" y="14343"/>
                    <a:pt x="5014" y="18291"/>
                    <a:pt x="6878" y="20288"/>
                  </a:cubicBezTo>
                  <a:cubicBezTo>
                    <a:pt x="7606" y="21087"/>
                    <a:pt x="8391" y="21439"/>
                    <a:pt x="9111" y="21439"/>
                  </a:cubicBezTo>
                  <a:cubicBezTo>
                    <a:pt x="10189" y="21439"/>
                    <a:pt x="11119" y="20651"/>
                    <a:pt x="11492" y="19400"/>
                  </a:cubicBezTo>
                  <a:cubicBezTo>
                    <a:pt x="12113" y="17315"/>
                    <a:pt x="9540" y="5158"/>
                    <a:pt x="9185" y="3605"/>
                  </a:cubicBezTo>
                  <a:cubicBezTo>
                    <a:pt x="8652" y="1520"/>
                    <a:pt x="6789" y="56"/>
                    <a:pt x="4615" y="12"/>
                  </a:cubicBezTo>
                  <a:cubicBezTo>
                    <a:pt x="4504" y="4"/>
                    <a:pt x="4396" y="1"/>
                    <a:pt x="4290" y="1"/>
                  </a:cubicBezTo>
                  <a:close/>
                </a:path>
              </a:pathLst>
            </a:custGeom>
            <a:solidFill>
              <a:srgbClr val="E2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0"/>
            <p:cNvSpPr/>
            <p:nvPr/>
          </p:nvSpPr>
          <p:spPr>
            <a:xfrm>
              <a:off x="3991325" y="1517625"/>
              <a:ext cx="555275" cy="168025"/>
            </a:xfrm>
            <a:custGeom>
              <a:rect b="b" l="l" r="r" t="t"/>
              <a:pathLst>
                <a:path extrusionOk="0" h="6721" w="22211">
                  <a:moveTo>
                    <a:pt x="17838" y="1"/>
                  </a:moveTo>
                  <a:cubicBezTo>
                    <a:pt x="14025" y="1"/>
                    <a:pt x="1154" y="2239"/>
                    <a:pt x="1154" y="2239"/>
                  </a:cubicBezTo>
                  <a:cubicBezTo>
                    <a:pt x="89" y="3526"/>
                    <a:pt x="1" y="5345"/>
                    <a:pt x="1021" y="6720"/>
                  </a:cubicBezTo>
                  <a:cubicBezTo>
                    <a:pt x="1021" y="6720"/>
                    <a:pt x="13118" y="6274"/>
                    <a:pt x="16150" y="6274"/>
                  </a:cubicBezTo>
                  <a:cubicBezTo>
                    <a:pt x="16288" y="6274"/>
                    <a:pt x="16407" y="6275"/>
                    <a:pt x="16506" y="6277"/>
                  </a:cubicBezTo>
                  <a:cubicBezTo>
                    <a:pt x="16622" y="6281"/>
                    <a:pt x="16743" y="6284"/>
                    <a:pt x="16866" y="6284"/>
                  </a:cubicBezTo>
                  <a:cubicBezTo>
                    <a:pt x="19082" y="6284"/>
                    <a:pt x="22210" y="5487"/>
                    <a:pt x="21874" y="2461"/>
                  </a:cubicBezTo>
                  <a:cubicBezTo>
                    <a:pt x="21874" y="2461"/>
                    <a:pt x="21253" y="242"/>
                    <a:pt x="18369" y="21"/>
                  </a:cubicBezTo>
                  <a:cubicBezTo>
                    <a:pt x="18220" y="7"/>
                    <a:pt x="18042" y="1"/>
                    <a:pt x="17838"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0"/>
            <p:cNvSpPr/>
            <p:nvPr/>
          </p:nvSpPr>
          <p:spPr>
            <a:xfrm>
              <a:off x="3775875" y="1503700"/>
              <a:ext cx="276475" cy="212100"/>
            </a:xfrm>
            <a:custGeom>
              <a:rect b="b" l="l" r="r" t="t"/>
              <a:pathLst>
                <a:path extrusionOk="0" h="8484" w="11059">
                  <a:moveTo>
                    <a:pt x="3516" y="1"/>
                  </a:moveTo>
                  <a:lnTo>
                    <a:pt x="3516" y="1"/>
                  </a:lnTo>
                  <a:cubicBezTo>
                    <a:pt x="3028" y="45"/>
                    <a:pt x="2895" y="1154"/>
                    <a:pt x="3649" y="1598"/>
                  </a:cubicBezTo>
                  <a:cubicBezTo>
                    <a:pt x="4448" y="1997"/>
                    <a:pt x="5513" y="2663"/>
                    <a:pt x="5602" y="3107"/>
                  </a:cubicBezTo>
                  <a:cubicBezTo>
                    <a:pt x="5735" y="3595"/>
                    <a:pt x="4670" y="4793"/>
                    <a:pt x="4226" y="5059"/>
                  </a:cubicBezTo>
                  <a:cubicBezTo>
                    <a:pt x="3738" y="5369"/>
                    <a:pt x="277" y="5991"/>
                    <a:pt x="144" y="6567"/>
                  </a:cubicBezTo>
                  <a:cubicBezTo>
                    <a:pt x="0" y="7036"/>
                    <a:pt x="618" y="7270"/>
                    <a:pt x="1187" y="7270"/>
                  </a:cubicBezTo>
                  <a:cubicBezTo>
                    <a:pt x="1319" y="7270"/>
                    <a:pt x="1448" y="7258"/>
                    <a:pt x="1564" y="7233"/>
                  </a:cubicBezTo>
                  <a:cubicBezTo>
                    <a:pt x="2008" y="7100"/>
                    <a:pt x="2452" y="7055"/>
                    <a:pt x="2895" y="7011"/>
                  </a:cubicBezTo>
                  <a:cubicBezTo>
                    <a:pt x="3028" y="7322"/>
                    <a:pt x="3295" y="7543"/>
                    <a:pt x="3605" y="7632"/>
                  </a:cubicBezTo>
                  <a:cubicBezTo>
                    <a:pt x="4138" y="7898"/>
                    <a:pt x="4359" y="7854"/>
                    <a:pt x="4537" y="8031"/>
                  </a:cubicBezTo>
                  <a:cubicBezTo>
                    <a:pt x="4892" y="8342"/>
                    <a:pt x="5380" y="8475"/>
                    <a:pt x="5823" y="8475"/>
                  </a:cubicBezTo>
                  <a:cubicBezTo>
                    <a:pt x="5867" y="8481"/>
                    <a:pt x="5914" y="8483"/>
                    <a:pt x="5964" y="8483"/>
                  </a:cubicBezTo>
                  <a:cubicBezTo>
                    <a:pt x="6717" y="8483"/>
                    <a:pt x="8105" y="7879"/>
                    <a:pt x="9062" y="7588"/>
                  </a:cubicBezTo>
                  <a:cubicBezTo>
                    <a:pt x="10038" y="7322"/>
                    <a:pt x="11059" y="7055"/>
                    <a:pt x="11059" y="7055"/>
                  </a:cubicBezTo>
                  <a:lnTo>
                    <a:pt x="10172" y="3373"/>
                  </a:lnTo>
                  <a:cubicBezTo>
                    <a:pt x="10083" y="3151"/>
                    <a:pt x="9950" y="2929"/>
                    <a:pt x="9728" y="2840"/>
                  </a:cubicBezTo>
                  <a:cubicBezTo>
                    <a:pt x="8974" y="2441"/>
                    <a:pt x="7243" y="1554"/>
                    <a:pt x="6666" y="1332"/>
                  </a:cubicBezTo>
                  <a:cubicBezTo>
                    <a:pt x="5957" y="1021"/>
                    <a:pt x="3916" y="90"/>
                    <a:pt x="3516"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0"/>
            <p:cNvSpPr/>
            <p:nvPr/>
          </p:nvSpPr>
          <p:spPr>
            <a:xfrm>
              <a:off x="3052950" y="747225"/>
              <a:ext cx="277325" cy="293600"/>
            </a:xfrm>
            <a:custGeom>
              <a:rect b="b" l="l" r="r" t="t"/>
              <a:pathLst>
                <a:path extrusionOk="0" h="11744" w="11093">
                  <a:moveTo>
                    <a:pt x="7987" y="1"/>
                  </a:moveTo>
                  <a:cubicBezTo>
                    <a:pt x="7365" y="1"/>
                    <a:pt x="6478" y="1199"/>
                    <a:pt x="6522" y="2086"/>
                  </a:cubicBezTo>
                  <a:cubicBezTo>
                    <a:pt x="6611" y="2974"/>
                    <a:pt x="6522" y="3861"/>
                    <a:pt x="6301" y="4083"/>
                  </a:cubicBezTo>
                  <a:cubicBezTo>
                    <a:pt x="6291" y="4092"/>
                    <a:pt x="6275" y="4097"/>
                    <a:pt x="6253" y="4097"/>
                  </a:cubicBezTo>
                  <a:cubicBezTo>
                    <a:pt x="5863" y="4097"/>
                    <a:pt x="3608" y="2676"/>
                    <a:pt x="3062" y="2131"/>
                  </a:cubicBezTo>
                  <a:cubicBezTo>
                    <a:pt x="2609" y="1678"/>
                    <a:pt x="1292" y="649"/>
                    <a:pt x="662" y="649"/>
                  </a:cubicBezTo>
                  <a:cubicBezTo>
                    <a:pt x="550" y="649"/>
                    <a:pt x="460" y="682"/>
                    <a:pt x="400" y="755"/>
                  </a:cubicBezTo>
                  <a:cubicBezTo>
                    <a:pt x="0" y="1243"/>
                    <a:pt x="178" y="1687"/>
                    <a:pt x="932" y="2308"/>
                  </a:cubicBezTo>
                  <a:cubicBezTo>
                    <a:pt x="1731" y="2929"/>
                    <a:pt x="3639" y="4127"/>
                    <a:pt x="3993" y="4615"/>
                  </a:cubicBezTo>
                  <a:cubicBezTo>
                    <a:pt x="4142" y="4848"/>
                    <a:pt x="4148" y="4960"/>
                    <a:pt x="4018" y="4960"/>
                  </a:cubicBezTo>
                  <a:cubicBezTo>
                    <a:pt x="3876" y="4960"/>
                    <a:pt x="3570" y="4826"/>
                    <a:pt x="3106" y="4571"/>
                  </a:cubicBezTo>
                  <a:cubicBezTo>
                    <a:pt x="2920" y="4473"/>
                    <a:pt x="2774" y="4431"/>
                    <a:pt x="2662" y="4431"/>
                  </a:cubicBezTo>
                  <a:cubicBezTo>
                    <a:pt x="2215" y="4431"/>
                    <a:pt x="2308" y="5112"/>
                    <a:pt x="2485" y="5680"/>
                  </a:cubicBezTo>
                  <a:cubicBezTo>
                    <a:pt x="2662" y="6346"/>
                    <a:pt x="1864" y="6434"/>
                    <a:pt x="2396" y="7189"/>
                  </a:cubicBezTo>
                  <a:cubicBezTo>
                    <a:pt x="2973" y="7943"/>
                    <a:pt x="2485" y="7677"/>
                    <a:pt x="3106" y="8431"/>
                  </a:cubicBezTo>
                  <a:cubicBezTo>
                    <a:pt x="3727" y="9185"/>
                    <a:pt x="3905" y="9584"/>
                    <a:pt x="5103" y="9895"/>
                  </a:cubicBezTo>
                  <a:cubicBezTo>
                    <a:pt x="6256" y="10161"/>
                    <a:pt x="7321" y="10738"/>
                    <a:pt x="8208" y="11537"/>
                  </a:cubicBezTo>
                  <a:cubicBezTo>
                    <a:pt x="8358" y="11687"/>
                    <a:pt x="8604" y="11743"/>
                    <a:pt x="8890" y="11743"/>
                  </a:cubicBezTo>
                  <a:cubicBezTo>
                    <a:pt x="9790" y="11743"/>
                    <a:pt x="11092" y="11182"/>
                    <a:pt x="11092" y="11182"/>
                  </a:cubicBezTo>
                  <a:lnTo>
                    <a:pt x="11004" y="8076"/>
                  </a:lnTo>
                  <a:cubicBezTo>
                    <a:pt x="11004" y="8076"/>
                    <a:pt x="10382" y="6035"/>
                    <a:pt x="9628" y="5281"/>
                  </a:cubicBezTo>
                  <a:cubicBezTo>
                    <a:pt x="8963" y="4660"/>
                    <a:pt x="8519" y="3905"/>
                    <a:pt x="8253" y="3062"/>
                  </a:cubicBezTo>
                  <a:cubicBezTo>
                    <a:pt x="7987" y="2131"/>
                    <a:pt x="8608" y="1"/>
                    <a:pt x="7987"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0"/>
            <p:cNvSpPr/>
            <p:nvPr/>
          </p:nvSpPr>
          <p:spPr>
            <a:xfrm>
              <a:off x="1792900" y="1424950"/>
              <a:ext cx="292000" cy="458175"/>
            </a:xfrm>
            <a:custGeom>
              <a:rect b="b" l="l" r="r" t="t"/>
              <a:pathLst>
                <a:path extrusionOk="0" h="18327" w="11680">
                  <a:moveTo>
                    <a:pt x="6123" y="1"/>
                  </a:moveTo>
                  <a:cubicBezTo>
                    <a:pt x="6123" y="1"/>
                    <a:pt x="0" y="11181"/>
                    <a:pt x="3505" y="16195"/>
                  </a:cubicBezTo>
                  <a:cubicBezTo>
                    <a:pt x="4580" y="17732"/>
                    <a:pt x="5775" y="18327"/>
                    <a:pt x="6905" y="18327"/>
                  </a:cubicBezTo>
                  <a:cubicBezTo>
                    <a:pt x="9461" y="18327"/>
                    <a:pt x="11680" y="15284"/>
                    <a:pt x="11403" y="13222"/>
                  </a:cubicBezTo>
                  <a:cubicBezTo>
                    <a:pt x="10959" y="10294"/>
                    <a:pt x="9539" y="10649"/>
                    <a:pt x="8430" y="8830"/>
                  </a:cubicBezTo>
                  <a:cubicBezTo>
                    <a:pt x="7321" y="7055"/>
                    <a:pt x="9539" y="5192"/>
                    <a:pt x="9051" y="2885"/>
                  </a:cubicBezTo>
                  <a:cubicBezTo>
                    <a:pt x="8563" y="533"/>
                    <a:pt x="6123" y="1"/>
                    <a:pt x="6123" y="1"/>
                  </a:cubicBezTo>
                  <a:close/>
                </a:path>
              </a:pathLst>
            </a:custGeom>
            <a:solidFill>
              <a:srgbClr val="4D2C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0"/>
            <p:cNvSpPr/>
            <p:nvPr/>
          </p:nvSpPr>
          <p:spPr>
            <a:xfrm>
              <a:off x="1411325" y="1852950"/>
              <a:ext cx="1231250" cy="1246725"/>
            </a:xfrm>
            <a:custGeom>
              <a:rect b="b" l="l" r="r" t="t"/>
              <a:pathLst>
                <a:path extrusionOk="0" h="49869" w="49250">
                  <a:moveTo>
                    <a:pt x="21438" y="0"/>
                  </a:moveTo>
                  <a:cubicBezTo>
                    <a:pt x="18241" y="0"/>
                    <a:pt x="13656" y="1052"/>
                    <a:pt x="7055" y="4488"/>
                  </a:cubicBezTo>
                  <a:cubicBezTo>
                    <a:pt x="7055" y="4488"/>
                    <a:pt x="2441" y="5730"/>
                    <a:pt x="1199" y="8525"/>
                  </a:cubicBezTo>
                  <a:cubicBezTo>
                    <a:pt x="1" y="11276"/>
                    <a:pt x="311" y="32218"/>
                    <a:pt x="6745" y="40825"/>
                  </a:cubicBezTo>
                  <a:cubicBezTo>
                    <a:pt x="11892" y="47700"/>
                    <a:pt x="20540" y="49868"/>
                    <a:pt x="25278" y="49868"/>
                  </a:cubicBezTo>
                  <a:cubicBezTo>
                    <a:pt x="26503" y="49868"/>
                    <a:pt x="27467" y="49723"/>
                    <a:pt x="28041" y="49477"/>
                  </a:cubicBezTo>
                  <a:cubicBezTo>
                    <a:pt x="30792" y="48235"/>
                    <a:pt x="46765" y="40249"/>
                    <a:pt x="48007" y="36211"/>
                  </a:cubicBezTo>
                  <a:cubicBezTo>
                    <a:pt x="49249" y="32218"/>
                    <a:pt x="43082" y="29157"/>
                    <a:pt x="39710" y="27604"/>
                  </a:cubicBezTo>
                  <a:cubicBezTo>
                    <a:pt x="36294" y="26051"/>
                    <a:pt x="34164" y="23921"/>
                    <a:pt x="32301" y="18375"/>
                  </a:cubicBezTo>
                  <a:cubicBezTo>
                    <a:pt x="30437" y="12829"/>
                    <a:pt x="29550" y="3290"/>
                    <a:pt x="27376" y="1737"/>
                  </a:cubicBezTo>
                  <a:cubicBezTo>
                    <a:pt x="26309" y="975"/>
                    <a:pt x="24517" y="0"/>
                    <a:pt x="21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0"/>
            <p:cNvSpPr/>
            <p:nvPr/>
          </p:nvSpPr>
          <p:spPr>
            <a:xfrm>
              <a:off x="1892725" y="1769600"/>
              <a:ext cx="310600" cy="526400"/>
            </a:xfrm>
            <a:custGeom>
              <a:rect b="b" l="l" r="r" t="t"/>
              <a:pathLst>
                <a:path extrusionOk="0" h="21056" w="12424">
                  <a:moveTo>
                    <a:pt x="4576" y="1"/>
                  </a:moveTo>
                  <a:cubicBezTo>
                    <a:pt x="3874" y="1"/>
                    <a:pt x="3135" y="221"/>
                    <a:pt x="2396" y="767"/>
                  </a:cubicBezTo>
                  <a:cubicBezTo>
                    <a:pt x="710" y="1921"/>
                    <a:pt x="0" y="4051"/>
                    <a:pt x="666" y="5959"/>
                  </a:cubicBezTo>
                  <a:cubicBezTo>
                    <a:pt x="1243" y="7378"/>
                    <a:pt x="6389" y="19047"/>
                    <a:pt x="7942" y="20334"/>
                  </a:cubicBezTo>
                  <a:cubicBezTo>
                    <a:pt x="8501" y="20812"/>
                    <a:pt x="9134" y="21056"/>
                    <a:pt x="9734" y="21056"/>
                  </a:cubicBezTo>
                  <a:cubicBezTo>
                    <a:pt x="10803" y="21056"/>
                    <a:pt x="11768" y="20283"/>
                    <a:pt x="12024" y="18692"/>
                  </a:cubicBezTo>
                  <a:cubicBezTo>
                    <a:pt x="12424" y="16163"/>
                    <a:pt x="10338" y="11682"/>
                    <a:pt x="10338" y="11682"/>
                  </a:cubicBezTo>
                  <a:cubicBezTo>
                    <a:pt x="10338" y="11682"/>
                    <a:pt x="8785" y="2542"/>
                    <a:pt x="7721" y="1477"/>
                  </a:cubicBezTo>
                  <a:cubicBezTo>
                    <a:pt x="6928" y="685"/>
                    <a:pt x="5811" y="1"/>
                    <a:pt x="4576" y="1"/>
                  </a:cubicBezTo>
                  <a:close/>
                </a:path>
              </a:pathLst>
            </a:custGeom>
            <a:solidFill>
              <a:srgbClr val="D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0"/>
            <p:cNvSpPr/>
            <p:nvPr/>
          </p:nvSpPr>
          <p:spPr>
            <a:xfrm>
              <a:off x="2059100" y="1842025"/>
              <a:ext cx="327250" cy="458850"/>
            </a:xfrm>
            <a:custGeom>
              <a:rect b="b" l="l" r="r" t="t"/>
              <a:pathLst>
                <a:path extrusionOk="0" h="18354" w="13090">
                  <a:moveTo>
                    <a:pt x="10161" y="0"/>
                  </a:moveTo>
                  <a:cubicBezTo>
                    <a:pt x="10161" y="0"/>
                    <a:pt x="3373" y="11092"/>
                    <a:pt x="2397" y="12290"/>
                  </a:cubicBezTo>
                  <a:cubicBezTo>
                    <a:pt x="1420" y="13488"/>
                    <a:pt x="1" y="14819"/>
                    <a:pt x="311" y="16328"/>
                  </a:cubicBezTo>
                  <a:cubicBezTo>
                    <a:pt x="311" y="16328"/>
                    <a:pt x="1640" y="18354"/>
                    <a:pt x="3809" y="18354"/>
                  </a:cubicBezTo>
                  <a:cubicBezTo>
                    <a:pt x="4146" y="18354"/>
                    <a:pt x="4505" y="18305"/>
                    <a:pt x="4881" y="18191"/>
                  </a:cubicBezTo>
                  <a:cubicBezTo>
                    <a:pt x="7676" y="17304"/>
                    <a:pt x="11669" y="4126"/>
                    <a:pt x="12646" y="3239"/>
                  </a:cubicBezTo>
                  <a:cubicBezTo>
                    <a:pt x="12646" y="3239"/>
                    <a:pt x="13089" y="89"/>
                    <a:pt x="10161" y="0"/>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0"/>
            <p:cNvSpPr/>
            <p:nvPr/>
          </p:nvSpPr>
          <p:spPr>
            <a:xfrm>
              <a:off x="1924900" y="3210775"/>
              <a:ext cx="343875" cy="86525"/>
            </a:xfrm>
            <a:custGeom>
              <a:rect b="b" l="l" r="r" t="t"/>
              <a:pathLst>
                <a:path extrusionOk="0" h="3461" w="13755">
                  <a:moveTo>
                    <a:pt x="10826" y="0"/>
                  </a:moveTo>
                  <a:lnTo>
                    <a:pt x="0" y="1775"/>
                  </a:lnTo>
                  <a:lnTo>
                    <a:pt x="2884" y="3461"/>
                  </a:lnTo>
                  <a:lnTo>
                    <a:pt x="13754" y="1686"/>
                  </a:lnTo>
                  <a:lnTo>
                    <a:pt x="108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0"/>
            <p:cNvSpPr/>
            <p:nvPr/>
          </p:nvSpPr>
          <p:spPr>
            <a:xfrm>
              <a:off x="1873875" y="3255125"/>
              <a:ext cx="123150" cy="72125"/>
            </a:xfrm>
            <a:custGeom>
              <a:rect b="b" l="l" r="r" t="t"/>
              <a:pathLst>
                <a:path extrusionOk="0" h="2885" w="4926">
                  <a:moveTo>
                    <a:pt x="2041" y="1"/>
                  </a:moveTo>
                  <a:lnTo>
                    <a:pt x="0" y="1199"/>
                  </a:lnTo>
                  <a:lnTo>
                    <a:pt x="2884" y="2885"/>
                  </a:lnTo>
                  <a:lnTo>
                    <a:pt x="4925" y="1687"/>
                  </a:lnTo>
                  <a:lnTo>
                    <a:pt x="2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0"/>
            <p:cNvSpPr/>
            <p:nvPr/>
          </p:nvSpPr>
          <p:spPr>
            <a:xfrm>
              <a:off x="1606550" y="3551300"/>
              <a:ext cx="72125" cy="73225"/>
            </a:xfrm>
            <a:custGeom>
              <a:rect b="b" l="l" r="r" t="t"/>
              <a:pathLst>
                <a:path extrusionOk="0" h="2929" w="2885">
                  <a:moveTo>
                    <a:pt x="1" y="0"/>
                  </a:moveTo>
                  <a:lnTo>
                    <a:pt x="1" y="1242"/>
                  </a:lnTo>
                  <a:lnTo>
                    <a:pt x="2884" y="2928"/>
                  </a:lnTo>
                  <a:lnTo>
                    <a:pt x="2884" y="1686"/>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0"/>
            <p:cNvSpPr/>
            <p:nvPr/>
          </p:nvSpPr>
          <p:spPr>
            <a:xfrm>
              <a:off x="1606550" y="3285075"/>
              <a:ext cx="339450" cy="308400"/>
            </a:xfrm>
            <a:custGeom>
              <a:rect b="b" l="l" r="r" t="t"/>
              <a:pathLst>
                <a:path extrusionOk="0" h="12336" w="13578">
                  <a:moveTo>
                    <a:pt x="10693" y="1"/>
                  </a:moveTo>
                  <a:lnTo>
                    <a:pt x="1" y="10649"/>
                  </a:lnTo>
                  <a:lnTo>
                    <a:pt x="2884" y="12335"/>
                  </a:lnTo>
                  <a:lnTo>
                    <a:pt x="13577" y="1687"/>
                  </a:lnTo>
                  <a:lnTo>
                    <a:pt x="106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0"/>
            <p:cNvSpPr/>
            <p:nvPr/>
          </p:nvSpPr>
          <p:spPr>
            <a:xfrm>
              <a:off x="1678650" y="3252925"/>
              <a:ext cx="590125" cy="371600"/>
            </a:xfrm>
            <a:custGeom>
              <a:rect b="b" l="l" r="r" t="t"/>
              <a:pathLst>
                <a:path extrusionOk="0" h="14864" w="23605">
                  <a:moveTo>
                    <a:pt x="23604" y="0"/>
                  </a:moveTo>
                  <a:lnTo>
                    <a:pt x="12734" y="1775"/>
                  </a:lnTo>
                  <a:lnTo>
                    <a:pt x="10693" y="2973"/>
                  </a:lnTo>
                  <a:lnTo>
                    <a:pt x="0" y="13621"/>
                  </a:lnTo>
                  <a:lnTo>
                    <a:pt x="0" y="14863"/>
                  </a:lnTo>
                  <a:lnTo>
                    <a:pt x="10738" y="5635"/>
                  </a:lnTo>
                  <a:lnTo>
                    <a:pt x="12778" y="4481"/>
                  </a:lnTo>
                  <a:lnTo>
                    <a:pt x="23604" y="1242"/>
                  </a:lnTo>
                  <a:lnTo>
                    <a:pt x="236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0"/>
            <p:cNvSpPr/>
            <p:nvPr/>
          </p:nvSpPr>
          <p:spPr>
            <a:xfrm>
              <a:off x="1594350" y="3210775"/>
              <a:ext cx="343875" cy="86525"/>
            </a:xfrm>
            <a:custGeom>
              <a:rect b="b" l="l" r="r" t="t"/>
              <a:pathLst>
                <a:path extrusionOk="0" h="3461" w="13755">
                  <a:moveTo>
                    <a:pt x="2884" y="0"/>
                  </a:moveTo>
                  <a:lnTo>
                    <a:pt x="1" y="1686"/>
                  </a:lnTo>
                  <a:lnTo>
                    <a:pt x="10871" y="3461"/>
                  </a:lnTo>
                  <a:lnTo>
                    <a:pt x="13755" y="1775"/>
                  </a:lnTo>
                  <a:lnTo>
                    <a:pt x="28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0"/>
            <p:cNvSpPr/>
            <p:nvPr/>
          </p:nvSpPr>
          <p:spPr>
            <a:xfrm>
              <a:off x="1866100" y="3255125"/>
              <a:ext cx="123150" cy="72125"/>
            </a:xfrm>
            <a:custGeom>
              <a:rect b="b" l="l" r="r" t="t"/>
              <a:pathLst>
                <a:path extrusionOk="0" h="2885" w="4926">
                  <a:moveTo>
                    <a:pt x="2885" y="1"/>
                  </a:moveTo>
                  <a:lnTo>
                    <a:pt x="1" y="1687"/>
                  </a:lnTo>
                  <a:lnTo>
                    <a:pt x="1997" y="2885"/>
                  </a:lnTo>
                  <a:lnTo>
                    <a:pt x="4926" y="1199"/>
                  </a:lnTo>
                  <a:lnTo>
                    <a:pt x="2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0"/>
            <p:cNvSpPr/>
            <p:nvPr/>
          </p:nvSpPr>
          <p:spPr>
            <a:xfrm>
              <a:off x="2184450" y="3551300"/>
              <a:ext cx="72125" cy="73225"/>
            </a:xfrm>
            <a:custGeom>
              <a:rect b="b" l="l" r="r" t="t"/>
              <a:pathLst>
                <a:path extrusionOk="0" h="2929" w="2885">
                  <a:moveTo>
                    <a:pt x="2884" y="0"/>
                  </a:moveTo>
                  <a:lnTo>
                    <a:pt x="0" y="1686"/>
                  </a:lnTo>
                  <a:lnTo>
                    <a:pt x="0" y="2928"/>
                  </a:lnTo>
                  <a:lnTo>
                    <a:pt x="2884" y="1242"/>
                  </a:lnTo>
                  <a:lnTo>
                    <a:pt x="2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0"/>
            <p:cNvSpPr/>
            <p:nvPr/>
          </p:nvSpPr>
          <p:spPr>
            <a:xfrm>
              <a:off x="1916025" y="3285075"/>
              <a:ext cx="340550" cy="308400"/>
            </a:xfrm>
            <a:custGeom>
              <a:rect b="b" l="l" r="r" t="t"/>
              <a:pathLst>
                <a:path extrusionOk="0" h="12336" w="13622">
                  <a:moveTo>
                    <a:pt x="2929" y="1"/>
                  </a:moveTo>
                  <a:lnTo>
                    <a:pt x="0" y="1687"/>
                  </a:lnTo>
                  <a:lnTo>
                    <a:pt x="10737" y="12335"/>
                  </a:lnTo>
                  <a:lnTo>
                    <a:pt x="13621" y="10649"/>
                  </a:lnTo>
                  <a:lnTo>
                    <a:pt x="2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0"/>
            <p:cNvSpPr/>
            <p:nvPr/>
          </p:nvSpPr>
          <p:spPr>
            <a:xfrm>
              <a:off x="1594350" y="3252925"/>
              <a:ext cx="590125" cy="371600"/>
            </a:xfrm>
            <a:custGeom>
              <a:rect b="b" l="l" r="r" t="t"/>
              <a:pathLst>
                <a:path extrusionOk="0" h="14864" w="23605">
                  <a:moveTo>
                    <a:pt x="1" y="0"/>
                  </a:moveTo>
                  <a:lnTo>
                    <a:pt x="1" y="1242"/>
                  </a:lnTo>
                  <a:lnTo>
                    <a:pt x="10826" y="4481"/>
                  </a:lnTo>
                  <a:lnTo>
                    <a:pt x="12867" y="5635"/>
                  </a:lnTo>
                  <a:lnTo>
                    <a:pt x="23604" y="14863"/>
                  </a:lnTo>
                  <a:lnTo>
                    <a:pt x="23604" y="13621"/>
                  </a:lnTo>
                  <a:lnTo>
                    <a:pt x="12867" y="2973"/>
                  </a:lnTo>
                  <a:lnTo>
                    <a:pt x="10871" y="177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0"/>
            <p:cNvSpPr/>
            <p:nvPr/>
          </p:nvSpPr>
          <p:spPr>
            <a:xfrm>
              <a:off x="1594350" y="3210775"/>
              <a:ext cx="343875" cy="86525"/>
            </a:xfrm>
            <a:custGeom>
              <a:rect b="b" l="l" r="r" t="t"/>
              <a:pathLst>
                <a:path extrusionOk="0" h="3461" w="13755">
                  <a:moveTo>
                    <a:pt x="2884" y="0"/>
                  </a:moveTo>
                  <a:lnTo>
                    <a:pt x="1" y="1686"/>
                  </a:lnTo>
                  <a:lnTo>
                    <a:pt x="10871" y="3461"/>
                  </a:lnTo>
                  <a:lnTo>
                    <a:pt x="13755" y="1775"/>
                  </a:lnTo>
                  <a:lnTo>
                    <a:pt x="28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0"/>
            <p:cNvSpPr/>
            <p:nvPr/>
          </p:nvSpPr>
          <p:spPr>
            <a:xfrm>
              <a:off x="1866100" y="3255125"/>
              <a:ext cx="123150" cy="72125"/>
            </a:xfrm>
            <a:custGeom>
              <a:rect b="b" l="l" r="r" t="t"/>
              <a:pathLst>
                <a:path extrusionOk="0" h="2885" w="4926">
                  <a:moveTo>
                    <a:pt x="2885" y="1"/>
                  </a:moveTo>
                  <a:lnTo>
                    <a:pt x="1" y="1687"/>
                  </a:lnTo>
                  <a:lnTo>
                    <a:pt x="1997" y="2885"/>
                  </a:lnTo>
                  <a:lnTo>
                    <a:pt x="4926" y="1199"/>
                  </a:lnTo>
                  <a:lnTo>
                    <a:pt x="2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0"/>
            <p:cNvSpPr/>
            <p:nvPr/>
          </p:nvSpPr>
          <p:spPr>
            <a:xfrm>
              <a:off x="2184450" y="3551300"/>
              <a:ext cx="72125" cy="73225"/>
            </a:xfrm>
            <a:custGeom>
              <a:rect b="b" l="l" r="r" t="t"/>
              <a:pathLst>
                <a:path extrusionOk="0" h="2929" w="2885">
                  <a:moveTo>
                    <a:pt x="2884" y="0"/>
                  </a:moveTo>
                  <a:lnTo>
                    <a:pt x="0" y="1686"/>
                  </a:lnTo>
                  <a:lnTo>
                    <a:pt x="0" y="2928"/>
                  </a:lnTo>
                  <a:lnTo>
                    <a:pt x="2884" y="1242"/>
                  </a:lnTo>
                  <a:lnTo>
                    <a:pt x="2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0"/>
            <p:cNvSpPr/>
            <p:nvPr/>
          </p:nvSpPr>
          <p:spPr>
            <a:xfrm>
              <a:off x="1916025" y="3285075"/>
              <a:ext cx="340550" cy="308400"/>
            </a:xfrm>
            <a:custGeom>
              <a:rect b="b" l="l" r="r" t="t"/>
              <a:pathLst>
                <a:path extrusionOk="0" h="12336" w="13622">
                  <a:moveTo>
                    <a:pt x="2929" y="1"/>
                  </a:moveTo>
                  <a:lnTo>
                    <a:pt x="0" y="1687"/>
                  </a:lnTo>
                  <a:lnTo>
                    <a:pt x="10737" y="12335"/>
                  </a:lnTo>
                  <a:lnTo>
                    <a:pt x="13621" y="10649"/>
                  </a:lnTo>
                  <a:lnTo>
                    <a:pt x="2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0"/>
            <p:cNvSpPr/>
            <p:nvPr/>
          </p:nvSpPr>
          <p:spPr>
            <a:xfrm>
              <a:off x="1594350" y="3252925"/>
              <a:ext cx="590125" cy="371600"/>
            </a:xfrm>
            <a:custGeom>
              <a:rect b="b" l="l" r="r" t="t"/>
              <a:pathLst>
                <a:path extrusionOk="0" h="14864" w="23605">
                  <a:moveTo>
                    <a:pt x="1" y="0"/>
                  </a:moveTo>
                  <a:lnTo>
                    <a:pt x="1" y="1242"/>
                  </a:lnTo>
                  <a:lnTo>
                    <a:pt x="10826" y="4481"/>
                  </a:lnTo>
                  <a:lnTo>
                    <a:pt x="12867" y="5635"/>
                  </a:lnTo>
                  <a:lnTo>
                    <a:pt x="23604" y="14863"/>
                  </a:lnTo>
                  <a:lnTo>
                    <a:pt x="23604" y="13621"/>
                  </a:lnTo>
                  <a:lnTo>
                    <a:pt x="12867" y="2973"/>
                  </a:lnTo>
                  <a:lnTo>
                    <a:pt x="10871" y="177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0"/>
            <p:cNvSpPr/>
            <p:nvPr/>
          </p:nvSpPr>
          <p:spPr>
            <a:xfrm>
              <a:off x="1927100" y="2983375"/>
              <a:ext cx="53275" cy="336125"/>
            </a:xfrm>
            <a:custGeom>
              <a:rect b="b" l="l" r="r" t="t"/>
              <a:pathLst>
                <a:path extrusionOk="0" h="13445" w="2131">
                  <a:moveTo>
                    <a:pt x="2131" y="1"/>
                  </a:moveTo>
                  <a:lnTo>
                    <a:pt x="1" y="1243"/>
                  </a:lnTo>
                  <a:lnTo>
                    <a:pt x="1" y="13444"/>
                  </a:lnTo>
                  <a:lnTo>
                    <a:pt x="2131" y="12202"/>
                  </a:lnTo>
                  <a:lnTo>
                    <a:pt x="21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0"/>
            <p:cNvSpPr/>
            <p:nvPr/>
          </p:nvSpPr>
          <p:spPr>
            <a:xfrm>
              <a:off x="1872750" y="2983375"/>
              <a:ext cx="54375" cy="336125"/>
            </a:xfrm>
            <a:custGeom>
              <a:rect b="b" l="l" r="r" t="t"/>
              <a:pathLst>
                <a:path extrusionOk="0" h="13445" w="2175">
                  <a:moveTo>
                    <a:pt x="45" y="1"/>
                  </a:moveTo>
                  <a:lnTo>
                    <a:pt x="1" y="12202"/>
                  </a:lnTo>
                  <a:lnTo>
                    <a:pt x="2175" y="13444"/>
                  </a:lnTo>
                  <a:lnTo>
                    <a:pt x="2175" y="1243"/>
                  </a:lnTo>
                  <a:lnTo>
                    <a:pt x="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0"/>
            <p:cNvSpPr/>
            <p:nvPr/>
          </p:nvSpPr>
          <p:spPr>
            <a:xfrm>
              <a:off x="1873875" y="2953425"/>
              <a:ext cx="106500" cy="61050"/>
            </a:xfrm>
            <a:custGeom>
              <a:rect b="b" l="l" r="r" t="t"/>
              <a:pathLst>
                <a:path extrusionOk="0" h="2442" w="4260">
                  <a:moveTo>
                    <a:pt x="2130" y="1"/>
                  </a:moveTo>
                  <a:lnTo>
                    <a:pt x="0" y="1199"/>
                  </a:lnTo>
                  <a:lnTo>
                    <a:pt x="2130" y="2441"/>
                  </a:lnTo>
                  <a:lnTo>
                    <a:pt x="4260" y="1199"/>
                  </a:lnTo>
                  <a:lnTo>
                    <a:pt x="2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0"/>
            <p:cNvSpPr/>
            <p:nvPr/>
          </p:nvSpPr>
          <p:spPr>
            <a:xfrm>
              <a:off x="2603725" y="3616725"/>
              <a:ext cx="342775" cy="253525"/>
            </a:xfrm>
            <a:custGeom>
              <a:rect b="b" l="l" r="r" t="t"/>
              <a:pathLst>
                <a:path extrusionOk="0" h="10141" w="13711">
                  <a:moveTo>
                    <a:pt x="4437" y="1"/>
                  </a:moveTo>
                  <a:cubicBezTo>
                    <a:pt x="4437" y="1"/>
                    <a:pt x="932" y="1243"/>
                    <a:pt x="488" y="2219"/>
                  </a:cubicBezTo>
                  <a:cubicBezTo>
                    <a:pt x="0" y="3195"/>
                    <a:pt x="488" y="5325"/>
                    <a:pt x="932" y="5946"/>
                  </a:cubicBezTo>
                  <a:cubicBezTo>
                    <a:pt x="1154" y="6257"/>
                    <a:pt x="1464" y="6479"/>
                    <a:pt x="1775" y="6612"/>
                  </a:cubicBezTo>
                  <a:cubicBezTo>
                    <a:pt x="1816" y="6625"/>
                    <a:pt x="1856" y="6632"/>
                    <a:pt x="1896" y="6632"/>
                  </a:cubicBezTo>
                  <a:cubicBezTo>
                    <a:pt x="2114" y="6632"/>
                    <a:pt x="2294" y="6438"/>
                    <a:pt x="2219" y="6212"/>
                  </a:cubicBezTo>
                  <a:lnTo>
                    <a:pt x="1864" y="5236"/>
                  </a:lnTo>
                  <a:lnTo>
                    <a:pt x="1864" y="5236"/>
                  </a:lnTo>
                  <a:cubicBezTo>
                    <a:pt x="2929" y="6523"/>
                    <a:pt x="4260" y="7632"/>
                    <a:pt x="5679" y="8520"/>
                  </a:cubicBezTo>
                  <a:cubicBezTo>
                    <a:pt x="7056" y="9310"/>
                    <a:pt x="9767" y="10140"/>
                    <a:pt x="11604" y="10140"/>
                  </a:cubicBezTo>
                  <a:cubicBezTo>
                    <a:pt x="12549" y="10140"/>
                    <a:pt x="13263" y="9920"/>
                    <a:pt x="13444" y="9363"/>
                  </a:cubicBezTo>
                  <a:cubicBezTo>
                    <a:pt x="13710" y="7721"/>
                    <a:pt x="11669" y="6168"/>
                    <a:pt x="9406" y="4038"/>
                  </a:cubicBezTo>
                  <a:cubicBezTo>
                    <a:pt x="7144" y="3018"/>
                    <a:pt x="4437" y="1"/>
                    <a:pt x="4437" y="1"/>
                  </a:cubicBezTo>
                  <a:close/>
                </a:path>
              </a:pathLst>
            </a:custGeom>
            <a:solidFill>
              <a:srgbClr val="38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0"/>
            <p:cNvSpPr/>
            <p:nvPr/>
          </p:nvSpPr>
          <p:spPr>
            <a:xfrm>
              <a:off x="2256550" y="2921775"/>
              <a:ext cx="506925" cy="793150"/>
            </a:xfrm>
            <a:custGeom>
              <a:rect b="b" l="l" r="r" t="t"/>
              <a:pathLst>
                <a:path extrusionOk="0" h="31726" w="20277">
                  <a:moveTo>
                    <a:pt x="3262" y="1"/>
                  </a:moveTo>
                  <a:cubicBezTo>
                    <a:pt x="1740" y="1"/>
                    <a:pt x="243" y="980"/>
                    <a:pt x="0" y="4239"/>
                  </a:cubicBezTo>
                  <a:cubicBezTo>
                    <a:pt x="178" y="7478"/>
                    <a:pt x="1420" y="10584"/>
                    <a:pt x="3550" y="13024"/>
                  </a:cubicBezTo>
                  <a:cubicBezTo>
                    <a:pt x="7099" y="16973"/>
                    <a:pt x="12024" y="24116"/>
                    <a:pt x="13621" y="28731"/>
                  </a:cubicBezTo>
                  <a:cubicBezTo>
                    <a:pt x="14705" y="30613"/>
                    <a:pt x="15698" y="31726"/>
                    <a:pt x="16940" y="31726"/>
                  </a:cubicBezTo>
                  <a:cubicBezTo>
                    <a:pt x="17630" y="31726"/>
                    <a:pt x="18397" y="31383"/>
                    <a:pt x="19300" y="30638"/>
                  </a:cubicBezTo>
                  <a:cubicBezTo>
                    <a:pt x="20276" y="30195"/>
                    <a:pt x="18369" y="25980"/>
                    <a:pt x="15396" y="20256"/>
                  </a:cubicBezTo>
                  <a:cubicBezTo>
                    <a:pt x="12512" y="14666"/>
                    <a:pt x="7720" y="2598"/>
                    <a:pt x="6389" y="1267"/>
                  </a:cubicBezTo>
                  <a:cubicBezTo>
                    <a:pt x="5788" y="666"/>
                    <a:pt x="4517" y="1"/>
                    <a:pt x="3262"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0"/>
            <p:cNvSpPr/>
            <p:nvPr/>
          </p:nvSpPr>
          <p:spPr>
            <a:xfrm>
              <a:off x="2617300" y="3592550"/>
              <a:ext cx="247550" cy="198450"/>
            </a:xfrm>
            <a:custGeom>
              <a:rect b="b" l="l" r="r" t="t"/>
              <a:pathLst>
                <a:path extrusionOk="0" h="7938" w="9902">
                  <a:moveTo>
                    <a:pt x="2372" y="0"/>
                  </a:moveTo>
                  <a:cubicBezTo>
                    <a:pt x="320" y="0"/>
                    <a:pt x="0" y="3210"/>
                    <a:pt x="212" y="3985"/>
                  </a:cubicBezTo>
                  <a:cubicBezTo>
                    <a:pt x="478" y="5005"/>
                    <a:pt x="3584" y="7313"/>
                    <a:pt x="5358" y="7845"/>
                  </a:cubicBezTo>
                  <a:cubicBezTo>
                    <a:pt x="5563" y="7908"/>
                    <a:pt x="5786" y="7937"/>
                    <a:pt x="6017" y="7937"/>
                  </a:cubicBezTo>
                  <a:cubicBezTo>
                    <a:pt x="7744" y="7937"/>
                    <a:pt x="9901" y="6294"/>
                    <a:pt x="7710" y="4650"/>
                  </a:cubicBezTo>
                  <a:cubicBezTo>
                    <a:pt x="6290" y="3630"/>
                    <a:pt x="5136" y="2299"/>
                    <a:pt x="4338" y="746"/>
                  </a:cubicBezTo>
                  <a:cubicBezTo>
                    <a:pt x="3552" y="216"/>
                    <a:pt x="2904" y="0"/>
                    <a:pt x="2372" y="0"/>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0"/>
            <p:cNvSpPr/>
            <p:nvPr/>
          </p:nvSpPr>
          <p:spPr>
            <a:xfrm>
              <a:off x="2769000" y="3438150"/>
              <a:ext cx="342750" cy="253500"/>
            </a:xfrm>
            <a:custGeom>
              <a:rect b="b" l="l" r="r" t="t"/>
              <a:pathLst>
                <a:path extrusionOk="0" h="10140" w="13710">
                  <a:moveTo>
                    <a:pt x="4393" y="1"/>
                  </a:moveTo>
                  <a:cubicBezTo>
                    <a:pt x="4393" y="1"/>
                    <a:pt x="932" y="1199"/>
                    <a:pt x="444" y="2219"/>
                  </a:cubicBezTo>
                  <a:cubicBezTo>
                    <a:pt x="0" y="3240"/>
                    <a:pt x="444" y="5325"/>
                    <a:pt x="932" y="5990"/>
                  </a:cubicBezTo>
                  <a:cubicBezTo>
                    <a:pt x="1154" y="6257"/>
                    <a:pt x="1420" y="6478"/>
                    <a:pt x="1775" y="6611"/>
                  </a:cubicBezTo>
                  <a:cubicBezTo>
                    <a:pt x="1809" y="6625"/>
                    <a:pt x="1844" y="6631"/>
                    <a:pt x="1878" y="6631"/>
                  </a:cubicBezTo>
                  <a:cubicBezTo>
                    <a:pt x="2070" y="6631"/>
                    <a:pt x="2249" y="6438"/>
                    <a:pt x="2174" y="6212"/>
                  </a:cubicBezTo>
                  <a:lnTo>
                    <a:pt x="1819" y="5236"/>
                  </a:lnTo>
                  <a:lnTo>
                    <a:pt x="1819" y="5236"/>
                  </a:lnTo>
                  <a:cubicBezTo>
                    <a:pt x="2928" y="6523"/>
                    <a:pt x="4215" y="7632"/>
                    <a:pt x="5679" y="8519"/>
                  </a:cubicBezTo>
                  <a:cubicBezTo>
                    <a:pt x="7056" y="9310"/>
                    <a:pt x="9748" y="10140"/>
                    <a:pt x="11584" y="10140"/>
                  </a:cubicBezTo>
                  <a:cubicBezTo>
                    <a:pt x="12529" y="10140"/>
                    <a:pt x="13248" y="9920"/>
                    <a:pt x="13444" y="9362"/>
                  </a:cubicBezTo>
                  <a:cubicBezTo>
                    <a:pt x="13710" y="7721"/>
                    <a:pt x="11669" y="6168"/>
                    <a:pt x="9406" y="4038"/>
                  </a:cubicBezTo>
                  <a:cubicBezTo>
                    <a:pt x="7099" y="3018"/>
                    <a:pt x="4393" y="1"/>
                    <a:pt x="4393" y="1"/>
                  </a:cubicBezTo>
                  <a:close/>
                </a:path>
              </a:pathLst>
            </a:custGeom>
            <a:solidFill>
              <a:srgbClr val="38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0"/>
            <p:cNvSpPr/>
            <p:nvPr/>
          </p:nvSpPr>
          <p:spPr>
            <a:xfrm>
              <a:off x="2420700" y="2743575"/>
              <a:ext cx="508050" cy="793050"/>
            </a:xfrm>
            <a:custGeom>
              <a:rect b="b" l="l" r="r" t="t"/>
              <a:pathLst>
                <a:path extrusionOk="0" h="31722" w="20322">
                  <a:moveTo>
                    <a:pt x="3312" y="0"/>
                  </a:moveTo>
                  <a:cubicBezTo>
                    <a:pt x="1787" y="0"/>
                    <a:pt x="269" y="977"/>
                    <a:pt x="1" y="4224"/>
                  </a:cubicBezTo>
                  <a:cubicBezTo>
                    <a:pt x="178" y="7463"/>
                    <a:pt x="1465" y="10569"/>
                    <a:pt x="3594" y="12965"/>
                  </a:cubicBezTo>
                  <a:cubicBezTo>
                    <a:pt x="7144" y="17002"/>
                    <a:pt x="12024" y="24057"/>
                    <a:pt x="13666" y="28715"/>
                  </a:cubicBezTo>
                  <a:cubicBezTo>
                    <a:pt x="14717" y="30619"/>
                    <a:pt x="15714" y="31722"/>
                    <a:pt x="16958" y="31722"/>
                  </a:cubicBezTo>
                  <a:cubicBezTo>
                    <a:pt x="17658" y="31722"/>
                    <a:pt x="18435" y="31373"/>
                    <a:pt x="19345" y="30623"/>
                  </a:cubicBezTo>
                  <a:cubicBezTo>
                    <a:pt x="20321" y="30180"/>
                    <a:pt x="18413" y="25965"/>
                    <a:pt x="15441" y="20241"/>
                  </a:cubicBezTo>
                  <a:cubicBezTo>
                    <a:pt x="12557" y="14651"/>
                    <a:pt x="7721" y="2583"/>
                    <a:pt x="6390" y="1252"/>
                  </a:cubicBezTo>
                  <a:cubicBezTo>
                    <a:pt x="5811" y="653"/>
                    <a:pt x="4559" y="0"/>
                    <a:pt x="3312" y="0"/>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0"/>
            <p:cNvSpPr/>
            <p:nvPr/>
          </p:nvSpPr>
          <p:spPr>
            <a:xfrm>
              <a:off x="2781675" y="3414400"/>
              <a:ext cx="247100" cy="198325"/>
            </a:xfrm>
            <a:custGeom>
              <a:rect b="b" l="l" r="r" t="t"/>
              <a:pathLst>
                <a:path extrusionOk="0" h="7933" w="9884">
                  <a:moveTo>
                    <a:pt x="2415" y="1"/>
                  </a:moveTo>
                  <a:cubicBezTo>
                    <a:pt x="343" y="1"/>
                    <a:pt x="0" y="3200"/>
                    <a:pt x="247" y="4012"/>
                  </a:cubicBezTo>
                  <a:cubicBezTo>
                    <a:pt x="514" y="4988"/>
                    <a:pt x="3619" y="7295"/>
                    <a:pt x="5350" y="7828"/>
                  </a:cubicBezTo>
                  <a:cubicBezTo>
                    <a:pt x="5564" y="7899"/>
                    <a:pt x="5800" y="7932"/>
                    <a:pt x="6043" y="7932"/>
                  </a:cubicBezTo>
                  <a:cubicBezTo>
                    <a:pt x="7764" y="7932"/>
                    <a:pt x="9884" y="6266"/>
                    <a:pt x="7746" y="4633"/>
                  </a:cubicBezTo>
                  <a:cubicBezTo>
                    <a:pt x="6326" y="3613"/>
                    <a:pt x="5172" y="2282"/>
                    <a:pt x="4374" y="729"/>
                  </a:cubicBezTo>
                  <a:cubicBezTo>
                    <a:pt x="3594" y="212"/>
                    <a:pt x="2947" y="1"/>
                    <a:pt x="2415" y="1"/>
                  </a:cubicBezTo>
                  <a:close/>
                </a:path>
              </a:pathLst>
            </a:custGeom>
            <a:solidFill>
              <a:srgbClr val="FFE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0"/>
            <p:cNvSpPr/>
            <p:nvPr/>
          </p:nvSpPr>
          <p:spPr>
            <a:xfrm>
              <a:off x="1721900" y="2487575"/>
              <a:ext cx="892950" cy="637800"/>
            </a:xfrm>
            <a:custGeom>
              <a:rect b="b" l="l" r="r" t="t"/>
              <a:pathLst>
                <a:path extrusionOk="0" h="25512" w="35718">
                  <a:moveTo>
                    <a:pt x="19922" y="0"/>
                  </a:moveTo>
                  <a:lnTo>
                    <a:pt x="1687" y="1908"/>
                  </a:lnTo>
                  <a:cubicBezTo>
                    <a:pt x="1687" y="1908"/>
                    <a:pt x="1" y="9584"/>
                    <a:pt x="3728" y="14509"/>
                  </a:cubicBezTo>
                  <a:cubicBezTo>
                    <a:pt x="7455" y="19478"/>
                    <a:pt x="18547" y="22495"/>
                    <a:pt x="19079" y="23293"/>
                  </a:cubicBezTo>
                  <a:cubicBezTo>
                    <a:pt x="19656" y="24136"/>
                    <a:pt x="20898" y="25512"/>
                    <a:pt x="22274" y="25512"/>
                  </a:cubicBezTo>
                  <a:cubicBezTo>
                    <a:pt x="23649" y="25512"/>
                    <a:pt x="34342" y="20454"/>
                    <a:pt x="35717" y="15085"/>
                  </a:cubicBezTo>
                  <a:cubicBezTo>
                    <a:pt x="35318" y="11403"/>
                    <a:pt x="34031" y="10294"/>
                    <a:pt x="32567" y="9051"/>
                  </a:cubicBezTo>
                  <a:cubicBezTo>
                    <a:pt x="31058" y="7809"/>
                    <a:pt x="21297" y="3284"/>
                    <a:pt x="20765" y="2485"/>
                  </a:cubicBezTo>
                  <a:cubicBezTo>
                    <a:pt x="20321" y="1686"/>
                    <a:pt x="20055" y="843"/>
                    <a:pt x="19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0"/>
            <p:cNvSpPr/>
            <p:nvPr/>
          </p:nvSpPr>
          <p:spPr>
            <a:xfrm>
              <a:off x="1542225" y="1783150"/>
              <a:ext cx="704350" cy="879800"/>
            </a:xfrm>
            <a:custGeom>
              <a:rect b="b" l="l" r="r" t="t"/>
              <a:pathLst>
                <a:path extrusionOk="0" h="35192" w="28174">
                  <a:moveTo>
                    <a:pt x="15071" y="1"/>
                  </a:moveTo>
                  <a:cubicBezTo>
                    <a:pt x="12650" y="1"/>
                    <a:pt x="7498" y="2045"/>
                    <a:pt x="7498" y="2045"/>
                  </a:cubicBezTo>
                  <a:cubicBezTo>
                    <a:pt x="7498" y="2045"/>
                    <a:pt x="2086" y="4662"/>
                    <a:pt x="1021" y="6614"/>
                  </a:cubicBezTo>
                  <a:cubicBezTo>
                    <a:pt x="0" y="8567"/>
                    <a:pt x="0" y="13270"/>
                    <a:pt x="4038" y="17573"/>
                  </a:cubicBezTo>
                  <a:cubicBezTo>
                    <a:pt x="6522" y="21078"/>
                    <a:pt x="7942" y="30751"/>
                    <a:pt x="9362" y="33102"/>
                  </a:cubicBezTo>
                  <a:cubicBezTo>
                    <a:pt x="10398" y="34457"/>
                    <a:pt x="13772" y="35191"/>
                    <a:pt x="17265" y="35191"/>
                  </a:cubicBezTo>
                  <a:cubicBezTo>
                    <a:pt x="19606" y="35191"/>
                    <a:pt x="22001" y="34861"/>
                    <a:pt x="23781" y="34167"/>
                  </a:cubicBezTo>
                  <a:cubicBezTo>
                    <a:pt x="28174" y="32437"/>
                    <a:pt x="28174" y="28133"/>
                    <a:pt x="27242" y="26669"/>
                  </a:cubicBezTo>
                  <a:cubicBezTo>
                    <a:pt x="24624" y="22543"/>
                    <a:pt x="25689" y="18771"/>
                    <a:pt x="25778" y="16775"/>
                  </a:cubicBezTo>
                  <a:cubicBezTo>
                    <a:pt x="25822" y="14778"/>
                    <a:pt x="27420" y="12515"/>
                    <a:pt x="26444" y="9720"/>
                  </a:cubicBezTo>
                  <a:cubicBezTo>
                    <a:pt x="25512" y="6925"/>
                    <a:pt x="21075" y="5017"/>
                    <a:pt x="20365" y="4174"/>
                  </a:cubicBezTo>
                  <a:cubicBezTo>
                    <a:pt x="19655" y="3331"/>
                    <a:pt x="17570" y="92"/>
                    <a:pt x="15218" y="4"/>
                  </a:cubicBezTo>
                  <a:cubicBezTo>
                    <a:pt x="15170" y="2"/>
                    <a:pt x="15121" y="1"/>
                    <a:pt x="15071" y="1"/>
                  </a:cubicBezTo>
                  <a:close/>
                </a:path>
              </a:pathLst>
            </a:custGeom>
            <a:solidFill>
              <a:srgbClr val="D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0"/>
            <p:cNvSpPr/>
            <p:nvPr/>
          </p:nvSpPr>
          <p:spPr>
            <a:xfrm>
              <a:off x="1569950" y="2087150"/>
              <a:ext cx="676625" cy="575075"/>
            </a:xfrm>
            <a:custGeom>
              <a:rect b="b" l="l" r="r" t="t"/>
              <a:pathLst>
                <a:path extrusionOk="0" h="23003" w="27065">
                  <a:moveTo>
                    <a:pt x="25645" y="0"/>
                  </a:moveTo>
                  <a:lnTo>
                    <a:pt x="25645" y="0"/>
                  </a:lnTo>
                  <a:cubicBezTo>
                    <a:pt x="22628" y="2796"/>
                    <a:pt x="18191" y="5946"/>
                    <a:pt x="13355" y="6079"/>
                  </a:cubicBezTo>
                  <a:cubicBezTo>
                    <a:pt x="13204" y="6084"/>
                    <a:pt x="13052" y="6086"/>
                    <a:pt x="12902" y="6086"/>
                  </a:cubicBezTo>
                  <a:cubicBezTo>
                    <a:pt x="7499" y="6086"/>
                    <a:pt x="2763" y="3044"/>
                    <a:pt x="0" y="799"/>
                  </a:cubicBezTo>
                  <a:lnTo>
                    <a:pt x="0" y="799"/>
                  </a:lnTo>
                  <a:cubicBezTo>
                    <a:pt x="666" y="2485"/>
                    <a:pt x="1642" y="4082"/>
                    <a:pt x="2929" y="5413"/>
                  </a:cubicBezTo>
                  <a:cubicBezTo>
                    <a:pt x="5413" y="8918"/>
                    <a:pt x="6833" y="18591"/>
                    <a:pt x="8208" y="20942"/>
                  </a:cubicBezTo>
                  <a:cubicBezTo>
                    <a:pt x="9262" y="22285"/>
                    <a:pt x="12581" y="23003"/>
                    <a:pt x="16033" y="23003"/>
                  </a:cubicBezTo>
                  <a:cubicBezTo>
                    <a:pt x="18397" y="23003"/>
                    <a:pt x="20824" y="22666"/>
                    <a:pt x="22628" y="21963"/>
                  </a:cubicBezTo>
                  <a:cubicBezTo>
                    <a:pt x="27065" y="20232"/>
                    <a:pt x="27065" y="15929"/>
                    <a:pt x="26133" y="14464"/>
                  </a:cubicBezTo>
                  <a:cubicBezTo>
                    <a:pt x="23515" y="10383"/>
                    <a:pt x="24580" y="6611"/>
                    <a:pt x="24669" y="4615"/>
                  </a:cubicBezTo>
                  <a:cubicBezTo>
                    <a:pt x="24713" y="3195"/>
                    <a:pt x="25468" y="1731"/>
                    <a:pt x="25645" y="0"/>
                  </a:cubicBezTo>
                  <a:close/>
                </a:path>
              </a:pathLst>
            </a:custGeom>
            <a:solidFill>
              <a:srgbClr val="D6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0"/>
            <p:cNvSpPr/>
            <p:nvPr/>
          </p:nvSpPr>
          <p:spPr>
            <a:xfrm>
              <a:off x="1706375" y="2276825"/>
              <a:ext cx="492525" cy="222900"/>
            </a:xfrm>
            <a:custGeom>
              <a:rect b="b" l="l" r="r" t="t"/>
              <a:pathLst>
                <a:path extrusionOk="0" h="8916" w="19701">
                  <a:moveTo>
                    <a:pt x="19123" y="0"/>
                  </a:moveTo>
                  <a:lnTo>
                    <a:pt x="19123" y="0"/>
                  </a:lnTo>
                  <a:cubicBezTo>
                    <a:pt x="13991" y="3097"/>
                    <a:pt x="9314" y="3890"/>
                    <a:pt x="5869" y="3890"/>
                  </a:cubicBezTo>
                  <a:cubicBezTo>
                    <a:pt x="2257" y="3890"/>
                    <a:pt x="1" y="3017"/>
                    <a:pt x="1" y="3017"/>
                  </a:cubicBezTo>
                  <a:lnTo>
                    <a:pt x="1" y="3017"/>
                  </a:lnTo>
                  <a:cubicBezTo>
                    <a:pt x="89" y="3905"/>
                    <a:pt x="311" y="4792"/>
                    <a:pt x="622" y="5679"/>
                  </a:cubicBezTo>
                  <a:cubicBezTo>
                    <a:pt x="622" y="5679"/>
                    <a:pt x="533" y="5679"/>
                    <a:pt x="533" y="5724"/>
                  </a:cubicBezTo>
                  <a:cubicBezTo>
                    <a:pt x="666" y="6168"/>
                    <a:pt x="711" y="6567"/>
                    <a:pt x="844" y="7011"/>
                  </a:cubicBezTo>
                  <a:lnTo>
                    <a:pt x="844" y="7055"/>
                  </a:lnTo>
                  <a:cubicBezTo>
                    <a:pt x="888" y="7232"/>
                    <a:pt x="932" y="7410"/>
                    <a:pt x="977" y="7632"/>
                  </a:cubicBezTo>
                  <a:lnTo>
                    <a:pt x="1110" y="8297"/>
                  </a:lnTo>
                  <a:lnTo>
                    <a:pt x="1110" y="8342"/>
                  </a:lnTo>
                  <a:cubicBezTo>
                    <a:pt x="3175" y="8746"/>
                    <a:pt x="5078" y="8915"/>
                    <a:pt x="6818" y="8915"/>
                  </a:cubicBezTo>
                  <a:cubicBezTo>
                    <a:pt x="13677" y="8915"/>
                    <a:pt x="18001" y="6279"/>
                    <a:pt x="19700" y="4970"/>
                  </a:cubicBezTo>
                  <a:cubicBezTo>
                    <a:pt x="19168" y="3372"/>
                    <a:pt x="18946" y="1686"/>
                    <a:pt x="19123" y="0"/>
                  </a:cubicBezTo>
                  <a:close/>
                </a:path>
              </a:pathLst>
            </a:custGeom>
            <a:solidFill>
              <a:srgbClr val="4D2C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0"/>
            <p:cNvSpPr/>
            <p:nvPr/>
          </p:nvSpPr>
          <p:spPr>
            <a:xfrm>
              <a:off x="2001425" y="1623200"/>
              <a:ext cx="390475" cy="500575"/>
            </a:xfrm>
            <a:custGeom>
              <a:rect b="b" l="l" r="r" t="t"/>
              <a:pathLst>
                <a:path extrusionOk="0" h="20023" w="15619">
                  <a:moveTo>
                    <a:pt x="14845" y="1"/>
                  </a:moveTo>
                  <a:cubicBezTo>
                    <a:pt x="14685" y="1"/>
                    <a:pt x="14518" y="44"/>
                    <a:pt x="14331" y="146"/>
                  </a:cubicBezTo>
                  <a:lnTo>
                    <a:pt x="13710" y="501"/>
                  </a:lnTo>
                  <a:lnTo>
                    <a:pt x="10161" y="2542"/>
                  </a:lnTo>
                  <a:lnTo>
                    <a:pt x="2041" y="7289"/>
                  </a:lnTo>
                  <a:cubicBezTo>
                    <a:pt x="1198" y="7644"/>
                    <a:pt x="577" y="8354"/>
                    <a:pt x="267" y="9197"/>
                  </a:cubicBezTo>
                  <a:cubicBezTo>
                    <a:pt x="1" y="10084"/>
                    <a:pt x="178" y="11193"/>
                    <a:pt x="178" y="12125"/>
                  </a:cubicBezTo>
                  <a:lnTo>
                    <a:pt x="178" y="17183"/>
                  </a:lnTo>
                  <a:lnTo>
                    <a:pt x="178" y="18736"/>
                  </a:lnTo>
                  <a:cubicBezTo>
                    <a:pt x="134" y="19268"/>
                    <a:pt x="444" y="19801"/>
                    <a:pt x="932" y="20023"/>
                  </a:cubicBezTo>
                  <a:cubicBezTo>
                    <a:pt x="489" y="19756"/>
                    <a:pt x="577" y="19091"/>
                    <a:pt x="577" y="18647"/>
                  </a:cubicBezTo>
                  <a:lnTo>
                    <a:pt x="577" y="16695"/>
                  </a:lnTo>
                  <a:lnTo>
                    <a:pt x="577" y="11548"/>
                  </a:lnTo>
                  <a:cubicBezTo>
                    <a:pt x="577" y="10350"/>
                    <a:pt x="444" y="9197"/>
                    <a:pt x="1376" y="8221"/>
                  </a:cubicBezTo>
                  <a:cubicBezTo>
                    <a:pt x="1997" y="7688"/>
                    <a:pt x="2707" y="7245"/>
                    <a:pt x="3461" y="6890"/>
                  </a:cubicBezTo>
                  <a:lnTo>
                    <a:pt x="10471" y="2852"/>
                  </a:lnTo>
                  <a:lnTo>
                    <a:pt x="13533" y="1077"/>
                  </a:lnTo>
                  <a:cubicBezTo>
                    <a:pt x="13976" y="767"/>
                    <a:pt x="14465" y="456"/>
                    <a:pt x="14997" y="279"/>
                  </a:cubicBezTo>
                  <a:cubicBezTo>
                    <a:pt x="15086" y="234"/>
                    <a:pt x="15197" y="212"/>
                    <a:pt x="15308" y="212"/>
                  </a:cubicBezTo>
                  <a:cubicBezTo>
                    <a:pt x="15418" y="212"/>
                    <a:pt x="15529" y="234"/>
                    <a:pt x="15618" y="279"/>
                  </a:cubicBezTo>
                  <a:cubicBezTo>
                    <a:pt x="15344" y="114"/>
                    <a:pt x="15104" y="1"/>
                    <a:pt x="14845" y="1"/>
                  </a:cubicBezTo>
                  <a:close/>
                </a:path>
              </a:pathLst>
            </a:custGeom>
            <a:solidFill>
              <a:srgbClr val="E2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0"/>
            <p:cNvSpPr/>
            <p:nvPr/>
          </p:nvSpPr>
          <p:spPr>
            <a:xfrm>
              <a:off x="2014725" y="1628050"/>
              <a:ext cx="387150" cy="496725"/>
            </a:xfrm>
            <a:custGeom>
              <a:rect b="b" l="l" r="r" t="t"/>
              <a:pathLst>
                <a:path extrusionOk="0" h="19869" w="15486">
                  <a:moveTo>
                    <a:pt x="14760" y="1"/>
                  </a:moveTo>
                  <a:cubicBezTo>
                    <a:pt x="14580" y="1"/>
                    <a:pt x="14375" y="57"/>
                    <a:pt x="14154" y="174"/>
                  </a:cubicBezTo>
                  <a:lnTo>
                    <a:pt x="1288" y="7627"/>
                  </a:lnTo>
                  <a:cubicBezTo>
                    <a:pt x="533" y="8115"/>
                    <a:pt x="45" y="8958"/>
                    <a:pt x="1" y="9846"/>
                  </a:cubicBezTo>
                  <a:lnTo>
                    <a:pt x="45" y="18941"/>
                  </a:lnTo>
                  <a:cubicBezTo>
                    <a:pt x="45" y="19538"/>
                    <a:pt x="335" y="19868"/>
                    <a:pt x="771" y="19868"/>
                  </a:cubicBezTo>
                  <a:cubicBezTo>
                    <a:pt x="951" y="19868"/>
                    <a:pt x="1156" y="19812"/>
                    <a:pt x="1376" y="19695"/>
                  </a:cubicBezTo>
                  <a:lnTo>
                    <a:pt x="14154" y="12242"/>
                  </a:lnTo>
                  <a:cubicBezTo>
                    <a:pt x="14953" y="11754"/>
                    <a:pt x="15397" y="10911"/>
                    <a:pt x="15485" y="10023"/>
                  </a:cubicBezTo>
                  <a:lnTo>
                    <a:pt x="15485" y="928"/>
                  </a:lnTo>
                  <a:cubicBezTo>
                    <a:pt x="15485" y="331"/>
                    <a:pt x="15196" y="1"/>
                    <a:pt x="14760" y="1"/>
                  </a:cubicBez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0"/>
            <p:cNvSpPr/>
            <p:nvPr/>
          </p:nvSpPr>
          <p:spPr>
            <a:xfrm>
              <a:off x="1495625" y="1934875"/>
              <a:ext cx="309500" cy="525850"/>
            </a:xfrm>
            <a:custGeom>
              <a:rect b="b" l="l" r="r" t="t"/>
              <a:pathLst>
                <a:path extrusionOk="0" h="21034" w="12380">
                  <a:moveTo>
                    <a:pt x="4531" y="1"/>
                  </a:moveTo>
                  <a:cubicBezTo>
                    <a:pt x="3830" y="1"/>
                    <a:pt x="3091" y="221"/>
                    <a:pt x="2352" y="767"/>
                  </a:cubicBezTo>
                  <a:cubicBezTo>
                    <a:pt x="711" y="1921"/>
                    <a:pt x="1" y="4006"/>
                    <a:pt x="622" y="5958"/>
                  </a:cubicBezTo>
                  <a:cubicBezTo>
                    <a:pt x="1199" y="7378"/>
                    <a:pt x="6345" y="19003"/>
                    <a:pt x="7898" y="20334"/>
                  </a:cubicBezTo>
                  <a:cubicBezTo>
                    <a:pt x="8455" y="20795"/>
                    <a:pt x="9086" y="21034"/>
                    <a:pt x="9685" y="21034"/>
                  </a:cubicBezTo>
                  <a:cubicBezTo>
                    <a:pt x="10756" y="21034"/>
                    <a:pt x="11724" y="20270"/>
                    <a:pt x="11980" y="18648"/>
                  </a:cubicBezTo>
                  <a:cubicBezTo>
                    <a:pt x="12379" y="16163"/>
                    <a:pt x="10294" y="11682"/>
                    <a:pt x="10294" y="11682"/>
                  </a:cubicBezTo>
                  <a:cubicBezTo>
                    <a:pt x="10294" y="11682"/>
                    <a:pt x="8697" y="2498"/>
                    <a:pt x="7676" y="1477"/>
                  </a:cubicBezTo>
                  <a:cubicBezTo>
                    <a:pt x="6884" y="685"/>
                    <a:pt x="5767" y="1"/>
                    <a:pt x="4531" y="1"/>
                  </a:cubicBezTo>
                  <a:close/>
                </a:path>
              </a:pathLst>
            </a:custGeom>
            <a:solidFill>
              <a:srgbClr val="D6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0"/>
            <p:cNvSpPr/>
            <p:nvPr/>
          </p:nvSpPr>
          <p:spPr>
            <a:xfrm>
              <a:off x="1660900" y="2006175"/>
              <a:ext cx="327250" cy="459275"/>
            </a:xfrm>
            <a:custGeom>
              <a:rect b="b" l="l" r="r" t="t"/>
              <a:pathLst>
                <a:path extrusionOk="0" h="18371" w="13090">
                  <a:moveTo>
                    <a:pt x="10116" y="1"/>
                  </a:moveTo>
                  <a:cubicBezTo>
                    <a:pt x="10116" y="1"/>
                    <a:pt x="3373" y="11093"/>
                    <a:pt x="2396" y="12335"/>
                  </a:cubicBezTo>
                  <a:cubicBezTo>
                    <a:pt x="1420" y="13533"/>
                    <a:pt x="1" y="14819"/>
                    <a:pt x="356" y="16372"/>
                  </a:cubicBezTo>
                  <a:cubicBezTo>
                    <a:pt x="356" y="16372"/>
                    <a:pt x="1633" y="18370"/>
                    <a:pt x="3793" y="18370"/>
                  </a:cubicBezTo>
                  <a:cubicBezTo>
                    <a:pt x="4148" y="18370"/>
                    <a:pt x="4526" y="18316"/>
                    <a:pt x="4925" y="18191"/>
                  </a:cubicBezTo>
                  <a:cubicBezTo>
                    <a:pt x="7765" y="17348"/>
                    <a:pt x="11669" y="4171"/>
                    <a:pt x="12645" y="3284"/>
                  </a:cubicBezTo>
                  <a:cubicBezTo>
                    <a:pt x="12645" y="3284"/>
                    <a:pt x="13089" y="134"/>
                    <a:pt x="10116"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0"/>
            <p:cNvSpPr/>
            <p:nvPr/>
          </p:nvSpPr>
          <p:spPr>
            <a:xfrm>
              <a:off x="1911575" y="1902250"/>
              <a:ext cx="176400" cy="191575"/>
            </a:xfrm>
            <a:custGeom>
              <a:rect b="b" l="l" r="r" t="t"/>
              <a:pathLst>
                <a:path extrusionOk="0" h="7663" w="7056">
                  <a:moveTo>
                    <a:pt x="5066" y="0"/>
                  </a:moveTo>
                  <a:cubicBezTo>
                    <a:pt x="3949" y="0"/>
                    <a:pt x="2446" y="516"/>
                    <a:pt x="1642" y="1052"/>
                  </a:cubicBezTo>
                  <a:cubicBezTo>
                    <a:pt x="444" y="1850"/>
                    <a:pt x="1" y="4646"/>
                    <a:pt x="1" y="4646"/>
                  </a:cubicBezTo>
                  <a:cubicBezTo>
                    <a:pt x="1" y="4646"/>
                    <a:pt x="1110" y="7663"/>
                    <a:pt x="1909" y="7663"/>
                  </a:cubicBezTo>
                  <a:cubicBezTo>
                    <a:pt x="2752" y="7663"/>
                    <a:pt x="3373" y="6287"/>
                    <a:pt x="3373" y="6287"/>
                  </a:cubicBezTo>
                  <a:cubicBezTo>
                    <a:pt x="4216" y="6021"/>
                    <a:pt x="5059" y="5710"/>
                    <a:pt x="5857" y="5356"/>
                  </a:cubicBezTo>
                  <a:cubicBezTo>
                    <a:pt x="6567" y="5001"/>
                    <a:pt x="7055" y="1318"/>
                    <a:pt x="6301" y="431"/>
                  </a:cubicBezTo>
                  <a:cubicBezTo>
                    <a:pt x="6067" y="124"/>
                    <a:pt x="5613" y="0"/>
                    <a:pt x="5066" y="0"/>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0"/>
            <p:cNvSpPr/>
            <p:nvPr/>
          </p:nvSpPr>
          <p:spPr>
            <a:xfrm>
              <a:off x="2313100" y="1800150"/>
              <a:ext cx="28550" cy="37200"/>
            </a:xfrm>
            <a:custGeom>
              <a:rect b="b" l="l" r="r" t="t"/>
              <a:pathLst>
                <a:path extrusionOk="0" h="1488" w="1142">
                  <a:moveTo>
                    <a:pt x="832" y="1"/>
                  </a:moveTo>
                  <a:cubicBezTo>
                    <a:pt x="755" y="1"/>
                    <a:pt x="668" y="26"/>
                    <a:pt x="578" y="78"/>
                  </a:cubicBezTo>
                  <a:cubicBezTo>
                    <a:pt x="223" y="300"/>
                    <a:pt x="45" y="699"/>
                    <a:pt x="1" y="1098"/>
                  </a:cubicBezTo>
                  <a:cubicBezTo>
                    <a:pt x="1" y="1347"/>
                    <a:pt x="132" y="1487"/>
                    <a:pt x="317" y="1487"/>
                  </a:cubicBezTo>
                  <a:cubicBezTo>
                    <a:pt x="396" y="1487"/>
                    <a:pt x="485" y="1462"/>
                    <a:pt x="578" y="1409"/>
                  </a:cubicBezTo>
                  <a:cubicBezTo>
                    <a:pt x="888" y="1187"/>
                    <a:pt x="1110" y="832"/>
                    <a:pt x="1110" y="433"/>
                  </a:cubicBezTo>
                  <a:cubicBezTo>
                    <a:pt x="1142" y="150"/>
                    <a:pt x="1017" y="1"/>
                    <a:pt x="832"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0"/>
            <p:cNvSpPr/>
            <p:nvPr/>
          </p:nvSpPr>
          <p:spPr>
            <a:xfrm>
              <a:off x="1698625" y="1712250"/>
              <a:ext cx="199675" cy="195300"/>
            </a:xfrm>
            <a:custGeom>
              <a:rect b="b" l="l" r="r" t="t"/>
              <a:pathLst>
                <a:path extrusionOk="0" h="7812" w="7987">
                  <a:moveTo>
                    <a:pt x="0" y="0"/>
                  </a:moveTo>
                  <a:lnTo>
                    <a:pt x="0" y="0"/>
                  </a:lnTo>
                  <a:cubicBezTo>
                    <a:pt x="311" y="1819"/>
                    <a:pt x="488" y="3683"/>
                    <a:pt x="577" y="5502"/>
                  </a:cubicBezTo>
                  <a:cubicBezTo>
                    <a:pt x="1516" y="7252"/>
                    <a:pt x="4058" y="7811"/>
                    <a:pt x="5632" y="7811"/>
                  </a:cubicBezTo>
                  <a:cubicBezTo>
                    <a:pt x="5694" y="7811"/>
                    <a:pt x="5754" y="7810"/>
                    <a:pt x="5812" y="7809"/>
                  </a:cubicBezTo>
                  <a:cubicBezTo>
                    <a:pt x="7321" y="7764"/>
                    <a:pt x="7986" y="6744"/>
                    <a:pt x="7898" y="6167"/>
                  </a:cubicBezTo>
                  <a:cubicBezTo>
                    <a:pt x="7809" y="5546"/>
                    <a:pt x="7454" y="4126"/>
                    <a:pt x="7321" y="3549"/>
                  </a:cubicBezTo>
                  <a:cubicBezTo>
                    <a:pt x="7321" y="3461"/>
                    <a:pt x="7321" y="3372"/>
                    <a:pt x="7321" y="3328"/>
                  </a:cubicBezTo>
                  <a:lnTo>
                    <a:pt x="0" y="0"/>
                  </a:ln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0"/>
            <p:cNvSpPr/>
            <p:nvPr/>
          </p:nvSpPr>
          <p:spPr>
            <a:xfrm>
              <a:off x="1524475" y="1350625"/>
              <a:ext cx="470325" cy="489100"/>
            </a:xfrm>
            <a:custGeom>
              <a:rect b="b" l="l" r="r" t="t"/>
              <a:pathLst>
                <a:path extrusionOk="0" h="19564" w="18813">
                  <a:moveTo>
                    <a:pt x="10487" y="1"/>
                  </a:moveTo>
                  <a:cubicBezTo>
                    <a:pt x="9802" y="1"/>
                    <a:pt x="9098" y="102"/>
                    <a:pt x="8386" y="312"/>
                  </a:cubicBezTo>
                  <a:cubicBezTo>
                    <a:pt x="8386" y="312"/>
                    <a:pt x="3727" y="1022"/>
                    <a:pt x="1864" y="5192"/>
                  </a:cubicBezTo>
                  <a:cubicBezTo>
                    <a:pt x="0" y="9363"/>
                    <a:pt x="3195" y="12646"/>
                    <a:pt x="5280" y="14731"/>
                  </a:cubicBezTo>
                  <a:cubicBezTo>
                    <a:pt x="6123" y="15574"/>
                    <a:pt x="6789" y="16240"/>
                    <a:pt x="7188" y="16683"/>
                  </a:cubicBezTo>
                  <a:cubicBezTo>
                    <a:pt x="7321" y="16817"/>
                    <a:pt x="7499" y="16994"/>
                    <a:pt x="7632" y="17127"/>
                  </a:cubicBezTo>
                  <a:lnTo>
                    <a:pt x="7676" y="17172"/>
                  </a:lnTo>
                  <a:cubicBezTo>
                    <a:pt x="8830" y="18236"/>
                    <a:pt x="10249" y="18991"/>
                    <a:pt x="11758" y="19390"/>
                  </a:cubicBezTo>
                  <a:cubicBezTo>
                    <a:pt x="12253" y="19505"/>
                    <a:pt x="12769" y="19563"/>
                    <a:pt x="13282" y="19563"/>
                  </a:cubicBezTo>
                  <a:cubicBezTo>
                    <a:pt x="14743" y="19563"/>
                    <a:pt x="16172" y="19089"/>
                    <a:pt x="16993" y="18103"/>
                  </a:cubicBezTo>
                  <a:cubicBezTo>
                    <a:pt x="18147" y="16772"/>
                    <a:pt x="18812" y="11137"/>
                    <a:pt x="17659" y="6390"/>
                  </a:cubicBezTo>
                  <a:cubicBezTo>
                    <a:pt x="16737" y="2445"/>
                    <a:pt x="13854" y="1"/>
                    <a:pt x="10487"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0"/>
            <p:cNvSpPr/>
            <p:nvPr/>
          </p:nvSpPr>
          <p:spPr>
            <a:xfrm>
              <a:off x="1449050" y="1303275"/>
              <a:ext cx="546850" cy="719975"/>
            </a:xfrm>
            <a:custGeom>
              <a:rect b="b" l="l" r="r" t="t"/>
              <a:pathLst>
                <a:path extrusionOk="0" h="28799" w="21874">
                  <a:moveTo>
                    <a:pt x="13075" y="0"/>
                  </a:moveTo>
                  <a:cubicBezTo>
                    <a:pt x="11791" y="0"/>
                    <a:pt x="10461" y="252"/>
                    <a:pt x="9140" y="653"/>
                  </a:cubicBezTo>
                  <a:cubicBezTo>
                    <a:pt x="5236" y="1851"/>
                    <a:pt x="3239" y="4602"/>
                    <a:pt x="3505" y="8994"/>
                  </a:cubicBezTo>
                  <a:cubicBezTo>
                    <a:pt x="3772" y="13386"/>
                    <a:pt x="3638" y="13209"/>
                    <a:pt x="1819" y="16492"/>
                  </a:cubicBezTo>
                  <a:cubicBezTo>
                    <a:pt x="0" y="19820"/>
                    <a:pt x="2662" y="20885"/>
                    <a:pt x="5014" y="23280"/>
                  </a:cubicBezTo>
                  <a:cubicBezTo>
                    <a:pt x="7410" y="25676"/>
                    <a:pt x="5857" y="26963"/>
                    <a:pt x="7676" y="28205"/>
                  </a:cubicBezTo>
                  <a:cubicBezTo>
                    <a:pt x="8212" y="28585"/>
                    <a:pt x="8964" y="28798"/>
                    <a:pt x="9758" y="28798"/>
                  </a:cubicBezTo>
                  <a:cubicBezTo>
                    <a:pt x="11658" y="28798"/>
                    <a:pt x="13799" y="27576"/>
                    <a:pt x="13799" y="24478"/>
                  </a:cubicBezTo>
                  <a:cubicBezTo>
                    <a:pt x="13799" y="20086"/>
                    <a:pt x="11048" y="18799"/>
                    <a:pt x="13355" y="17513"/>
                  </a:cubicBezTo>
                  <a:cubicBezTo>
                    <a:pt x="15662" y="16226"/>
                    <a:pt x="16017" y="15117"/>
                    <a:pt x="16106" y="12499"/>
                  </a:cubicBezTo>
                  <a:cubicBezTo>
                    <a:pt x="16195" y="9837"/>
                    <a:pt x="18768" y="10813"/>
                    <a:pt x="20321" y="7619"/>
                  </a:cubicBezTo>
                  <a:cubicBezTo>
                    <a:pt x="21874" y="4424"/>
                    <a:pt x="19744" y="3803"/>
                    <a:pt x="19744" y="3803"/>
                  </a:cubicBezTo>
                  <a:cubicBezTo>
                    <a:pt x="18002" y="998"/>
                    <a:pt x="15631" y="0"/>
                    <a:pt x="13075" y="0"/>
                  </a:cubicBezTo>
                  <a:close/>
                </a:path>
              </a:pathLst>
            </a:custGeom>
            <a:solidFill>
              <a:srgbClr val="4D2C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0"/>
            <p:cNvSpPr/>
            <p:nvPr/>
          </p:nvSpPr>
          <p:spPr>
            <a:xfrm>
              <a:off x="2833325" y="4344375"/>
              <a:ext cx="818625" cy="286325"/>
            </a:xfrm>
            <a:custGeom>
              <a:rect b="b" l="l" r="r" t="t"/>
              <a:pathLst>
                <a:path extrusionOk="0" h="11453" w="32745">
                  <a:moveTo>
                    <a:pt x="1" y="1"/>
                  </a:moveTo>
                  <a:cubicBezTo>
                    <a:pt x="1" y="2441"/>
                    <a:pt x="178" y="4482"/>
                    <a:pt x="1953" y="6389"/>
                  </a:cubicBezTo>
                  <a:cubicBezTo>
                    <a:pt x="4215" y="8874"/>
                    <a:pt x="7676" y="10205"/>
                    <a:pt x="10871" y="10870"/>
                  </a:cubicBezTo>
                  <a:cubicBezTo>
                    <a:pt x="12681" y="11240"/>
                    <a:pt x="14681" y="11452"/>
                    <a:pt x="16726" y="11452"/>
                  </a:cubicBezTo>
                  <a:cubicBezTo>
                    <a:pt x="21798" y="11452"/>
                    <a:pt x="27142" y="10147"/>
                    <a:pt x="30526" y="6700"/>
                  </a:cubicBezTo>
                  <a:cubicBezTo>
                    <a:pt x="32478" y="4748"/>
                    <a:pt x="32744" y="2707"/>
                    <a:pt x="32744" y="89"/>
                  </a:cubicBezTo>
                  <a:lnTo>
                    <a:pt x="32744" y="89"/>
                  </a:lnTo>
                  <a:cubicBezTo>
                    <a:pt x="32744" y="222"/>
                    <a:pt x="32700" y="400"/>
                    <a:pt x="32700" y="577"/>
                  </a:cubicBezTo>
                  <a:cubicBezTo>
                    <a:pt x="32389" y="3993"/>
                    <a:pt x="29150" y="6345"/>
                    <a:pt x="26222" y="7632"/>
                  </a:cubicBezTo>
                  <a:cubicBezTo>
                    <a:pt x="23186" y="8879"/>
                    <a:pt x="19954" y="9503"/>
                    <a:pt x="16711" y="9503"/>
                  </a:cubicBezTo>
                  <a:cubicBezTo>
                    <a:pt x="16494" y="9503"/>
                    <a:pt x="16278" y="9501"/>
                    <a:pt x="16062" y="9495"/>
                  </a:cubicBezTo>
                  <a:cubicBezTo>
                    <a:pt x="12468" y="9495"/>
                    <a:pt x="8963" y="8741"/>
                    <a:pt x="5724" y="7188"/>
                  </a:cubicBezTo>
                  <a:cubicBezTo>
                    <a:pt x="2973" y="5857"/>
                    <a:pt x="1" y="3372"/>
                    <a:pt x="1" y="1"/>
                  </a:cubicBezTo>
                  <a:close/>
                </a:path>
              </a:pathLst>
            </a:custGeom>
            <a:solidFill>
              <a:srgbClr val="ADCD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0"/>
            <p:cNvSpPr/>
            <p:nvPr/>
          </p:nvSpPr>
          <p:spPr>
            <a:xfrm>
              <a:off x="2793400" y="4108100"/>
              <a:ext cx="898475" cy="473950"/>
            </a:xfrm>
            <a:custGeom>
              <a:rect b="b" l="l" r="r" t="t"/>
              <a:pathLst>
                <a:path extrusionOk="0" h="18958" w="35939">
                  <a:moveTo>
                    <a:pt x="17908" y="1"/>
                  </a:moveTo>
                  <a:cubicBezTo>
                    <a:pt x="13721" y="1"/>
                    <a:pt x="9539" y="933"/>
                    <a:pt x="6345" y="2796"/>
                  </a:cubicBezTo>
                  <a:cubicBezTo>
                    <a:pt x="0" y="6479"/>
                    <a:pt x="45" y="12468"/>
                    <a:pt x="6434" y="16195"/>
                  </a:cubicBezTo>
                  <a:cubicBezTo>
                    <a:pt x="9650" y="18036"/>
                    <a:pt x="13843" y="18957"/>
                    <a:pt x="18030" y="18957"/>
                  </a:cubicBezTo>
                  <a:cubicBezTo>
                    <a:pt x="22218" y="18957"/>
                    <a:pt x="26399" y="18036"/>
                    <a:pt x="29594" y="16195"/>
                  </a:cubicBezTo>
                  <a:cubicBezTo>
                    <a:pt x="35938" y="12468"/>
                    <a:pt x="35894" y="6479"/>
                    <a:pt x="29505" y="2796"/>
                  </a:cubicBezTo>
                  <a:cubicBezTo>
                    <a:pt x="26288" y="933"/>
                    <a:pt x="22096" y="1"/>
                    <a:pt x="17908" y="1"/>
                  </a:cubicBezTo>
                  <a:close/>
                </a:path>
              </a:pathLst>
            </a:custGeom>
            <a:solidFill>
              <a:srgbClr val="E2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0"/>
            <p:cNvSpPr/>
            <p:nvPr/>
          </p:nvSpPr>
          <p:spPr>
            <a:xfrm>
              <a:off x="3251500" y="3990525"/>
              <a:ext cx="64350" cy="393800"/>
            </a:xfrm>
            <a:custGeom>
              <a:rect b="b" l="l" r="r" t="t"/>
              <a:pathLst>
                <a:path extrusionOk="0" h="15752" w="2574">
                  <a:moveTo>
                    <a:pt x="2574" y="1"/>
                  </a:moveTo>
                  <a:lnTo>
                    <a:pt x="45" y="1465"/>
                  </a:lnTo>
                  <a:lnTo>
                    <a:pt x="0" y="15752"/>
                  </a:lnTo>
                  <a:lnTo>
                    <a:pt x="2529" y="14287"/>
                  </a:lnTo>
                  <a:lnTo>
                    <a:pt x="2574" y="1"/>
                  </a:lnTo>
                  <a:close/>
                </a:path>
              </a:pathLst>
            </a:custGeom>
            <a:solidFill>
              <a:srgbClr val="C7D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0"/>
            <p:cNvSpPr/>
            <p:nvPr/>
          </p:nvSpPr>
          <p:spPr>
            <a:xfrm>
              <a:off x="3189375" y="3990525"/>
              <a:ext cx="63250" cy="393800"/>
            </a:xfrm>
            <a:custGeom>
              <a:rect b="b" l="l" r="r" t="t"/>
              <a:pathLst>
                <a:path extrusionOk="0" h="15752" w="2530">
                  <a:moveTo>
                    <a:pt x="45" y="1"/>
                  </a:moveTo>
                  <a:lnTo>
                    <a:pt x="1" y="14287"/>
                  </a:lnTo>
                  <a:lnTo>
                    <a:pt x="2485" y="15752"/>
                  </a:lnTo>
                  <a:lnTo>
                    <a:pt x="2530" y="1465"/>
                  </a:lnTo>
                  <a:lnTo>
                    <a:pt x="45" y="1"/>
                  </a:ln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0"/>
            <p:cNvSpPr/>
            <p:nvPr/>
          </p:nvSpPr>
          <p:spPr>
            <a:xfrm>
              <a:off x="3190500" y="3953925"/>
              <a:ext cx="125350" cy="73250"/>
            </a:xfrm>
            <a:custGeom>
              <a:rect b="b" l="l" r="r" t="t"/>
              <a:pathLst>
                <a:path extrusionOk="0" h="2930" w="5014">
                  <a:moveTo>
                    <a:pt x="2485" y="1"/>
                  </a:moveTo>
                  <a:lnTo>
                    <a:pt x="0" y="1465"/>
                  </a:lnTo>
                  <a:lnTo>
                    <a:pt x="2485" y="2929"/>
                  </a:lnTo>
                  <a:lnTo>
                    <a:pt x="5014" y="1465"/>
                  </a:lnTo>
                  <a:lnTo>
                    <a:pt x="24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0"/>
            <p:cNvSpPr/>
            <p:nvPr/>
          </p:nvSpPr>
          <p:spPr>
            <a:xfrm>
              <a:off x="1642450" y="3016650"/>
              <a:ext cx="3134225" cy="1011175"/>
            </a:xfrm>
            <a:custGeom>
              <a:rect b="b" l="l" r="r" t="t"/>
              <a:pathLst>
                <a:path extrusionOk="0" h="40447" w="125369">
                  <a:moveTo>
                    <a:pt x="117" y="1"/>
                  </a:moveTo>
                  <a:lnTo>
                    <a:pt x="117" y="1"/>
                  </a:lnTo>
                  <a:cubicBezTo>
                    <a:pt x="117" y="81"/>
                    <a:pt x="117" y="162"/>
                    <a:pt x="117" y="242"/>
                  </a:cubicBezTo>
                  <a:lnTo>
                    <a:pt x="117" y="242"/>
                  </a:lnTo>
                  <a:cubicBezTo>
                    <a:pt x="117" y="162"/>
                    <a:pt x="117" y="81"/>
                    <a:pt x="117" y="1"/>
                  </a:cubicBezTo>
                  <a:close/>
                  <a:moveTo>
                    <a:pt x="117" y="242"/>
                  </a:moveTo>
                  <a:lnTo>
                    <a:pt x="117" y="242"/>
                  </a:lnTo>
                  <a:cubicBezTo>
                    <a:pt x="110" y="3001"/>
                    <a:pt x="1" y="5759"/>
                    <a:pt x="561" y="8475"/>
                  </a:cubicBezTo>
                  <a:cubicBezTo>
                    <a:pt x="1537" y="12690"/>
                    <a:pt x="3489" y="16594"/>
                    <a:pt x="6329" y="19878"/>
                  </a:cubicBezTo>
                  <a:cubicBezTo>
                    <a:pt x="9834" y="23915"/>
                    <a:pt x="14049" y="27331"/>
                    <a:pt x="18708" y="29905"/>
                  </a:cubicBezTo>
                  <a:cubicBezTo>
                    <a:pt x="23943" y="32877"/>
                    <a:pt x="29533" y="35185"/>
                    <a:pt x="35346" y="36782"/>
                  </a:cubicBezTo>
                  <a:cubicBezTo>
                    <a:pt x="44287" y="39205"/>
                    <a:pt x="53490" y="40447"/>
                    <a:pt x="62734" y="40447"/>
                  </a:cubicBezTo>
                  <a:cubicBezTo>
                    <a:pt x="65509" y="40447"/>
                    <a:pt x="68286" y="40335"/>
                    <a:pt x="71062" y="40109"/>
                  </a:cubicBezTo>
                  <a:cubicBezTo>
                    <a:pt x="82997" y="39222"/>
                    <a:pt x="95065" y="36338"/>
                    <a:pt x="105624" y="30615"/>
                  </a:cubicBezTo>
                  <a:cubicBezTo>
                    <a:pt x="114720" y="25690"/>
                    <a:pt x="123948" y="17571"/>
                    <a:pt x="125102" y="6700"/>
                  </a:cubicBezTo>
                  <a:cubicBezTo>
                    <a:pt x="125368" y="4615"/>
                    <a:pt x="125279" y="2485"/>
                    <a:pt x="125279" y="356"/>
                  </a:cubicBezTo>
                  <a:lnTo>
                    <a:pt x="125279" y="356"/>
                  </a:lnTo>
                  <a:cubicBezTo>
                    <a:pt x="125235" y="11625"/>
                    <a:pt x="116450" y="20277"/>
                    <a:pt x="107399" y="25646"/>
                  </a:cubicBezTo>
                  <a:cubicBezTo>
                    <a:pt x="96973" y="31857"/>
                    <a:pt x="84727" y="34874"/>
                    <a:pt x="72703" y="35983"/>
                  </a:cubicBezTo>
                  <a:cubicBezTo>
                    <a:pt x="69342" y="36313"/>
                    <a:pt x="65970" y="36478"/>
                    <a:pt x="62601" y="36478"/>
                  </a:cubicBezTo>
                  <a:cubicBezTo>
                    <a:pt x="53743" y="36478"/>
                    <a:pt x="44904" y="35337"/>
                    <a:pt x="36322" y="33055"/>
                  </a:cubicBezTo>
                  <a:cubicBezTo>
                    <a:pt x="30465" y="31502"/>
                    <a:pt x="24830" y="29284"/>
                    <a:pt x="19551" y="26400"/>
                  </a:cubicBezTo>
                  <a:cubicBezTo>
                    <a:pt x="14759" y="23826"/>
                    <a:pt x="10411" y="20454"/>
                    <a:pt x="6817" y="16417"/>
                  </a:cubicBezTo>
                  <a:cubicBezTo>
                    <a:pt x="2876" y="11907"/>
                    <a:pt x="146" y="6274"/>
                    <a:pt x="117" y="242"/>
                  </a:cubicBezTo>
                  <a:close/>
                </a:path>
              </a:pathLst>
            </a:custGeom>
            <a:solidFill>
              <a:srgbClr val="ADCD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0"/>
            <p:cNvSpPr/>
            <p:nvPr/>
          </p:nvSpPr>
          <p:spPr>
            <a:xfrm>
              <a:off x="1490075" y="2115700"/>
              <a:ext cx="3438550" cy="1812050"/>
            </a:xfrm>
            <a:custGeom>
              <a:rect b="b" l="l" r="r" t="t"/>
              <a:pathLst>
                <a:path extrusionOk="0" h="72482" w="137542">
                  <a:moveTo>
                    <a:pt x="68594" y="1"/>
                  </a:moveTo>
                  <a:cubicBezTo>
                    <a:pt x="52577" y="1"/>
                    <a:pt x="36582" y="3539"/>
                    <a:pt x="24403" y="10616"/>
                  </a:cubicBezTo>
                  <a:cubicBezTo>
                    <a:pt x="1" y="24769"/>
                    <a:pt x="134" y="47752"/>
                    <a:pt x="24670" y="61905"/>
                  </a:cubicBezTo>
                  <a:cubicBezTo>
                    <a:pt x="36928" y="68954"/>
                    <a:pt x="52951" y="72482"/>
                    <a:pt x="68955" y="72482"/>
                  </a:cubicBezTo>
                  <a:cubicBezTo>
                    <a:pt x="84985" y="72482"/>
                    <a:pt x="100995" y="68943"/>
                    <a:pt x="113184" y="61861"/>
                  </a:cubicBezTo>
                  <a:cubicBezTo>
                    <a:pt x="137542" y="47708"/>
                    <a:pt x="137408" y="24769"/>
                    <a:pt x="112917" y="10616"/>
                  </a:cubicBezTo>
                  <a:cubicBezTo>
                    <a:pt x="100650" y="3539"/>
                    <a:pt x="84611" y="1"/>
                    <a:pt x="68594" y="1"/>
                  </a:cubicBezTo>
                  <a:close/>
                </a:path>
              </a:pathLst>
            </a:custGeom>
            <a:solidFill>
              <a:srgbClr val="E2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0"/>
            <p:cNvSpPr/>
            <p:nvPr/>
          </p:nvSpPr>
          <p:spPr>
            <a:xfrm>
              <a:off x="3919225" y="2788325"/>
              <a:ext cx="136450" cy="165125"/>
            </a:xfrm>
            <a:custGeom>
              <a:rect b="b" l="l" r="r" t="t"/>
              <a:pathLst>
                <a:path extrusionOk="0" h="6605" w="5458">
                  <a:moveTo>
                    <a:pt x="1589" y="1"/>
                  </a:moveTo>
                  <a:cubicBezTo>
                    <a:pt x="1446" y="1"/>
                    <a:pt x="1301" y="27"/>
                    <a:pt x="1154" y="83"/>
                  </a:cubicBezTo>
                  <a:cubicBezTo>
                    <a:pt x="622" y="216"/>
                    <a:pt x="267" y="748"/>
                    <a:pt x="400" y="1281"/>
                  </a:cubicBezTo>
                  <a:cubicBezTo>
                    <a:pt x="400" y="1281"/>
                    <a:pt x="267" y="2035"/>
                    <a:pt x="134" y="2967"/>
                  </a:cubicBezTo>
                  <a:cubicBezTo>
                    <a:pt x="1" y="3943"/>
                    <a:pt x="178" y="5451"/>
                    <a:pt x="1642" y="5984"/>
                  </a:cubicBezTo>
                  <a:cubicBezTo>
                    <a:pt x="2530" y="6339"/>
                    <a:pt x="3461" y="6516"/>
                    <a:pt x="4393" y="6605"/>
                  </a:cubicBezTo>
                  <a:lnTo>
                    <a:pt x="5458" y="3810"/>
                  </a:lnTo>
                  <a:cubicBezTo>
                    <a:pt x="5458" y="3810"/>
                    <a:pt x="4571" y="2789"/>
                    <a:pt x="3772" y="1680"/>
                  </a:cubicBezTo>
                  <a:cubicBezTo>
                    <a:pt x="3062" y="746"/>
                    <a:pt x="2352" y="1"/>
                    <a:pt x="1589" y="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0"/>
            <p:cNvSpPr/>
            <p:nvPr/>
          </p:nvSpPr>
          <p:spPr>
            <a:xfrm>
              <a:off x="3971375" y="2767825"/>
              <a:ext cx="105375" cy="200050"/>
            </a:xfrm>
            <a:custGeom>
              <a:rect b="b" l="l" r="r" t="t"/>
              <a:pathLst>
                <a:path extrusionOk="0" h="8002" w="4215">
                  <a:moveTo>
                    <a:pt x="1890" y="0"/>
                  </a:moveTo>
                  <a:cubicBezTo>
                    <a:pt x="1799" y="0"/>
                    <a:pt x="1688" y="32"/>
                    <a:pt x="1553" y="104"/>
                  </a:cubicBezTo>
                  <a:cubicBezTo>
                    <a:pt x="843" y="415"/>
                    <a:pt x="1242" y="2278"/>
                    <a:pt x="1198" y="2899"/>
                  </a:cubicBezTo>
                  <a:cubicBezTo>
                    <a:pt x="1109" y="3520"/>
                    <a:pt x="710" y="4363"/>
                    <a:pt x="355" y="5739"/>
                  </a:cubicBezTo>
                  <a:cubicBezTo>
                    <a:pt x="0" y="7070"/>
                    <a:pt x="1553" y="8002"/>
                    <a:pt x="1553" y="8002"/>
                  </a:cubicBezTo>
                  <a:cubicBezTo>
                    <a:pt x="2973" y="7824"/>
                    <a:pt x="4215" y="5384"/>
                    <a:pt x="4215" y="5384"/>
                  </a:cubicBezTo>
                  <a:cubicBezTo>
                    <a:pt x="4215" y="5384"/>
                    <a:pt x="3638" y="4497"/>
                    <a:pt x="3239" y="3875"/>
                  </a:cubicBezTo>
                  <a:cubicBezTo>
                    <a:pt x="2795" y="2944"/>
                    <a:pt x="2485" y="1968"/>
                    <a:pt x="2352" y="991"/>
                  </a:cubicBezTo>
                  <a:cubicBezTo>
                    <a:pt x="2316" y="496"/>
                    <a:pt x="2253" y="0"/>
                    <a:pt x="1890" y="0"/>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0"/>
            <p:cNvSpPr/>
            <p:nvPr/>
          </p:nvSpPr>
          <p:spPr>
            <a:xfrm>
              <a:off x="4002425" y="2882450"/>
              <a:ext cx="523575" cy="399650"/>
            </a:xfrm>
            <a:custGeom>
              <a:rect b="b" l="l" r="r" t="t"/>
              <a:pathLst>
                <a:path extrusionOk="0" h="15986" w="20943">
                  <a:moveTo>
                    <a:pt x="2485" y="0"/>
                  </a:moveTo>
                  <a:cubicBezTo>
                    <a:pt x="1065" y="533"/>
                    <a:pt x="89" y="1908"/>
                    <a:pt x="0" y="3417"/>
                  </a:cubicBezTo>
                  <a:cubicBezTo>
                    <a:pt x="755" y="4127"/>
                    <a:pt x="7365" y="11935"/>
                    <a:pt x="10427" y="14553"/>
                  </a:cubicBezTo>
                  <a:cubicBezTo>
                    <a:pt x="11684" y="15662"/>
                    <a:pt x="12902" y="15986"/>
                    <a:pt x="13896" y="15986"/>
                  </a:cubicBezTo>
                  <a:cubicBezTo>
                    <a:pt x="15288" y="15986"/>
                    <a:pt x="16239" y="15352"/>
                    <a:pt x="16239" y="15352"/>
                  </a:cubicBezTo>
                  <a:cubicBezTo>
                    <a:pt x="20942" y="12201"/>
                    <a:pt x="12512" y="7587"/>
                    <a:pt x="9939" y="5857"/>
                  </a:cubicBezTo>
                  <a:cubicBezTo>
                    <a:pt x="7410" y="4082"/>
                    <a:pt x="2485" y="0"/>
                    <a:pt x="24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0"/>
            <p:cNvSpPr/>
            <p:nvPr/>
          </p:nvSpPr>
          <p:spPr>
            <a:xfrm>
              <a:off x="4002425" y="2942350"/>
              <a:ext cx="382700" cy="339725"/>
            </a:xfrm>
            <a:custGeom>
              <a:rect b="b" l="l" r="r" t="t"/>
              <a:pathLst>
                <a:path extrusionOk="0" h="13589" w="15308">
                  <a:moveTo>
                    <a:pt x="222" y="0"/>
                  </a:moveTo>
                  <a:cubicBezTo>
                    <a:pt x="89" y="311"/>
                    <a:pt x="0" y="666"/>
                    <a:pt x="0" y="1021"/>
                  </a:cubicBezTo>
                  <a:cubicBezTo>
                    <a:pt x="755" y="1731"/>
                    <a:pt x="7365" y="9495"/>
                    <a:pt x="10427" y="12157"/>
                  </a:cubicBezTo>
                  <a:cubicBezTo>
                    <a:pt x="11673" y="13261"/>
                    <a:pt x="12882" y="13589"/>
                    <a:pt x="13871" y="13589"/>
                  </a:cubicBezTo>
                  <a:cubicBezTo>
                    <a:pt x="14432" y="13589"/>
                    <a:pt x="14922" y="13483"/>
                    <a:pt x="15307" y="13355"/>
                  </a:cubicBezTo>
                  <a:cubicBezTo>
                    <a:pt x="9806" y="10560"/>
                    <a:pt x="2884" y="3062"/>
                    <a:pt x="222" y="0"/>
                  </a:cubicBezTo>
                  <a:close/>
                </a:path>
              </a:pathLst>
            </a:custGeom>
            <a:solidFill>
              <a:srgbClr val="C7D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0"/>
            <p:cNvSpPr/>
            <p:nvPr/>
          </p:nvSpPr>
          <p:spPr>
            <a:xfrm>
              <a:off x="4286375" y="3066925"/>
              <a:ext cx="672200" cy="250250"/>
            </a:xfrm>
            <a:custGeom>
              <a:rect b="b" l="l" r="r" t="t"/>
              <a:pathLst>
                <a:path extrusionOk="0" h="10010" w="26888">
                  <a:moveTo>
                    <a:pt x="22274" y="1"/>
                  </a:moveTo>
                  <a:cubicBezTo>
                    <a:pt x="19512" y="1"/>
                    <a:pt x="10738" y="2471"/>
                    <a:pt x="10738" y="2471"/>
                  </a:cubicBezTo>
                  <a:cubicBezTo>
                    <a:pt x="10738" y="2471"/>
                    <a:pt x="4925" y="2471"/>
                    <a:pt x="2485" y="4157"/>
                  </a:cubicBezTo>
                  <a:cubicBezTo>
                    <a:pt x="1" y="5887"/>
                    <a:pt x="577" y="8372"/>
                    <a:pt x="2751" y="9348"/>
                  </a:cubicBezTo>
                  <a:cubicBezTo>
                    <a:pt x="3907" y="9867"/>
                    <a:pt x="8682" y="10010"/>
                    <a:pt x="13164" y="10010"/>
                  </a:cubicBezTo>
                  <a:cubicBezTo>
                    <a:pt x="17117" y="10010"/>
                    <a:pt x="20841" y="9898"/>
                    <a:pt x="21652" y="9836"/>
                  </a:cubicBezTo>
                  <a:cubicBezTo>
                    <a:pt x="24048" y="9525"/>
                    <a:pt x="25911" y="7706"/>
                    <a:pt x="26311" y="5355"/>
                  </a:cubicBezTo>
                  <a:cubicBezTo>
                    <a:pt x="26888" y="2427"/>
                    <a:pt x="24847" y="741"/>
                    <a:pt x="22894" y="75"/>
                  </a:cubicBezTo>
                  <a:cubicBezTo>
                    <a:pt x="22753" y="24"/>
                    <a:pt x="22542" y="1"/>
                    <a:pt x="222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0"/>
            <p:cNvSpPr/>
            <p:nvPr/>
          </p:nvSpPr>
          <p:spPr>
            <a:xfrm>
              <a:off x="4301900" y="3190800"/>
              <a:ext cx="643375" cy="126375"/>
            </a:xfrm>
            <a:custGeom>
              <a:rect b="b" l="l" r="r" t="t"/>
              <a:pathLst>
                <a:path extrusionOk="0" h="5055" w="25735">
                  <a:moveTo>
                    <a:pt x="25734" y="1"/>
                  </a:moveTo>
                  <a:lnTo>
                    <a:pt x="25734" y="1"/>
                  </a:lnTo>
                  <a:cubicBezTo>
                    <a:pt x="24403" y="1820"/>
                    <a:pt x="22273" y="2885"/>
                    <a:pt x="20011" y="2885"/>
                  </a:cubicBezTo>
                  <a:cubicBezTo>
                    <a:pt x="17663" y="2977"/>
                    <a:pt x="14853" y="3023"/>
                    <a:pt x="12245" y="3023"/>
                  </a:cubicBezTo>
                  <a:cubicBezTo>
                    <a:pt x="8594" y="3023"/>
                    <a:pt x="5340" y="2933"/>
                    <a:pt x="4304" y="2751"/>
                  </a:cubicBezTo>
                  <a:cubicBezTo>
                    <a:pt x="2929" y="2396"/>
                    <a:pt x="1598" y="1864"/>
                    <a:pt x="311" y="1199"/>
                  </a:cubicBezTo>
                  <a:lnTo>
                    <a:pt x="311" y="1199"/>
                  </a:lnTo>
                  <a:cubicBezTo>
                    <a:pt x="1" y="2485"/>
                    <a:pt x="711" y="3772"/>
                    <a:pt x="2130" y="4393"/>
                  </a:cubicBezTo>
                  <a:cubicBezTo>
                    <a:pt x="3286" y="4912"/>
                    <a:pt x="8061" y="5055"/>
                    <a:pt x="12543" y="5055"/>
                  </a:cubicBezTo>
                  <a:cubicBezTo>
                    <a:pt x="16496" y="5055"/>
                    <a:pt x="20220" y="4943"/>
                    <a:pt x="21031" y="4881"/>
                  </a:cubicBezTo>
                  <a:cubicBezTo>
                    <a:pt x="23427" y="4570"/>
                    <a:pt x="25290" y="2751"/>
                    <a:pt x="25690" y="400"/>
                  </a:cubicBezTo>
                  <a:cubicBezTo>
                    <a:pt x="25734" y="267"/>
                    <a:pt x="25734" y="134"/>
                    <a:pt x="25734" y="1"/>
                  </a:cubicBezTo>
                  <a:close/>
                </a:path>
              </a:pathLst>
            </a:custGeom>
            <a:solidFill>
              <a:srgbClr val="C7D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0"/>
            <p:cNvSpPr/>
            <p:nvPr/>
          </p:nvSpPr>
          <p:spPr>
            <a:xfrm>
              <a:off x="3653025" y="4830200"/>
              <a:ext cx="376050" cy="218300"/>
            </a:xfrm>
            <a:custGeom>
              <a:rect b="b" l="l" r="r" t="t"/>
              <a:pathLst>
                <a:path extrusionOk="0" h="8732" w="15042">
                  <a:moveTo>
                    <a:pt x="1376" y="0"/>
                  </a:moveTo>
                  <a:cubicBezTo>
                    <a:pt x="1376" y="0"/>
                    <a:pt x="0" y="932"/>
                    <a:pt x="1287" y="3151"/>
                  </a:cubicBezTo>
                  <a:cubicBezTo>
                    <a:pt x="2574" y="5369"/>
                    <a:pt x="3683" y="3994"/>
                    <a:pt x="6567" y="6212"/>
                  </a:cubicBezTo>
                  <a:cubicBezTo>
                    <a:pt x="9121" y="8147"/>
                    <a:pt x="10224" y="8732"/>
                    <a:pt x="11495" y="8732"/>
                  </a:cubicBezTo>
                  <a:cubicBezTo>
                    <a:pt x="11681" y="8732"/>
                    <a:pt x="11870" y="8719"/>
                    <a:pt x="12069" y="8697"/>
                  </a:cubicBezTo>
                  <a:cubicBezTo>
                    <a:pt x="13577" y="8519"/>
                    <a:pt x="14509" y="7765"/>
                    <a:pt x="14775" y="6922"/>
                  </a:cubicBezTo>
                  <a:cubicBezTo>
                    <a:pt x="15041" y="6035"/>
                    <a:pt x="14287" y="4615"/>
                    <a:pt x="14287" y="4615"/>
                  </a:cubicBezTo>
                  <a:lnTo>
                    <a:pt x="1376" y="0"/>
                  </a:lnTo>
                  <a:close/>
                </a:path>
              </a:pathLst>
            </a:custGeom>
            <a:solidFill>
              <a:srgbClr val="94A3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0"/>
            <p:cNvSpPr/>
            <p:nvPr/>
          </p:nvSpPr>
          <p:spPr>
            <a:xfrm>
              <a:off x="3676325" y="4795250"/>
              <a:ext cx="343800" cy="223625"/>
            </a:xfrm>
            <a:custGeom>
              <a:rect b="b" l="l" r="r" t="t"/>
              <a:pathLst>
                <a:path extrusionOk="0" h="8945" w="13752">
                  <a:moveTo>
                    <a:pt x="2334" y="0"/>
                  </a:moveTo>
                  <a:cubicBezTo>
                    <a:pt x="1577" y="0"/>
                    <a:pt x="848" y="338"/>
                    <a:pt x="355" y="955"/>
                  </a:cubicBezTo>
                  <a:cubicBezTo>
                    <a:pt x="0" y="1487"/>
                    <a:pt x="178" y="3528"/>
                    <a:pt x="932" y="4194"/>
                  </a:cubicBezTo>
                  <a:cubicBezTo>
                    <a:pt x="1731" y="4904"/>
                    <a:pt x="5990" y="6545"/>
                    <a:pt x="6655" y="7388"/>
                  </a:cubicBezTo>
                  <a:cubicBezTo>
                    <a:pt x="7365" y="8231"/>
                    <a:pt x="8474" y="8852"/>
                    <a:pt x="10427" y="8941"/>
                  </a:cubicBezTo>
                  <a:cubicBezTo>
                    <a:pt x="10485" y="8944"/>
                    <a:pt x="10543" y="8945"/>
                    <a:pt x="10601" y="8945"/>
                  </a:cubicBezTo>
                  <a:cubicBezTo>
                    <a:pt x="12460" y="8945"/>
                    <a:pt x="13752" y="7579"/>
                    <a:pt x="13665" y="6590"/>
                  </a:cubicBezTo>
                  <a:cubicBezTo>
                    <a:pt x="13355" y="4371"/>
                    <a:pt x="12734" y="1487"/>
                    <a:pt x="12734" y="1487"/>
                  </a:cubicBezTo>
                  <a:cubicBezTo>
                    <a:pt x="12734" y="1487"/>
                    <a:pt x="11562" y="2091"/>
                    <a:pt x="9376" y="2091"/>
                  </a:cubicBezTo>
                  <a:cubicBezTo>
                    <a:pt x="9119" y="2091"/>
                    <a:pt x="8848" y="2083"/>
                    <a:pt x="8563" y="2064"/>
                  </a:cubicBezTo>
                  <a:cubicBezTo>
                    <a:pt x="5812" y="1887"/>
                    <a:pt x="4703" y="777"/>
                    <a:pt x="3328" y="201"/>
                  </a:cubicBezTo>
                  <a:cubicBezTo>
                    <a:pt x="3003" y="65"/>
                    <a:pt x="2666" y="0"/>
                    <a:pt x="2334" y="0"/>
                  </a:cubicBezTo>
                  <a:close/>
                </a:path>
              </a:pathLst>
            </a:custGeom>
            <a:solidFill>
              <a:srgbClr val="38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0"/>
            <p:cNvSpPr/>
            <p:nvPr/>
          </p:nvSpPr>
          <p:spPr>
            <a:xfrm>
              <a:off x="3992450" y="4644975"/>
              <a:ext cx="376025" cy="218300"/>
            </a:xfrm>
            <a:custGeom>
              <a:rect b="b" l="l" r="r" t="t"/>
              <a:pathLst>
                <a:path extrusionOk="0" h="8732" w="15041">
                  <a:moveTo>
                    <a:pt x="1331" y="0"/>
                  </a:moveTo>
                  <a:cubicBezTo>
                    <a:pt x="1331" y="0"/>
                    <a:pt x="0" y="932"/>
                    <a:pt x="1242" y="3150"/>
                  </a:cubicBezTo>
                  <a:cubicBezTo>
                    <a:pt x="2529" y="5369"/>
                    <a:pt x="3638" y="3993"/>
                    <a:pt x="6566" y="6212"/>
                  </a:cubicBezTo>
                  <a:cubicBezTo>
                    <a:pt x="9082" y="8147"/>
                    <a:pt x="10214" y="8731"/>
                    <a:pt x="11463" y="8731"/>
                  </a:cubicBezTo>
                  <a:cubicBezTo>
                    <a:pt x="11646" y="8731"/>
                    <a:pt x="11831" y="8719"/>
                    <a:pt x="12024" y="8696"/>
                  </a:cubicBezTo>
                  <a:cubicBezTo>
                    <a:pt x="13577" y="8519"/>
                    <a:pt x="14508" y="7764"/>
                    <a:pt x="14775" y="6921"/>
                  </a:cubicBezTo>
                  <a:cubicBezTo>
                    <a:pt x="15041" y="6034"/>
                    <a:pt x="14242" y="4614"/>
                    <a:pt x="14242" y="4614"/>
                  </a:cubicBezTo>
                  <a:lnTo>
                    <a:pt x="1331" y="0"/>
                  </a:lnTo>
                  <a:close/>
                </a:path>
              </a:pathLst>
            </a:custGeom>
            <a:solidFill>
              <a:srgbClr val="94A3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0"/>
            <p:cNvSpPr/>
            <p:nvPr/>
          </p:nvSpPr>
          <p:spPr>
            <a:xfrm>
              <a:off x="4015725" y="4608925"/>
              <a:ext cx="343825" cy="224725"/>
            </a:xfrm>
            <a:custGeom>
              <a:rect b="b" l="l" r="r" t="t"/>
              <a:pathLst>
                <a:path extrusionOk="0" h="8989" w="13753">
                  <a:moveTo>
                    <a:pt x="2343" y="0"/>
                  </a:moveTo>
                  <a:cubicBezTo>
                    <a:pt x="1580" y="0"/>
                    <a:pt x="838" y="348"/>
                    <a:pt x="311" y="998"/>
                  </a:cubicBezTo>
                  <a:cubicBezTo>
                    <a:pt x="1" y="1531"/>
                    <a:pt x="134" y="3572"/>
                    <a:pt x="932" y="4282"/>
                  </a:cubicBezTo>
                  <a:cubicBezTo>
                    <a:pt x="1687" y="4947"/>
                    <a:pt x="5990" y="6589"/>
                    <a:pt x="6656" y="7476"/>
                  </a:cubicBezTo>
                  <a:cubicBezTo>
                    <a:pt x="7321" y="8319"/>
                    <a:pt x="8475" y="8896"/>
                    <a:pt x="10427" y="8985"/>
                  </a:cubicBezTo>
                  <a:cubicBezTo>
                    <a:pt x="10488" y="8987"/>
                    <a:pt x="10547" y="8989"/>
                    <a:pt x="10606" y="8989"/>
                  </a:cubicBezTo>
                  <a:cubicBezTo>
                    <a:pt x="12463" y="8989"/>
                    <a:pt x="13752" y="7666"/>
                    <a:pt x="13666" y="6677"/>
                  </a:cubicBezTo>
                  <a:cubicBezTo>
                    <a:pt x="13311" y="4459"/>
                    <a:pt x="12734" y="1531"/>
                    <a:pt x="12734" y="1531"/>
                  </a:cubicBezTo>
                  <a:cubicBezTo>
                    <a:pt x="12734" y="1531"/>
                    <a:pt x="11510" y="2124"/>
                    <a:pt x="9198" y="2124"/>
                  </a:cubicBezTo>
                  <a:cubicBezTo>
                    <a:pt x="8982" y="2124"/>
                    <a:pt x="8755" y="2119"/>
                    <a:pt x="8519" y="2108"/>
                  </a:cubicBezTo>
                  <a:cubicBezTo>
                    <a:pt x="5813" y="1930"/>
                    <a:pt x="4704" y="821"/>
                    <a:pt x="3328" y="200"/>
                  </a:cubicBezTo>
                  <a:cubicBezTo>
                    <a:pt x="3007" y="66"/>
                    <a:pt x="2673" y="0"/>
                    <a:pt x="2343" y="0"/>
                  </a:cubicBezTo>
                  <a:close/>
                </a:path>
              </a:pathLst>
            </a:custGeom>
            <a:solidFill>
              <a:srgbClr val="38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60"/>
            <p:cNvSpPr/>
            <p:nvPr/>
          </p:nvSpPr>
          <p:spPr>
            <a:xfrm>
              <a:off x="4028900" y="3861600"/>
              <a:ext cx="317400" cy="850900"/>
            </a:xfrm>
            <a:custGeom>
              <a:rect b="b" l="l" r="r" t="t"/>
              <a:pathLst>
                <a:path extrusionOk="0" h="34036" w="12696">
                  <a:moveTo>
                    <a:pt x="6557" y="1"/>
                  </a:moveTo>
                  <a:cubicBezTo>
                    <a:pt x="4290" y="1"/>
                    <a:pt x="1" y="868"/>
                    <a:pt x="1559" y="7731"/>
                  </a:cubicBezTo>
                  <a:lnTo>
                    <a:pt x="1559" y="7776"/>
                  </a:lnTo>
                  <a:cubicBezTo>
                    <a:pt x="2269" y="13233"/>
                    <a:pt x="4975" y="27608"/>
                    <a:pt x="5463" y="32622"/>
                  </a:cubicBezTo>
                  <a:cubicBezTo>
                    <a:pt x="5463" y="32622"/>
                    <a:pt x="6360" y="34036"/>
                    <a:pt x="8914" y="34036"/>
                  </a:cubicBezTo>
                  <a:cubicBezTo>
                    <a:pt x="9257" y="34036"/>
                    <a:pt x="9629" y="34010"/>
                    <a:pt x="10033" y="33953"/>
                  </a:cubicBezTo>
                  <a:lnTo>
                    <a:pt x="11631" y="33287"/>
                  </a:lnTo>
                  <a:cubicBezTo>
                    <a:pt x="12296" y="33021"/>
                    <a:pt x="12695" y="32311"/>
                    <a:pt x="12607" y="31601"/>
                  </a:cubicBezTo>
                  <a:cubicBezTo>
                    <a:pt x="12252" y="28850"/>
                    <a:pt x="11497" y="21885"/>
                    <a:pt x="11852" y="17758"/>
                  </a:cubicBezTo>
                  <a:cubicBezTo>
                    <a:pt x="12296" y="12523"/>
                    <a:pt x="10921" y="9328"/>
                    <a:pt x="10921" y="9328"/>
                  </a:cubicBezTo>
                  <a:cubicBezTo>
                    <a:pt x="11054" y="7643"/>
                    <a:pt x="11276" y="1697"/>
                    <a:pt x="7859" y="100"/>
                  </a:cubicBezTo>
                  <a:cubicBezTo>
                    <a:pt x="7859" y="100"/>
                    <a:pt x="7324" y="1"/>
                    <a:pt x="65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0"/>
            <p:cNvSpPr/>
            <p:nvPr/>
          </p:nvSpPr>
          <p:spPr>
            <a:xfrm>
              <a:off x="3711800" y="3852850"/>
              <a:ext cx="1265625" cy="1044850"/>
            </a:xfrm>
            <a:custGeom>
              <a:rect b="b" l="l" r="r" t="t"/>
              <a:pathLst>
                <a:path extrusionOk="0" h="41794" w="50625">
                  <a:moveTo>
                    <a:pt x="41630" y="1"/>
                  </a:moveTo>
                  <a:cubicBezTo>
                    <a:pt x="33775" y="1"/>
                    <a:pt x="21209" y="2979"/>
                    <a:pt x="21209" y="2979"/>
                  </a:cubicBezTo>
                  <a:lnTo>
                    <a:pt x="20321" y="4798"/>
                  </a:lnTo>
                  <a:cubicBezTo>
                    <a:pt x="20321" y="4798"/>
                    <a:pt x="6301" y="5508"/>
                    <a:pt x="2530" y="9590"/>
                  </a:cubicBezTo>
                  <a:cubicBezTo>
                    <a:pt x="2530" y="9590"/>
                    <a:pt x="1" y="10033"/>
                    <a:pt x="711" y="15535"/>
                  </a:cubicBezTo>
                  <a:cubicBezTo>
                    <a:pt x="1376" y="20992"/>
                    <a:pt x="4127" y="35323"/>
                    <a:pt x="4571" y="40337"/>
                  </a:cubicBezTo>
                  <a:cubicBezTo>
                    <a:pt x="4571" y="40337"/>
                    <a:pt x="5473" y="41794"/>
                    <a:pt x="8043" y="41794"/>
                  </a:cubicBezTo>
                  <a:cubicBezTo>
                    <a:pt x="8380" y="41794"/>
                    <a:pt x="8745" y="41769"/>
                    <a:pt x="9141" y="41712"/>
                  </a:cubicBezTo>
                  <a:lnTo>
                    <a:pt x="10782" y="41047"/>
                  </a:lnTo>
                  <a:cubicBezTo>
                    <a:pt x="11404" y="40780"/>
                    <a:pt x="11803" y="40071"/>
                    <a:pt x="11714" y="39405"/>
                  </a:cubicBezTo>
                  <a:cubicBezTo>
                    <a:pt x="11359" y="36610"/>
                    <a:pt x="10605" y="29644"/>
                    <a:pt x="10960" y="25518"/>
                  </a:cubicBezTo>
                  <a:cubicBezTo>
                    <a:pt x="11403" y="20283"/>
                    <a:pt x="10028" y="17088"/>
                    <a:pt x="10028" y="17088"/>
                  </a:cubicBezTo>
                  <a:lnTo>
                    <a:pt x="10028" y="17088"/>
                  </a:lnTo>
                  <a:cubicBezTo>
                    <a:pt x="14421" y="17975"/>
                    <a:pt x="18680" y="19262"/>
                    <a:pt x="22806" y="20992"/>
                  </a:cubicBezTo>
                  <a:cubicBezTo>
                    <a:pt x="24663" y="21753"/>
                    <a:pt x="26447" y="22047"/>
                    <a:pt x="28108" y="22047"/>
                  </a:cubicBezTo>
                  <a:cubicBezTo>
                    <a:pt x="32359" y="22047"/>
                    <a:pt x="35807" y="20118"/>
                    <a:pt x="37625" y="19129"/>
                  </a:cubicBezTo>
                  <a:cubicBezTo>
                    <a:pt x="38867" y="18552"/>
                    <a:pt x="39976" y="17753"/>
                    <a:pt x="41041" y="16866"/>
                  </a:cubicBezTo>
                  <a:cubicBezTo>
                    <a:pt x="43304" y="16733"/>
                    <a:pt x="45478" y="15846"/>
                    <a:pt x="47164" y="14382"/>
                  </a:cubicBezTo>
                  <a:cubicBezTo>
                    <a:pt x="50137" y="11853"/>
                    <a:pt x="50625" y="5242"/>
                    <a:pt x="47430" y="1382"/>
                  </a:cubicBezTo>
                  <a:cubicBezTo>
                    <a:pt x="46596" y="373"/>
                    <a:pt x="44407" y="1"/>
                    <a:pt x="41630" y="1"/>
                  </a:cubicBezTo>
                  <a:close/>
                </a:path>
              </a:pathLst>
            </a:custGeom>
            <a:solidFill>
              <a:srgbClr val="6D7B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0"/>
            <p:cNvSpPr/>
            <p:nvPr/>
          </p:nvSpPr>
          <p:spPr>
            <a:xfrm>
              <a:off x="4420600" y="2967725"/>
              <a:ext cx="316125" cy="258350"/>
            </a:xfrm>
            <a:custGeom>
              <a:rect b="b" l="l" r="r" t="t"/>
              <a:pathLst>
                <a:path extrusionOk="0" h="10334" w="12645">
                  <a:moveTo>
                    <a:pt x="6060" y="0"/>
                  </a:moveTo>
                  <a:cubicBezTo>
                    <a:pt x="2966" y="0"/>
                    <a:pt x="621" y="2180"/>
                    <a:pt x="621" y="2180"/>
                  </a:cubicBezTo>
                  <a:cubicBezTo>
                    <a:pt x="621" y="2180"/>
                    <a:pt x="1420" y="2401"/>
                    <a:pt x="2130" y="5374"/>
                  </a:cubicBezTo>
                  <a:cubicBezTo>
                    <a:pt x="2263" y="8391"/>
                    <a:pt x="0" y="9234"/>
                    <a:pt x="0" y="9234"/>
                  </a:cubicBezTo>
                  <a:cubicBezTo>
                    <a:pt x="2446" y="10029"/>
                    <a:pt x="4439" y="10334"/>
                    <a:pt x="6056" y="10334"/>
                  </a:cubicBezTo>
                  <a:cubicBezTo>
                    <a:pt x="11391" y="10334"/>
                    <a:pt x="12645" y="7016"/>
                    <a:pt x="12645" y="7016"/>
                  </a:cubicBezTo>
                  <a:cubicBezTo>
                    <a:pt x="9938" y="4975"/>
                    <a:pt x="7587" y="183"/>
                    <a:pt x="7587" y="183"/>
                  </a:cubicBezTo>
                  <a:cubicBezTo>
                    <a:pt x="7063" y="55"/>
                    <a:pt x="6552" y="0"/>
                    <a:pt x="6060" y="0"/>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0"/>
            <p:cNvSpPr/>
            <p:nvPr/>
          </p:nvSpPr>
          <p:spPr>
            <a:xfrm>
              <a:off x="4260875" y="3093125"/>
              <a:ext cx="786425" cy="1107675"/>
            </a:xfrm>
            <a:custGeom>
              <a:rect b="b" l="l" r="r" t="t"/>
              <a:pathLst>
                <a:path extrusionOk="0" h="44307" w="31457">
                  <a:moveTo>
                    <a:pt x="19335" y="1"/>
                  </a:moveTo>
                  <a:cubicBezTo>
                    <a:pt x="17798" y="1"/>
                    <a:pt x="16000" y="341"/>
                    <a:pt x="13932" y="1246"/>
                  </a:cubicBezTo>
                  <a:cubicBezTo>
                    <a:pt x="13932" y="1246"/>
                    <a:pt x="5058" y="4218"/>
                    <a:pt x="2529" y="8344"/>
                  </a:cubicBezTo>
                  <a:cubicBezTo>
                    <a:pt x="0" y="12426"/>
                    <a:pt x="488" y="16996"/>
                    <a:pt x="2307" y="23385"/>
                  </a:cubicBezTo>
                  <a:cubicBezTo>
                    <a:pt x="4126" y="29730"/>
                    <a:pt x="488" y="35453"/>
                    <a:pt x="1375" y="38870"/>
                  </a:cubicBezTo>
                  <a:cubicBezTo>
                    <a:pt x="2137" y="41662"/>
                    <a:pt x="6545" y="44307"/>
                    <a:pt x="13219" y="44307"/>
                  </a:cubicBezTo>
                  <a:cubicBezTo>
                    <a:pt x="14709" y="44307"/>
                    <a:pt x="16313" y="44175"/>
                    <a:pt x="18013" y="43883"/>
                  </a:cubicBezTo>
                  <a:cubicBezTo>
                    <a:pt x="27375" y="42242"/>
                    <a:pt x="28041" y="38603"/>
                    <a:pt x="28706" y="36562"/>
                  </a:cubicBezTo>
                  <a:cubicBezTo>
                    <a:pt x="29416" y="34521"/>
                    <a:pt x="26887" y="24716"/>
                    <a:pt x="29194" y="16730"/>
                  </a:cubicBezTo>
                  <a:cubicBezTo>
                    <a:pt x="31457" y="8788"/>
                    <a:pt x="26887" y="3286"/>
                    <a:pt x="25068" y="1911"/>
                  </a:cubicBezTo>
                  <a:cubicBezTo>
                    <a:pt x="23911" y="1037"/>
                    <a:pt x="22020" y="1"/>
                    <a:pt x="1933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0"/>
            <p:cNvSpPr/>
            <p:nvPr/>
          </p:nvSpPr>
          <p:spPr>
            <a:xfrm>
              <a:off x="4289700" y="3093450"/>
              <a:ext cx="757600" cy="1107350"/>
            </a:xfrm>
            <a:custGeom>
              <a:rect b="b" l="l" r="r" t="t"/>
              <a:pathLst>
                <a:path extrusionOk="0" h="44294" w="30304">
                  <a:moveTo>
                    <a:pt x="18134" y="1"/>
                  </a:moveTo>
                  <a:cubicBezTo>
                    <a:pt x="16605" y="1"/>
                    <a:pt x="14824" y="337"/>
                    <a:pt x="12779" y="1233"/>
                  </a:cubicBezTo>
                  <a:cubicBezTo>
                    <a:pt x="12779" y="1233"/>
                    <a:pt x="3905" y="4205"/>
                    <a:pt x="1376" y="8331"/>
                  </a:cubicBezTo>
                  <a:cubicBezTo>
                    <a:pt x="799" y="9263"/>
                    <a:pt x="356" y="10328"/>
                    <a:pt x="45" y="11393"/>
                  </a:cubicBezTo>
                  <a:cubicBezTo>
                    <a:pt x="1901" y="8987"/>
                    <a:pt x="4160" y="7267"/>
                    <a:pt x="6369" y="7267"/>
                  </a:cubicBezTo>
                  <a:cubicBezTo>
                    <a:pt x="8436" y="7267"/>
                    <a:pt x="10460" y="8774"/>
                    <a:pt x="12069" y="12635"/>
                  </a:cubicBezTo>
                  <a:cubicBezTo>
                    <a:pt x="14760" y="19095"/>
                    <a:pt x="9188" y="36418"/>
                    <a:pt x="3177" y="36418"/>
                  </a:cubicBezTo>
                  <a:cubicBezTo>
                    <a:pt x="2252" y="36418"/>
                    <a:pt x="1317" y="36008"/>
                    <a:pt x="400" y="35085"/>
                  </a:cubicBezTo>
                  <a:cubicBezTo>
                    <a:pt x="45" y="36328"/>
                    <a:pt x="1" y="37614"/>
                    <a:pt x="222" y="38857"/>
                  </a:cubicBezTo>
                  <a:cubicBezTo>
                    <a:pt x="984" y="41649"/>
                    <a:pt x="5392" y="44294"/>
                    <a:pt x="12066" y="44294"/>
                  </a:cubicBezTo>
                  <a:cubicBezTo>
                    <a:pt x="13556" y="44294"/>
                    <a:pt x="15160" y="44162"/>
                    <a:pt x="16860" y="43870"/>
                  </a:cubicBezTo>
                  <a:cubicBezTo>
                    <a:pt x="26222" y="42229"/>
                    <a:pt x="26888" y="38590"/>
                    <a:pt x="27598" y="36549"/>
                  </a:cubicBezTo>
                  <a:cubicBezTo>
                    <a:pt x="28263" y="34508"/>
                    <a:pt x="25734" y="24703"/>
                    <a:pt x="28041" y="16717"/>
                  </a:cubicBezTo>
                  <a:cubicBezTo>
                    <a:pt x="30304" y="8775"/>
                    <a:pt x="25778" y="3318"/>
                    <a:pt x="23959" y="1942"/>
                  </a:cubicBezTo>
                  <a:cubicBezTo>
                    <a:pt x="22767" y="1062"/>
                    <a:pt x="20849" y="1"/>
                    <a:pt x="181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0"/>
            <p:cNvSpPr/>
            <p:nvPr/>
          </p:nvSpPr>
          <p:spPr>
            <a:xfrm>
              <a:off x="4396175" y="3058800"/>
              <a:ext cx="368300" cy="186125"/>
            </a:xfrm>
            <a:custGeom>
              <a:rect b="b" l="l" r="r" t="t"/>
              <a:pathLst>
                <a:path extrusionOk="0" h="7445" w="14732">
                  <a:moveTo>
                    <a:pt x="12646" y="1"/>
                  </a:moveTo>
                  <a:cubicBezTo>
                    <a:pt x="12646" y="1"/>
                    <a:pt x="6346" y="2929"/>
                    <a:pt x="4127" y="3772"/>
                  </a:cubicBezTo>
                  <a:cubicBezTo>
                    <a:pt x="1909" y="4659"/>
                    <a:pt x="711" y="5147"/>
                    <a:pt x="711" y="5147"/>
                  </a:cubicBezTo>
                  <a:lnTo>
                    <a:pt x="1" y="6523"/>
                  </a:lnTo>
                  <a:cubicBezTo>
                    <a:pt x="1" y="6523"/>
                    <a:pt x="1465" y="7444"/>
                    <a:pt x="4964" y="7444"/>
                  </a:cubicBezTo>
                  <a:cubicBezTo>
                    <a:pt x="5942" y="7444"/>
                    <a:pt x="7078" y="7373"/>
                    <a:pt x="8387" y="7188"/>
                  </a:cubicBezTo>
                  <a:cubicBezTo>
                    <a:pt x="14376" y="6345"/>
                    <a:pt x="14731" y="2086"/>
                    <a:pt x="14199" y="1731"/>
                  </a:cubicBezTo>
                  <a:cubicBezTo>
                    <a:pt x="13622" y="1199"/>
                    <a:pt x="13134" y="622"/>
                    <a:pt x="126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0"/>
            <p:cNvSpPr/>
            <p:nvPr/>
          </p:nvSpPr>
          <p:spPr>
            <a:xfrm>
              <a:off x="4533725" y="4885650"/>
              <a:ext cx="342775" cy="86550"/>
            </a:xfrm>
            <a:custGeom>
              <a:rect b="b" l="l" r="r" t="t"/>
              <a:pathLst>
                <a:path extrusionOk="0" h="3462" w="13711">
                  <a:moveTo>
                    <a:pt x="10826" y="1"/>
                  </a:moveTo>
                  <a:lnTo>
                    <a:pt x="1" y="1776"/>
                  </a:lnTo>
                  <a:lnTo>
                    <a:pt x="2885" y="3462"/>
                  </a:lnTo>
                  <a:lnTo>
                    <a:pt x="13710" y="1687"/>
                  </a:lnTo>
                  <a:lnTo>
                    <a:pt x="108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0"/>
            <p:cNvSpPr/>
            <p:nvPr/>
          </p:nvSpPr>
          <p:spPr>
            <a:xfrm>
              <a:off x="4482700" y="4930025"/>
              <a:ext cx="123150" cy="72125"/>
            </a:xfrm>
            <a:custGeom>
              <a:rect b="b" l="l" r="r" t="t"/>
              <a:pathLst>
                <a:path extrusionOk="0" h="2885" w="4926">
                  <a:moveTo>
                    <a:pt x="2042" y="1"/>
                  </a:moveTo>
                  <a:lnTo>
                    <a:pt x="1" y="1199"/>
                  </a:lnTo>
                  <a:lnTo>
                    <a:pt x="2885" y="2885"/>
                  </a:lnTo>
                  <a:lnTo>
                    <a:pt x="4926" y="1687"/>
                  </a:lnTo>
                  <a:lnTo>
                    <a:pt x="20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0"/>
            <p:cNvSpPr/>
            <p:nvPr/>
          </p:nvSpPr>
          <p:spPr>
            <a:xfrm>
              <a:off x="4214275" y="5226175"/>
              <a:ext cx="72125" cy="73250"/>
            </a:xfrm>
            <a:custGeom>
              <a:rect b="b" l="l" r="r" t="t"/>
              <a:pathLst>
                <a:path extrusionOk="0" h="2930" w="2885">
                  <a:moveTo>
                    <a:pt x="1" y="1"/>
                  </a:moveTo>
                  <a:lnTo>
                    <a:pt x="1" y="1243"/>
                  </a:lnTo>
                  <a:lnTo>
                    <a:pt x="2885" y="2929"/>
                  </a:lnTo>
                  <a:lnTo>
                    <a:pt x="2885" y="168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0"/>
            <p:cNvSpPr/>
            <p:nvPr/>
          </p:nvSpPr>
          <p:spPr>
            <a:xfrm>
              <a:off x="4214275" y="4959975"/>
              <a:ext cx="340550" cy="308375"/>
            </a:xfrm>
            <a:custGeom>
              <a:rect b="b" l="l" r="r" t="t"/>
              <a:pathLst>
                <a:path extrusionOk="0" h="12335" w="13622">
                  <a:moveTo>
                    <a:pt x="10738" y="1"/>
                  </a:moveTo>
                  <a:lnTo>
                    <a:pt x="1" y="10649"/>
                  </a:lnTo>
                  <a:lnTo>
                    <a:pt x="2885" y="12335"/>
                  </a:lnTo>
                  <a:lnTo>
                    <a:pt x="13622" y="1687"/>
                  </a:lnTo>
                  <a:lnTo>
                    <a:pt x="107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0"/>
            <p:cNvSpPr/>
            <p:nvPr/>
          </p:nvSpPr>
          <p:spPr>
            <a:xfrm>
              <a:off x="4286375" y="4927800"/>
              <a:ext cx="590125" cy="371625"/>
            </a:xfrm>
            <a:custGeom>
              <a:rect b="b" l="l" r="r" t="t"/>
              <a:pathLst>
                <a:path extrusionOk="0" h="14865" w="23605">
                  <a:moveTo>
                    <a:pt x="23604" y="1"/>
                  </a:moveTo>
                  <a:lnTo>
                    <a:pt x="12779" y="1776"/>
                  </a:lnTo>
                  <a:lnTo>
                    <a:pt x="10738" y="2974"/>
                  </a:lnTo>
                  <a:lnTo>
                    <a:pt x="1" y="13622"/>
                  </a:lnTo>
                  <a:lnTo>
                    <a:pt x="1" y="14864"/>
                  </a:lnTo>
                  <a:lnTo>
                    <a:pt x="10738" y="5636"/>
                  </a:lnTo>
                  <a:lnTo>
                    <a:pt x="12779" y="4482"/>
                  </a:lnTo>
                  <a:lnTo>
                    <a:pt x="23604" y="1243"/>
                  </a:lnTo>
                  <a:lnTo>
                    <a:pt x="236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0"/>
            <p:cNvSpPr/>
            <p:nvPr/>
          </p:nvSpPr>
          <p:spPr>
            <a:xfrm>
              <a:off x="4203175" y="4885650"/>
              <a:ext cx="342775" cy="86550"/>
            </a:xfrm>
            <a:custGeom>
              <a:rect b="b" l="l" r="r" t="t"/>
              <a:pathLst>
                <a:path extrusionOk="0" h="3462" w="13711">
                  <a:moveTo>
                    <a:pt x="2885" y="1"/>
                  </a:moveTo>
                  <a:lnTo>
                    <a:pt x="1" y="1687"/>
                  </a:lnTo>
                  <a:lnTo>
                    <a:pt x="10827" y="3462"/>
                  </a:lnTo>
                  <a:lnTo>
                    <a:pt x="13711" y="1776"/>
                  </a:lnTo>
                  <a:lnTo>
                    <a:pt x="28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0"/>
            <p:cNvSpPr/>
            <p:nvPr/>
          </p:nvSpPr>
          <p:spPr>
            <a:xfrm>
              <a:off x="4473825" y="4930025"/>
              <a:ext cx="123150" cy="72125"/>
            </a:xfrm>
            <a:custGeom>
              <a:rect b="b" l="l" r="r" t="t"/>
              <a:pathLst>
                <a:path extrusionOk="0" h="2885" w="4926">
                  <a:moveTo>
                    <a:pt x="2885" y="1"/>
                  </a:moveTo>
                  <a:lnTo>
                    <a:pt x="1" y="1687"/>
                  </a:lnTo>
                  <a:lnTo>
                    <a:pt x="2042" y="2885"/>
                  </a:lnTo>
                  <a:lnTo>
                    <a:pt x="4926" y="1199"/>
                  </a:lnTo>
                  <a:lnTo>
                    <a:pt x="2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0"/>
            <p:cNvSpPr/>
            <p:nvPr/>
          </p:nvSpPr>
          <p:spPr>
            <a:xfrm>
              <a:off x="4792175" y="5226175"/>
              <a:ext cx="73225" cy="73250"/>
            </a:xfrm>
            <a:custGeom>
              <a:rect b="b" l="l" r="r" t="t"/>
              <a:pathLst>
                <a:path extrusionOk="0" h="2930" w="2929">
                  <a:moveTo>
                    <a:pt x="2929" y="1"/>
                  </a:moveTo>
                  <a:lnTo>
                    <a:pt x="0" y="1687"/>
                  </a:lnTo>
                  <a:lnTo>
                    <a:pt x="0" y="2929"/>
                  </a:lnTo>
                  <a:lnTo>
                    <a:pt x="2929" y="1243"/>
                  </a:lnTo>
                  <a:lnTo>
                    <a:pt x="2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0"/>
            <p:cNvSpPr/>
            <p:nvPr/>
          </p:nvSpPr>
          <p:spPr>
            <a:xfrm>
              <a:off x="4524850" y="4959975"/>
              <a:ext cx="340550" cy="308375"/>
            </a:xfrm>
            <a:custGeom>
              <a:rect b="b" l="l" r="r" t="t"/>
              <a:pathLst>
                <a:path extrusionOk="0" h="12335" w="13622">
                  <a:moveTo>
                    <a:pt x="2885" y="1"/>
                  </a:moveTo>
                  <a:lnTo>
                    <a:pt x="1" y="1687"/>
                  </a:lnTo>
                  <a:lnTo>
                    <a:pt x="10693" y="12335"/>
                  </a:lnTo>
                  <a:lnTo>
                    <a:pt x="13622" y="10649"/>
                  </a:lnTo>
                  <a:lnTo>
                    <a:pt x="2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0"/>
            <p:cNvSpPr/>
            <p:nvPr/>
          </p:nvSpPr>
          <p:spPr>
            <a:xfrm>
              <a:off x="4203175" y="4927800"/>
              <a:ext cx="589025" cy="371625"/>
            </a:xfrm>
            <a:custGeom>
              <a:rect b="b" l="l" r="r" t="t"/>
              <a:pathLst>
                <a:path extrusionOk="0" h="14865" w="23561">
                  <a:moveTo>
                    <a:pt x="1" y="1"/>
                  </a:moveTo>
                  <a:lnTo>
                    <a:pt x="1" y="1243"/>
                  </a:lnTo>
                  <a:lnTo>
                    <a:pt x="10827" y="4482"/>
                  </a:lnTo>
                  <a:lnTo>
                    <a:pt x="12868" y="5636"/>
                  </a:lnTo>
                  <a:lnTo>
                    <a:pt x="23560" y="14864"/>
                  </a:lnTo>
                  <a:lnTo>
                    <a:pt x="23560" y="13622"/>
                  </a:lnTo>
                  <a:lnTo>
                    <a:pt x="12868" y="2974"/>
                  </a:lnTo>
                  <a:lnTo>
                    <a:pt x="10827" y="177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0"/>
            <p:cNvSpPr/>
            <p:nvPr/>
          </p:nvSpPr>
          <p:spPr>
            <a:xfrm>
              <a:off x="4203175" y="4885650"/>
              <a:ext cx="342775" cy="86550"/>
            </a:xfrm>
            <a:custGeom>
              <a:rect b="b" l="l" r="r" t="t"/>
              <a:pathLst>
                <a:path extrusionOk="0" h="3462" w="13711">
                  <a:moveTo>
                    <a:pt x="2885" y="1"/>
                  </a:moveTo>
                  <a:lnTo>
                    <a:pt x="1" y="1687"/>
                  </a:lnTo>
                  <a:lnTo>
                    <a:pt x="10827" y="3462"/>
                  </a:lnTo>
                  <a:lnTo>
                    <a:pt x="13711" y="1776"/>
                  </a:lnTo>
                  <a:lnTo>
                    <a:pt x="288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0"/>
            <p:cNvSpPr/>
            <p:nvPr/>
          </p:nvSpPr>
          <p:spPr>
            <a:xfrm>
              <a:off x="4473825" y="4930025"/>
              <a:ext cx="123150" cy="72125"/>
            </a:xfrm>
            <a:custGeom>
              <a:rect b="b" l="l" r="r" t="t"/>
              <a:pathLst>
                <a:path extrusionOk="0" h="2885" w="4926">
                  <a:moveTo>
                    <a:pt x="2885" y="1"/>
                  </a:moveTo>
                  <a:lnTo>
                    <a:pt x="1" y="1687"/>
                  </a:lnTo>
                  <a:lnTo>
                    <a:pt x="2042" y="2885"/>
                  </a:lnTo>
                  <a:lnTo>
                    <a:pt x="4926" y="1199"/>
                  </a:lnTo>
                  <a:lnTo>
                    <a:pt x="2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0"/>
            <p:cNvSpPr/>
            <p:nvPr/>
          </p:nvSpPr>
          <p:spPr>
            <a:xfrm>
              <a:off x="4792175" y="5226175"/>
              <a:ext cx="73225" cy="73250"/>
            </a:xfrm>
            <a:custGeom>
              <a:rect b="b" l="l" r="r" t="t"/>
              <a:pathLst>
                <a:path extrusionOk="0" h="2930" w="2929">
                  <a:moveTo>
                    <a:pt x="2929" y="1"/>
                  </a:moveTo>
                  <a:lnTo>
                    <a:pt x="0" y="1687"/>
                  </a:lnTo>
                  <a:lnTo>
                    <a:pt x="0" y="2929"/>
                  </a:lnTo>
                  <a:lnTo>
                    <a:pt x="2929" y="1243"/>
                  </a:lnTo>
                  <a:lnTo>
                    <a:pt x="2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0"/>
            <p:cNvSpPr/>
            <p:nvPr/>
          </p:nvSpPr>
          <p:spPr>
            <a:xfrm>
              <a:off x="4524850" y="4959975"/>
              <a:ext cx="340550" cy="308375"/>
            </a:xfrm>
            <a:custGeom>
              <a:rect b="b" l="l" r="r" t="t"/>
              <a:pathLst>
                <a:path extrusionOk="0" h="12335" w="13622">
                  <a:moveTo>
                    <a:pt x="2885" y="1"/>
                  </a:moveTo>
                  <a:lnTo>
                    <a:pt x="1" y="1687"/>
                  </a:lnTo>
                  <a:lnTo>
                    <a:pt x="10693" y="12335"/>
                  </a:lnTo>
                  <a:lnTo>
                    <a:pt x="13622" y="10649"/>
                  </a:lnTo>
                  <a:lnTo>
                    <a:pt x="28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0"/>
            <p:cNvSpPr/>
            <p:nvPr/>
          </p:nvSpPr>
          <p:spPr>
            <a:xfrm>
              <a:off x="4203175" y="4927800"/>
              <a:ext cx="589025" cy="371625"/>
            </a:xfrm>
            <a:custGeom>
              <a:rect b="b" l="l" r="r" t="t"/>
              <a:pathLst>
                <a:path extrusionOk="0" h="14865" w="23561">
                  <a:moveTo>
                    <a:pt x="1" y="1"/>
                  </a:moveTo>
                  <a:lnTo>
                    <a:pt x="1" y="1243"/>
                  </a:lnTo>
                  <a:lnTo>
                    <a:pt x="10827" y="4482"/>
                  </a:lnTo>
                  <a:lnTo>
                    <a:pt x="12868" y="5636"/>
                  </a:lnTo>
                  <a:lnTo>
                    <a:pt x="23560" y="14864"/>
                  </a:lnTo>
                  <a:lnTo>
                    <a:pt x="23560" y="13622"/>
                  </a:lnTo>
                  <a:lnTo>
                    <a:pt x="12868" y="2974"/>
                  </a:lnTo>
                  <a:lnTo>
                    <a:pt x="10827" y="177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0"/>
            <p:cNvSpPr/>
            <p:nvPr/>
          </p:nvSpPr>
          <p:spPr>
            <a:xfrm>
              <a:off x="4534825" y="4658275"/>
              <a:ext cx="54375" cy="336100"/>
            </a:xfrm>
            <a:custGeom>
              <a:rect b="b" l="l" r="r" t="t"/>
              <a:pathLst>
                <a:path extrusionOk="0" h="13444" w="2175">
                  <a:moveTo>
                    <a:pt x="2175" y="0"/>
                  </a:moveTo>
                  <a:lnTo>
                    <a:pt x="45" y="1243"/>
                  </a:lnTo>
                  <a:lnTo>
                    <a:pt x="1" y="13444"/>
                  </a:lnTo>
                  <a:lnTo>
                    <a:pt x="2131" y="12202"/>
                  </a:lnTo>
                  <a:lnTo>
                    <a:pt x="21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0"/>
            <p:cNvSpPr/>
            <p:nvPr/>
          </p:nvSpPr>
          <p:spPr>
            <a:xfrm>
              <a:off x="4481600" y="4658275"/>
              <a:ext cx="54375" cy="336100"/>
            </a:xfrm>
            <a:custGeom>
              <a:rect b="b" l="l" r="r" t="t"/>
              <a:pathLst>
                <a:path extrusionOk="0" h="13444" w="2175">
                  <a:moveTo>
                    <a:pt x="45" y="0"/>
                  </a:moveTo>
                  <a:lnTo>
                    <a:pt x="0" y="12202"/>
                  </a:lnTo>
                  <a:lnTo>
                    <a:pt x="2130" y="13444"/>
                  </a:lnTo>
                  <a:lnTo>
                    <a:pt x="2174" y="1243"/>
                  </a:lnTo>
                  <a:lnTo>
                    <a:pt x="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0"/>
            <p:cNvSpPr/>
            <p:nvPr/>
          </p:nvSpPr>
          <p:spPr>
            <a:xfrm>
              <a:off x="4482700" y="4627225"/>
              <a:ext cx="106500" cy="62125"/>
            </a:xfrm>
            <a:custGeom>
              <a:rect b="b" l="l" r="r" t="t"/>
              <a:pathLst>
                <a:path extrusionOk="0" h="2485" w="4260">
                  <a:moveTo>
                    <a:pt x="2130" y="0"/>
                  </a:moveTo>
                  <a:lnTo>
                    <a:pt x="1" y="1242"/>
                  </a:lnTo>
                  <a:lnTo>
                    <a:pt x="2130" y="2485"/>
                  </a:lnTo>
                  <a:lnTo>
                    <a:pt x="4260" y="1242"/>
                  </a:lnTo>
                  <a:lnTo>
                    <a:pt x="2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0"/>
            <p:cNvSpPr/>
            <p:nvPr/>
          </p:nvSpPr>
          <p:spPr>
            <a:xfrm>
              <a:off x="3809475" y="3398325"/>
              <a:ext cx="1506250" cy="1371800"/>
            </a:xfrm>
            <a:custGeom>
              <a:rect b="b" l="l" r="r" t="t"/>
              <a:pathLst>
                <a:path extrusionOk="0" h="54872" w="60250">
                  <a:moveTo>
                    <a:pt x="56135" y="1"/>
                  </a:moveTo>
                  <a:cubicBezTo>
                    <a:pt x="55811" y="1"/>
                    <a:pt x="55478" y="56"/>
                    <a:pt x="55148" y="174"/>
                  </a:cubicBezTo>
                  <a:cubicBezTo>
                    <a:pt x="46984" y="3058"/>
                    <a:pt x="28216" y="9846"/>
                    <a:pt x="27018" y="12242"/>
                  </a:cubicBezTo>
                  <a:cubicBezTo>
                    <a:pt x="25865" y="14549"/>
                    <a:pt x="22182" y="27371"/>
                    <a:pt x="20363" y="33760"/>
                  </a:cubicBezTo>
                  <a:cubicBezTo>
                    <a:pt x="19983" y="35090"/>
                    <a:pt x="18790" y="35901"/>
                    <a:pt x="17540" y="35901"/>
                  </a:cubicBezTo>
                  <a:cubicBezTo>
                    <a:pt x="17039" y="35901"/>
                    <a:pt x="16529" y="35770"/>
                    <a:pt x="16060" y="35491"/>
                  </a:cubicBezTo>
                  <a:lnTo>
                    <a:pt x="4701" y="28836"/>
                  </a:lnTo>
                  <a:cubicBezTo>
                    <a:pt x="4217" y="28543"/>
                    <a:pt x="3705" y="28411"/>
                    <a:pt x="3208" y="28411"/>
                  </a:cubicBezTo>
                  <a:cubicBezTo>
                    <a:pt x="1519" y="28411"/>
                    <a:pt x="0" y="29933"/>
                    <a:pt x="309" y="31853"/>
                  </a:cubicBezTo>
                  <a:lnTo>
                    <a:pt x="2084" y="42767"/>
                  </a:lnTo>
                  <a:cubicBezTo>
                    <a:pt x="2261" y="43610"/>
                    <a:pt x="2749" y="44364"/>
                    <a:pt x="3548" y="44808"/>
                  </a:cubicBezTo>
                  <a:lnTo>
                    <a:pt x="15660" y="51774"/>
                  </a:lnTo>
                  <a:cubicBezTo>
                    <a:pt x="19247" y="53837"/>
                    <a:pt x="23243" y="54872"/>
                    <a:pt x="27242" y="54872"/>
                  </a:cubicBezTo>
                  <a:cubicBezTo>
                    <a:pt x="30811" y="54872"/>
                    <a:pt x="34382" y="54048"/>
                    <a:pt x="37667" y="52395"/>
                  </a:cubicBezTo>
                  <a:lnTo>
                    <a:pt x="47028" y="47736"/>
                  </a:lnTo>
                  <a:cubicBezTo>
                    <a:pt x="55192" y="43654"/>
                    <a:pt x="60250" y="35180"/>
                    <a:pt x="59895" y="26040"/>
                  </a:cubicBezTo>
                  <a:lnTo>
                    <a:pt x="59052" y="2836"/>
                  </a:lnTo>
                  <a:cubicBezTo>
                    <a:pt x="58979" y="1193"/>
                    <a:pt x="57644" y="1"/>
                    <a:pt x="5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0"/>
            <p:cNvSpPr/>
            <p:nvPr/>
          </p:nvSpPr>
          <p:spPr>
            <a:xfrm>
              <a:off x="3890400" y="3303950"/>
              <a:ext cx="626725" cy="387225"/>
            </a:xfrm>
            <a:custGeom>
              <a:rect b="b" l="l" r="r" t="t"/>
              <a:pathLst>
                <a:path extrusionOk="0" h="15489" w="25069">
                  <a:moveTo>
                    <a:pt x="19655" y="0"/>
                  </a:moveTo>
                  <a:cubicBezTo>
                    <a:pt x="17925" y="44"/>
                    <a:pt x="8963" y="6300"/>
                    <a:pt x="8963" y="6300"/>
                  </a:cubicBezTo>
                  <a:cubicBezTo>
                    <a:pt x="8963" y="6300"/>
                    <a:pt x="3505" y="8253"/>
                    <a:pt x="1731" y="10648"/>
                  </a:cubicBezTo>
                  <a:cubicBezTo>
                    <a:pt x="0" y="13089"/>
                    <a:pt x="1331" y="15263"/>
                    <a:pt x="3727" y="15485"/>
                  </a:cubicBezTo>
                  <a:cubicBezTo>
                    <a:pt x="3766" y="15487"/>
                    <a:pt x="3809" y="15489"/>
                    <a:pt x="3854" y="15489"/>
                  </a:cubicBezTo>
                  <a:cubicBezTo>
                    <a:pt x="6579" y="15489"/>
                    <a:pt x="20169" y="10326"/>
                    <a:pt x="21740" y="9628"/>
                  </a:cubicBezTo>
                  <a:cubicBezTo>
                    <a:pt x="23870" y="8563"/>
                    <a:pt x="25068" y="6212"/>
                    <a:pt x="24624" y="3905"/>
                  </a:cubicBezTo>
                  <a:cubicBezTo>
                    <a:pt x="24181" y="887"/>
                    <a:pt x="21696" y="0"/>
                    <a:pt x="19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0"/>
            <p:cNvSpPr/>
            <p:nvPr/>
          </p:nvSpPr>
          <p:spPr>
            <a:xfrm>
              <a:off x="3914800" y="3390450"/>
              <a:ext cx="602325" cy="299675"/>
            </a:xfrm>
            <a:custGeom>
              <a:rect b="b" l="l" r="r" t="t"/>
              <a:pathLst>
                <a:path extrusionOk="0" h="11987" w="24093">
                  <a:moveTo>
                    <a:pt x="23560" y="1"/>
                  </a:moveTo>
                  <a:cubicBezTo>
                    <a:pt x="22894" y="2175"/>
                    <a:pt x="21253" y="3861"/>
                    <a:pt x="19123" y="4615"/>
                  </a:cubicBezTo>
                  <a:cubicBezTo>
                    <a:pt x="13887" y="6700"/>
                    <a:pt x="6079" y="9451"/>
                    <a:pt x="4260" y="9717"/>
                  </a:cubicBezTo>
                  <a:cubicBezTo>
                    <a:pt x="3810" y="9746"/>
                    <a:pt x="3361" y="9760"/>
                    <a:pt x="2911" y="9760"/>
                  </a:cubicBezTo>
                  <a:cubicBezTo>
                    <a:pt x="1941" y="9760"/>
                    <a:pt x="971" y="9692"/>
                    <a:pt x="0" y="9540"/>
                  </a:cubicBezTo>
                  <a:lnTo>
                    <a:pt x="0" y="9540"/>
                  </a:lnTo>
                  <a:cubicBezTo>
                    <a:pt x="89" y="10871"/>
                    <a:pt x="1198" y="11847"/>
                    <a:pt x="2751" y="11980"/>
                  </a:cubicBezTo>
                  <a:cubicBezTo>
                    <a:pt x="2800" y="11985"/>
                    <a:pt x="2854" y="11987"/>
                    <a:pt x="2912" y="11987"/>
                  </a:cubicBezTo>
                  <a:cubicBezTo>
                    <a:pt x="5713" y="11987"/>
                    <a:pt x="19200" y="6863"/>
                    <a:pt x="20764" y="6168"/>
                  </a:cubicBezTo>
                  <a:cubicBezTo>
                    <a:pt x="22894" y="5103"/>
                    <a:pt x="24092" y="2752"/>
                    <a:pt x="23648" y="400"/>
                  </a:cubicBezTo>
                  <a:cubicBezTo>
                    <a:pt x="23648" y="267"/>
                    <a:pt x="23604" y="134"/>
                    <a:pt x="23560" y="1"/>
                  </a:cubicBezTo>
                  <a:close/>
                </a:path>
              </a:pathLst>
            </a:custGeom>
            <a:solidFill>
              <a:srgbClr val="C7D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0"/>
            <p:cNvSpPr/>
            <p:nvPr/>
          </p:nvSpPr>
          <p:spPr>
            <a:xfrm>
              <a:off x="3324700" y="3390825"/>
              <a:ext cx="225200" cy="149400"/>
            </a:xfrm>
            <a:custGeom>
              <a:rect b="b" l="l" r="r" t="t"/>
              <a:pathLst>
                <a:path extrusionOk="0" h="5976" w="9008">
                  <a:moveTo>
                    <a:pt x="4288" y="0"/>
                  </a:moveTo>
                  <a:cubicBezTo>
                    <a:pt x="4035" y="0"/>
                    <a:pt x="3736" y="35"/>
                    <a:pt x="3372" y="119"/>
                  </a:cubicBezTo>
                  <a:cubicBezTo>
                    <a:pt x="1642" y="518"/>
                    <a:pt x="1" y="2382"/>
                    <a:pt x="134" y="2737"/>
                  </a:cubicBezTo>
                  <a:cubicBezTo>
                    <a:pt x="175" y="2848"/>
                    <a:pt x="352" y="2885"/>
                    <a:pt x="582" y="2885"/>
                  </a:cubicBezTo>
                  <a:cubicBezTo>
                    <a:pt x="1046" y="2885"/>
                    <a:pt x="1727" y="2733"/>
                    <a:pt x="1950" y="2733"/>
                  </a:cubicBezTo>
                  <a:cubicBezTo>
                    <a:pt x="1969" y="2733"/>
                    <a:pt x="1985" y="2734"/>
                    <a:pt x="1997" y="2737"/>
                  </a:cubicBezTo>
                  <a:cubicBezTo>
                    <a:pt x="2219" y="2825"/>
                    <a:pt x="755" y="2958"/>
                    <a:pt x="577" y="3003"/>
                  </a:cubicBezTo>
                  <a:cubicBezTo>
                    <a:pt x="355" y="3092"/>
                    <a:pt x="89" y="3580"/>
                    <a:pt x="355" y="3713"/>
                  </a:cubicBezTo>
                  <a:cubicBezTo>
                    <a:pt x="394" y="3732"/>
                    <a:pt x="451" y="3740"/>
                    <a:pt x="524" y="3740"/>
                  </a:cubicBezTo>
                  <a:cubicBezTo>
                    <a:pt x="959" y="3740"/>
                    <a:pt x="1921" y="3447"/>
                    <a:pt x="2263" y="3447"/>
                  </a:cubicBezTo>
                  <a:cubicBezTo>
                    <a:pt x="2707" y="3447"/>
                    <a:pt x="3772" y="4600"/>
                    <a:pt x="4615" y="5088"/>
                  </a:cubicBezTo>
                  <a:cubicBezTo>
                    <a:pt x="5591" y="5487"/>
                    <a:pt x="6611" y="5798"/>
                    <a:pt x="7632" y="5976"/>
                  </a:cubicBezTo>
                  <a:cubicBezTo>
                    <a:pt x="8874" y="5443"/>
                    <a:pt x="9007" y="2604"/>
                    <a:pt x="9007" y="2604"/>
                  </a:cubicBezTo>
                  <a:cubicBezTo>
                    <a:pt x="8120" y="1938"/>
                    <a:pt x="7188" y="1317"/>
                    <a:pt x="6212" y="740"/>
                  </a:cubicBezTo>
                  <a:cubicBezTo>
                    <a:pt x="5546" y="495"/>
                    <a:pt x="5240" y="0"/>
                    <a:pt x="4288" y="0"/>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0"/>
            <p:cNvSpPr/>
            <p:nvPr/>
          </p:nvSpPr>
          <p:spPr>
            <a:xfrm>
              <a:off x="3484425" y="3429275"/>
              <a:ext cx="637825" cy="259075"/>
            </a:xfrm>
            <a:custGeom>
              <a:rect b="b" l="l" r="r" t="t"/>
              <a:pathLst>
                <a:path extrusionOk="0" h="10363" w="25513">
                  <a:moveTo>
                    <a:pt x="1376" y="1"/>
                  </a:moveTo>
                  <a:cubicBezTo>
                    <a:pt x="267" y="1287"/>
                    <a:pt x="1" y="3106"/>
                    <a:pt x="710" y="4615"/>
                  </a:cubicBezTo>
                  <a:cubicBezTo>
                    <a:pt x="1775" y="4926"/>
                    <a:pt x="12157" y="9141"/>
                    <a:pt x="16461" y="10161"/>
                  </a:cubicBezTo>
                  <a:cubicBezTo>
                    <a:pt x="17054" y="10302"/>
                    <a:pt x="17599" y="10362"/>
                    <a:pt x="18097" y="10362"/>
                  </a:cubicBezTo>
                  <a:cubicBezTo>
                    <a:pt x="21220" y="10362"/>
                    <a:pt x="22539" y="7987"/>
                    <a:pt x="22539" y="7987"/>
                  </a:cubicBezTo>
                  <a:cubicBezTo>
                    <a:pt x="25512" y="2530"/>
                    <a:pt x="14953" y="2308"/>
                    <a:pt x="11581" y="1909"/>
                  </a:cubicBezTo>
                  <a:cubicBezTo>
                    <a:pt x="8253" y="1509"/>
                    <a:pt x="1376" y="1"/>
                    <a:pt x="13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0"/>
            <p:cNvSpPr/>
            <p:nvPr/>
          </p:nvSpPr>
          <p:spPr>
            <a:xfrm>
              <a:off x="3493300" y="3516900"/>
              <a:ext cx="536875" cy="171500"/>
            </a:xfrm>
            <a:custGeom>
              <a:rect b="b" l="l" r="r" t="t"/>
              <a:pathLst>
                <a:path extrusionOk="0" h="6860" w="21475">
                  <a:moveTo>
                    <a:pt x="0" y="1"/>
                  </a:moveTo>
                  <a:cubicBezTo>
                    <a:pt x="45" y="400"/>
                    <a:pt x="178" y="755"/>
                    <a:pt x="355" y="1110"/>
                  </a:cubicBezTo>
                  <a:cubicBezTo>
                    <a:pt x="1420" y="1421"/>
                    <a:pt x="11802" y="5636"/>
                    <a:pt x="16106" y="6656"/>
                  </a:cubicBezTo>
                  <a:cubicBezTo>
                    <a:pt x="16704" y="6798"/>
                    <a:pt x="17250" y="6859"/>
                    <a:pt x="17750" y="6859"/>
                  </a:cubicBezTo>
                  <a:cubicBezTo>
                    <a:pt x="19586" y="6859"/>
                    <a:pt x="20777" y="6032"/>
                    <a:pt x="21475" y="5369"/>
                  </a:cubicBezTo>
                  <a:lnTo>
                    <a:pt x="21475" y="5369"/>
                  </a:lnTo>
                  <a:cubicBezTo>
                    <a:pt x="21435" y="5370"/>
                    <a:pt x="21396" y="5370"/>
                    <a:pt x="21357" y="5370"/>
                  </a:cubicBezTo>
                  <a:cubicBezTo>
                    <a:pt x="14565" y="5370"/>
                    <a:pt x="4147" y="1589"/>
                    <a:pt x="0" y="1"/>
                  </a:cubicBezTo>
                  <a:close/>
                </a:path>
              </a:pathLst>
            </a:custGeom>
            <a:solidFill>
              <a:srgbClr val="C7D8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0"/>
            <p:cNvSpPr/>
            <p:nvPr/>
          </p:nvSpPr>
          <p:spPr>
            <a:xfrm>
              <a:off x="4294150" y="2601875"/>
              <a:ext cx="417075" cy="502375"/>
            </a:xfrm>
            <a:custGeom>
              <a:rect b="b" l="l" r="r" t="t"/>
              <a:pathLst>
                <a:path extrusionOk="0" h="20095" w="16683">
                  <a:moveTo>
                    <a:pt x="8669" y="1"/>
                  </a:moveTo>
                  <a:cubicBezTo>
                    <a:pt x="6413" y="1"/>
                    <a:pt x="4218" y="760"/>
                    <a:pt x="2396" y="2172"/>
                  </a:cubicBezTo>
                  <a:cubicBezTo>
                    <a:pt x="1287" y="3015"/>
                    <a:pt x="533" y="4258"/>
                    <a:pt x="311" y="5633"/>
                  </a:cubicBezTo>
                  <a:cubicBezTo>
                    <a:pt x="44" y="7851"/>
                    <a:pt x="1509" y="9049"/>
                    <a:pt x="887" y="10425"/>
                  </a:cubicBezTo>
                  <a:cubicBezTo>
                    <a:pt x="178" y="11667"/>
                    <a:pt x="0" y="13131"/>
                    <a:pt x="311" y="14507"/>
                  </a:cubicBezTo>
                  <a:cubicBezTo>
                    <a:pt x="666" y="15793"/>
                    <a:pt x="1242" y="18899"/>
                    <a:pt x="2041" y="19742"/>
                  </a:cubicBezTo>
                  <a:cubicBezTo>
                    <a:pt x="2292" y="19993"/>
                    <a:pt x="2760" y="20095"/>
                    <a:pt x="3359" y="20095"/>
                  </a:cubicBezTo>
                  <a:cubicBezTo>
                    <a:pt x="4773" y="20095"/>
                    <a:pt x="6921" y="19530"/>
                    <a:pt x="8696" y="19032"/>
                  </a:cubicBezTo>
                  <a:cubicBezTo>
                    <a:pt x="11181" y="18278"/>
                    <a:pt x="13266" y="16547"/>
                    <a:pt x="14464" y="14240"/>
                  </a:cubicBezTo>
                  <a:cubicBezTo>
                    <a:pt x="15396" y="12244"/>
                    <a:pt x="16682" y="8650"/>
                    <a:pt x="15928" y="5633"/>
                  </a:cubicBezTo>
                  <a:cubicBezTo>
                    <a:pt x="15174" y="2616"/>
                    <a:pt x="12068" y="264"/>
                    <a:pt x="9983" y="87"/>
                  </a:cubicBezTo>
                  <a:cubicBezTo>
                    <a:pt x="9544" y="29"/>
                    <a:pt x="9105" y="1"/>
                    <a:pt x="8669" y="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0"/>
            <p:cNvSpPr/>
            <p:nvPr/>
          </p:nvSpPr>
          <p:spPr>
            <a:xfrm>
              <a:off x="4269750" y="2668925"/>
              <a:ext cx="448125" cy="405500"/>
            </a:xfrm>
            <a:custGeom>
              <a:rect b="b" l="l" r="r" t="t"/>
              <a:pathLst>
                <a:path extrusionOk="0" h="16220" w="17925">
                  <a:moveTo>
                    <a:pt x="2238" y="1"/>
                  </a:moveTo>
                  <a:cubicBezTo>
                    <a:pt x="2167" y="1"/>
                    <a:pt x="2102" y="8"/>
                    <a:pt x="2041" y="23"/>
                  </a:cubicBezTo>
                  <a:cubicBezTo>
                    <a:pt x="2041" y="23"/>
                    <a:pt x="0" y="1709"/>
                    <a:pt x="1020" y="4060"/>
                  </a:cubicBezTo>
                  <a:cubicBezTo>
                    <a:pt x="1642" y="4814"/>
                    <a:pt x="3505" y="5746"/>
                    <a:pt x="4126" y="6988"/>
                  </a:cubicBezTo>
                  <a:cubicBezTo>
                    <a:pt x="4747" y="8275"/>
                    <a:pt x="3106" y="9917"/>
                    <a:pt x="4392" y="11292"/>
                  </a:cubicBezTo>
                  <a:cubicBezTo>
                    <a:pt x="5679" y="12668"/>
                    <a:pt x="6877" y="13200"/>
                    <a:pt x="7232" y="14930"/>
                  </a:cubicBezTo>
                  <a:cubicBezTo>
                    <a:pt x="7418" y="15863"/>
                    <a:pt x="8168" y="16219"/>
                    <a:pt x="9288" y="16219"/>
                  </a:cubicBezTo>
                  <a:cubicBezTo>
                    <a:pt x="10300" y="16219"/>
                    <a:pt x="11614" y="15928"/>
                    <a:pt x="13089" y="15507"/>
                  </a:cubicBezTo>
                  <a:cubicBezTo>
                    <a:pt x="14287" y="14930"/>
                    <a:pt x="15085" y="12845"/>
                    <a:pt x="15085" y="12845"/>
                  </a:cubicBezTo>
                  <a:cubicBezTo>
                    <a:pt x="15085" y="12845"/>
                    <a:pt x="17215" y="8896"/>
                    <a:pt x="17570" y="6456"/>
                  </a:cubicBezTo>
                  <a:cubicBezTo>
                    <a:pt x="17925" y="3971"/>
                    <a:pt x="17304" y="2862"/>
                    <a:pt x="16549" y="2862"/>
                  </a:cubicBezTo>
                  <a:cubicBezTo>
                    <a:pt x="15938" y="2862"/>
                    <a:pt x="13548" y="4706"/>
                    <a:pt x="11309" y="4706"/>
                  </a:cubicBezTo>
                  <a:cubicBezTo>
                    <a:pt x="10949" y="4706"/>
                    <a:pt x="10593" y="4659"/>
                    <a:pt x="10249" y="4548"/>
                  </a:cubicBezTo>
                  <a:cubicBezTo>
                    <a:pt x="7910" y="3783"/>
                    <a:pt x="3859" y="1"/>
                    <a:pt x="2238" y="1"/>
                  </a:cubicBezTo>
                  <a:close/>
                </a:path>
              </a:pathLst>
            </a:custGeom>
            <a:solidFill>
              <a:srgbClr val="935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0"/>
            <p:cNvSpPr/>
            <p:nvPr/>
          </p:nvSpPr>
          <p:spPr>
            <a:xfrm>
              <a:off x="4313000" y="2555650"/>
              <a:ext cx="419300" cy="302350"/>
            </a:xfrm>
            <a:custGeom>
              <a:rect b="b" l="l" r="r" t="t"/>
              <a:pathLst>
                <a:path extrusionOk="0" h="12094" w="16772">
                  <a:moveTo>
                    <a:pt x="6573" y="1"/>
                  </a:moveTo>
                  <a:cubicBezTo>
                    <a:pt x="5103" y="1"/>
                    <a:pt x="3684" y="222"/>
                    <a:pt x="2751" y="827"/>
                  </a:cubicBezTo>
                  <a:cubicBezTo>
                    <a:pt x="1420" y="1625"/>
                    <a:pt x="488" y="3001"/>
                    <a:pt x="311" y="4554"/>
                  </a:cubicBezTo>
                  <a:cubicBezTo>
                    <a:pt x="0" y="8414"/>
                    <a:pt x="6877" y="11519"/>
                    <a:pt x="9051" y="11963"/>
                  </a:cubicBezTo>
                  <a:cubicBezTo>
                    <a:pt x="9453" y="12051"/>
                    <a:pt x="9915" y="12093"/>
                    <a:pt x="10405" y="12093"/>
                  </a:cubicBezTo>
                  <a:cubicBezTo>
                    <a:pt x="12623" y="12093"/>
                    <a:pt x="15436" y="11238"/>
                    <a:pt x="16017" y="9967"/>
                  </a:cubicBezTo>
                  <a:cubicBezTo>
                    <a:pt x="16771" y="8414"/>
                    <a:pt x="16417" y="5308"/>
                    <a:pt x="15307" y="4021"/>
                  </a:cubicBezTo>
                  <a:cubicBezTo>
                    <a:pt x="14420" y="3134"/>
                    <a:pt x="13399" y="2424"/>
                    <a:pt x="12290" y="1936"/>
                  </a:cubicBezTo>
                  <a:cubicBezTo>
                    <a:pt x="12290" y="1936"/>
                    <a:pt x="13311" y="1714"/>
                    <a:pt x="12202" y="1004"/>
                  </a:cubicBezTo>
                  <a:cubicBezTo>
                    <a:pt x="11308" y="544"/>
                    <a:pt x="8876" y="1"/>
                    <a:pt x="6573" y="1"/>
                  </a:cubicBezTo>
                  <a:close/>
                </a:path>
              </a:pathLst>
            </a:custGeom>
            <a:solidFill>
              <a:srgbClr val="A55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60"/>
            <p:cNvSpPr/>
            <p:nvPr/>
          </p:nvSpPr>
          <p:spPr>
            <a:xfrm>
              <a:off x="4380300" y="2903225"/>
              <a:ext cx="62500" cy="84200"/>
            </a:xfrm>
            <a:custGeom>
              <a:rect b="b" l="l" r="r" t="t"/>
              <a:pathLst>
                <a:path extrusionOk="0" h="3368" w="2500">
                  <a:moveTo>
                    <a:pt x="1118" y="1"/>
                  </a:moveTo>
                  <a:cubicBezTo>
                    <a:pt x="575" y="1"/>
                    <a:pt x="325" y="944"/>
                    <a:pt x="325" y="944"/>
                  </a:cubicBezTo>
                  <a:cubicBezTo>
                    <a:pt x="0" y="2286"/>
                    <a:pt x="681" y="3367"/>
                    <a:pt x="1276" y="3367"/>
                  </a:cubicBezTo>
                  <a:cubicBezTo>
                    <a:pt x="1330" y="3367"/>
                    <a:pt x="1383" y="3358"/>
                    <a:pt x="1435" y="3340"/>
                  </a:cubicBezTo>
                  <a:cubicBezTo>
                    <a:pt x="2011" y="3162"/>
                    <a:pt x="2499" y="1077"/>
                    <a:pt x="1612" y="234"/>
                  </a:cubicBezTo>
                  <a:cubicBezTo>
                    <a:pt x="1426" y="67"/>
                    <a:pt x="1262" y="1"/>
                    <a:pt x="1118" y="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60"/>
            <p:cNvSpPr/>
            <p:nvPr/>
          </p:nvSpPr>
          <p:spPr>
            <a:xfrm>
              <a:off x="3959150" y="1936475"/>
              <a:ext cx="844125" cy="704875"/>
            </a:xfrm>
            <a:custGeom>
              <a:rect b="b" l="l" r="r" t="t"/>
              <a:pathLst>
                <a:path extrusionOk="0" h="28195" w="33765">
                  <a:moveTo>
                    <a:pt x="32371" y="1"/>
                  </a:moveTo>
                  <a:cubicBezTo>
                    <a:pt x="32028" y="1"/>
                    <a:pt x="31642" y="113"/>
                    <a:pt x="31236" y="348"/>
                  </a:cubicBezTo>
                  <a:lnTo>
                    <a:pt x="2530" y="16942"/>
                  </a:lnTo>
                  <a:cubicBezTo>
                    <a:pt x="1021" y="17874"/>
                    <a:pt x="90" y="19515"/>
                    <a:pt x="1" y="21290"/>
                  </a:cubicBezTo>
                  <a:lnTo>
                    <a:pt x="1" y="26392"/>
                  </a:lnTo>
                  <a:cubicBezTo>
                    <a:pt x="1" y="27530"/>
                    <a:pt x="586" y="28195"/>
                    <a:pt x="1420" y="28195"/>
                  </a:cubicBezTo>
                  <a:cubicBezTo>
                    <a:pt x="1757" y="28195"/>
                    <a:pt x="2134" y="28086"/>
                    <a:pt x="2530" y="27856"/>
                  </a:cubicBezTo>
                  <a:lnTo>
                    <a:pt x="22052" y="16454"/>
                  </a:lnTo>
                  <a:lnTo>
                    <a:pt x="23205" y="18406"/>
                  </a:lnTo>
                  <a:lnTo>
                    <a:pt x="24315" y="15123"/>
                  </a:lnTo>
                  <a:lnTo>
                    <a:pt x="31236" y="11263"/>
                  </a:lnTo>
                  <a:cubicBezTo>
                    <a:pt x="32745" y="10287"/>
                    <a:pt x="33676" y="8645"/>
                    <a:pt x="33765" y="6870"/>
                  </a:cubicBezTo>
                  <a:lnTo>
                    <a:pt x="33765" y="1768"/>
                  </a:lnTo>
                  <a:cubicBezTo>
                    <a:pt x="33765" y="642"/>
                    <a:pt x="33191" y="1"/>
                    <a:pt x="323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60"/>
            <p:cNvSpPr/>
            <p:nvPr/>
          </p:nvSpPr>
          <p:spPr>
            <a:xfrm>
              <a:off x="3027425" y="2863600"/>
              <a:ext cx="918450" cy="531325"/>
            </a:xfrm>
            <a:custGeom>
              <a:rect b="b" l="l" r="r" t="t"/>
              <a:pathLst>
                <a:path extrusionOk="0" h="21253" w="36738">
                  <a:moveTo>
                    <a:pt x="15175" y="0"/>
                  </a:moveTo>
                  <a:lnTo>
                    <a:pt x="1" y="8741"/>
                  </a:lnTo>
                  <a:lnTo>
                    <a:pt x="21564" y="21252"/>
                  </a:lnTo>
                  <a:lnTo>
                    <a:pt x="36738" y="12512"/>
                  </a:lnTo>
                  <a:lnTo>
                    <a:pt x="151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60"/>
            <p:cNvSpPr/>
            <p:nvPr/>
          </p:nvSpPr>
          <p:spPr>
            <a:xfrm>
              <a:off x="3293650" y="2984000"/>
              <a:ext cx="191900" cy="69275"/>
            </a:xfrm>
            <a:custGeom>
              <a:rect b="b" l="l" r="r" t="t"/>
              <a:pathLst>
                <a:path extrusionOk="0" h="2771" w="7676">
                  <a:moveTo>
                    <a:pt x="4321" y="1"/>
                  </a:moveTo>
                  <a:cubicBezTo>
                    <a:pt x="2550" y="1"/>
                    <a:pt x="850" y="552"/>
                    <a:pt x="0" y="1529"/>
                  </a:cubicBezTo>
                  <a:lnTo>
                    <a:pt x="4304" y="2771"/>
                  </a:lnTo>
                  <a:lnTo>
                    <a:pt x="7676" y="819"/>
                  </a:lnTo>
                  <a:cubicBezTo>
                    <a:pt x="7321" y="597"/>
                    <a:pt x="6877" y="419"/>
                    <a:pt x="6478" y="286"/>
                  </a:cubicBezTo>
                  <a:cubicBezTo>
                    <a:pt x="5783" y="93"/>
                    <a:pt x="5046" y="1"/>
                    <a:pt x="4321" y="1"/>
                  </a:cubicBezTo>
                  <a:close/>
                </a:path>
              </a:pathLst>
            </a:custGeom>
            <a:solidFill>
              <a:srgbClr val="E2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60"/>
            <p:cNvSpPr/>
            <p:nvPr/>
          </p:nvSpPr>
          <p:spPr>
            <a:xfrm>
              <a:off x="3243725" y="3011100"/>
              <a:ext cx="318375" cy="143675"/>
            </a:xfrm>
            <a:custGeom>
              <a:rect b="b" l="l" r="r" t="t"/>
              <a:pathLst>
                <a:path extrusionOk="0" h="5747" w="12735">
                  <a:moveTo>
                    <a:pt x="10472" y="1"/>
                  </a:moveTo>
                  <a:lnTo>
                    <a:pt x="6301" y="2397"/>
                  </a:lnTo>
                  <a:lnTo>
                    <a:pt x="1110" y="844"/>
                  </a:lnTo>
                  <a:lnTo>
                    <a:pt x="1110" y="844"/>
                  </a:lnTo>
                  <a:cubicBezTo>
                    <a:pt x="1" y="2175"/>
                    <a:pt x="400" y="3728"/>
                    <a:pt x="2219" y="4748"/>
                  </a:cubicBezTo>
                  <a:cubicBezTo>
                    <a:pt x="3506" y="5414"/>
                    <a:pt x="4914" y="5747"/>
                    <a:pt x="6329" y="5747"/>
                  </a:cubicBezTo>
                  <a:cubicBezTo>
                    <a:pt x="7743" y="5747"/>
                    <a:pt x="9163" y="5414"/>
                    <a:pt x="10472" y="4748"/>
                  </a:cubicBezTo>
                  <a:cubicBezTo>
                    <a:pt x="12734" y="3462"/>
                    <a:pt x="12734" y="1332"/>
                    <a:pt x="104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0"/>
            <p:cNvSpPr/>
            <p:nvPr/>
          </p:nvSpPr>
          <p:spPr>
            <a:xfrm>
              <a:off x="3570950" y="3046050"/>
              <a:ext cx="581250" cy="333900"/>
            </a:xfrm>
            <a:custGeom>
              <a:rect b="b" l="l" r="r" t="t"/>
              <a:pathLst>
                <a:path extrusionOk="0" h="13356" w="23250">
                  <a:moveTo>
                    <a:pt x="13471" y="1"/>
                  </a:moveTo>
                  <a:cubicBezTo>
                    <a:pt x="13211" y="1"/>
                    <a:pt x="12956" y="67"/>
                    <a:pt x="12734" y="200"/>
                  </a:cubicBezTo>
                  <a:lnTo>
                    <a:pt x="444" y="7343"/>
                  </a:lnTo>
                  <a:cubicBezTo>
                    <a:pt x="0" y="7477"/>
                    <a:pt x="0" y="8053"/>
                    <a:pt x="444" y="8186"/>
                  </a:cubicBezTo>
                  <a:lnTo>
                    <a:pt x="9007" y="13156"/>
                  </a:lnTo>
                  <a:cubicBezTo>
                    <a:pt x="9251" y="13289"/>
                    <a:pt x="9506" y="13355"/>
                    <a:pt x="9761" y="13355"/>
                  </a:cubicBezTo>
                  <a:cubicBezTo>
                    <a:pt x="10016" y="13355"/>
                    <a:pt x="10271" y="13289"/>
                    <a:pt x="10515" y="13156"/>
                  </a:cubicBezTo>
                  <a:lnTo>
                    <a:pt x="22805" y="6012"/>
                  </a:lnTo>
                  <a:cubicBezTo>
                    <a:pt x="23249" y="5791"/>
                    <a:pt x="23249" y="5391"/>
                    <a:pt x="22805" y="5125"/>
                  </a:cubicBezTo>
                  <a:lnTo>
                    <a:pt x="14242" y="200"/>
                  </a:lnTo>
                  <a:cubicBezTo>
                    <a:pt x="13998" y="67"/>
                    <a:pt x="13732" y="1"/>
                    <a:pt x="13471"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60"/>
            <p:cNvSpPr/>
            <p:nvPr/>
          </p:nvSpPr>
          <p:spPr>
            <a:xfrm>
              <a:off x="3574275" y="3186375"/>
              <a:ext cx="575700" cy="204100"/>
            </a:xfrm>
            <a:custGeom>
              <a:rect b="b" l="l" r="r" t="t"/>
              <a:pathLst>
                <a:path extrusionOk="0" h="8164" w="23028">
                  <a:moveTo>
                    <a:pt x="23027" y="0"/>
                  </a:moveTo>
                  <a:lnTo>
                    <a:pt x="22894" y="266"/>
                  </a:lnTo>
                  <a:lnTo>
                    <a:pt x="22939" y="266"/>
                  </a:lnTo>
                  <a:lnTo>
                    <a:pt x="22983" y="222"/>
                  </a:lnTo>
                  <a:lnTo>
                    <a:pt x="23027" y="178"/>
                  </a:lnTo>
                  <a:cubicBezTo>
                    <a:pt x="23027" y="133"/>
                    <a:pt x="23027" y="133"/>
                    <a:pt x="23027" y="133"/>
                  </a:cubicBezTo>
                  <a:lnTo>
                    <a:pt x="23027" y="89"/>
                  </a:lnTo>
                  <a:lnTo>
                    <a:pt x="23027" y="44"/>
                  </a:lnTo>
                  <a:cubicBezTo>
                    <a:pt x="23027" y="44"/>
                    <a:pt x="23027" y="0"/>
                    <a:pt x="23027" y="0"/>
                  </a:cubicBezTo>
                  <a:close/>
                  <a:moveTo>
                    <a:pt x="22850" y="266"/>
                  </a:moveTo>
                  <a:lnTo>
                    <a:pt x="10560" y="7410"/>
                  </a:lnTo>
                  <a:cubicBezTo>
                    <a:pt x="10516" y="7454"/>
                    <a:pt x="10471" y="7454"/>
                    <a:pt x="10427" y="7498"/>
                  </a:cubicBezTo>
                  <a:lnTo>
                    <a:pt x="9451" y="7498"/>
                  </a:lnTo>
                  <a:lnTo>
                    <a:pt x="9318" y="7454"/>
                  </a:lnTo>
                  <a:lnTo>
                    <a:pt x="9273" y="7454"/>
                  </a:lnTo>
                  <a:lnTo>
                    <a:pt x="9096" y="7365"/>
                  </a:lnTo>
                  <a:lnTo>
                    <a:pt x="311" y="2573"/>
                  </a:lnTo>
                  <a:cubicBezTo>
                    <a:pt x="133" y="2529"/>
                    <a:pt x="45" y="2396"/>
                    <a:pt x="0" y="2263"/>
                  </a:cubicBezTo>
                  <a:lnTo>
                    <a:pt x="0" y="2662"/>
                  </a:lnTo>
                  <a:lnTo>
                    <a:pt x="0" y="2707"/>
                  </a:lnTo>
                  <a:cubicBezTo>
                    <a:pt x="45" y="2884"/>
                    <a:pt x="133" y="3017"/>
                    <a:pt x="311" y="3062"/>
                  </a:cubicBezTo>
                  <a:lnTo>
                    <a:pt x="8874" y="8031"/>
                  </a:lnTo>
                  <a:lnTo>
                    <a:pt x="9051" y="8119"/>
                  </a:lnTo>
                  <a:lnTo>
                    <a:pt x="9096" y="8119"/>
                  </a:lnTo>
                  <a:cubicBezTo>
                    <a:pt x="9096" y="8119"/>
                    <a:pt x="9140" y="8119"/>
                    <a:pt x="9184" y="8164"/>
                  </a:cubicBezTo>
                  <a:lnTo>
                    <a:pt x="9983" y="8164"/>
                  </a:lnTo>
                  <a:lnTo>
                    <a:pt x="10116" y="8119"/>
                  </a:lnTo>
                  <a:lnTo>
                    <a:pt x="10249" y="8119"/>
                  </a:lnTo>
                  <a:lnTo>
                    <a:pt x="10382" y="8031"/>
                  </a:lnTo>
                  <a:lnTo>
                    <a:pt x="22717" y="887"/>
                  </a:lnTo>
                  <a:lnTo>
                    <a:pt x="22850" y="887"/>
                  </a:lnTo>
                  <a:cubicBezTo>
                    <a:pt x="22850" y="887"/>
                    <a:pt x="22850" y="887"/>
                    <a:pt x="22894" y="843"/>
                  </a:cubicBezTo>
                  <a:cubicBezTo>
                    <a:pt x="22894" y="843"/>
                    <a:pt x="22894" y="843"/>
                    <a:pt x="22894" y="799"/>
                  </a:cubicBezTo>
                  <a:lnTo>
                    <a:pt x="22894" y="754"/>
                  </a:lnTo>
                  <a:lnTo>
                    <a:pt x="22894" y="710"/>
                  </a:lnTo>
                  <a:lnTo>
                    <a:pt x="22894" y="266"/>
                  </a:lnTo>
                  <a:close/>
                </a:path>
              </a:pathLst>
            </a:custGeom>
            <a:solidFill>
              <a:srgbClr val="7BA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0"/>
            <p:cNvSpPr/>
            <p:nvPr/>
          </p:nvSpPr>
          <p:spPr>
            <a:xfrm>
              <a:off x="3608650" y="3064900"/>
              <a:ext cx="504725" cy="291750"/>
            </a:xfrm>
            <a:custGeom>
              <a:rect b="b" l="l" r="r" t="t"/>
              <a:pathLst>
                <a:path extrusionOk="0" h="11670" w="20189">
                  <a:moveTo>
                    <a:pt x="12074" y="1"/>
                  </a:moveTo>
                  <a:cubicBezTo>
                    <a:pt x="11991" y="1"/>
                    <a:pt x="11914" y="23"/>
                    <a:pt x="11847" y="67"/>
                  </a:cubicBezTo>
                  <a:lnTo>
                    <a:pt x="178" y="6900"/>
                  </a:lnTo>
                  <a:cubicBezTo>
                    <a:pt x="1" y="6989"/>
                    <a:pt x="1" y="7122"/>
                    <a:pt x="178" y="7166"/>
                  </a:cubicBezTo>
                  <a:lnTo>
                    <a:pt x="7898" y="11603"/>
                  </a:lnTo>
                  <a:cubicBezTo>
                    <a:pt x="7965" y="11647"/>
                    <a:pt x="8042" y="11670"/>
                    <a:pt x="8126" y="11670"/>
                  </a:cubicBezTo>
                  <a:cubicBezTo>
                    <a:pt x="8209" y="11670"/>
                    <a:pt x="8298" y="11647"/>
                    <a:pt x="8386" y="11603"/>
                  </a:cubicBezTo>
                  <a:lnTo>
                    <a:pt x="20055" y="4815"/>
                  </a:lnTo>
                  <a:cubicBezTo>
                    <a:pt x="20188" y="4770"/>
                    <a:pt x="20188" y="4593"/>
                    <a:pt x="20055" y="4549"/>
                  </a:cubicBezTo>
                  <a:lnTo>
                    <a:pt x="12335" y="67"/>
                  </a:lnTo>
                  <a:cubicBezTo>
                    <a:pt x="12246" y="23"/>
                    <a:pt x="12158" y="1"/>
                    <a:pt x="120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0"/>
            <p:cNvSpPr/>
            <p:nvPr/>
          </p:nvSpPr>
          <p:spPr>
            <a:xfrm>
              <a:off x="2652525" y="2440975"/>
              <a:ext cx="241825" cy="288425"/>
            </a:xfrm>
            <a:custGeom>
              <a:rect b="b" l="l" r="r" t="t"/>
              <a:pathLst>
                <a:path extrusionOk="0" h="11537" w="9673">
                  <a:moveTo>
                    <a:pt x="1" y="1"/>
                  </a:moveTo>
                  <a:lnTo>
                    <a:pt x="1" y="5902"/>
                  </a:lnTo>
                  <a:lnTo>
                    <a:pt x="9673" y="11537"/>
                  </a:lnTo>
                  <a:lnTo>
                    <a:pt x="9673" y="5636"/>
                  </a:lnTo>
                  <a:lnTo>
                    <a:pt x="1" y="1"/>
                  </a:lnTo>
                  <a:close/>
                </a:path>
              </a:pathLst>
            </a:custGeom>
            <a:solidFill>
              <a:srgbClr val="CE7C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0"/>
            <p:cNvSpPr/>
            <p:nvPr/>
          </p:nvSpPr>
          <p:spPr>
            <a:xfrm>
              <a:off x="2652525" y="2305650"/>
              <a:ext cx="475875" cy="276225"/>
            </a:xfrm>
            <a:custGeom>
              <a:rect b="b" l="l" r="r" t="t"/>
              <a:pathLst>
                <a:path extrusionOk="0" h="11049" w="19035">
                  <a:moveTo>
                    <a:pt x="9318" y="1"/>
                  </a:moveTo>
                  <a:lnTo>
                    <a:pt x="1" y="5414"/>
                  </a:lnTo>
                  <a:lnTo>
                    <a:pt x="9673" y="11049"/>
                  </a:lnTo>
                  <a:lnTo>
                    <a:pt x="19034" y="5636"/>
                  </a:lnTo>
                  <a:lnTo>
                    <a:pt x="93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60"/>
            <p:cNvSpPr/>
            <p:nvPr/>
          </p:nvSpPr>
          <p:spPr>
            <a:xfrm>
              <a:off x="2894325" y="2446525"/>
              <a:ext cx="234075" cy="282875"/>
            </a:xfrm>
            <a:custGeom>
              <a:rect b="b" l="l" r="r" t="t"/>
              <a:pathLst>
                <a:path extrusionOk="0" h="11315" w="9363">
                  <a:moveTo>
                    <a:pt x="9362" y="1"/>
                  </a:moveTo>
                  <a:lnTo>
                    <a:pt x="1" y="5414"/>
                  </a:lnTo>
                  <a:lnTo>
                    <a:pt x="1" y="11315"/>
                  </a:lnTo>
                  <a:lnTo>
                    <a:pt x="9362" y="5902"/>
                  </a:lnTo>
                  <a:lnTo>
                    <a:pt x="93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60"/>
            <p:cNvSpPr/>
            <p:nvPr/>
          </p:nvSpPr>
          <p:spPr>
            <a:xfrm>
              <a:off x="2365250" y="2457625"/>
              <a:ext cx="242925" cy="437050"/>
            </a:xfrm>
            <a:custGeom>
              <a:rect b="b" l="l" r="r" t="t"/>
              <a:pathLst>
                <a:path extrusionOk="0" h="17482" w="9717">
                  <a:moveTo>
                    <a:pt x="0" y="0"/>
                  </a:moveTo>
                  <a:lnTo>
                    <a:pt x="45" y="11847"/>
                  </a:lnTo>
                  <a:lnTo>
                    <a:pt x="9717" y="17481"/>
                  </a:lnTo>
                  <a:lnTo>
                    <a:pt x="9672" y="5591"/>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0"/>
            <p:cNvSpPr/>
            <p:nvPr/>
          </p:nvSpPr>
          <p:spPr>
            <a:xfrm>
              <a:off x="2365250" y="2322300"/>
              <a:ext cx="475875" cy="275100"/>
            </a:xfrm>
            <a:custGeom>
              <a:rect b="b" l="l" r="r" t="t"/>
              <a:pathLst>
                <a:path extrusionOk="0" h="11004" w="19035">
                  <a:moveTo>
                    <a:pt x="9362" y="0"/>
                  </a:moveTo>
                  <a:lnTo>
                    <a:pt x="0" y="5413"/>
                  </a:lnTo>
                  <a:lnTo>
                    <a:pt x="9672" y="11004"/>
                  </a:lnTo>
                  <a:lnTo>
                    <a:pt x="19034" y="5635"/>
                  </a:lnTo>
                  <a:lnTo>
                    <a:pt x="93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60"/>
            <p:cNvSpPr/>
            <p:nvPr/>
          </p:nvSpPr>
          <p:spPr>
            <a:xfrm>
              <a:off x="2607050" y="2463175"/>
              <a:ext cx="235175" cy="431500"/>
            </a:xfrm>
            <a:custGeom>
              <a:rect b="b" l="l" r="r" t="t"/>
              <a:pathLst>
                <a:path extrusionOk="0" h="17260" w="9407">
                  <a:moveTo>
                    <a:pt x="9362" y="0"/>
                  </a:moveTo>
                  <a:lnTo>
                    <a:pt x="0" y="5369"/>
                  </a:lnTo>
                  <a:lnTo>
                    <a:pt x="45" y="17259"/>
                  </a:lnTo>
                  <a:lnTo>
                    <a:pt x="9406" y="11846"/>
                  </a:lnTo>
                  <a:lnTo>
                    <a:pt x="93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60"/>
            <p:cNvSpPr/>
            <p:nvPr/>
          </p:nvSpPr>
          <p:spPr>
            <a:xfrm>
              <a:off x="2079075" y="2450975"/>
              <a:ext cx="242925" cy="607850"/>
            </a:xfrm>
            <a:custGeom>
              <a:rect b="b" l="l" r="r" t="t"/>
              <a:pathLst>
                <a:path extrusionOk="0" h="24314" w="9717">
                  <a:moveTo>
                    <a:pt x="0" y="0"/>
                  </a:moveTo>
                  <a:lnTo>
                    <a:pt x="45" y="18723"/>
                  </a:lnTo>
                  <a:lnTo>
                    <a:pt x="9717" y="24314"/>
                  </a:lnTo>
                  <a:lnTo>
                    <a:pt x="9673" y="5591"/>
                  </a:lnTo>
                  <a:lnTo>
                    <a:pt x="0" y="0"/>
                  </a:lnTo>
                  <a:close/>
                </a:path>
              </a:pathLst>
            </a:custGeom>
            <a:solidFill>
              <a:srgbClr val="D6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0"/>
            <p:cNvSpPr/>
            <p:nvPr/>
          </p:nvSpPr>
          <p:spPr>
            <a:xfrm>
              <a:off x="2079075" y="2315650"/>
              <a:ext cx="475875" cy="275100"/>
            </a:xfrm>
            <a:custGeom>
              <a:rect b="b" l="l" r="r" t="t"/>
              <a:pathLst>
                <a:path extrusionOk="0" h="11004" w="19035">
                  <a:moveTo>
                    <a:pt x="9362" y="0"/>
                  </a:moveTo>
                  <a:lnTo>
                    <a:pt x="0" y="5413"/>
                  </a:lnTo>
                  <a:lnTo>
                    <a:pt x="9673" y="11004"/>
                  </a:lnTo>
                  <a:lnTo>
                    <a:pt x="19034" y="5635"/>
                  </a:lnTo>
                  <a:lnTo>
                    <a:pt x="93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0"/>
            <p:cNvSpPr/>
            <p:nvPr/>
          </p:nvSpPr>
          <p:spPr>
            <a:xfrm>
              <a:off x="2320875" y="2456500"/>
              <a:ext cx="235175" cy="602325"/>
            </a:xfrm>
            <a:custGeom>
              <a:rect b="b" l="l" r="r" t="t"/>
              <a:pathLst>
                <a:path extrusionOk="0" h="24093" w="9407">
                  <a:moveTo>
                    <a:pt x="9362" y="1"/>
                  </a:moveTo>
                  <a:lnTo>
                    <a:pt x="1" y="5370"/>
                  </a:lnTo>
                  <a:lnTo>
                    <a:pt x="45" y="24093"/>
                  </a:lnTo>
                  <a:lnTo>
                    <a:pt x="9407" y="18724"/>
                  </a:lnTo>
                  <a:lnTo>
                    <a:pt x="93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0"/>
            <p:cNvSpPr/>
            <p:nvPr/>
          </p:nvSpPr>
          <p:spPr>
            <a:xfrm>
              <a:off x="2120100" y="3219650"/>
              <a:ext cx="897375" cy="362725"/>
            </a:xfrm>
            <a:custGeom>
              <a:rect b="b" l="l" r="r" t="t"/>
              <a:pathLst>
                <a:path extrusionOk="0" h="14509" w="35895">
                  <a:moveTo>
                    <a:pt x="35673" y="0"/>
                  </a:moveTo>
                  <a:lnTo>
                    <a:pt x="35629" y="548"/>
                  </a:lnTo>
                  <a:lnTo>
                    <a:pt x="35629" y="548"/>
                  </a:lnTo>
                  <a:cubicBezTo>
                    <a:pt x="35689" y="501"/>
                    <a:pt x="35725" y="436"/>
                    <a:pt x="35761" y="399"/>
                  </a:cubicBezTo>
                  <a:cubicBezTo>
                    <a:pt x="35761" y="399"/>
                    <a:pt x="35761" y="355"/>
                    <a:pt x="35761" y="355"/>
                  </a:cubicBezTo>
                  <a:cubicBezTo>
                    <a:pt x="35806" y="311"/>
                    <a:pt x="35850" y="222"/>
                    <a:pt x="35850" y="178"/>
                  </a:cubicBezTo>
                  <a:cubicBezTo>
                    <a:pt x="35895" y="89"/>
                    <a:pt x="35761" y="45"/>
                    <a:pt x="35673" y="0"/>
                  </a:cubicBezTo>
                  <a:close/>
                  <a:moveTo>
                    <a:pt x="35629" y="548"/>
                  </a:moveTo>
                  <a:cubicBezTo>
                    <a:pt x="35615" y="559"/>
                    <a:pt x="35600" y="569"/>
                    <a:pt x="35584" y="577"/>
                  </a:cubicBezTo>
                  <a:cubicBezTo>
                    <a:pt x="35540" y="621"/>
                    <a:pt x="35495" y="666"/>
                    <a:pt x="35451" y="710"/>
                  </a:cubicBezTo>
                  <a:cubicBezTo>
                    <a:pt x="35407" y="710"/>
                    <a:pt x="35362" y="754"/>
                    <a:pt x="35318" y="799"/>
                  </a:cubicBezTo>
                  <a:lnTo>
                    <a:pt x="16018" y="12024"/>
                  </a:lnTo>
                  <a:cubicBezTo>
                    <a:pt x="15885" y="12068"/>
                    <a:pt x="15707" y="12157"/>
                    <a:pt x="15574" y="12201"/>
                  </a:cubicBezTo>
                  <a:lnTo>
                    <a:pt x="15441" y="12246"/>
                  </a:lnTo>
                  <a:lnTo>
                    <a:pt x="15219" y="12290"/>
                  </a:lnTo>
                  <a:lnTo>
                    <a:pt x="14953" y="12334"/>
                  </a:lnTo>
                  <a:cubicBezTo>
                    <a:pt x="14953" y="12334"/>
                    <a:pt x="14909" y="12068"/>
                    <a:pt x="14909" y="12068"/>
                  </a:cubicBezTo>
                  <a:cubicBezTo>
                    <a:pt x="14775" y="12068"/>
                    <a:pt x="14687" y="11802"/>
                    <a:pt x="14554" y="11802"/>
                  </a:cubicBezTo>
                  <a:lnTo>
                    <a:pt x="14509" y="11802"/>
                  </a:lnTo>
                  <a:cubicBezTo>
                    <a:pt x="14376" y="11802"/>
                    <a:pt x="14287" y="12068"/>
                    <a:pt x="14154" y="12068"/>
                  </a:cubicBezTo>
                  <a:cubicBezTo>
                    <a:pt x="14154" y="12068"/>
                    <a:pt x="14110" y="12201"/>
                    <a:pt x="14110" y="12201"/>
                  </a:cubicBezTo>
                  <a:cubicBezTo>
                    <a:pt x="14021" y="12201"/>
                    <a:pt x="13952" y="12221"/>
                    <a:pt x="13877" y="12221"/>
                  </a:cubicBezTo>
                  <a:cubicBezTo>
                    <a:pt x="13839" y="12221"/>
                    <a:pt x="13799" y="12216"/>
                    <a:pt x="13755" y="12201"/>
                  </a:cubicBezTo>
                  <a:lnTo>
                    <a:pt x="13356" y="12201"/>
                  </a:lnTo>
                  <a:cubicBezTo>
                    <a:pt x="13267" y="12157"/>
                    <a:pt x="13134" y="12068"/>
                    <a:pt x="13045" y="12024"/>
                  </a:cubicBezTo>
                  <a:lnTo>
                    <a:pt x="622" y="4836"/>
                  </a:lnTo>
                  <a:cubicBezTo>
                    <a:pt x="267" y="4659"/>
                    <a:pt x="45" y="4348"/>
                    <a:pt x="1" y="3993"/>
                  </a:cubicBezTo>
                  <a:lnTo>
                    <a:pt x="1" y="6212"/>
                  </a:lnTo>
                  <a:cubicBezTo>
                    <a:pt x="45" y="6567"/>
                    <a:pt x="267" y="6922"/>
                    <a:pt x="622" y="7055"/>
                  </a:cubicBezTo>
                  <a:lnTo>
                    <a:pt x="13045" y="14287"/>
                  </a:lnTo>
                  <a:cubicBezTo>
                    <a:pt x="13134" y="14331"/>
                    <a:pt x="13267" y="14375"/>
                    <a:pt x="13356" y="14420"/>
                  </a:cubicBezTo>
                  <a:lnTo>
                    <a:pt x="13045" y="14420"/>
                  </a:lnTo>
                  <a:cubicBezTo>
                    <a:pt x="13045" y="14420"/>
                    <a:pt x="12868" y="14464"/>
                    <a:pt x="12868" y="14464"/>
                  </a:cubicBezTo>
                  <a:lnTo>
                    <a:pt x="13711" y="14464"/>
                  </a:lnTo>
                  <a:lnTo>
                    <a:pt x="13977" y="14508"/>
                  </a:lnTo>
                  <a:lnTo>
                    <a:pt x="14509" y="14508"/>
                  </a:lnTo>
                  <a:cubicBezTo>
                    <a:pt x="14509" y="14508"/>
                    <a:pt x="14332" y="14464"/>
                    <a:pt x="14421" y="14464"/>
                  </a:cubicBezTo>
                  <a:lnTo>
                    <a:pt x="15175" y="14464"/>
                  </a:lnTo>
                  <a:lnTo>
                    <a:pt x="15397" y="14420"/>
                  </a:lnTo>
                  <a:lnTo>
                    <a:pt x="15485" y="14375"/>
                  </a:lnTo>
                  <a:lnTo>
                    <a:pt x="15530" y="14375"/>
                  </a:lnTo>
                  <a:cubicBezTo>
                    <a:pt x="15663" y="14331"/>
                    <a:pt x="15840" y="14287"/>
                    <a:pt x="15929" y="14198"/>
                  </a:cubicBezTo>
                  <a:lnTo>
                    <a:pt x="35229" y="2973"/>
                  </a:lnTo>
                  <a:cubicBezTo>
                    <a:pt x="35273" y="2973"/>
                    <a:pt x="35318" y="2928"/>
                    <a:pt x="35362" y="2928"/>
                  </a:cubicBezTo>
                  <a:cubicBezTo>
                    <a:pt x="35407" y="2884"/>
                    <a:pt x="35451" y="2840"/>
                    <a:pt x="35495" y="2795"/>
                  </a:cubicBezTo>
                  <a:cubicBezTo>
                    <a:pt x="35540" y="2751"/>
                    <a:pt x="35584" y="2707"/>
                    <a:pt x="35628" y="2662"/>
                  </a:cubicBezTo>
                  <a:cubicBezTo>
                    <a:pt x="35673" y="2618"/>
                    <a:pt x="35628" y="2618"/>
                    <a:pt x="35673" y="2618"/>
                  </a:cubicBezTo>
                  <a:cubicBezTo>
                    <a:pt x="35673" y="2573"/>
                    <a:pt x="35717" y="2573"/>
                    <a:pt x="35717" y="2529"/>
                  </a:cubicBezTo>
                  <a:cubicBezTo>
                    <a:pt x="35717" y="2485"/>
                    <a:pt x="35761" y="2440"/>
                    <a:pt x="35761" y="2440"/>
                  </a:cubicBezTo>
                  <a:cubicBezTo>
                    <a:pt x="35761" y="2396"/>
                    <a:pt x="35628" y="2352"/>
                    <a:pt x="35628" y="2352"/>
                  </a:cubicBezTo>
                  <a:cubicBezTo>
                    <a:pt x="35628" y="2307"/>
                    <a:pt x="35495" y="2263"/>
                    <a:pt x="35495" y="2219"/>
                  </a:cubicBezTo>
                  <a:lnTo>
                    <a:pt x="35629" y="54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0"/>
            <p:cNvSpPr/>
            <p:nvPr/>
          </p:nvSpPr>
          <p:spPr>
            <a:xfrm>
              <a:off x="2114575" y="3008625"/>
              <a:ext cx="908450" cy="519950"/>
            </a:xfrm>
            <a:custGeom>
              <a:rect b="b" l="l" r="r" t="t"/>
              <a:pathLst>
                <a:path extrusionOk="0" h="20798" w="36338">
                  <a:moveTo>
                    <a:pt x="21607" y="0"/>
                  </a:moveTo>
                  <a:cubicBezTo>
                    <a:pt x="21108" y="0"/>
                    <a:pt x="20609" y="122"/>
                    <a:pt x="20143" y="366"/>
                  </a:cubicBezTo>
                  <a:lnTo>
                    <a:pt x="843" y="11547"/>
                  </a:lnTo>
                  <a:cubicBezTo>
                    <a:pt x="0" y="12035"/>
                    <a:pt x="44" y="12789"/>
                    <a:pt x="843" y="13277"/>
                  </a:cubicBezTo>
                  <a:lnTo>
                    <a:pt x="13266" y="20465"/>
                  </a:lnTo>
                  <a:cubicBezTo>
                    <a:pt x="13732" y="20687"/>
                    <a:pt x="14242" y="20798"/>
                    <a:pt x="14752" y="20798"/>
                  </a:cubicBezTo>
                  <a:cubicBezTo>
                    <a:pt x="15263" y="20798"/>
                    <a:pt x="15773" y="20687"/>
                    <a:pt x="16239" y="20465"/>
                  </a:cubicBezTo>
                  <a:lnTo>
                    <a:pt x="35494" y="9240"/>
                  </a:lnTo>
                  <a:cubicBezTo>
                    <a:pt x="36337" y="8752"/>
                    <a:pt x="36337" y="7997"/>
                    <a:pt x="35494" y="7554"/>
                  </a:cubicBezTo>
                  <a:lnTo>
                    <a:pt x="23071" y="366"/>
                  </a:lnTo>
                  <a:cubicBezTo>
                    <a:pt x="22606" y="122"/>
                    <a:pt x="22106" y="0"/>
                    <a:pt x="21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0"/>
            <p:cNvSpPr/>
            <p:nvPr/>
          </p:nvSpPr>
          <p:spPr>
            <a:xfrm>
              <a:off x="2528300" y="3164175"/>
              <a:ext cx="63250" cy="88775"/>
            </a:xfrm>
            <a:custGeom>
              <a:rect b="b" l="l" r="r" t="t"/>
              <a:pathLst>
                <a:path extrusionOk="0" h="3551" w="2530">
                  <a:moveTo>
                    <a:pt x="2529" y="1"/>
                  </a:moveTo>
                  <a:lnTo>
                    <a:pt x="0" y="888"/>
                  </a:lnTo>
                  <a:lnTo>
                    <a:pt x="0" y="3550"/>
                  </a:lnTo>
                  <a:lnTo>
                    <a:pt x="1198" y="3550"/>
                  </a:lnTo>
                  <a:lnTo>
                    <a:pt x="2529" y="2397"/>
                  </a:lnTo>
                  <a:lnTo>
                    <a:pt x="2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0"/>
            <p:cNvSpPr/>
            <p:nvPr/>
          </p:nvSpPr>
          <p:spPr>
            <a:xfrm>
              <a:off x="2534950" y="3217425"/>
              <a:ext cx="56600" cy="117600"/>
            </a:xfrm>
            <a:custGeom>
              <a:rect b="b" l="l" r="r" t="t"/>
              <a:pathLst>
                <a:path extrusionOk="0" h="4704" w="2264">
                  <a:moveTo>
                    <a:pt x="2263" y="0"/>
                  </a:moveTo>
                  <a:lnTo>
                    <a:pt x="1" y="1243"/>
                  </a:lnTo>
                  <a:lnTo>
                    <a:pt x="1" y="4703"/>
                  </a:lnTo>
                  <a:lnTo>
                    <a:pt x="2263" y="3417"/>
                  </a:lnTo>
                  <a:lnTo>
                    <a:pt x="2263" y="0"/>
                  </a:lnTo>
                  <a:close/>
                </a:path>
              </a:pathLst>
            </a:custGeom>
            <a:solidFill>
              <a:srgbClr val="BB4F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60"/>
            <p:cNvSpPr/>
            <p:nvPr/>
          </p:nvSpPr>
          <p:spPr>
            <a:xfrm>
              <a:off x="2381875" y="3181925"/>
              <a:ext cx="153100" cy="134250"/>
            </a:xfrm>
            <a:custGeom>
              <a:rect b="b" l="l" r="r" t="t"/>
              <a:pathLst>
                <a:path extrusionOk="0" h="5370" w="6124">
                  <a:moveTo>
                    <a:pt x="2973" y="1"/>
                  </a:moveTo>
                  <a:cubicBezTo>
                    <a:pt x="2840" y="1"/>
                    <a:pt x="2663" y="45"/>
                    <a:pt x="2485" y="45"/>
                  </a:cubicBezTo>
                  <a:cubicBezTo>
                    <a:pt x="2264" y="89"/>
                    <a:pt x="2042" y="134"/>
                    <a:pt x="1820" y="222"/>
                  </a:cubicBezTo>
                  <a:cubicBezTo>
                    <a:pt x="1554" y="311"/>
                    <a:pt x="1287" y="444"/>
                    <a:pt x="1021" y="577"/>
                  </a:cubicBezTo>
                  <a:lnTo>
                    <a:pt x="977" y="577"/>
                  </a:lnTo>
                  <a:cubicBezTo>
                    <a:pt x="844" y="666"/>
                    <a:pt x="666" y="799"/>
                    <a:pt x="533" y="888"/>
                  </a:cubicBezTo>
                  <a:cubicBezTo>
                    <a:pt x="444" y="977"/>
                    <a:pt x="400" y="1065"/>
                    <a:pt x="311" y="1154"/>
                  </a:cubicBezTo>
                  <a:cubicBezTo>
                    <a:pt x="267" y="1199"/>
                    <a:pt x="223" y="1287"/>
                    <a:pt x="178" y="1376"/>
                  </a:cubicBezTo>
                  <a:cubicBezTo>
                    <a:pt x="134" y="1420"/>
                    <a:pt x="90" y="1509"/>
                    <a:pt x="90" y="1554"/>
                  </a:cubicBezTo>
                  <a:cubicBezTo>
                    <a:pt x="45" y="1642"/>
                    <a:pt x="45" y="1687"/>
                    <a:pt x="1" y="1775"/>
                  </a:cubicBezTo>
                  <a:cubicBezTo>
                    <a:pt x="1" y="1820"/>
                    <a:pt x="1" y="1908"/>
                    <a:pt x="1" y="1953"/>
                  </a:cubicBezTo>
                  <a:lnTo>
                    <a:pt x="1" y="2042"/>
                  </a:lnTo>
                  <a:lnTo>
                    <a:pt x="1" y="5369"/>
                  </a:lnTo>
                  <a:cubicBezTo>
                    <a:pt x="1" y="5325"/>
                    <a:pt x="45" y="5236"/>
                    <a:pt x="45" y="5192"/>
                  </a:cubicBezTo>
                  <a:cubicBezTo>
                    <a:pt x="90" y="5103"/>
                    <a:pt x="134" y="5014"/>
                    <a:pt x="178" y="4970"/>
                  </a:cubicBezTo>
                  <a:cubicBezTo>
                    <a:pt x="223" y="4881"/>
                    <a:pt x="267" y="4837"/>
                    <a:pt x="311" y="4748"/>
                  </a:cubicBezTo>
                  <a:cubicBezTo>
                    <a:pt x="356" y="4659"/>
                    <a:pt x="444" y="4571"/>
                    <a:pt x="533" y="4526"/>
                  </a:cubicBezTo>
                  <a:cubicBezTo>
                    <a:pt x="666" y="4393"/>
                    <a:pt x="844" y="4260"/>
                    <a:pt x="977" y="4171"/>
                  </a:cubicBezTo>
                  <a:lnTo>
                    <a:pt x="1021" y="4171"/>
                  </a:lnTo>
                  <a:cubicBezTo>
                    <a:pt x="1287" y="4038"/>
                    <a:pt x="1554" y="3905"/>
                    <a:pt x="1820" y="3816"/>
                  </a:cubicBezTo>
                  <a:cubicBezTo>
                    <a:pt x="2042" y="3772"/>
                    <a:pt x="2264" y="3683"/>
                    <a:pt x="2485" y="3639"/>
                  </a:cubicBezTo>
                  <a:cubicBezTo>
                    <a:pt x="2663" y="3639"/>
                    <a:pt x="2796" y="3594"/>
                    <a:pt x="2973" y="3594"/>
                  </a:cubicBezTo>
                  <a:lnTo>
                    <a:pt x="4083" y="3594"/>
                  </a:lnTo>
                  <a:lnTo>
                    <a:pt x="4438" y="3639"/>
                  </a:lnTo>
                  <a:lnTo>
                    <a:pt x="4793" y="3683"/>
                  </a:lnTo>
                  <a:lnTo>
                    <a:pt x="5147" y="3772"/>
                  </a:lnTo>
                  <a:cubicBezTo>
                    <a:pt x="5325" y="3816"/>
                    <a:pt x="5458" y="3861"/>
                    <a:pt x="5591" y="3949"/>
                  </a:cubicBezTo>
                  <a:cubicBezTo>
                    <a:pt x="5769" y="3994"/>
                    <a:pt x="5946" y="4082"/>
                    <a:pt x="6124" y="4171"/>
                  </a:cubicBezTo>
                  <a:lnTo>
                    <a:pt x="6124" y="622"/>
                  </a:lnTo>
                  <a:cubicBezTo>
                    <a:pt x="5946" y="533"/>
                    <a:pt x="5769" y="400"/>
                    <a:pt x="5591" y="356"/>
                  </a:cubicBezTo>
                  <a:cubicBezTo>
                    <a:pt x="5458" y="267"/>
                    <a:pt x="5325" y="222"/>
                    <a:pt x="5147" y="178"/>
                  </a:cubicBezTo>
                  <a:lnTo>
                    <a:pt x="4793" y="89"/>
                  </a:lnTo>
                  <a:lnTo>
                    <a:pt x="4438" y="45"/>
                  </a:lnTo>
                  <a:lnTo>
                    <a:pt x="4083" y="1"/>
                  </a:lnTo>
                  <a:close/>
                </a:path>
              </a:pathLst>
            </a:custGeom>
            <a:solidFill>
              <a:srgbClr val="D6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60"/>
            <p:cNvSpPr/>
            <p:nvPr/>
          </p:nvSpPr>
          <p:spPr>
            <a:xfrm>
              <a:off x="2534950" y="3248475"/>
              <a:ext cx="26650" cy="88625"/>
            </a:xfrm>
            <a:custGeom>
              <a:rect b="b" l="l" r="r" t="t"/>
              <a:pathLst>
                <a:path extrusionOk="0" h="3545" w="1066">
                  <a:moveTo>
                    <a:pt x="1" y="1"/>
                  </a:moveTo>
                  <a:lnTo>
                    <a:pt x="1" y="3461"/>
                  </a:lnTo>
                  <a:cubicBezTo>
                    <a:pt x="94" y="3520"/>
                    <a:pt x="181" y="3544"/>
                    <a:pt x="262" y="3544"/>
                  </a:cubicBezTo>
                  <a:cubicBezTo>
                    <a:pt x="696" y="3544"/>
                    <a:pt x="954" y="2840"/>
                    <a:pt x="1037" y="2840"/>
                  </a:cubicBezTo>
                  <a:cubicBezTo>
                    <a:pt x="1056" y="2840"/>
                    <a:pt x="1065" y="2879"/>
                    <a:pt x="1065" y="2973"/>
                  </a:cubicBezTo>
                  <a:lnTo>
                    <a:pt x="1065" y="1376"/>
                  </a:lnTo>
                  <a:cubicBezTo>
                    <a:pt x="1065" y="844"/>
                    <a:pt x="710" y="40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0"/>
            <p:cNvSpPr/>
            <p:nvPr/>
          </p:nvSpPr>
          <p:spPr>
            <a:xfrm>
              <a:off x="2534950" y="3246250"/>
              <a:ext cx="26650" cy="90850"/>
            </a:xfrm>
            <a:custGeom>
              <a:rect b="b" l="l" r="r" t="t"/>
              <a:pathLst>
                <a:path extrusionOk="0" h="3634" w="1066">
                  <a:moveTo>
                    <a:pt x="1" y="1"/>
                  </a:moveTo>
                  <a:lnTo>
                    <a:pt x="1" y="3550"/>
                  </a:lnTo>
                  <a:cubicBezTo>
                    <a:pt x="94" y="3609"/>
                    <a:pt x="181" y="3633"/>
                    <a:pt x="262" y="3633"/>
                  </a:cubicBezTo>
                  <a:cubicBezTo>
                    <a:pt x="696" y="3633"/>
                    <a:pt x="954" y="2929"/>
                    <a:pt x="1037" y="2929"/>
                  </a:cubicBezTo>
                  <a:cubicBezTo>
                    <a:pt x="1056" y="2929"/>
                    <a:pt x="1065" y="2968"/>
                    <a:pt x="1065" y="3062"/>
                  </a:cubicBezTo>
                  <a:lnTo>
                    <a:pt x="1065" y="1465"/>
                  </a:lnTo>
                  <a:cubicBezTo>
                    <a:pt x="977" y="844"/>
                    <a:pt x="577" y="267"/>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0"/>
            <p:cNvSpPr/>
            <p:nvPr/>
          </p:nvSpPr>
          <p:spPr>
            <a:xfrm>
              <a:off x="2591525" y="3285075"/>
              <a:ext cx="49925" cy="107625"/>
            </a:xfrm>
            <a:custGeom>
              <a:rect b="b" l="l" r="r" t="t"/>
              <a:pathLst>
                <a:path extrusionOk="0" h="4305" w="1997">
                  <a:moveTo>
                    <a:pt x="1997" y="1"/>
                  </a:moveTo>
                  <a:cubicBezTo>
                    <a:pt x="1997" y="134"/>
                    <a:pt x="1997" y="267"/>
                    <a:pt x="1952" y="400"/>
                  </a:cubicBezTo>
                  <a:cubicBezTo>
                    <a:pt x="1908" y="533"/>
                    <a:pt x="1908" y="666"/>
                    <a:pt x="1864" y="755"/>
                  </a:cubicBezTo>
                  <a:cubicBezTo>
                    <a:pt x="1775" y="888"/>
                    <a:pt x="1731" y="1021"/>
                    <a:pt x="1686" y="1154"/>
                  </a:cubicBezTo>
                  <a:cubicBezTo>
                    <a:pt x="1598" y="1288"/>
                    <a:pt x="1509" y="1421"/>
                    <a:pt x="1376" y="1554"/>
                  </a:cubicBezTo>
                  <a:cubicBezTo>
                    <a:pt x="1243" y="1731"/>
                    <a:pt x="1110" y="1864"/>
                    <a:pt x="976" y="1997"/>
                  </a:cubicBezTo>
                  <a:cubicBezTo>
                    <a:pt x="710" y="2264"/>
                    <a:pt x="400" y="2485"/>
                    <a:pt x="89" y="2663"/>
                  </a:cubicBezTo>
                  <a:lnTo>
                    <a:pt x="0" y="2707"/>
                  </a:lnTo>
                  <a:lnTo>
                    <a:pt x="0" y="4305"/>
                  </a:lnTo>
                  <a:lnTo>
                    <a:pt x="89" y="4216"/>
                  </a:lnTo>
                  <a:cubicBezTo>
                    <a:pt x="400" y="4038"/>
                    <a:pt x="710" y="3817"/>
                    <a:pt x="976" y="3595"/>
                  </a:cubicBezTo>
                  <a:cubicBezTo>
                    <a:pt x="1110" y="3462"/>
                    <a:pt x="1243" y="3284"/>
                    <a:pt x="1376" y="3151"/>
                  </a:cubicBezTo>
                  <a:cubicBezTo>
                    <a:pt x="1509" y="3018"/>
                    <a:pt x="1598" y="2885"/>
                    <a:pt x="1686" y="2752"/>
                  </a:cubicBezTo>
                  <a:cubicBezTo>
                    <a:pt x="1731" y="2619"/>
                    <a:pt x="1775" y="2485"/>
                    <a:pt x="1864" y="2352"/>
                  </a:cubicBezTo>
                  <a:cubicBezTo>
                    <a:pt x="1908" y="2219"/>
                    <a:pt x="1908" y="2086"/>
                    <a:pt x="1952" y="1953"/>
                  </a:cubicBezTo>
                  <a:cubicBezTo>
                    <a:pt x="1997" y="1820"/>
                    <a:pt x="1997" y="1687"/>
                    <a:pt x="1997" y="1598"/>
                  </a:cubicBezTo>
                  <a:lnTo>
                    <a:pt x="1997" y="1509"/>
                  </a:lnTo>
                  <a:lnTo>
                    <a:pt x="199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0"/>
            <p:cNvSpPr/>
            <p:nvPr/>
          </p:nvSpPr>
          <p:spPr>
            <a:xfrm>
              <a:off x="2534950" y="3217425"/>
              <a:ext cx="123150" cy="135350"/>
            </a:xfrm>
            <a:custGeom>
              <a:rect b="b" l="l" r="r" t="t"/>
              <a:pathLst>
                <a:path extrusionOk="0" h="5414" w="4926">
                  <a:moveTo>
                    <a:pt x="2263" y="0"/>
                  </a:moveTo>
                  <a:lnTo>
                    <a:pt x="1" y="1243"/>
                  </a:lnTo>
                  <a:cubicBezTo>
                    <a:pt x="1376" y="2041"/>
                    <a:pt x="1376" y="3284"/>
                    <a:pt x="1" y="4082"/>
                  </a:cubicBezTo>
                  <a:lnTo>
                    <a:pt x="2263" y="5413"/>
                  </a:lnTo>
                  <a:cubicBezTo>
                    <a:pt x="4925" y="3905"/>
                    <a:pt x="4925" y="1553"/>
                    <a:pt x="22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0"/>
            <p:cNvSpPr/>
            <p:nvPr/>
          </p:nvSpPr>
          <p:spPr>
            <a:xfrm>
              <a:off x="2534950" y="3332775"/>
              <a:ext cx="57700" cy="59925"/>
            </a:xfrm>
            <a:custGeom>
              <a:rect b="b" l="l" r="r" t="t"/>
              <a:pathLst>
                <a:path extrusionOk="0" h="2397" w="2308">
                  <a:moveTo>
                    <a:pt x="2308" y="1"/>
                  </a:moveTo>
                  <a:lnTo>
                    <a:pt x="1" y="711"/>
                  </a:lnTo>
                  <a:lnTo>
                    <a:pt x="1" y="1066"/>
                  </a:lnTo>
                  <a:lnTo>
                    <a:pt x="2263" y="2397"/>
                  </a:lnTo>
                  <a:lnTo>
                    <a:pt x="2308" y="1"/>
                  </a:lnTo>
                  <a:close/>
                </a:path>
              </a:pathLst>
            </a:custGeom>
            <a:solidFill>
              <a:srgbClr val="886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0"/>
            <p:cNvSpPr/>
            <p:nvPr/>
          </p:nvSpPr>
          <p:spPr>
            <a:xfrm>
              <a:off x="2472825" y="3332775"/>
              <a:ext cx="119825" cy="87650"/>
            </a:xfrm>
            <a:custGeom>
              <a:rect b="b" l="l" r="r" t="t"/>
              <a:pathLst>
                <a:path extrusionOk="0" h="3506" w="4793">
                  <a:moveTo>
                    <a:pt x="4793" y="1"/>
                  </a:moveTo>
                  <a:cubicBezTo>
                    <a:pt x="4305" y="267"/>
                    <a:pt x="3772" y="489"/>
                    <a:pt x="3240" y="666"/>
                  </a:cubicBezTo>
                  <a:cubicBezTo>
                    <a:pt x="2840" y="799"/>
                    <a:pt x="2397" y="932"/>
                    <a:pt x="1997" y="977"/>
                  </a:cubicBezTo>
                  <a:cubicBezTo>
                    <a:pt x="1687" y="1021"/>
                    <a:pt x="1421" y="1066"/>
                    <a:pt x="1110" y="1110"/>
                  </a:cubicBezTo>
                  <a:cubicBezTo>
                    <a:pt x="800" y="1154"/>
                    <a:pt x="622" y="1154"/>
                    <a:pt x="356" y="1154"/>
                  </a:cubicBezTo>
                  <a:lnTo>
                    <a:pt x="1" y="1154"/>
                  </a:lnTo>
                  <a:lnTo>
                    <a:pt x="1" y="3506"/>
                  </a:lnTo>
                  <a:lnTo>
                    <a:pt x="400" y="3506"/>
                  </a:lnTo>
                  <a:lnTo>
                    <a:pt x="1155" y="3461"/>
                  </a:lnTo>
                  <a:cubicBezTo>
                    <a:pt x="1421" y="3461"/>
                    <a:pt x="1687" y="3417"/>
                    <a:pt x="1997" y="3328"/>
                  </a:cubicBezTo>
                  <a:cubicBezTo>
                    <a:pt x="2441" y="3284"/>
                    <a:pt x="2840" y="3151"/>
                    <a:pt x="3240" y="3018"/>
                  </a:cubicBezTo>
                  <a:cubicBezTo>
                    <a:pt x="3772" y="2885"/>
                    <a:pt x="4305" y="2663"/>
                    <a:pt x="4793" y="2397"/>
                  </a:cubicBezTo>
                  <a:lnTo>
                    <a:pt x="47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0"/>
            <p:cNvSpPr/>
            <p:nvPr/>
          </p:nvSpPr>
          <p:spPr>
            <a:xfrm>
              <a:off x="2471725" y="3312825"/>
              <a:ext cx="25" cy="108725"/>
            </a:xfrm>
            <a:custGeom>
              <a:rect b="b" l="l" r="r" t="t"/>
              <a:pathLst>
                <a:path extrusionOk="0" h="4349" w="1">
                  <a:moveTo>
                    <a:pt x="1" y="1952"/>
                  </a:moveTo>
                  <a:lnTo>
                    <a:pt x="1" y="4348"/>
                  </a:lnTo>
                  <a:lnTo>
                    <a:pt x="1" y="2485"/>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0"/>
            <p:cNvSpPr/>
            <p:nvPr/>
          </p:nvSpPr>
          <p:spPr>
            <a:xfrm>
              <a:off x="2472825" y="3300625"/>
              <a:ext cx="119825" cy="61100"/>
            </a:xfrm>
            <a:custGeom>
              <a:rect b="b" l="l" r="r" t="t"/>
              <a:pathLst>
                <a:path extrusionOk="0" h="2444" w="4793">
                  <a:moveTo>
                    <a:pt x="2530" y="0"/>
                  </a:moveTo>
                  <a:cubicBezTo>
                    <a:pt x="1731" y="444"/>
                    <a:pt x="844" y="621"/>
                    <a:pt x="1" y="621"/>
                  </a:cubicBezTo>
                  <a:lnTo>
                    <a:pt x="1" y="2440"/>
                  </a:lnTo>
                  <a:cubicBezTo>
                    <a:pt x="83" y="2442"/>
                    <a:pt x="166" y="2444"/>
                    <a:pt x="248" y="2444"/>
                  </a:cubicBezTo>
                  <a:cubicBezTo>
                    <a:pt x="1807" y="2444"/>
                    <a:pt x="3360" y="2045"/>
                    <a:pt x="4793" y="1287"/>
                  </a:cubicBezTo>
                  <a:lnTo>
                    <a:pt x="25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0"/>
            <p:cNvSpPr/>
            <p:nvPr/>
          </p:nvSpPr>
          <p:spPr>
            <a:xfrm>
              <a:off x="2300900" y="3229625"/>
              <a:ext cx="171950" cy="190800"/>
            </a:xfrm>
            <a:custGeom>
              <a:rect b="b" l="l" r="r" t="t"/>
              <a:pathLst>
                <a:path extrusionOk="0" h="7632" w="6878">
                  <a:moveTo>
                    <a:pt x="1" y="0"/>
                  </a:moveTo>
                  <a:lnTo>
                    <a:pt x="1" y="3594"/>
                  </a:lnTo>
                  <a:cubicBezTo>
                    <a:pt x="1" y="4615"/>
                    <a:pt x="666" y="5724"/>
                    <a:pt x="2042" y="6523"/>
                  </a:cubicBezTo>
                  <a:cubicBezTo>
                    <a:pt x="2352" y="6700"/>
                    <a:pt x="2663" y="6833"/>
                    <a:pt x="3018" y="6966"/>
                  </a:cubicBezTo>
                  <a:cubicBezTo>
                    <a:pt x="3284" y="7099"/>
                    <a:pt x="3550" y="7188"/>
                    <a:pt x="3817" y="7232"/>
                  </a:cubicBezTo>
                  <a:cubicBezTo>
                    <a:pt x="4083" y="7321"/>
                    <a:pt x="4305" y="7366"/>
                    <a:pt x="4571" y="7410"/>
                  </a:cubicBezTo>
                  <a:cubicBezTo>
                    <a:pt x="4793" y="7454"/>
                    <a:pt x="5014" y="7499"/>
                    <a:pt x="5236" y="7543"/>
                  </a:cubicBezTo>
                  <a:cubicBezTo>
                    <a:pt x="5458" y="7587"/>
                    <a:pt x="5680" y="7587"/>
                    <a:pt x="5857" y="7632"/>
                  </a:cubicBezTo>
                  <a:lnTo>
                    <a:pt x="6878" y="7632"/>
                  </a:lnTo>
                  <a:lnTo>
                    <a:pt x="6878" y="3994"/>
                  </a:lnTo>
                  <a:lnTo>
                    <a:pt x="6567" y="3994"/>
                  </a:lnTo>
                  <a:cubicBezTo>
                    <a:pt x="6346" y="3994"/>
                    <a:pt x="6124" y="3994"/>
                    <a:pt x="5857" y="3949"/>
                  </a:cubicBezTo>
                  <a:cubicBezTo>
                    <a:pt x="5636" y="3905"/>
                    <a:pt x="5458" y="3905"/>
                    <a:pt x="5236" y="3860"/>
                  </a:cubicBezTo>
                  <a:cubicBezTo>
                    <a:pt x="5014" y="3816"/>
                    <a:pt x="4748" y="3816"/>
                    <a:pt x="4571" y="3772"/>
                  </a:cubicBezTo>
                  <a:cubicBezTo>
                    <a:pt x="4349" y="3727"/>
                    <a:pt x="4083" y="3639"/>
                    <a:pt x="3817" y="3594"/>
                  </a:cubicBezTo>
                  <a:cubicBezTo>
                    <a:pt x="3595" y="3506"/>
                    <a:pt x="3284" y="3417"/>
                    <a:pt x="3018" y="3284"/>
                  </a:cubicBezTo>
                  <a:cubicBezTo>
                    <a:pt x="2663" y="3151"/>
                    <a:pt x="2352" y="3017"/>
                    <a:pt x="2042" y="2840"/>
                  </a:cubicBezTo>
                  <a:cubicBezTo>
                    <a:pt x="666" y="2041"/>
                    <a:pt x="1" y="1021"/>
                    <a:pt x="1" y="0"/>
                  </a:cubicBezTo>
                  <a:close/>
                </a:path>
              </a:pathLst>
            </a:custGeom>
            <a:solidFill>
              <a:srgbClr val="D65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0"/>
            <p:cNvSpPr/>
            <p:nvPr/>
          </p:nvSpPr>
          <p:spPr>
            <a:xfrm>
              <a:off x="2284275" y="3135075"/>
              <a:ext cx="307275" cy="196700"/>
            </a:xfrm>
            <a:custGeom>
              <a:rect b="b" l="l" r="r" t="t"/>
              <a:pathLst>
                <a:path extrusionOk="0" h="7868" w="12291">
                  <a:moveTo>
                    <a:pt x="7476" y="0"/>
                  </a:moveTo>
                  <a:cubicBezTo>
                    <a:pt x="5735" y="0"/>
                    <a:pt x="3994" y="388"/>
                    <a:pt x="2662" y="1165"/>
                  </a:cubicBezTo>
                  <a:cubicBezTo>
                    <a:pt x="0" y="2673"/>
                    <a:pt x="45" y="5158"/>
                    <a:pt x="2707" y="6711"/>
                  </a:cubicBezTo>
                  <a:cubicBezTo>
                    <a:pt x="4104" y="7430"/>
                    <a:pt x="5662" y="7867"/>
                    <a:pt x="7267" y="7867"/>
                  </a:cubicBezTo>
                  <a:cubicBezTo>
                    <a:pt x="7344" y="7867"/>
                    <a:pt x="7421" y="7866"/>
                    <a:pt x="7499" y="7864"/>
                  </a:cubicBezTo>
                  <a:lnTo>
                    <a:pt x="7499" y="6001"/>
                  </a:lnTo>
                  <a:cubicBezTo>
                    <a:pt x="7424" y="6005"/>
                    <a:pt x="7349" y="6006"/>
                    <a:pt x="7274" y="6006"/>
                  </a:cubicBezTo>
                  <a:cubicBezTo>
                    <a:pt x="6462" y="6006"/>
                    <a:pt x="5656" y="5790"/>
                    <a:pt x="4925" y="5424"/>
                  </a:cubicBezTo>
                  <a:cubicBezTo>
                    <a:pt x="3550" y="4581"/>
                    <a:pt x="3550" y="3294"/>
                    <a:pt x="4925" y="2451"/>
                  </a:cubicBezTo>
                  <a:cubicBezTo>
                    <a:pt x="5724" y="2052"/>
                    <a:pt x="6600" y="1852"/>
                    <a:pt x="7476" y="1852"/>
                  </a:cubicBezTo>
                  <a:cubicBezTo>
                    <a:pt x="8353" y="1852"/>
                    <a:pt x="9229" y="2052"/>
                    <a:pt x="10028" y="2451"/>
                  </a:cubicBezTo>
                  <a:lnTo>
                    <a:pt x="12290" y="1165"/>
                  </a:lnTo>
                  <a:cubicBezTo>
                    <a:pt x="10959" y="388"/>
                    <a:pt x="9218" y="0"/>
                    <a:pt x="74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60"/>
            <p:cNvSpPr/>
            <p:nvPr/>
          </p:nvSpPr>
          <p:spPr>
            <a:xfrm>
              <a:off x="2641425" y="3085975"/>
              <a:ext cx="267350" cy="152000"/>
            </a:xfrm>
            <a:custGeom>
              <a:rect b="b" l="l" r="r" t="t"/>
              <a:pathLst>
                <a:path extrusionOk="0" h="6080" w="10694">
                  <a:moveTo>
                    <a:pt x="528" y="1"/>
                  </a:moveTo>
                  <a:cubicBezTo>
                    <a:pt x="411" y="1"/>
                    <a:pt x="289" y="23"/>
                    <a:pt x="178" y="67"/>
                  </a:cubicBezTo>
                  <a:cubicBezTo>
                    <a:pt x="1" y="112"/>
                    <a:pt x="1" y="422"/>
                    <a:pt x="178" y="467"/>
                  </a:cubicBezTo>
                  <a:lnTo>
                    <a:pt x="9806" y="6013"/>
                  </a:lnTo>
                  <a:cubicBezTo>
                    <a:pt x="9917" y="6057"/>
                    <a:pt x="10028" y="6079"/>
                    <a:pt x="10139" y="6079"/>
                  </a:cubicBezTo>
                  <a:cubicBezTo>
                    <a:pt x="10250" y="6079"/>
                    <a:pt x="10361" y="6057"/>
                    <a:pt x="10472" y="6013"/>
                  </a:cubicBezTo>
                  <a:cubicBezTo>
                    <a:pt x="10694" y="5924"/>
                    <a:pt x="10694" y="5746"/>
                    <a:pt x="10472" y="5613"/>
                  </a:cubicBezTo>
                  <a:lnTo>
                    <a:pt x="844" y="67"/>
                  </a:lnTo>
                  <a:cubicBezTo>
                    <a:pt x="755" y="23"/>
                    <a:pt x="644" y="1"/>
                    <a:pt x="528"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0"/>
            <p:cNvSpPr/>
            <p:nvPr/>
          </p:nvSpPr>
          <p:spPr>
            <a:xfrm>
              <a:off x="2613700" y="3101800"/>
              <a:ext cx="128700" cy="72950"/>
            </a:xfrm>
            <a:custGeom>
              <a:rect b="b" l="l" r="r" t="t"/>
              <a:pathLst>
                <a:path extrusionOk="0" h="2918" w="5148">
                  <a:moveTo>
                    <a:pt x="528" y="0"/>
                  </a:moveTo>
                  <a:cubicBezTo>
                    <a:pt x="411" y="0"/>
                    <a:pt x="289" y="33"/>
                    <a:pt x="178" y="100"/>
                  </a:cubicBezTo>
                  <a:cubicBezTo>
                    <a:pt x="1" y="189"/>
                    <a:pt x="1" y="366"/>
                    <a:pt x="178" y="455"/>
                  </a:cubicBezTo>
                  <a:lnTo>
                    <a:pt x="4260" y="2851"/>
                  </a:lnTo>
                  <a:cubicBezTo>
                    <a:pt x="4371" y="2895"/>
                    <a:pt x="4493" y="2917"/>
                    <a:pt x="4615" y="2917"/>
                  </a:cubicBezTo>
                  <a:cubicBezTo>
                    <a:pt x="4737" y="2917"/>
                    <a:pt x="4859" y="2895"/>
                    <a:pt x="4970" y="2851"/>
                  </a:cubicBezTo>
                  <a:cubicBezTo>
                    <a:pt x="5147" y="2762"/>
                    <a:pt x="5147" y="2496"/>
                    <a:pt x="4970" y="2451"/>
                  </a:cubicBezTo>
                  <a:lnTo>
                    <a:pt x="844" y="100"/>
                  </a:lnTo>
                  <a:cubicBezTo>
                    <a:pt x="755" y="33"/>
                    <a:pt x="644" y="0"/>
                    <a:pt x="528"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0"/>
            <p:cNvSpPr/>
            <p:nvPr/>
          </p:nvSpPr>
          <p:spPr>
            <a:xfrm>
              <a:off x="2587075" y="3117050"/>
              <a:ext cx="186375" cy="106225"/>
            </a:xfrm>
            <a:custGeom>
              <a:rect b="b" l="l" r="r" t="t"/>
              <a:pathLst>
                <a:path extrusionOk="0" h="4249" w="7455">
                  <a:moveTo>
                    <a:pt x="555" y="0"/>
                  </a:moveTo>
                  <a:cubicBezTo>
                    <a:pt x="445" y="0"/>
                    <a:pt x="334" y="22"/>
                    <a:pt x="223" y="67"/>
                  </a:cubicBezTo>
                  <a:cubicBezTo>
                    <a:pt x="1" y="111"/>
                    <a:pt x="1" y="422"/>
                    <a:pt x="223" y="466"/>
                  </a:cubicBezTo>
                  <a:lnTo>
                    <a:pt x="6612" y="4149"/>
                  </a:lnTo>
                  <a:cubicBezTo>
                    <a:pt x="6723" y="4215"/>
                    <a:pt x="6834" y="4248"/>
                    <a:pt x="6944" y="4248"/>
                  </a:cubicBezTo>
                  <a:cubicBezTo>
                    <a:pt x="7055" y="4248"/>
                    <a:pt x="7166" y="4215"/>
                    <a:pt x="7277" y="4149"/>
                  </a:cubicBezTo>
                  <a:cubicBezTo>
                    <a:pt x="7455" y="4060"/>
                    <a:pt x="7455" y="3882"/>
                    <a:pt x="7277" y="3749"/>
                  </a:cubicBezTo>
                  <a:lnTo>
                    <a:pt x="888" y="67"/>
                  </a:lnTo>
                  <a:cubicBezTo>
                    <a:pt x="777" y="22"/>
                    <a:pt x="666" y="0"/>
                    <a:pt x="555"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0"/>
            <p:cNvSpPr/>
            <p:nvPr/>
          </p:nvSpPr>
          <p:spPr>
            <a:xfrm>
              <a:off x="3676325" y="2528600"/>
              <a:ext cx="2225" cy="26650"/>
            </a:xfrm>
            <a:custGeom>
              <a:rect b="b" l="l" r="r" t="t"/>
              <a:pathLst>
                <a:path extrusionOk="0" h="1066" w="89">
                  <a:moveTo>
                    <a:pt x="0" y="1"/>
                  </a:moveTo>
                  <a:lnTo>
                    <a:pt x="0" y="622"/>
                  </a:lnTo>
                  <a:cubicBezTo>
                    <a:pt x="0" y="755"/>
                    <a:pt x="45" y="888"/>
                    <a:pt x="89" y="1066"/>
                  </a:cubicBezTo>
                  <a:lnTo>
                    <a:pt x="89" y="445"/>
                  </a:lnTo>
                  <a:cubicBezTo>
                    <a:pt x="45" y="311"/>
                    <a:pt x="0" y="178"/>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60"/>
            <p:cNvSpPr/>
            <p:nvPr/>
          </p:nvSpPr>
          <p:spPr>
            <a:xfrm>
              <a:off x="3450050" y="2529725"/>
              <a:ext cx="3350" cy="27750"/>
            </a:xfrm>
            <a:custGeom>
              <a:rect b="b" l="l" r="r" t="t"/>
              <a:pathLst>
                <a:path extrusionOk="0" h="1110" w="134">
                  <a:moveTo>
                    <a:pt x="89" y="0"/>
                  </a:moveTo>
                  <a:lnTo>
                    <a:pt x="89" y="377"/>
                  </a:lnTo>
                  <a:lnTo>
                    <a:pt x="89" y="377"/>
                  </a:lnTo>
                  <a:cubicBezTo>
                    <a:pt x="100" y="355"/>
                    <a:pt x="111" y="333"/>
                    <a:pt x="133" y="311"/>
                  </a:cubicBezTo>
                  <a:cubicBezTo>
                    <a:pt x="133" y="311"/>
                    <a:pt x="133" y="266"/>
                    <a:pt x="133" y="266"/>
                  </a:cubicBezTo>
                  <a:cubicBezTo>
                    <a:pt x="133" y="222"/>
                    <a:pt x="133" y="222"/>
                    <a:pt x="133" y="178"/>
                  </a:cubicBezTo>
                  <a:lnTo>
                    <a:pt x="133" y="133"/>
                  </a:lnTo>
                  <a:lnTo>
                    <a:pt x="133" y="45"/>
                  </a:lnTo>
                  <a:cubicBezTo>
                    <a:pt x="133" y="0"/>
                    <a:pt x="133" y="0"/>
                    <a:pt x="89" y="0"/>
                  </a:cubicBezTo>
                  <a:close/>
                  <a:moveTo>
                    <a:pt x="89" y="377"/>
                  </a:moveTo>
                  <a:cubicBezTo>
                    <a:pt x="78" y="400"/>
                    <a:pt x="67" y="422"/>
                    <a:pt x="44" y="444"/>
                  </a:cubicBezTo>
                  <a:lnTo>
                    <a:pt x="0" y="533"/>
                  </a:lnTo>
                  <a:lnTo>
                    <a:pt x="0" y="1109"/>
                  </a:lnTo>
                  <a:lnTo>
                    <a:pt x="44" y="1065"/>
                  </a:lnTo>
                  <a:lnTo>
                    <a:pt x="89" y="932"/>
                  </a:lnTo>
                  <a:cubicBezTo>
                    <a:pt x="89" y="888"/>
                    <a:pt x="89" y="843"/>
                    <a:pt x="89" y="843"/>
                  </a:cubicBezTo>
                  <a:cubicBezTo>
                    <a:pt x="89" y="799"/>
                    <a:pt x="89" y="799"/>
                    <a:pt x="89" y="755"/>
                  </a:cubicBezTo>
                  <a:lnTo>
                    <a:pt x="89" y="710"/>
                  </a:lnTo>
                  <a:lnTo>
                    <a:pt x="89" y="621"/>
                  </a:lnTo>
                  <a:lnTo>
                    <a:pt x="89" y="37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a:off x="3739550" y="2545250"/>
              <a:ext cx="68775" cy="42175"/>
            </a:xfrm>
            <a:custGeom>
              <a:rect b="b" l="l" r="r" t="t"/>
              <a:pathLst>
                <a:path extrusionOk="0" h="1687" w="2751">
                  <a:moveTo>
                    <a:pt x="2751" y="0"/>
                  </a:moveTo>
                  <a:cubicBezTo>
                    <a:pt x="2751" y="0"/>
                    <a:pt x="2662" y="89"/>
                    <a:pt x="2662" y="89"/>
                  </a:cubicBezTo>
                  <a:lnTo>
                    <a:pt x="2662" y="488"/>
                  </a:lnTo>
                  <a:cubicBezTo>
                    <a:pt x="2707" y="444"/>
                    <a:pt x="2707" y="444"/>
                    <a:pt x="2751" y="400"/>
                  </a:cubicBezTo>
                  <a:lnTo>
                    <a:pt x="2751" y="355"/>
                  </a:lnTo>
                  <a:cubicBezTo>
                    <a:pt x="2751" y="311"/>
                    <a:pt x="2751" y="311"/>
                    <a:pt x="2751" y="267"/>
                  </a:cubicBezTo>
                  <a:lnTo>
                    <a:pt x="2751" y="222"/>
                  </a:lnTo>
                  <a:cubicBezTo>
                    <a:pt x="2751" y="222"/>
                    <a:pt x="2751" y="178"/>
                    <a:pt x="2751" y="134"/>
                  </a:cubicBezTo>
                  <a:cubicBezTo>
                    <a:pt x="2751" y="134"/>
                    <a:pt x="2751" y="134"/>
                    <a:pt x="2751" y="89"/>
                  </a:cubicBezTo>
                  <a:cubicBezTo>
                    <a:pt x="2751" y="89"/>
                    <a:pt x="2751" y="45"/>
                    <a:pt x="2751" y="0"/>
                  </a:cubicBezTo>
                  <a:close/>
                  <a:moveTo>
                    <a:pt x="2662" y="533"/>
                  </a:moveTo>
                  <a:cubicBezTo>
                    <a:pt x="2618" y="533"/>
                    <a:pt x="2573" y="577"/>
                    <a:pt x="2573" y="622"/>
                  </a:cubicBezTo>
                  <a:lnTo>
                    <a:pt x="2485" y="666"/>
                  </a:lnTo>
                  <a:lnTo>
                    <a:pt x="2440" y="710"/>
                  </a:lnTo>
                  <a:lnTo>
                    <a:pt x="2352" y="755"/>
                  </a:lnTo>
                  <a:lnTo>
                    <a:pt x="2263" y="843"/>
                  </a:lnTo>
                  <a:lnTo>
                    <a:pt x="2041" y="932"/>
                  </a:lnTo>
                  <a:lnTo>
                    <a:pt x="1997" y="977"/>
                  </a:lnTo>
                  <a:lnTo>
                    <a:pt x="1819" y="1021"/>
                  </a:lnTo>
                  <a:lnTo>
                    <a:pt x="1775" y="1021"/>
                  </a:lnTo>
                  <a:cubicBezTo>
                    <a:pt x="1686" y="1021"/>
                    <a:pt x="1642" y="1065"/>
                    <a:pt x="1553" y="1065"/>
                  </a:cubicBezTo>
                  <a:lnTo>
                    <a:pt x="1509" y="1065"/>
                  </a:lnTo>
                  <a:lnTo>
                    <a:pt x="1331" y="1110"/>
                  </a:lnTo>
                  <a:lnTo>
                    <a:pt x="266" y="1110"/>
                  </a:lnTo>
                  <a:lnTo>
                    <a:pt x="0" y="1065"/>
                  </a:lnTo>
                  <a:lnTo>
                    <a:pt x="0" y="1686"/>
                  </a:lnTo>
                  <a:lnTo>
                    <a:pt x="1553" y="1686"/>
                  </a:lnTo>
                  <a:lnTo>
                    <a:pt x="1730" y="1598"/>
                  </a:lnTo>
                  <a:lnTo>
                    <a:pt x="1819" y="1598"/>
                  </a:lnTo>
                  <a:lnTo>
                    <a:pt x="1952" y="1553"/>
                  </a:lnTo>
                  <a:lnTo>
                    <a:pt x="2041" y="1553"/>
                  </a:lnTo>
                  <a:lnTo>
                    <a:pt x="2263" y="1420"/>
                  </a:lnTo>
                  <a:lnTo>
                    <a:pt x="2307" y="1376"/>
                  </a:lnTo>
                  <a:lnTo>
                    <a:pt x="2352" y="1331"/>
                  </a:lnTo>
                  <a:lnTo>
                    <a:pt x="2440" y="1287"/>
                  </a:lnTo>
                  <a:lnTo>
                    <a:pt x="2485" y="1243"/>
                  </a:lnTo>
                  <a:lnTo>
                    <a:pt x="2573" y="1154"/>
                  </a:lnTo>
                  <a:lnTo>
                    <a:pt x="2618" y="1065"/>
                  </a:lnTo>
                  <a:lnTo>
                    <a:pt x="2618" y="1021"/>
                  </a:lnTo>
                  <a:lnTo>
                    <a:pt x="2662" y="977"/>
                  </a:lnTo>
                  <a:lnTo>
                    <a:pt x="2662" y="932"/>
                  </a:lnTo>
                  <a:lnTo>
                    <a:pt x="2662" y="843"/>
                  </a:lnTo>
                  <a:lnTo>
                    <a:pt x="2662" y="755"/>
                  </a:lnTo>
                  <a:lnTo>
                    <a:pt x="2662" y="53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a:off x="3321375" y="2543025"/>
              <a:ext cx="77675" cy="43300"/>
            </a:xfrm>
            <a:custGeom>
              <a:rect b="b" l="l" r="r" t="t"/>
              <a:pathLst>
                <a:path extrusionOk="0" h="1732" w="3107">
                  <a:moveTo>
                    <a:pt x="0" y="1"/>
                  </a:moveTo>
                  <a:lnTo>
                    <a:pt x="0" y="577"/>
                  </a:lnTo>
                  <a:cubicBezTo>
                    <a:pt x="45" y="977"/>
                    <a:pt x="267" y="1332"/>
                    <a:pt x="622" y="1509"/>
                  </a:cubicBezTo>
                  <a:cubicBezTo>
                    <a:pt x="710" y="1509"/>
                    <a:pt x="755" y="1554"/>
                    <a:pt x="843" y="1598"/>
                  </a:cubicBezTo>
                  <a:lnTo>
                    <a:pt x="1110" y="1687"/>
                  </a:lnTo>
                  <a:lnTo>
                    <a:pt x="1331" y="1731"/>
                  </a:lnTo>
                  <a:lnTo>
                    <a:pt x="2929" y="1731"/>
                  </a:lnTo>
                  <a:lnTo>
                    <a:pt x="3106" y="1687"/>
                  </a:lnTo>
                  <a:lnTo>
                    <a:pt x="3106" y="1066"/>
                  </a:lnTo>
                  <a:lnTo>
                    <a:pt x="2884" y="1154"/>
                  </a:lnTo>
                  <a:lnTo>
                    <a:pt x="2707" y="1199"/>
                  </a:lnTo>
                  <a:lnTo>
                    <a:pt x="1731" y="1199"/>
                  </a:lnTo>
                  <a:cubicBezTo>
                    <a:pt x="1642" y="1199"/>
                    <a:pt x="1598" y="1154"/>
                    <a:pt x="1509" y="1154"/>
                  </a:cubicBezTo>
                  <a:lnTo>
                    <a:pt x="1420" y="1154"/>
                  </a:lnTo>
                  <a:lnTo>
                    <a:pt x="1154" y="1110"/>
                  </a:lnTo>
                  <a:lnTo>
                    <a:pt x="888" y="1021"/>
                  </a:lnTo>
                  <a:lnTo>
                    <a:pt x="843" y="1021"/>
                  </a:lnTo>
                  <a:lnTo>
                    <a:pt x="622" y="888"/>
                  </a:lnTo>
                  <a:cubicBezTo>
                    <a:pt x="267" y="711"/>
                    <a:pt x="45" y="400"/>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p:cNvSpPr/>
            <p:nvPr/>
          </p:nvSpPr>
          <p:spPr>
            <a:xfrm>
              <a:off x="3737325" y="2639525"/>
              <a:ext cx="113150" cy="79900"/>
            </a:xfrm>
            <a:custGeom>
              <a:rect b="b" l="l" r="r" t="t"/>
              <a:pathLst>
                <a:path extrusionOk="0" h="3196" w="4526">
                  <a:moveTo>
                    <a:pt x="4526" y="1"/>
                  </a:moveTo>
                  <a:lnTo>
                    <a:pt x="0" y="2618"/>
                  </a:lnTo>
                  <a:lnTo>
                    <a:pt x="0" y="3195"/>
                  </a:lnTo>
                  <a:lnTo>
                    <a:pt x="4526" y="577"/>
                  </a:lnTo>
                  <a:lnTo>
                    <a:pt x="45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0"/>
            <p:cNvSpPr/>
            <p:nvPr/>
          </p:nvSpPr>
          <p:spPr>
            <a:xfrm>
              <a:off x="3282550" y="2639525"/>
              <a:ext cx="116500" cy="82100"/>
            </a:xfrm>
            <a:custGeom>
              <a:rect b="b" l="l" r="r" t="t"/>
              <a:pathLst>
                <a:path extrusionOk="0" h="3284" w="4660">
                  <a:moveTo>
                    <a:pt x="1" y="1"/>
                  </a:moveTo>
                  <a:lnTo>
                    <a:pt x="1" y="577"/>
                  </a:lnTo>
                  <a:lnTo>
                    <a:pt x="4659" y="3284"/>
                  </a:lnTo>
                  <a:lnTo>
                    <a:pt x="4659" y="266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0"/>
            <p:cNvSpPr/>
            <p:nvPr/>
          </p:nvSpPr>
          <p:spPr>
            <a:xfrm>
              <a:off x="3679650" y="2737150"/>
              <a:ext cx="129800" cy="54375"/>
            </a:xfrm>
            <a:custGeom>
              <a:rect b="b" l="l" r="r" t="t"/>
              <a:pathLst>
                <a:path extrusionOk="0" h="2175" w="5192">
                  <a:moveTo>
                    <a:pt x="5147" y="0"/>
                  </a:moveTo>
                  <a:lnTo>
                    <a:pt x="5147" y="178"/>
                  </a:lnTo>
                  <a:cubicBezTo>
                    <a:pt x="5191" y="133"/>
                    <a:pt x="5191" y="89"/>
                    <a:pt x="5191" y="89"/>
                  </a:cubicBezTo>
                  <a:lnTo>
                    <a:pt x="5191" y="0"/>
                  </a:lnTo>
                  <a:close/>
                  <a:moveTo>
                    <a:pt x="5147" y="311"/>
                  </a:moveTo>
                  <a:cubicBezTo>
                    <a:pt x="5147" y="311"/>
                    <a:pt x="5103" y="355"/>
                    <a:pt x="5103" y="399"/>
                  </a:cubicBezTo>
                  <a:lnTo>
                    <a:pt x="5014" y="532"/>
                  </a:lnTo>
                  <a:lnTo>
                    <a:pt x="5014" y="577"/>
                  </a:lnTo>
                  <a:lnTo>
                    <a:pt x="4881" y="710"/>
                  </a:lnTo>
                  <a:cubicBezTo>
                    <a:pt x="4836" y="754"/>
                    <a:pt x="4792" y="799"/>
                    <a:pt x="4748" y="843"/>
                  </a:cubicBezTo>
                  <a:cubicBezTo>
                    <a:pt x="4703" y="887"/>
                    <a:pt x="4615" y="932"/>
                    <a:pt x="4570" y="976"/>
                  </a:cubicBezTo>
                  <a:lnTo>
                    <a:pt x="4526" y="976"/>
                  </a:lnTo>
                  <a:cubicBezTo>
                    <a:pt x="4481" y="1021"/>
                    <a:pt x="4393" y="1065"/>
                    <a:pt x="4348" y="1109"/>
                  </a:cubicBezTo>
                  <a:lnTo>
                    <a:pt x="4126" y="1198"/>
                  </a:lnTo>
                  <a:lnTo>
                    <a:pt x="4082" y="1242"/>
                  </a:lnTo>
                  <a:lnTo>
                    <a:pt x="3949" y="1287"/>
                  </a:lnTo>
                  <a:lnTo>
                    <a:pt x="3860" y="1331"/>
                  </a:lnTo>
                  <a:lnTo>
                    <a:pt x="3727" y="1375"/>
                  </a:lnTo>
                  <a:lnTo>
                    <a:pt x="3638" y="1375"/>
                  </a:lnTo>
                  <a:lnTo>
                    <a:pt x="3505" y="1420"/>
                  </a:lnTo>
                  <a:cubicBezTo>
                    <a:pt x="3461" y="1420"/>
                    <a:pt x="3417" y="1464"/>
                    <a:pt x="3328" y="1464"/>
                  </a:cubicBezTo>
                  <a:lnTo>
                    <a:pt x="3239" y="1509"/>
                  </a:lnTo>
                  <a:lnTo>
                    <a:pt x="2973" y="1509"/>
                  </a:lnTo>
                  <a:cubicBezTo>
                    <a:pt x="2840" y="1509"/>
                    <a:pt x="2751" y="1553"/>
                    <a:pt x="2618" y="1597"/>
                  </a:cubicBezTo>
                  <a:lnTo>
                    <a:pt x="1198" y="1597"/>
                  </a:lnTo>
                  <a:lnTo>
                    <a:pt x="1109" y="1553"/>
                  </a:lnTo>
                  <a:lnTo>
                    <a:pt x="976" y="1509"/>
                  </a:lnTo>
                  <a:lnTo>
                    <a:pt x="843" y="1464"/>
                  </a:lnTo>
                  <a:lnTo>
                    <a:pt x="799" y="1464"/>
                  </a:lnTo>
                  <a:lnTo>
                    <a:pt x="621" y="1375"/>
                  </a:lnTo>
                  <a:cubicBezTo>
                    <a:pt x="266" y="1198"/>
                    <a:pt x="45" y="843"/>
                    <a:pt x="0" y="488"/>
                  </a:cubicBezTo>
                  <a:lnTo>
                    <a:pt x="0" y="1065"/>
                  </a:lnTo>
                  <a:cubicBezTo>
                    <a:pt x="45" y="1464"/>
                    <a:pt x="266" y="1819"/>
                    <a:pt x="621" y="1952"/>
                  </a:cubicBezTo>
                  <a:cubicBezTo>
                    <a:pt x="666" y="1997"/>
                    <a:pt x="710" y="2041"/>
                    <a:pt x="799" y="2041"/>
                  </a:cubicBezTo>
                  <a:lnTo>
                    <a:pt x="843" y="2041"/>
                  </a:lnTo>
                  <a:lnTo>
                    <a:pt x="932" y="2085"/>
                  </a:lnTo>
                  <a:lnTo>
                    <a:pt x="976" y="2085"/>
                  </a:lnTo>
                  <a:cubicBezTo>
                    <a:pt x="1021" y="2085"/>
                    <a:pt x="1065" y="2130"/>
                    <a:pt x="1109" y="2130"/>
                  </a:cubicBezTo>
                  <a:lnTo>
                    <a:pt x="1198" y="2130"/>
                  </a:lnTo>
                  <a:lnTo>
                    <a:pt x="1287" y="2174"/>
                  </a:lnTo>
                  <a:lnTo>
                    <a:pt x="2618" y="2174"/>
                  </a:lnTo>
                  <a:lnTo>
                    <a:pt x="2973" y="2130"/>
                  </a:lnTo>
                  <a:lnTo>
                    <a:pt x="3062" y="2130"/>
                  </a:lnTo>
                  <a:lnTo>
                    <a:pt x="3239" y="2085"/>
                  </a:lnTo>
                  <a:lnTo>
                    <a:pt x="3328" y="2085"/>
                  </a:lnTo>
                  <a:lnTo>
                    <a:pt x="3505" y="2041"/>
                  </a:lnTo>
                  <a:lnTo>
                    <a:pt x="3638" y="2041"/>
                  </a:lnTo>
                  <a:lnTo>
                    <a:pt x="3727" y="1997"/>
                  </a:lnTo>
                  <a:lnTo>
                    <a:pt x="3860" y="1952"/>
                  </a:lnTo>
                  <a:lnTo>
                    <a:pt x="3949" y="1908"/>
                  </a:lnTo>
                  <a:lnTo>
                    <a:pt x="4082" y="1864"/>
                  </a:lnTo>
                  <a:lnTo>
                    <a:pt x="4126" y="1819"/>
                  </a:lnTo>
                  <a:lnTo>
                    <a:pt x="4348" y="1730"/>
                  </a:lnTo>
                  <a:lnTo>
                    <a:pt x="4393" y="1730"/>
                  </a:lnTo>
                  <a:lnTo>
                    <a:pt x="4526" y="1597"/>
                  </a:lnTo>
                  <a:lnTo>
                    <a:pt x="4570" y="1597"/>
                  </a:lnTo>
                  <a:cubicBezTo>
                    <a:pt x="4615" y="1553"/>
                    <a:pt x="4703" y="1509"/>
                    <a:pt x="4748" y="1464"/>
                  </a:cubicBezTo>
                  <a:lnTo>
                    <a:pt x="4792" y="1420"/>
                  </a:lnTo>
                  <a:lnTo>
                    <a:pt x="4881" y="1375"/>
                  </a:lnTo>
                  <a:cubicBezTo>
                    <a:pt x="4925" y="1331"/>
                    <a:pt x="4969" y="1287"/>
                    <a:pt x="4969" y="1242"/>
                  </a:cubicBezTo>
                  <a:lnTo>
                    <a:pt x="4969" y="1198"/>
                  </a:lnTo>
                  <a:lnTo>
                    <a:pt x="5058" y="1065"/>
                  </a:lnTo>
                  <a:cubicBezTo>
                    <a:pt x="5103" y="1021"/>
                    <a:pt x="5103" y="1021"/>
                    <a:pt x="5103" y="976"/>
                  </a:cubicBezTo>
                  <a:cubicBezTo>
                    <a:pt x="5103" y="932"/>
                    <a:pt x="5103" y="932"/>
                    <a:pt x="5103" y="932"/>
                  </a:cubicBezTo>
                  <a:cubicBezTo>
                    <a:pt x="5103" y="887"/>
                    <a:pt x="5103" y="887"/>
                    <a:pt x="5103" y="843"/>
                  </a:cubicBezTo>
                  <a:cubicBezTo>
                    <a:pt x="5147" y="843"/>
                    <a:pt x="5147" y="799"/>
                    <a:pt x="5147" y="754"/>
                  </a:cubicBezTo>
                  <a:lnTo>
                    <a:pt x="5147" y="710"/>
                  </a:lnTo>
                  <a:cubicBezTo>
                    <a:pt x="5147" y="666"/>
                    <a:pt x="5147" y="621"/>
                    <a:pt x="5147" y="621"/>
                  </a:cubicBezTo>
                  <a:lnTo>
                    <a:pt x="5147" y="31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0"/>
            <p:cNvSpPr/>
            <p:nvPr/>
          </p:nvSpPr>
          <p:spPr>
            <a:xfrm>
              <a:off x="3399025" y="2665050"/>
              <a:ext cx="128675" cy="55475"/>
            </a:xfrm>
            <a:custGeom>
              <a:rect b="b" l="l" r="r" t="t"/>
              <a:pathLst>
                <a:path extrusionOk="0" h="2219" w="5147">
                  <a:moveTo>
                    <a:pt x="1287" y="0"/>
                  </a:moveTo>
                  <a:lnTo>
                    <a:pt x="1154" y="45"/>
                  </a:lnTo>
                  <a:lnTo>
                    <a:pt x="976" y="45"/>
                  </a:lnTo>
                  <a:lnTo>
                    <a:pt x="799" y="89"/>
                  </a:lnTo>
                  <a:lnTo>
                    <a:pt x="754" y="133"/>
                  </a:lnTo>
                  <a:lnTo>
                    <a:pt x="533" y="222"/>
                  </a:lnTo>
                  <a:lnTo>
                    <a:pt x="444" y="266"/>
                  </a:lnTo>
                  <a:lnTo>
                    <a:pt x="399" y="311"/>
                  </a:lnTo>
                  <a:lnTo>
                    <a:pt x="311" y="355"/>
                  </a:lnTo>
                  <a:lnTo>
                    <a:pt x="266" y="399"/>
                  </a:lnTo>
                  <a:lnTo>
                    <a:pt x="89" y="533"/>
                  </a:lnTo>
                  <a:lnTo>
                    <a:pt x="89" y="577"/>
                  </a:lnTo>
                  <a:lnTo>
                    <a:pt x="45" y="621"/>
                  </a:lnTo>
                  <a:lnTo>
                    <a:pt x="45" y="666"/>
                  </a:lnTo>
                  <a:lnTo>
                    <a:pt x="0" y="710"/>
                  </a:lnTo>
                  <a:lnTo>
                    <a:pt x="0" y="754"/>
                  </a:lnTo>
                  <a:lnTo>
                    <a:pt x="0" y="843"/>
                  </a:lnTo>
                  <a:cubicBezTo>
                    <a:pt x="0" y="843"/>
                    <a:pt x="0" y="843"/>
                    <a:pt x="0" y="888"/>
                  </a:cubicBezTo>
                  <a:lnTo>
                    <a:pt x="0" y="932"/>
                  </a:lnTo>
                  <a:lnTo>
                    <a:pt x="0" y="1287"/>
                  </a:lnTo>
                  <a:cubicBezTo>
                    <a:pt x="0" y="1242"/>
                    <a:pt x="0" y="1242"/>
                    <a:pt x="45" y="1198"/>
                  </a:cubicBezTo>
                  <a:lnTo>
                    <a:pt x="89" y="1154"/>
                  </a:lnTo>
                  <a:lnTo>
                    <a:pt x="133" y="1109"/>
                  </a:lnTo>
                  <a:lnTo>
                    <a:pt x="133" y="1065"/>
                  </a:lnTo>
                  <a:lnTo>
                    <a:pt x="222" y="932"/>
                  </a:lnTo>
                  <a:lnTo>
                    <a:pt x="311" y="888"/>
                  </a:lnTo>
                  <a:lnTo>
                    <a:pt x="355" y="799"/>
                  </a:lnTo>
                  <a:lnTo>
                    <a:pt x="444" y="799"/>
                  </a:lnTo>
                  <a:lnTo>
                    <a:pt x="533" y="710"/>
                  </a:lnTo>
                  <a:cubicBezTo>
                    <a:pt x="577" y="666"/>
                    <a:pt x="621" y="666"/>
                    <a:pt x="710" y="621"/>
                  </a:cubicBezTo>
                  <a:lnTo>
                    <a:pt x="799" y="577"/>
                  </a:lnTo>
                  <a:lnTo>
                    <a:pt x="932" y="533"/>
                  </a:lnTo>
                  <a:lnTo>
                    <a:pt x="1065" y="488"/>
                  </a:lnTo>
                  <a:lnTo>
                    <a:pt x="1109" y="488"/>
                  </a:lnTo>
                  <a:lnTo>
                    <a:pt x="1198" y="533"/>
                  </a:lnTo>
                  <a:lnTo>
                    <a:pt x="1331" y="533"/>
                  </a:lnTo>
                  <a:lnTo>
                    <a:pt x="1553" y="488"/>
                  </a:lnTo>
                  <a:lnTo>
                    <a:pt x="2707" y="488"/>
                  </a:lnTo>
                  <a:lnTo>
                    <a:pt x="2884" y="533"/>
                  </a:lnTo>
                  <a:lnTo>
                    <a:pt x="2973" y="533"/>
                  </a:lnTo>
                  <a:lnTo>
                    <a:pt x="3283" y="621"/>
                  </a:lnTo>
                  <a:lnTo>
                    <a:pt x="3461" y="666"/>
                  </a:lnTo>
                  <a:lnTo>
                    <a:pt x="3505" y="666"/>
                  </a:lnTo>
                  <a:lnTo>
                    <a:pt x="3683" y="754"/>
                  </a:lnTo>
                  <a:lnTo>
                    <a:pt x="3860" y="799"/>
                  </a:lnTo>
                  <a:lnTo>
                    <a:pt x="3949" y="843"/>
                  </a:lnTo>
                  <a:cubicBezTo>
                    <a:pt x="4038" y="888"/>
                    <a:pt x="4082" y="932"/>
                    <a:pt x="4171" y="976"/>
                  </a:cubicBezTo>
                  <a:cubicBezTo>
                    <a:pt x="4703" y="1198"/>
                    <a:pt x="5058" y="1686"/>
                    <a:pt x="5147" y="2219"/>
                  </a:cubicBezTo>
                  <a:lnTo>
                    <a:pt x="5147" y="1642"/>
                  </a:lnTo>
                  <a:cubicBezTo>
                    <a:pt x="5058" y="1109"/>
                    <a:pt x="4659" y="666"/>
                    <a:pt x="4171" y="444"/>
                  </a:cubicBezTo>
                  <a:lnTo>
                    <a:pt x="3949" y="311"/>
                  </a:lnTo>
                  <a:lnTo>
                    <a:pt x="3860" y="266"/>
                  </a:lnTo>
                  <a:lnTo>
                    <a:pt x="3683" y="222"/>
                  </a:lnTo>
                  <a:lnTo>
                    <a:pt x="3550" y="133"/>
                  </a:lnTo>
                  <a:lnTo>
                    <a:pt x="3505" y="133"/>
                  </a:lnTo>
                  <a:lnTo>
                    <a:pt x="3283" y="89"/>
                  </a:lnTo>
                  <a:cubicBezTo>
                    <a:pt x="3195" y="45"/>
                    <a:pt x="3106" y="45"/>
                    <a:pt x="30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3567625" y="2738250"/>
              <a:ext cx="113150" cy="79875"/>
            </a:xfrm>
            <a:custGeom>
              <a:rect b="b" l="l" r="r" t="t"/>
              <a:pathLst>
                <a:path extrusionOk="0" h="3195" w="4526">
                  <a:moveTo>
                    <a:pt x="4526" y="0"/>
                  </a:moveTo>
                  <a:lnTo>
                    <a:pt x="0" y="2618"/>
                  </a:lnTo>
                  <a:lnTo>
                    <a:pt x="0" y="3195"/>
                  </a:lnTo>
                  <a:lnTo>
                    <a:pt x="4526" y="577"/>
                  </a:lnTo>
                  <a:lnTo>
                    <a:pt x="4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3282550" y="2474250"/>
              <a:ext cx="567925" cy="329475"/>
            </a:xfrm>
            <a:custGeom>
              <a:rect b="b" l="l" r="r" t="t"/>
              <a:pathLst>
                <a:path extrusionOk="0" h="13179" w="22717">
                  <a:moveTo>
                    <a:pt x="11314" y="1"/>
                  </a:moveTo>
                  <a:lnTo>
                    <a:pt x="6656" y="2752"/>
                  </a:lnTo>
                  <a:cubicBezTo>
                    <a:pt x="7011" y="2219"/>
                    <a:pt x="6789" y="1509"/>
                    <a:pt x="6212" y="1243"/>
                  </a:cubicBezTo>
                  <a:cubicBezTo>
                    <a:pt x="5806" y="1011"/>
                    <a:pt x="5258" y="897"/>
                    <a:pt x="4676" y="897"/>
                  </a:cubicBezTo>
                  <a:cubicBezTo>
                    <a:pt x="3922" y="897"/>
                    <a:pt x="3111" y="1089"/>
                    <a:pt x="2485" y="1465"/>
                  </a:cubicBezTo>
                  <a:cubicBezTo>
                    <a:pt x="1376" y="2086"/>
                    <a:pt x="1198" y="3062"/>
                    <a:pt x="2175" y="3595"/>
                  </a:cubicBezTo>
                  <a:cubicBezTo>
                    <a:pt x="2659" y="3851"/>
                    <a:pt x="3218" y="3980"/>
                    <a:pt x="3779" y="3980"/>
                  </a:cubicBezTo>
                  <a:cubicBezTo>
                    <a:pt x="4090" y="3980"/>
                    <a:pt x="4402" y="3940"/>
                    <a:pt x="4704" y="3861"/>
                  </a:cubicBezTo>
                  <a:lnTo>
                    <a:pt x="4704" y="3861"/>
                  </a:lnTo>
                  <a:lnTo>
                    <a:pt x="1" y="6567"/>
                  </a:lnTo>
                  <a:lnTo>
                    <a:pt x="4659" y="9274"/>
                  </a:lnTo>
                  <a:cubicBezTo>
                    <a:pt x="4349" y="8786"/>
                    <a:pt x="4570" y="8076"/>
                    <a:pt x="5103" y="7854"/>
                  </a:cubicBezTo>
                  <a:cubicBezTo>
                    <a:pt x="5528" y="7622"/>
                    <a:pt x="6079" y="7508"/>
                    <a:pt x="6657" y="7508"/>
                  </a:cubicBezTo>
                  <a:cubicBezTo>
                    <a:pt x="7407" y="7508"/>
                    <a:pt x="8203" y="7700"/>
                    <a:pt x="8830" y="8076"/>
                  </a:cubicBezTo>
                  <a:cubicBezTo>
                    <a:pt x="9939" y="8697"/>
                    <a:pt x="10116" y="9673"/>
                    <a:pt x="9185" y="10206"/>
                  </a:cubicBezTo>
                  <a:cubicBezTo>
                    <a:pt x="8682" y="10442"/>
                    <a:pt x="8140" y="10560"/>
                    <a:pt x="7584" y="10560"/>
                  </a:cubicBezTo>
                  <a:cubicBezTo>
                    <a:pt x="7306" y="10560"/>
                    <a:pt x="7025" y="10531"/>
                    <a:pt x="6744" y="10472"/>
                  </a:cubicBezTo>
                  <a:lnTo>
                    <a:pt x="6744" y="10472"/>
                  </a:lnTo>
                  <a:lnTo>
                    <a:pt x="11403" y="13178"/>
                  </a:lnTo>
                  <a:lnTo>
                    <a:pt x="15929" y="10516"/>
                  </a:lnTo>
                  <a:lnTo>
                    <a:pt x="15929" y="10516"/>
                  </a:lnTo>
                  <a:cubicBezTo>
                    <a:pt x="15662" y="11048"/>
                    <a:pt x="15884" y="11625"/>
                    <a:pt x="16417" y="11847"/>
                  </a:cubicBezTo>
                  <a:cubicBezTo>
                    <a:pt x="16842" y="12079"/>
                    <a:pt x="17393" y="12193"/>
                    <a:pt x="17971" y="12193"/>
                  </a:cubicBezTo>
                  <a:cubicBezTo>
                    <a:pt x="18721" y="12193"/>
                    <a:pt x="19517" y="12001"/>
                    <a:pt x="20144" y="11625"/>
                  </a:cubicBezTo>
                  <a:cubicBezTo>
                    <a:pt x="21253" y="11004"/>
                    <a:pt x="21430" y="10028"/>
                    <a:pt x="20499" y="9496"/>
                  </a:cubicBezTo>
                  <a:cubicBezTo>
                    <a:pt x="19996" y="9244"/>
                    <a:pt x="19448" y="9126"/>
                    <a:pt x="18888" y="9126"/>
                  </a:cubicBezTo>
                  <a:cubicBezTo>
                    <a:pt x="18657" y="9126"/>
                    <a:pt x="18424" y="9146"/>
                    <a:pt x="18191" y="9185"/>
                  </a:cubicBezTo>
                  <a:lnTo>
                    <a:pt x="22717" y="6567"/>
                  </a:lnTo>
                  <a:lnTo>
                    <a:pt x="18191" y="3950"/>
                  </a:lnTo>
                  <a:lnTo>
                    <a:pt x="18191" y="3950"/>
                  </a:lnTo>
                  <a:cubicBezTo>
                    <a:pt x="18422" y="4004"/>
                    <a:pt x="18657" y="4029"/>
                    <a:pt x="18892" y="4029"/>
                  </a:cubicBezTo>
                  <a:cubicBezTo>
                    <a:pt x="19426" y="4029"/>
                    <a:pt x="19961" y="3899"/>
                    <a:pt x="20454" y="3683"/>
                  </a:cubicBezTo>
                  <a:cubicBezTo>
                    <a:pt x="21386" y="3107"/>
                    <a:pt x="21208" y="2175"/>
                    <a:pt x="20099" y="1509"/>
                  </a:cubicBezTo>
                  <a:cubicBezTo>
                    <a:pt x="19442" y="1155"/>
                    <a:pt x="18626" y="974"/>
                    <a:pt x="17865" y="974"/>
                  </a:cubicBezTo>
                  <a:cubicBezTo>
                    <a:pt x="17291" y="974"/>
                    <a:pt x="16748" y="1078"/>
                    <a:pt x="16328" y="1288"/>
                  </a:cubicBezTo>
                  <a:cubicBezTo>
                    <a:pt x="15840" y="1509"/>
                    <a:pt x="15618" y="2131"/>
                    <a:pt x="15840" y="2619"/>
                  </a:cubicBezTo>
                  <a:lnTo>
                    <a:pt x="113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3451150" y="2736025"/>
              <a:ext cx="116500" cy="82100"/>
            </a:xfrm>
            <a:custGeom>
              <a:rect b="b" l="l" r="r" t="t"/>
              <a:pathLst>
                <a:path extrusionOk="0" h="3284" w="4660">
                  <a:moveTo>
                    <a:pt x="0" y="1"/>
                  </a:moveTo>
                  <a:lnTo>
                    <a:pt x="0" y="622"/>
                  </a:lnTo>
                  <a:lnTo>
                    <a:pt x="4659" y="3284"/>
                  </a:lnTo>
                  <a:lnTo>
                    <a:pt x="4659" y="2707"/>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7" name="Google Shape;1437;p60"/>
          <p:cNvSpPr txBox="1"/>
          <p:nvPr/>
        </p:nvSpPr>
        <p:spPr>
          <a:xfrm>
            <a:off x="140825" y="1612050"/>
            <a:ext cx="5450100" cy="278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Source Sans Pro"/>
              <a:buChar char="●"/>
            </a:pPr>
            <a:r>
              <a:rPr b="1" lang="en">
                <a:solidFill>
                  <a:schemeClr val="dk2"/>
                </a:solidFill>
                <a:latin typeface="Source Sans Pro"/>
                <a:ea typeface="Source Sans Pro"/>
                <a:cs typeface="Source Sans Pro"/>
                <a:sym typeface="Source Sans Pro"/>
              </a:rPr>
              <a:t>Building on 2020:</a:t>
            </a:r>
            <a:r>
              <a:rPr lang="en">
                <a:solidFill>
                  <a:schemeClr val="dk2"/>
                </a:solidFill>
                <a:latin typeface="Source Sans Pro"/>
                <a:ea typeface="Source Sans Pro"/>
                <a:cs typeface="Source Sans Pro"/>
                <a:sym typeface="Source Sans Pro"/>
              </a:rPr>
              <a:t> The 2021 Action Plan builds on the momentum from 2020 by prioritizing cross-agency collaboration and shared solutions. This will help us achieve greater efficiency and effectiveness in our use of data. </a:t>
            </a:r>
            <a:endParaRPr>
              <a:solidFill>
                <a:schemeClr val="dk2"/>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dk2"/>
              </a:solidFill>
              <a:latin typeface="Source Sans Pro"/>
              <a:ea typeface="Source Sans Pro"/>
              <a:cs typeface="Source Sans Pro"/>
              <a:sym typeface="Source Sans Pro"/>
            </a:endParaRPr>
          </a:p>
          <a:p>
            <a:pPr indent="-317500" lvl="0" marL="457200" rtl="0" algn="l">
              <a:spcBef>
                <a:spcPts val="0"/>
              </a:spcBef>
              <a:spcAft>
                <a:spcPts val="0"/>
              </a:spcAft>
              <a:buClr>
                <a:schemeClr val="dk2"/>
              </a:buClr>
              <a:buSzPts val="1400"/>
              <a:buFont typeface="Source Sans Pro"/>
              <a:buChar char="●"/>
            </a:pPr>
            <a:r>
              <a:rPr b="1" lang="en">
                <a:solidFill>
                  <a:schemeClr val="dk2"/>
                </a:solidFill>
                <a:latin typeface="Source Sans Pro"/>
                <a:ea typeface="Source Sans Pro"/>
                <a:cs typeface="Source Sans Pro"/>
                <a:sym typeface="Source Sans Pro"/>
              </a:rPr>
              <a:t>Long-Term Vision</a:t>
            </a:r>
            <a:r>
              <a:rPr lang="en">
                <a:solidFill>
                  <a:schemeClr val="dk2"/>
                </a:solidFill>
                <a:latin typeface="Source Sans Pro"/>
                <a:ea typeface="Source Sans Pro"/>
                <a:cs typeface="Source Sans Pro"/>
                <a:sym typeface="Source Sans Pro"/>
              </a:rPr>
              <a:t>: The FDS is a ten-year roadmap for leveraging data to improve government services and decision-making. It outlines a comprehensive strategy for using data to benefit the American people. </a:t>
            </a:r>
            <a:endParaRPr>
              <a:solidFill>
                <a:schemeClr val="dk2"/>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dk2"/>
              </a:solidFill>
              <a:latin typeface="Source Sans Pro"/>
              <a:ea typeface="Source Sans Pro"/>
              <a:cs typeface="Source Sans Pro"/>
              <a:sym typeface="Source Sans Pro"/>
            </a:endParaRPr>
          </a:p>
          <a:p>
            <a:pPr indent="-317500" lvl="0" marL="457200" rtl="0" algn="l">
              <a:spcBef>
                <a:spcPts val="0"/>
              </a:spcBef>
              <a:spcAft>
                <a:spcPts val="0"/>
              </a:spcAft>
              <a:buClr>
                <a:schemeClr val="dk2"/>
              </a:buClr>
              <a:buSzPts val="1400"/>
              <a:buFont typeface="Source Sans Pro"/>
              <a:buChar char="●"/>
            </a:pPr>
            <a:r>
              <a:rPr b="1" lang="en">
                <a:solidFill>
                  <a:schemeClr val="dk2"/>
                </a:solidFill>
                <a:latin typeface="Source Sans Pro"/>
                <a:ea typeface="Source Sans Pro"/>
                <a:cs typeface="Source Sans Pro"/>
                <a:sym typeface="Source Sans Pro"/>
              </a:rPr>
              <a:t>Iterative Approach</a:t>
            </a:r>
            <a:r>
              <a:rPr lang="en">
                <a:solidFill>
                  <a:schemeClr val="dk2"/>
                </a:solidFill>
                <a:latin typeface="Source Sans Pro"/>
                <a:ea typeface="Source Sans Pro"/>
                <a:cs typeface="Source Sans Pro"/>
                <a:sym typeface="Source Sans Pro"/>
              </a:rPr>
              <a:t>: Future Action Plans will continue to evolve and adapt. We will build on our successes, incorporate emerging technologies, and align with federal policies and programs. This iterative approach ensures that the FDS remains relevant and effective.</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sp>
        <p:nvSpPr>
          <p:cNvPr id="1442" name="Google Shape;1442;p6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Challenges for </a:t>
            </a:r>
            <a:r>
              <a:rPr b="1" lang="en">
                <a:solidFill>
                  <a:schemeClr val="accent1"/>
                </a:solidFill>
                <a:latin typeface="Source Sans Pro"/>
                <a:ea typeface="Source Sans Pro"/>
                <a:cs typeface="Source Sans Pro"/>
                <a:sym typeface="Source Sans Pro"/>
              </a:rPr>
              <a:t>Implementation of FDS</a:t>
            </a:r>
            <a:endParaRPr b="1">
              <a:solidFill>
                <a:schemeClr val="accent1"/>
              </a:solidFill>
              <a:latin typeface="Source Sans Pro"/>
              <a:ea typeface="Source Sans Pro"/>
              <a:cs typeface="Source Sans Pro"/>
              <a:sym typeface="Source Sans Pro"/>
            </a:endParaRPr>
          </a:p>
        </p:txBody>
      </p:sp>
      <p:sp>
        <p:nvSpPr>
          <p:cNvPr id="1443" name="Google Shape;1443;p61"/>
          <p:cNvSpPr txBox="1"/>
          <p:nvPr/>
        </p:nvSpPr>
        <p:spPr>
          <a:xfrm>
            <a:off x="140825" y="1612050"/>
            <a:ext cx="5450100" cy="278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Source Sans Pro"/>
              <a:buChar char="●"/>
            </a:pPr>
            <a:r>
              <a:rPr b="1" lang="en" sz="1300">
                <a:latin typeface="Source Sans Pro"/>
                <a:ea typeface="Source Sans Pro"/>
                <a:cs typeface="Source Sans Pro"/>
                <a:sym typeface="Source Sans Pro"/>
              </a:rPr>
              <a:t>Agency Needs and Maturity:</a:t>
            </a:r>
            <a:r>
              <a:rPr lang="en" sz="1300">
                <a:latin typeface="Source Sans Pro"/>
                <a:ea typeface="Source Sans Pro"/>
                <a:cs typeface="Source Sans Pro"/>
                <a:sym typeface="Source Sans Pro"/>
              </a:rPr>
              <a:t> Agencies have diverse missions, resources, and data maturity levels. A "one-size-fits-all" approach may not be effective.</a:t>
            </a:r>
            <a:endParaRPr sz="1300">
              <a:latin typeface="Source Sans Pro"/>
              <a:ea typeface="Source Sans Pro"/>
              <a:cs typeface="Source Sans Pro"/>
              <a:sym typeface="Source Sans Pro"/>
            </a:endParaRPr>
          </a:p>
          <a:p>
            <a:pPr indent="-330200" lvl="0" marL="457200" rtl="0" algn="l">
              <a:spcBef>
                <a:spcPts val="0"/>
              </a:spcBef>
              <a:spcAft>
                <a:spcPts val="0"/>
              </a:spcAft>
              <a:buClr>
                <a:schemeClr val="dk2"/>
              </a:buClr>
              <a:buSzPts val="1600"/>
              <a:buFont typeface="Source Sans Pro"/>
              <a:buChar char="●"/>
            </a:pPr>
            <a:r>
              <a:rPr b="1" lang="en" sz="1300">
                <a:latin typeface="Source Sans Pro"/>
                <a:ea typeface="Source Sans Pro"/>
                <a:cs typeface="Source Sans Pro"/>
                <a:sym typeface="Source Sans Pro"/>
              </a:rPr>
              <a:t>Data Quality and Security:</a:t>
            </a:r>
            <a:r>
              <a:rPr lang="en" sz="1300">
                <a:latin typeface="Source Sans Pro"/>
                <a:ea typeface="Source Sans Pro"/>
                <a:cs typeface="Source Sans Pro"/>
                <a:sym typeface="Source Sans Pro"/>
              </a:rPr>
              <a:t> Agencies need to ensure the quality, accuracy, and security of the data they collect, manage, and share.</a:t>
            </a:r>
            <a:endParaRPr sz="1300">
              <a:latin typeface="Source Sans Pro"/>
              <a:ea typeface="Source Sans Pro"/>
              <a:cs typeface="Source Sans Pro"/>
              <a:sym typeface="Source Sans Pro"/>
            </a:endParaRPr>
          </a:p>
          <a:p>
            <a:pPr indent="-330200" lvl="0" marL="457200" rtl="0" algn="l">
              <a:spcBef>
                <a:spcPts val="0"/>
              </a:spcBef>
              <a:spcAft>
                <a:spcPts val="0"/>
              </a:spcAft>
              <a:buClr>
                <a:schemeClr val="dk2"/>
              </a:buClr>
              <a:buSzPts val="1600"/>
              <a:buFont typeface="Source Sans Pro"/>
              <a:buChar char="●"/>
            </a:pPr>
            <a:r>
              <a:rPr b="1" lang="en" sz="1300">
                <a:latin typeface="Source Sans Pro"/>
                <a:ea typeface="Source Sans Pro"/>
                <a:cs typeface="Source Sans Pro"/>
                <a:sym typeface="Source Sans Pro"/>
              </a:rPr>
              <a:t>Workforce Development:</a:t>
            </a:r>
            <a:r>
              <a:rPr lang="en" sz="1300">
                <a:latin typeface="Source Sans Pro"/>
                <a:ea typeface="Source Sans Pro"/>
                <a:cs typeface="Source Sans Pro"/>
                <a:sym typeface="Source Sans Pro"/>
              </a:rPr>
              <a:t> Many agencies lack the necessary workforce with data skills to implement the FDS effectively.</a:t>
            </a:r>
            <a:endParaRPr sz="1300">
              <a:latin typeface="Source Sans Pro"/>
              <a:ea typeface="Source Sans Pro"/>
              <a:cs typeface="Source Sans Pro"/>
              <a:sym typeface="Source Sans Pro"/>
            </a:endParaRPr>
          </a:p>
          <a:p>
            <a:pPr indent="-330200" lvl="0" marL="457200" rtl="0" algn="l">
              <a:spcBef>
                <a:spcPts val="0"/>
              </a:spcBef>
              <a:spcAft>
                <a:spcPts val="0"/>
              </a:spcAft>
              <a:buClr>
                <a:schemeClr val="dk2"/>
              </a:buClr>
              <a:buSzPts val="1600"/>
              <a:buFont typeface="Source Sans Pro"/>
              <a:buChar char="●"/>
            </a:pPr>
            <a:r>
              <a:rPr b="1" lang="en" sz="1300">
                <a:latin typeface="Source Sans Pro"/>
                <a:ea typeface="Source Sans Pro"/>
                <a:cs typeface="Source Sans Pro"/>
                <a:sym typeface="Source Sans Pro"/>
              </a:rPr>
              <a:t>Funding and Resources:</a:t>
            </a:r>
            <a:r>
              <a:rPr lang="en" sz="1300">
                <a:latin typeface="Source Sans Pro"/>
                <a:ea typeface="Source Sans Pro"/>
                <a:cs typeface="Source Sans Pro"/>
                <a:sym typeface="Source Sans Pro"/>
              </a:rPr>
              <a:t> Implementing the FDS requires sustained investment in data infrastructure, technology, and personnel.</a:t>
            </a:r>
            <a:endParaRPr sz="1300">
              <a:latin typeface="Source Sans Pro"/>
              <a:ea typeface="Source Sans Pro"/>
              <a:cs typeface="Source Sans Pro"/>
              <a:sym typeface="Source Sans Pro"/>
            </a:endParaRPr>
          </a:p>
          <a:p>
            <a:pPr indent="-330200" lvl="0" marL="457200" rtl="0" algn="l">
              <a:spcBef>
                <a:spcPts val="0"/>
              </a:spcBef>
              <a:spcAft>
                <a:spcPts val="0"/>
              </a:spcAft>
              <a:buClr>
                <a:schemeClr val="dk2"/>
              </a:buClr>
              <a:buSzPts val="1600"/>
              <a:buFont typeface="Source Sans Pro"/>
              <a:buChar char="●"/>
            </a:pPr>
            <a:r>
              <a:rPr b="1" lang="en" sz="1300">
                <a:latin typeface="Source Sans Pro"/>
                <a:ea typeface="Source Sans Pro"/>
                <a:cs typeface="Source Sans Pro"/>
                <a:sym typeface="Source Sans Pro"/>
              </a:rPr>
              <a:t>Data Sharing and Collaboration:</a:t>
            </a:r>
            <a:r>
              <a:rPr lang="en" sz="1300">
                <a:latin typeface="Source Sans Pro"/>
                <a:ea typeface="Source Sans Pro"/>
                <a:cs typeface="Source Sans Pro"/>
                <a:sym typeface="Source Sans Pro"/>
              </a:rPr>
              <a:t> Effective data sharing across agencies and with the public requires strong governance frameworks and collaboration mechanisms.</a:t>
            </a:r>
            <a:endParaRPr sz="1300">
              <a:latin typeface="Source Sans Pro"/>
              <a:ea typeface="Source Sans Pro"/>
              <a:cs typeface="Source Sans Pro"/>
              <a:sym typeface="Source Sans Pro"/>
            </a:endParaRPr>
          </a:p>
          <a:p>
            <a:pPr indent="-330200" lvl="0" marL="457200" rtl="0" algn="l">
              <a:spcBef>
                <a:spcPts val="0"/>
              </a:spcBef>
              <a:spcAft>
                <a:spcPts val="0"/>
              </a:spcAft>
              <a:buClr>
                <a:schemeClr val="dk2"/>
              </a:buClr>
              <a:buSzPts val="1600"/>
              <a:buFont typeface="Source Sans Pro"/>
              <a:buChar char="●"/>
            </a:pPr>
            <a:r>
              <a:rPr lang="en" sz="1300">
                <a:latin typeface="Source Sans Pro"/>
                <a:ea typeface="Source Sans Pro"/>
                <a:cs typeface="Source Sans Pro"/>
                <a:sym typeface="Source Sans Pro"/>
              </a:rPr>
              <a:t>Privacy Considerations: Agencies must balance the benefits of data sharing with the need to protect individual privacy.</a:t>
            </a:r>
            <a:endParaRPr sz="1600">
              <a:solidFill>
                <a:schemeClr val="dk2"/>
              </a:solidFill>
              <a:latin typeface="Source Sans Pro"/>
              <a:ea typeface="Source Sans Pro"/>
              <a:cs typeface="Source Sans Pro"/>
              <a:sym typeface="Source Sans Pro"/>
            </a:endParaRPr>
          </a:p>
        </p:txBody>
      </p:sp>
      <p:grpSp>
        <p:nvGrpSpPr>
          <p:cNvPr id="1444" name="Google Shape;1444;p61"/>
          <p:cNvGrpSpPr/>
          <p:nvPr/>
        </p:nvGrpSpPr>
        <p:grpSpPr>
          <a:xfrm>
            <a:off x="5590927" y="1612056"/>
            <a:ext cx="3524651" cy="2254864"/>
            <a:chOff x="1047215" y="2564034"/>
            <a:chExt cx="2506508" cy="1603402"/>
          </a:xfrm>
        </p:grpSpPr>
        <p:sp>
          <p:nvSpPr>
            <p:cNvPr id="1445" name="Google Shape;1445;p61"/>
            <p:cNvSpPr/>
            <p:nvPr/>
          </p:nvSpPr>
          <p:spPr>
            <a:xfrm>
              <a:off x="1462477" y="3064406"/>
              <a:ext cx="220090" cy="152825"/>
            </a:xfrm>
            <a:custGeom>
              <a:rect b="b" l="l" r="r" t="t"/>
              <a:pathLst>
                <a:path extrusionOk="0" h="12187" w="17551">
                  <a:moveTo>
                    <a:pt x="17551" y="0"/>
                  </a:moveTo>
                  <a:lnTo>
                    <a:pt x="0" y="10133"/>
                  </a:lnTo>
                  <a:lnTo>
                    <a:pt x="0" y="12187"/>
                  </a:lnTo>
                  <a:lnTo>
                    <a:pt x="17551" y="2053"/>
                  </a:lnTo>
                  <a:lnTo>
                    <a:pt x="17551"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1"/>
            <p:cNvSpPr/>
            <p:nvPr/>
          </p:nvSpPr>
          <p:spPr>
            <a:xfrm>
              <a:off x="1293877" y="2968061"/>
              <a:ext cx="388690" cy="223425"/>
            </a:xfrm>
            <a:custGeom>
              <a:rect b="b" l="l" r="r" t="t"/>
              <a:pathLst>
                <a:path extrusionOk="0" h="17817" w="30996">
                  <a:moveTo>
                    <a:pt x="17551" y="1"/>
                  </a:moveTo>
                  <a:lnTo>
                    <a:pt x="1" y="10134"/>
                  </a:lnTo>
                  <a:lnTo>
                    <a:pt x="13445" y="17816"/>
                  </a:lnTo>
                  <a:lnTo>
                    <a:pt x="30996" y="7683"/>
                  </a:lnTo>
                  <a:lnTo>
                    <a:pt x="175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1"/>
            <p:cNvSpPr/>
            <p:nvPr/>
          </p:nvSpPr>
          <p:spPr>
            <a:xfrm>
              <a:off x="1293877" y="3095129"/>
              <a:ext cx="168613" cy="122102"/>
            </a:xfrm>
            <a:custGeom>
              <a:rect b="b" l="l" r="r" t="t"/>
              <a:pathLst>
                <a:path extrusionOk="0" h="9737" w="13446">
                  <a:moveTo>
                    <a:pt x="1" y="1"/>
                  </a:moveTo>
                  <a:lnTo>
                    <a:pt x="1" y="1988"/>
                  </a:lnTo>
                  <a:lnTo>
                    <a:pt x="13445" y="9737"/>
                  </a:lnTo>
                  <a:lnTo>
                    <a:pt x="13445" y="7683"/>
                  </a:lnTo>
                  <a:lnTo>
                    <a:pt x="1" y="1"/>
                  </a:lnTo>
                  <a:close/>
                </a:path>
              </a:pathLst>
            </a:custGeom>
            <a:solidFill>
              <a:srgbClr val="A7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1"/>
            <p:cNvSpPr/>
            <p:nvPr/>
          </p:nvSpPr>
          <p:spPr>
            <a:xfrm>
              <a:off x="1278929" y="2756285"/>
              <a:ext cx="255816" cy="350493"/>
            </a:xfrm>
            <a:custGeom>
              <a:rect b="b" l="l" r="r" t="t"/>
              <a:pathLst>
                <a:path extrusionOk="0" h="27950" w="20400">
                  <a:moveTo>
                    <a:pt x="17551" y="0"/>
                  </a:moveTo>
                  <a:lnTo>
                    <a:pt x="0" y="10133"/>
                  </a:lnTo>
                  <a:lnTo>
                    <a:pt x="2848" y="27949"/>
                  </a:lnTo>
                  <a:lnTo>
                    <a:pt x="20399" y="17816"/>
                  </a:lnTo>
                  <a:lnTo>
                    <a:pt x="17551"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1"/>
            <p:cNvSpPr/>
            <p:nvPr/>
          </p:nvSpPr>
          <p:spPr>
            <a:xfrm>
              <a:off x="1258163" y="2744661"/>
              <a:ext cx="240868" cy="138705"/>
            </a:xfrm>
            <a:custGeom>
              <a:rect b="b" l="l" r="r" t="t"/>
              <a:pathLst>
                <a:path extrusionOk="0" h="11061" w="19208">
                  <a:moveTo>
                    <a:pt x="17551" y="0"/>
                  </a:moveTo>
                  <a:lnTo>
                    <a:pt x="1" y="10133"/>
                  </a:lnTo>
                  <a:lnTo>
                    <a:pt x="1656" y="11060"/>
                  </a:lnTo>
                  <a:lnTo>
                    <a:pt x="19207" y="927"/>
                  </a:lnTo>
                  <a:lnTo>
                    <a:pt x="175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1"/>
            <p:cNvSpPr/>
            <p:nvPr/>
          </p:nvSpPr>
          <p:spPr>
            <a:xfrm>
              <a:off x="1258163" y="2871728"/>
              <a:ext cx="56493" cy="235050"/>
            </a:xfrm>
            <a:custGeom>
              <a:rect b="b" l="l" r="r" t="t"/>
              <a:pathLst>
                <a:path extrusionOk="0" h="18744" w="4505">
                  <a:moveTo>
                    <a:pt x="1" y="0"/>
                  </a:moveTo>
                  <a:lnTo>
                    <a:pt x="2849" y="17816"/>
                  </a:lnTo>
                  <a:lnTo>
                    <a:pt x="4504" y="18743"/>
                  </a:lnTo>
                  <a:lnTo>
                    <a:pt x="4504" y="18743"/>
                  </a:lnTo>
                  <a:lnTo>
                    <a:pt x="1656" y="927"/>
                  </a:lnTo>
                  <a:lnTo>
                    <a:pt x="1" y="0"/>
                  </a:lnTo>
                  <a:close/>
                </a:path>
              </a:pathLst>
            </a:custGeom>
            <a:solidFill>
              <a:srgbClr val="A7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1"/>
            <p:cNvSpPr/>
            <p:nvPr/>
          </p:nvSpPr>
          <p:spPr>
            <a:xfrm>
              <a:off x="1378585" y="3027864"/>
              <a:ext cx="231727" cy="150079"/>
            </a:xfrm>
            <a:custGeom>
              <a:rect b="b" l="l" r="r" t="t"/>
              <a:pathLst>
                <a:path extrusionOk="0" h="11968" w="18479">
                  <a:moveTo>
                    <a:pt x="13710" y="0"/>
                  </a:moveTo>
                  <a:lnTo>
                    <a:pt x="1" y="2914"/>
                  </a:lnTo>
                  <a:cubicBezTo>
                    <a:pt x="266" y="6623"/>
                    <a:pt x="2518" y="9935"/>
                    <a:pt x="5962" y="11458"/>
                  </a:cubicBezTo>
                  <a:cubicBezTo>
                    <a:pt x="6669" y="11812"/>
                    <a:pt x="7385" y="11968"/>
                    <a:pt x="8098" y="11968"/>
                  </a:cubicBezTo>
                  <a:cubicBezTo>
                    <a:pt x="13387" y="11968"/>
                    <a:pt x="18479" y="3378"/>
                    <a:pt x="18479" y="3378"/>
                  </a:cubicBezTo>
                  <a:lnTo>
                    <a:pt x="17949" y="2583"/>
                  </a:lnTo>
                  <a:lnTo>
                    <a:pt x="13710" y="0"/>
                  </a:lnTo>
                  <a:close/>
                </a:path>
              </a:pathLst>
            </a:custGeom>
            <a:solidFill>
              <a:srgbClr val="0B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1"/>
            <p:cNvSpPr/>
            <p:nvPr/>
          </p:nvSpPr>
          <p:spPr>
            <a:xfrm>
              <a:off x="1361154" y="2716421"/>
              <a:ext cx="215111" cy="351935"/>
            </a:xfrm>
            <a:custGeom>
              <a:rect b="b" l="l" r="r" t="t"/>
              <a:pathLst>
                <a:path extrusionOk="0" h="28065" w="17154">
                  <a:moveTo>
                    <a:pt x="4305" y="0"/>
                  </a:moveTo>
                  <a:lnTo>
                    <a:pt x="0" y="2914"/>
                  </a:lnTo>
                  <a:cubicBezTo>
                    <a:pt x="0" y="2914"/>
                    <a:pt x="1722" y="23512"/>
                    <a:pt x="3510" y="28015"/>
                  </a:cubicBezTo>
                  <a:cubicBezTo>
                    <a:pt x="3510" y="28015"/>
                    <a:pt x="4698" y="28065"/>
                    <a:pt x="6361" y="28065"/>
                  </a:cubicBezTo>
                  <a:cubicBezTo>
                    <a:pt x="9409" y="28065"/>
                    <a:pt x="14052" y="27898"/>
                    <a:pt x="15895" y="26956"/>
                  </a:cubicBezTo>
                  <a:cubicBezTo>
                    <a:pt x="15895" y="26956"/>
                    <a:pt x="17154" y="13047"/>
                    <a:pt x="16557" y="8411"/>
                  </a:cubicBezTo>
                  <a:cubicBezTo>
                    <a:pt x="16293" y="6027"/>
                    <a:pt x="15696" y="3709"/>
                    <a:pt x="14769" y="1457"/>
                  </a:cubicBezTo>
                  <a:lnTo>
                    <a:pt x="11855" y="265"/>
                  </a:lnTo>
                  <a:lnTo>
                    <a:pt x="43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1"/>
            <p:cNvSpPr/>
            <p:nvPr/>
          </p:nvSpPr>
          <p:spPr>
            <a:xfrm>
              <a:off x="1425936" y="2716421"/>
              <a:ext cx="107142" cy="338028"/>
            </a:xfrm>
            <a:custGeom>
              <a:rect b="b" l="l" r="r" t="t"/>
              <a:pathLst>
                <a:path extrusionOk="0" h="26956" w="8544">
                  <a:moveTo>
                    <a:pt x="0" y="0"/>
                  </a:moveTo>
                  <a:lnTo>
                    <a:pt x="0" y="0"/>
                  </a:lnTo>
                  <a:cubicBezTo>
                    <a:pt x="3113" y="8676"/>
                    <a:pt x="4835" y="17750"/>
                    <a:pt x="5166" y="26956"/>
                  </a:cubicBezTo>
                  <a:cubicBezTo>
                    <a:pt x="6226" y="26889"/>
                    <a:pt x="7351" y="26823"/>
                    <a:pt x="8279" y="26691"/>
                  </a:cubicBezTo>
                  <a:cubicBezTo>
                    <a:pt x="8411" y="21127"/>
                    <a:pt x="8544" y="9074"/>
                    <a:pt x="7351" y="2451"/>
                  </a:cubicBezTo>
                  <a:lnTo>
                    <a:pt x="4769" y="199"/>
                  </a:lnTo>
                  <a:lnTo>
                    <a:pt x="0" y="0"/>
                  </a:lnTo>
                  <a:close/>
                </a:path>
              </a:pathLst>
            </a:custGeom>
            <a:solidFill>
              <a:srgbClr val="D4D6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1"/>
            <p:cNvSpPr/>
            <p:nvPr/>
          </p:nvSpPr>
          <p:spPr>
            <a:xfrm>
              <a:off x="1474929" y="2756160"/>
              <a:ext cx="50674" cy="285837"/>
            </a:xfrm>
            <a:custGeom>
              <a:rect b="b" l="l" r="r" t="t"/>
              <a:pathLst>
                <a:path extrusionOk="0" h="22794" w="4041">
                  <a:moveTo>
                    <a:pt x="1877" y="1"/>
                  </a:moveTo>
                  <a:cubicBezTo>
                    <a:pt x="1214" y="1"/>
                    <a:pt x="559" y="207"/>
                    <a:pt x="1" y="606"/>
                  </a:cubicBezTo>
                  <a:lnTo>
                    <a:pt x="1325" y="3123"/>
                  </a:lnTo>
                  <a:lnTo>
                    <a:pt x="1590" y="20872"/>
                  </a:lnTo>
                  <a:lnTo>
                    <a:pt x="2981" y="22793"/>
                  </a:lnTo>
                  <a:lnTo>
                    <a:pt x="4041" y="20541"/>
                  </a:lnTo>
                  <a:cubicBezTo>
                    <a:pt x="3709" y="15111"/>
                    <a:pt x="2716" y="2328"/>
                    <a:pt x="2716" y="2328"/>
                  </a:cubicBezTo>
                  <a:lnTo>
                    <a:pt x="3180" y="275"/>
                  </a:lnTo>
                  <a:cubicBezTo>
                    <a:pt x="2758" y="91"/>
                    <a:pt x="2316" y="1"/>
                    <a:pt x="18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1"/>
            <p:cNvSpPr/>
            <p:nvPr/>
          </p:nvSpPr>
          <p:spPr>
            <a:xfrm>
              <a:off x="1495696" y="2708947"/>
              <a:ext cx="29908" cy="60631"/>
            </a:xfrm>
            <a:custGeom>
              <a:rect b="b" l="l" r="r" t="t"/>
              <a:pathLst>
                <a:path extrusionOk="0" h="4835" w="2385">
                  <a:moveTo>
                    <a:pt x="199" y="0"/>
                  </a:moveTo>
                  <a:lnTo>
                    <a:pt x="0" y="3841"/>
                  </a:lnTo>
                  <a:lnTo>
                    <a:pt x="2385" y="4835"/>
                  </a:lnTo>
                  <a:lnTo>
                    <a:pt x="1457" y="861"/>
                  </a:lnTo>
                  <a:lnTo>
                    <a:pt x="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1"/>
            <p:cNvSpPr/>
            <p:nvPr/>
          </p:nvSpPr>
          <p:spPr>
            <a:xfrm>
              <a:off x="1425096" y="2694827"/>
              <a:ext cx="77259" cy="62299"/>
            </a:xfrm>
            <a:custGeom>
              <a:rect b="b" l="l" r="r" t="t"/>
              <a:pathLst>
                <a:path extrusionOk="0" h="4968" w="6161">
                  <a:moveTo>
                    <a:pt x="398" y="0"/>
                  </a:moveTo>
                  <a:lnTo>
                    <a:pt x="1" y="1656"/>
                  </a:lnTo>
                  <a:lnTo>
                    <a:pt x="5630" y="4967"/>
                  </a:lnTo>
                  <a:lnTo>
                    <a:pt x="6160" y="927"/>
                  </a:lnTo>
                  <a:lnTo>
                    <a:pt x="398" y="0"/>
                  </a:lnTo>
                  <a:close/>
                </a:path>
              </a:pathLst>
            </a:custGeom>
            <a:solidFill>
              <a:srgbClr val="F4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1"/>
            <p:cNvSpPr/>
            <p:nvPr/>
          </p:nvSpPr>
          <p:spPr>
            <a:xfrm>
              <a:off x="1412643" y="2575233"/>
              <a:ext cx="121262" cy="144524"/>
            </a:xfrm>
            <a:custGeom>
              <a:rect b="b" l="l" r="r" t="t"/>
              <a:pathLst>
                <a:path extrusionOk="0" h="11525" w="9670">
                  <a:moveTo>
                    <a:pt x="5100" y="0"/>
                  </a:moveTo>
                  <a:cubicBezTo>
                    <a:pt x="2252" y="0"/>
                    <a:pt x="0" y="2583"/>
                    <a:pt x="0" y="5762"/>
                  </a:cubicBezTo>
                  <a:cubicBezTo>
                    <a:pt x="0" y="8941"/>
                    <a:pt x="2252" y="11524"/>
                    <a:pt x="5100" y="11524"/>
                  </a:cubicBezTo>
                  <a:cubicBezTo>
                    <a:pt x="7948" y="11524"/>
                    <a:pt x="9670" y="8941"/>
                    <a:pt x="9670" y="5762"/>
                  </a:cubicBezTo>
                  <a:cubicBezTo>
                    <a:pt x="9670" y="2583"/>
                    <a:pt x="7948" y="0"/>
                    <a:pt x="5100" y="0"/>
                  </a:cubicBezTo>
                  <a:close/>
                </a:path>
              </a:pathLst>
            </a:custGeom>
            <a:solidFill>
              <a:srgbClr val="FED4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1"/>
            <p:cNvSpPr/>
            <p:nvPr/>
          </p:nvSpPr>
          <p:spPr>
            <a:xfrm>
              <a:off x="1390222" y="2564034"/>
              <a:ext cx="156976" cy="137790"/>
            </a:xfrm>
            <a:custGeom>
              <a:rect b="b" l="l" r="r" t="t"/>
              <a:pathLst>
                <a:path extrusionOk="0" h="10988" w="12518">
                  <a:moveTo>
                    <a:pt x="6461" y="1"/>
                  </a:moveTo>
                  <a:cubicBezTo>
                    <a:pt x="4804" y="1"/>
                    <a:pt x="2502" y="759"/>
                    <a:pt x="1258" y="2416"/>
                  </a:cubicBezTo>
                  <a:cubicBezTo>
                    <a:pt x="0" y="4138"/>
                    <a:pt x="795" y="7715"/>
                    <a:pt x="1590" y="9304"/>
                  </a:cubicBezTo>
                  <a:cubicBezTo>
                    <a:pt x="2197" y="10426"/>
                    <a:pt x="2970" y="10987"/>
                    <a:pt x="3535" y="10987"/>
                  </a:cubicBezTo>
                  <a:cubicBezTo>
                    <a:pt x="3771" y="10987"/>
                    <a:pt x="3970" y="10890"/>
                    <a:pt x="4106" y="10695"/>
                  </a:cubicBezTo>
                  <a:cubicBezTo>
                    <a:pt x="4504" y="10033"/>
                    <a:pt x="3841" y="9437"/>
                    <a:pt x="5563" y="9437"/>
                  </a:cubicBezTo>
                  <a:cubicBezTo>
                    <a:pt x="5580" y="9437"/>
                    <a:pt x="5597" y="9438"/>
                    <a:pt x="5613" y="9438"/>
                  </a:cubicBezTo>
                  <a:cubicBezTo>
                    <a:pt x="7204" y="9438"/>
                    <a:pt x="6491" y="6258"/>
                    <a:pt x="6491" y="6258"/>
                  </a:cubicBezTo>
                  <a:cubicBezTo>
                    <a:pt x="6491" y="6258"/>
                    <a:pt x="12517" y="6059"/>
                    <a:pt x="12054" y="3344"/>
                  </a:cubicBezTo>
                  <a:cubicBezTo>
                    <a:pt x="11789" y="1820"/>
                    <a:pt x="9074" y="165"/>
                    <a:pt x="7020" y="32"/>
                  </a:cubicBezTo>
                  <a:cubicBezTo>
                    <a:pt x="6845" y="11"/>
                    <a:pt x="6658" y="1"/>
                    <a:pt x="64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1"/>
            <p:cNvSpPr/>
            <p:nvPr/>
          </p:nvSpPr>
          <p:spPr>
            <a:xfrm>
              <a:off x="1392705" y="3051113"/>
              <a:ext cx="98853" cy="66462"/>
            </a:xfrm>
            <a:custGeom>
              <a:rect b="b" l="l" r="r" t="t"/>
              <a:pathLst>
                <a:path extrusionOk="0" h="5300" w="7883">
                  <a:moveTo>
                    <a:pt x="7750" y="1"/>
                  </a:moveTo>
                  <a:lnTo>
                    <a:pt x="398" y="133"/>
                  </a:lnTo>
                  <a:lnTo>
                    <a:pt x="1" y="5299"/>
                  </a:lnTo>
                  <a:lnTo>
                    <a:pt x="1" y="5299"/>
                  </a:lnTo>
                  <a:lnTo>
                    <a:pt x="7882" y="4173"/>
                  </a:lnTo>
                  <a:lnTo>
                    <a:pt x="77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1"/>
            <p:cNvSpPr/>
            <p:nvPr/>
          </p:nvSpPr>
          <p:spPr>
            <a:xfrm>
              <a:off x="1530569" y="3017895"/>
              <a:ext cx="34071" cy="79742"/>
            </a:xfrm>
            <a:custGeom>
              <a:rect b="b" l="l" r="r" t="t"/>
              <a:pathLst>
                <a:path extrusionOk="0" h="6359" w="2717">
                  <a:moveTo>
                    <a:pt x="2650" y="0"/>
                  </a:moveTo>
                  <a:lnTo>
                    <a:pt x="1" y="3047"/>
                  </a:lnTo>
                  <a:lnTo>
                    <a:pt x="1" y="6359"/>
                  </a:lnTo>
                  <a:lnTo>
                    <a:pt x="2054" y="5829"/>
                  </a:lnTo>
                  <a:cubicBezTo>
                    <a:pt x="2451" y="5762"/>
                    <a:pt x="2716" y="5431"/>
                    <a:pt x="2716" y="5034"/>
                  </a:cubicBezTo>
                  <a:lnTo>
                    <a:pt x="2650" y="0"/>
                  </a:lnTo>
                  <a:close/>
                </a:path>
              </a:pathLst>
            </a:custGeom>
            <a:solidFill>
              <a:srgbClr val="0B3B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1"/>
            <p:cNvSpPr/>
            <p:nvPr/>
          </p:nvSpPr>
          <p:spPr>
            <a:xfrm>
              <a:off x="1415139" y="2705624"/>
              <a:ext cx="80569" cy="82225"/>
            </a:xfrm>
            <a:custGeom>
              <a:rect b="b" l="l" r="r" t="t"/>
              <a:pathLst>
                <a:path extrusionOk="0" h="6557" w="6425">
                  <a:moveTo>
                    <a:pt x="662" y="0"/>
                  </a:moveTo>
                  <a:lnTo>
                    <a:pt x="0" y="861"/>
                  </a:lnTo>
                  <a:lnTo>
                    <a:pt x="3908" y="6557"/>
                  </a:lnTo>
                  <a:lnTo>
                    <a:pt x="6424" y="4106"/>
                  </a:lnTo>
                  <a:lnTo>
                    <a:pt x="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1"/>
            <p:cNvSpPr/>
            <p:nvPr/>
          </p:nvSpPr>
          <p:spPr>
            <a:xfrm>
              <a:off x="2684162" y="4035879"/>
              <a:ext cx="143696" cy="82551"/>
            </a:xfrm>
            <a:custGeom>
              <a:rect b="b" l="l" r="r" t="t"/>
              <a:pathLst>
                <a:path extrusionOk="0" h="6583" w="11459">
                  <a:moveTo>
                    <a:pt x="9562" y="1"/>
                  </a:moveTo>
                  <a:cubicBezTo>
                    <a:pt x="8804" y="1"/>
                    <a:pt x="7714" y="116"/>
                    <a:pt x="6292" y="549"/>
                  </a:cubicBezTo>
                  <a:cubicBezTo>
                    <a:pt x="6292" y="549"/>
                    <a:pt x="6955" y="2072"/>
                    <a:pt x="4968" y="2072"/>
                  </a:cubicBezTo>
                  <a:cubicBezTo>
                    <a:pt x="3532" y="2072"/>
                    <a:pt x="2188" y="1434"/>
                    <a:pt x="1367" y="1434"/>
                  </a:cubicBezTo>
                  <a:cubicBezTo>
                    <a:pt x="976" y="1434"/>
                    <a:pt x="703" y="1578"/>
                    <a:pt x="597" y="2006"/>
                  </a:cubicBezTo>
                  <a:cubicBezTo>
                    <a:pt x="1" y="4125"/>
                    <a:pt x="2385" y="6244"/>
                    <a:pt x="4637" y="6443"/>
                  </a:cubicBezTo>
                  <a:cubicBezTo>
                    <a:pt x="5216" y="6537"/>
                    <a:pt x="5806" y="6582"/>
                    <a:pt x="6398" y="6582"/>
                  </a:cubicBezTo>
                  <a:cubicBezTo>
                    <a:pt x="7902" y="6582"/>
                    <a:pt x="9417" y="6285"/>
                    <a:pt x="10796" y="5715"/>
                  </a:cubicBezTo>
                  <a:cubicBezTo>
                    <a:pt x="11061" y="5648"/>
                    <a:pt x="11326" y="5383"/>
                    <a:pt x="11326" y="5118"/>
                  </a:cubicBezTo>
                  <a:cubicBezTo>
                    <a:pt x="11458" y="3463"/>
                    <a:pt x="11260" y="1741"/>
                    <a:pt x="10862" y="151"/>
                  </a:cubicBezTo>
                  <a:cubicBezTo>
                    <a:pt x="10862" y="151"/>
                    <a:pt x="10429" y="1"/>
                    <a:pt x="9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1"/>
            <p:cNvSpPr/>
            <p:nvPr/>
          </p:nvSpPr>
          <p:spPr>
            <a:xfrm>
              <a:off x="2748116" y="3806147"/>
              <a:ext cx="279893" cy="253571"/>
            </a:xfrm>
            <a:custGeom>
              <a:rect b="b" l="l" r="r" t="t"/>
              <a:pathLst>
                <a:path extrusionOk="0" h="20221" w="22320">
                  <a:moveTo>
                    <a:pt x="2989" y="1"/>
                  </a:moveTo>
                  <a:cubicBezTo>
                    <a:pt x="2091" y="1"/>
                    <a:pt x="1255" y="420"/>
                    <a:pt x="729" y="1185"/>
                  </a:cubicBezTo>
                  <a:cubicBezTo>
                    <a:pt x="199" y="1781"/>
                    <a:pt x="0" y="2576"/>
                    <a:pt x="66" y="3371"/>
                  </a:cubicBezTo>
                  <a:cubicBezTo>
                    <a:pt x="199" y="6550"/>
                    <a:pt x="596" y="19067"/>
                    <a:pt x="994" y="19332"/>
                  </a:cubicBezTo>
                  <a:cubicBezTo>
                    <a:pt x="2106" y="19911"/>
                    <a:pt x="3369" y="20220"/>
                    <a:pt x="4620" y="20220"/>
                  </a:cubicBezTo>
                  <a:cubicBezTo>
                    <a:pt x="5230" y="20220"/>
                    <a:pt x="5838" y="20147"/>
                    <a:pt x="6424" y="19995"/>
                  </a:cubicBezTo>
                  <a:lnTo>
                    <a:pt x="5828" y="7014"/>
                  </a:lnTo>
                  <a:lnTo>
                    <a:pt x="5828" y="7014"/>
                  </a:lnTo>
                  <a:cubicBezTo>
                    <a:pt x="8279" y="8669"/>
                    <a:pt x="11061" y="9861"/>
                    <a:pt x="13908" y="10722"/>
                  </a:cubicBezTo>
                  <a:cubicBezTo>
                    <a:pt x="14589" y="10917"/>
                    <a:pt x="15286" y="11012"/>
                    <a:pt x="15977" y="11012"/>
                  </a:cubicBezTo>
                  <a:cubicBezTo>
                    <a:pt x="18110" y="11012"/>
                    <a:pt x="20191" y="10105"/>
                    <a:pt x="21591" y="8404"/>
                  </a:cubicBezTo>
                  <a:lnTo>
                    <a:pt x="22320" y="3702"/>
                  </a:lnTo>
                  <a:lnTo>
                    <a:pt x="4040" y="192"/>
                  </a:lnTo>
                  <a:cubicBezTo>
                    <a:pt x="3690" y="63"/>
                    <a:pt x="3335" y="1"/>
                    <a:pt x="29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1"/>
            <p:cNvSpPr/>
            <p:nvPr/>
          </p:nvSpPr>
          <p:spPr>
            <a:xfrm>
              <a:off x="2572042" y="4081675"/>
              <a:ext cx="148674" cy="85761"/>
            </a:xfrm>
            <a:custGeom>
              <a:rect b="b" l="l" r="r" t="t"/>
              <a:pathLst>
                <a:path extrusionOk="0" h="6839" w="11856">
                  <a:moveTo>
                    <a:pt x="9958" y="1"/>
                  </a:moveTo>
                  <a:cubicBezTo>
                    <a:pt x="9180" y="1"/>
                    <a:pt x="8029" y="125"/>
                    <a:pt x="6491" y="605"/>
                  </a:cubicBezTo>
                  <a:cubicBezTo>
                    <a:pt x="6491" y="605"/>
                    <a:pt x="7220" y="2195"/>
                    <a:pt x="5100" y="2195"/>
                  </a:cubicBezTo>
                  <a:cubicBezTo>
                    <a:pt x="3682" y="2151"/>
                    <a:pt x="2293" y="1513"/>
                    <a:pt x="1411" y="1513"/>
                  </a:cubicBezTo>
                  <a:cubicBezTo>
                    <a:pt x="974" y="1513"/>
                    <a:pt x="662" y="1669"/>
                    <a:pt x="530" y="2129"/>
                  </a:cubicBezTo>
                  <a:cubicBezTo>
                    <a:pt x="1" y="4314"/>
                    <a:pt x="2451" y="6434"/>
                    <a:pt x="4769" y="6699"/>
                  </a:cubicBezTo>
                  <a:cubicBezTo>
                    <a:pt x="5386" y="6792"/>
                    <a:pt x="6003" y="6838"/>
                    <a:pt x="6616" y="6838"/>
                  </a:cubicBezTo>
                  <a:cubicBezTo>
                    <a:pt x="8178" y="6838"/>
                    <a:pt x="9720" y="6541"/>
                    <a:pt x="11193" y="5970"/>
                  </a:cubicBezTo>
                  <a:cubicBezTo>
                    <a:pt x="11525" y="5838"/>
                    <a:pt x="11723" y="5639"/>
                    <a:pt x="11723" y="5308"/>
                  </a:cubicBezTo>
                  <a:cubicBezTo>
                    <a:pt x="11856" y="3586"/>
                    <a:pt x="11657" y="1798"/>
                    <a:pt x="11193" y="142"/>
                  </a:cubicBezTo>
                  <a:cubicBezTo>
                    <a:pt x="11193" y="142"/>
                    <a:pt x="10788" y="1"/>
                    <a:pt x="99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1"/>
            <p:cNvSpPr/>
            <p:nvPr/>
          </p:nvSpPr>
          <p:spPr>
            <a:xfrm>
              <a:off x="2896777" y="3930631"/>
              <a:ext cx="196840" cy="141200"/>
            </a:xfrm>
            <a:custGeom>
              <a:rect b="b" l="l" r="r" t="t"/>
              <a:pathLst>
                <a:path extrusionOk="0" h="11260" w="15697">
                  <a:moveTo>
                    <a:pt x="15697" y="1"/>
                  </a:moveTo>
                  <a:lnTo>
                    <a:pt x="0" y="9074"/>
                  </a:lnTo>
                  <a:lnTo>
                    <a:pt x="0" y="11260"/>
                  </a:lnTo>
                  <a:lnTo>
                    <a:pt x="15697" y="2186"/>
                  </a:lnTo>
                  <a:lnTo>
                    <a:pt x="156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1"/>
            <p:cNvSpPr/>
            <p:nvPr/>
          </p:nvSpPr>
          <p:spPr>
            <a:xfrm>
              <a:off x="2717380" y="3827653"/>
              <a:ext cx="376238" cy="216779"/>
            </a:xfrm>
            <a:custGeom>
              <a:rect b="b" l="l" r="r" t="t"/>
              <a:pathLst>
                <a:path extrusionOk="0" h="17287" w="30003">
                  <a:moveTo>
                    <a:pt x="15697" y="0"/>
                  </a:moveTo>
                  <a:lnTo>
                    <a:pt x="1" y="9074"/>
                  </a:lnTo>
                  <a:lnTo>
                    <a:pt x="14306" y="17286"/>
                  </a:lnTo>
                  <a:lnTo>
                    <a:pt x="30003" y="8213"/>
                  </a:lnTo>
                  <a:lnTo>
                    <a:pt x="156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1"/>
            <p:cNvSpPr/>
            <p:nvPr/>
          </p:nvSpPr>
          <p:spPr>
            <a:xfrm>
              <a:off x="2717380" y="3941428"/>
              <a:ext cx="179410" cy="130403"/>
            </a:xfrm>
            <a:custGeom>
              <a:rect b="b" l="l" r="r" t="t"/>
              <a:pathLst>
                <a:path extrusionOk="0" h="10399" w="14307">
                  <a:moveTo>
                    <a:pt x="1" y="1"/>
                  </a:moveTo>
                  <a:lnTo>
                    <a:pt x="1" y="2120"/>
                  </a:lnTo>
                  <a:lnTo>
                    <a:pt x="14306" y="10399"/>
                  </a:lnTo>
                  <a:lnTo>
                    <a:pt x="14306" y="8213"/>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1"/>
            <p:cNvSpPr/>
            <p:nvPr/>
          </p:nvSpPr>
          <p:spPr>
            <a:xfrm>
              <a:off x="2637651" y="3843516"/>
              <a:ext cx="291530" cy="263265"/>
            </a:xfrm>
            <a:custGeom>
              <a:rect b="b" l="l" r="r" t="t"/>
              <a:pathLst>
                <a:path extrusionOk="0" h="20994" w="23248">
                  <a:moveTo>
                    <a:pt x="3174" y="1"/>
                  </a:moveTo>
                  <a:cubicBezTo>
                    <a:pt x="2253" y="1"/>
                    <a:pt x="1369" y="421"/>
                    <a:pt x="795" y="1186"/>
                  </a:cubicBezTo>
                  <a:cubicBezTo>
                    <a:pt x="266" y="1848"/>
                    <a:pt x="1" y="2643"/>
                    <a:pt x="133" y="3504"/>
                  </a:cubicBezTo>
                  <a:cubicBezTo>
                    <a:pt x="266" y="6815"/>
                    <a:pt x="663" y="19796"/>
                    <a:pt x="1127" y="20061"/>
                  </a:cubicBezTo>
                  <a:cubicBezTo>
                    <a:pt x="2258" y="20670"/>
                    <a:pt x="3503" y="20993"/>
                    <a:pt x="4769" y="20993"/>
                  </a:cubicBezTo>
                  <a:cubicBezTo>
                    <a:pt x="5430" y="20993"/>
                    <a:pt x="6097" y="20905"/>
                    <a:pt x="6756" y="20723"/>
                  </a:cubicBezTo>
                  <a:lnTo>
                    <a:pt x="6094" y="7279"/>
                  </a:lnTo>
                  <a:lnTo>
                    <a:pt x="6094" y="7279"/>
                  </a:lnTo>
                  <a:cubicBezTo>
                    <a:pt x="8677" y="8935"/>
                    <a:pt x="11525" y="10259"/>
                    <a:pt x="14505" y="11120"/>
                  </a:cubicBezTo>
                  <a:cubicBezTo>
                    <a:pt x="15226" y="11333"/>
                    <a:pt x="15960" y="11437"/>
                    <a:pt x="16686" y="11437"/>
                  </a:cubicBezTo>
                  <a:cubicBezTo>
                    <a:pt x="18891" y="11437"/>
                    <a:pt x="21024" y="10480"/>
                    <a:pt x="22519" y="8736"/>
                  </a:cubicBezTo>
                  <a:lnTo>
                    <a:pt x="23247" y="3835"/>
                  </a:lnTo>
                  <a:lnTo>
                    <a:pt x="4239" y="192"/>
                  </a:lnTo>
                  <a:cubicBezTo>
                    <a:pt x="3889" y="63"/>
                    <a:pt x="3529" y="1"/>
                    <a:pt x="3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a:off x="1871921" y="4029233"/>
              <a:ext cx="143683" cy="82187"/>
            </a:xfrm>
            <a:custGeom>
              <a:rect b="b" l="l" r="r" t="t"/>
              <a:pathLst>
                <a:path extrusionOk="0" h="6554" w="11458">
                  <a:moveTo>
                    <a:pt x="1896" y="1"/>
                  </a:moveTo>
                  <a:cubicBezTo>
                    <a:pt x="1030" y="1"/>
                    <a:pt x="596" y="151"/>
                    <a:pt x="596" y="151"/>
                  </a:cubicBezTo>
                  <a:cubicBezTo>
                    <a:pt x="133" y="1741"/>
                    <a:pt x="0" y="3397"/>
                    <a:pt x="133" y="5119"/>
                  </a:cubicBezTo>
                  <a:cubicBezTo>
                    <a:pt x="133" y="5384"/>
                    <a:pt x="398" y="5582"/>
                    <a:pt x="662" y="5715"/>
                  </a:cubicBezTo>
                  <a:cubicBezTo>
                    <a:pt x="2103" y="6291"/>
                    <a:pt x="3613" y="6554"/>
                    <a:pt x="5118" y="6554"/>
                  </a:cubicBezTo>
                  <a:cubicBezTo>
                    <a:pt x="5688" y="6554"/>
                    <a:pt x="6257" y="6516"/>
                    <a:pt x="6822" y="6443"/>
                  </a:cubicBezTo>
                  <a:cubicBezTo>
                    <a:pt x="9074" y="6178"/>
                    <a:pt x="11458" y="4125"/>
                    <a:pt x="10862" y="2006"/>
                  </a:cubicBezTo>
                  <a:cubicBezTo>
                    <a:pt x="10755" y="1579"/>
                    <a:pt x="10483" y="1434"/>
                    <a:pt x="10094" y="1434"/>
                  </a:cubicBezTo>
                  <a:cubicBezTo>
                    <a:pt x="9278" y="1434"/>
                    <a:pt x="7948" y="2072"/>
                    <a:pt x="6557" y="2072"/>
                  </a:cubicBezTo>
                  <a:cubicBezTo>
                    <a:pt x="4504" y="2072"/>
                    <a:pt x="5166" y="549"/>
                    <a:pt x="5166" y="549"/>
                  </a:cubicBezTo>
                  <a:cubicBezTo>
                    <a:pt x="3744" y="116"/>
                    <a:pt x="2654" y="1"/>
                    <a:pt x="1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a:off x="1671757" y="3799500"/>
              <a:ext cx="279905" cy="253571"/>
            </a:xfrm>
            <a:custGeom>
              <a:rect b="b" l="l" r="r" t="t"/>
              <a:pathLst>
                <a:path extrusionOk="0" h="20221" w="22321">
                  <a:moveTo>
                    <a:pt x="19303" y="1"/>
                  </a:moveTo>
                  <a:cubicBezTo>
                    <a:pt x="18959" y="1"/>
                    <a:pt x="18612" y="63"/>
                    <a:pt x="18280" y="192"/>
                  </a:cubicBezTo>
                  <a:lnTo>
                    <a:pt x="1" y="3702"/>
                  </a:lnTo>
                  <a:lnTo>
                    <a:pt x="663" y="8405"/>
                  </a:lnTo>
                  <a:cubicBezTo>
                    <a:pt x="2114" y="10105"/>
                    <a:pt x="4206" y="11012"/>
                    <a:pt x="6342" y="11012"/>
                  </a:cubicBezTo>
                  <a:cubicBezTo>
                    <a:pt x="7034" y="11012"/>
                    <a:pt x="7731" y="10917"/>
                    <a:pt x="8412" y="10723"/>
                  </a:cubicBezTo>
                  <a:cubicBezTo>
                    <a:pt x="11260" y="9862"/>
                    <a:pt x="13975" y="8669"/>
                    <a:pt x="16492" y="7014"/>
                  </a:cubicBezTo>
                  <a:lnTo>
                    <a:pt x="16492" y="7014"/>
                  </a:lnTo>
                  <a:lnTo>
                    <a:pt x="15896" y="19995"/>
                  </a:lnTo>
                  <a:cubicBezTo>
                    <a:pt x="16482" y="20147"/>
                    <a:pt x="17083" y="20220"/>
                    <a:pt x="17684" y="20220"/>
                  </a:cubicBezTo>
                  <a:cubicBezTo>
                    <a:pt x="18915" y="20220"/>
                    <a:pt x="20148" y="19911"/>
                    <a:pt x="21261" y="19332"/>
                  </a:cubicBezTo>
                  <a:cubicBezTo>
                    <a:pt x="21724" y="19067"/>
                    <a:pt x="22122" y="6550"/>
                    <a:pt x="22254" y="3371"/>
                  </a:cubicBezTo>
                  <a:cubicBezTo>
                    <a:pt x="22320" y="2576"/>
                    <a:pt x="22122" y="1782"/>
                    <a:pt x="21592" y="1186"/>
                  </a:cubicBezTo>
                  <a:cubicBezTo>
                    <a:pt x="21066" y="421"/>
                    <a:pt x="20195" y="1"/>
                    <a:pt x="193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1"/>
            <p:cNvSpPr/>
            <p:nvPr/>
          </p:nvSpPr>
          <p:spPr>
            <a:xfrm>
              <a:off x="1979050" y="4075405"/>
              <a:ext cx="148674" cy="85385"/>
            </a:xfrm>
            <a:custGeom>
              <a:rect b="b" l="l" r="r" t="t"/>
              <a:pathLst>
                <a:path extrusionOk="0" h="6809" w="11856">
                  <a:moveTo>
                    <a:pt x="2033" y="1"/>
                  </a:moveTo>
                  <a:cubicBezTo>
                    <a:pt x="1116" y="1"/>
                    <a:pt x="663" y="178"/>
                    <a:pt x="663" y="178"/>
                  </a:cubicBezTo>
                  <a:cubicBezTo>
                    <a:pt x="133" y="1834"/>
                    <a:pt x="1" y="3556"/>
                    <a:pt x="133" y="5278"/>
                  </a:cubicBezTo>
                  <a:cubicBezTo>
                    <a:pt x="133" y="5609"/>
                    <a:pt x="398" y="5808"/>
                    <a:pt x="663" y="5940"/>
                  </a:cubicBezTo>
                  <a:cubicBezTo>
                    <a:pt x="2137" y="6511"/>
                    <a:pt x="3679" y="6808"/>
                    <a:pt x="5240" y="6808"/>
                  </a:cubicBezTo>
                  <a:cubicBezTo>
                    <a:pt x="5854" y="6808"/>
                    <a:pt x="6471" y="6762"/>
                    <a:pt x="7087" y="6669"/>
                  </a:cubicBezTo>
                  <a:cubicBezTo>
                    <a:pt x="9405" y="6470"/>
                    <a:pt x="11856" y="4285"/>
                    <a:pt x="11260" y="2099"/>
                  </a:cubicBezTo>
                  <a:cubicBezTo>
                    <a:pt x="11153" y="1650"/>
                    <a:pt x="10873" y="1498"/>
                    <a:pt x="10469" y="1498"/>
                  </a:cubicBezTo>
                  <a:cubicBezTo>
                    <a:pt x="9624" y="1498"/>
                    <a:pt x="8236" y="2165"/>
                    <a:pt x="6756" y="2165"/>
                  </a:cubicBezTo>
                  <a:cubicBezTo>
                    <a:pt x="4637" y="2165"/>
                    <a:pt x="5299" y="576"/>
                    <a:pt x="5299" y="576"/>
                  </a:cubicBezTo>
                  <a:cubicBezTo>
                    <a:pt x="3884" y="124"/>
                    <a:pt x="2798" y="1"/>
                    <a:pt x="2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1"/>
            <p:cNvSpPr/>
            <p:nvPr/>
          </p:nvSpPr>
          <p:spPr>
            <a:xfrm>
              <a:off x="1606148" y="3923985"/>
              <a:ext cx="196853" cy="141200"/>
            </a:xfrm>
            <a:custGeom>
              <a:rect b="b" l="l" r="r" t="t"/>
              <a:pathLst>
                <a:path extrusionOk="0" h="11260" w="15698">
                  <a:moveTo>
                    <a:pt x="1" y="1"/>
                  </a:moveTo>
                  <a:lnTo>
                    <a:pt x="1" y="2186"/>
                  </a:lnTo>
                  <a:lnTo>
                    <a:pt x="15697" y="11260"/>
                  </a:lnTo>
                  <a:lnTo>
                    <a:pt x="15697" y="907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1"/>
            <p:cNvSpPr/>
            <p:nvPr/>
          </p:nvSpPr>
          <p:spPr>
            <a:xfrm>
              <a:off x="1606148" y="3821006"/>
              <a:ext cx="376238" cy="216779"/>
            </a:xfrm>
            <a:custGeom>
              <a:rect b="b" l="l" r="r" t="t"/>
              <a:pathLst>
                <a:path extrusionOk="0" h="17287" w="30003">
                  <a:moveTo>
                    <a:pt x="14306" y="0"/>
                  </a:moveTo>
                  <a:lnTo>
                    <a:pt x="1" y="8213"/>
                  </a:lnTo>
                  <a:lnTo>
                    <a:pt x="15697" y="17286"/>
                  </a:lnTo>
                  <a:lnTo>
                    <a:pt x="30003" y="9074"/>
                  </a:lnTo>
                  <a:lnTo>
                    <a:pt x="14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1"/>
            <p:cNvSpPr/>
            <p:nvPr/>
          </p:nvSpPr>
          <p:spPr>
            <a:xfrm>
              <a:off x="1802988" y="3934782"/>
              <a:ext cx="179397" cy="130403"/>
            </a:xfrm>
            <a:custGeom>
              <a:rect b="b" l="l" r="r" t="t"/>
              <a:pathLst>
                <a:path extrusionOk="0" h="10399" w="14306">
                  <a:moveTo>
                    <a:pt x="14306" y="1"/>
                  </a:moveTo>
                  <a:lnTo>
                    <a:pt x="0" y="8213"/>
                  </a:lnTo>
                  <a:lnTo>
                    <a:pt x="0" y="10399"/>
                  </a:lnTo>
                  <a:lnTo>
                    <a:pt x="14306" y="2120"/>
                  </a:lnTo>
                  <a:lnTo>
                    <a:pt x="143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1"/>
            <p:cNvSpPr/>
            <p:nvPr/>
          </p:nvSpPr>
          <p:spPr>
            <a:xfrm>
              <a:off x="1770598" y="3836882"/>
              <a:ext cx="290690" cy="263252"/>
            </a:xfrm>
            <a:custGeom>
              <a:rect b="b" l="l" r="r" t="t"/>
              <a:pathLst>
                <a:path extrusionOk="0" h="20993" w="23181">
                  <a:moveTo>
                    <a:pt x="20073" y="0"/>
                  </a:moveTo>
                  <a:cubicBezTo>
                    <a:pt x="19718" y="0"/>
                    <a:pt x="19358" y="62"/>
                    <a:pt x="19008" y="191"/>
                  </a:cubicBezTo>
                  <a:lnTo>
                    <a:pt x="0" y="3834"/>
                  </a:lnTo>
                  <a:lnTo>
                    <a:pt x="662" y="8735"/>
                  </a:lnTo>
                  <a:cubicBezTo>
                    <a:pt x="2158" y="10479"/>
                    <a:pt x="4290" y="11436"/>
                    <a:pt x="6496" y="11436"/>
                  </a:cubicBezTo>
                  <a:cubicBezTo>
                    <a:pt x="7221" y="11436"/>
                    <a:pt x="7955" y="11332"/>
                    <a:pt x="8676" y="11119"/>
                  </a:cubicBezTo>
                  <a:cubicBezTo>
                    <a:pt x="11657" y="10258"/>
                    <a:pt x="14504" y="8934"/>
                    <a:pt x="17087" y="7278"/>
                  </a:cubicBezTo>
                  <a:lnTo>
                    <a:pt x="17087" y="7278"/>
                  </a:lnTo>
                  <a:lnTo>
                    <a:pt x="16425" y="20723"/>
                  </a:lnTo>
                  <a:cubicBezTo>
                    <a:pt x="17084" y="20904"/>
                    <a:pt x="17751" y="20993"/>
                    <a:pt x="18412" y="20993"/>
                  </a:cubicBezTo>
                  <a:cubicBezTo>
                    <a:pt x="19678" y="20993"/>
                    <a:pt x="20924" y="20669"/>
                    <a:pt x="22055" y="20060"/>
                  </a:cubicBezTo>
                  <a:cubicBezTo>
                    <a:pt x="22518" y="19729"/>
                    <a:pt x="22916" y="6814"/>
                    <a:pt x="23048" y="3503"/>
                  </a:cubicBezTo>
                  <a:cubicBezTo>
                    <a:pt x="23181" y="2642"/>
                    <a:pt x="22982" y="1847"/>
                    <a:pt x="22452" y="1185"/>
                  </a:cubicBezTo>
                  <a:cubicBezTo>
                    <a:pt x="21878" y="420"/>
                    <a:pt x="20994" y="0"/>
                    <a:pt x="200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a:off x="1378585" y="3744374"/>
              <a:ext cx="143696" cy="82187"/>
            </a:xfrm>
            <a:custGeom>
              <a:rect b="b" l="l" r="r" t="t"/>
              <a:pathLst>
                <a:path extrusionOk="0" h="6554" w="11459">
                  <a:moveTo>
                    <a:pt x="1927" y="0"/>
                  </a:moveTo>
                  <a:cubicBezTo>
                    <a:pt x="1078" y="0"/>
                    <a:pt x="663" y="151"/>
                    <a:pt x="663" y="151"/>
                  </a:cubicBezTo>
                  <a:cubicBezTo>
                    <a:pt x="200" y="1740"/>
                    <a:pt x="1" y="3396"/>
                    <a:pt x="133" y="5118"/>
                  </a:cubicBezTo>
                  <a:cubicBezTo>
                    <a:pt x="133" y="5383"/>
                    <a:pt x="398" y="5582"/>
                    <a:pt x="663" y="5714"/>
                  </a:cubicBezTo>
                  <a:cubicBezTo>
                    <a:pt x="2104" y="6290"/>
                    <a:pt x="3614" y="6553"/>
                    <a:pt x="5118" y="6553"/>
                  </a:cubicBezTo>
                  <a:cubicBezTo>
                    <a:pt x="5689" y="6553"/>
                    <a:pt x="6258" y="6515"/>
                    <a:pt x="6823" y="6443"/>
                  </a:cubicBezTo>
                  <a:cubicBezTo>
                    <a:pt x="9074" y="6178"/>
                    <a:pt x="11459" y="4124"/>
                    <a:pt x="10929" y="2005"/>
                  </a:cubicBezTo>
                  <a:cubicBezTo>
                    <a:pt x="10822" y="1578"/>
                    <a:pt x="10543" y="1433"/>
                    <a:pt x="10145" y="1433"/>
                  </a:cubicBezTo>
                  <a:cubicBezTo>
                    <a:pt x="9309" y="1433"/>
                    <a:pt x="7948" y="2071"/>
                    <a:pt x="6558" y="2071"/>
                  </a:cubicBezTo>
                  <a:cubicBezTo>
                    <a:pt x="4505" y="2071"/>
                    <a:pt x="5167" y="548"/>
                    <a:pt x="5167" y="548"/>
                  </a:cubicBezTo>
                  <a:cubicBezTo>
                    <a:pt x="3745" y="115"/>
                    <a:pt x="2670"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1"/>
            <p:cNvSpPr/>
            <p:nvPr/>
          </p:nvSpPr>
          <p:spPr>
            <a:xfrm>
              <a:off x="1178434" y="3514642"/>
              <a:ext cx="279893" cy="253747"/>
            </a:xfrm>
            <a:custGeom>
              <a:rect b="b" l="l" r="r" t="t"/>
              <a:pathLst>
                <a:path extrusionOk="0" h="20235" w="22320">
                  <a:moveTo>
                    <a:pt x="19357" y="0"/>
                  </a:moveTo>
                  <a:cubicBezTo>
                    <a:pt x="19020" y="0"/>
                    <a:pt x="18678" y="62"/>
                    <a:pt x="18346" y="191"/>
                  </a:cubicBezTo>
                  <a:lnTo>
                    <a:pt x="1" y="3702"/>
                  </a:lnTo>
                  <a:lnTo>
                    <a:pt x="729" y="8404"/>
                  </a:lnTo>
                  <a:cubicBezTo>
                    <a:pt x="2130" y="10104"/>
                    <a:pt x="4210" y="11012"/>
                    <a:pt x="6343" y="11012"/>
                  </a:cubicBezTo>
                  <a:cubicBezTo>
                    <a:pt x="7034" y="11012"/>
                    <a:pt x="7731" y="10916"/>
                    <a:pt x="8412" y="10722"/>
                  </a:cubicBezTo>
                  <a:cubicBezTo>
                    <a:pt x="11260" y="9927"/>
                    <a:pt x="14041" y="8669"/>
                    <a:pt x="16492" y="7013"/>
                  </a:cubicBezTo>
                  <a:lnTo>
                    <a:pt x="16492" y="7013"/>
                  </a:lnTo>
                  <a:lnTo>
                    <a:pt x="15896" y="19994"/>
                  </a:lnTo>
                  <a:cubicBezTo>
                    <a:pt x="16511" y="20154"/>
                    <a:pt x="17150" y="20235"/>
                    <a:pt x="17791" y="20235"/>
                  </a:cubicBezTo>
                  <a:cubicBezTo>
                    <a:pt x="19012" y="20235"/>
                    <a:pt x="20240" y="19940"/>
                    <a:pt x="21327" y="19332"/>
                  </a:cubicBezTo>
                  <a:cubicBezTo>
                    <a:pt x="21724" y="19067"/>
                    <a:pt x="22121" y="6549"/>
                    <a:pt x="22254" y="3370"/>
                  </a:cubicBezTo>
                  <a:cubicBezTo>
                    <a:pt x="22320" y="2576"/>
                    <a:pt x="22121" y="1781"/>
                    <a:pt x="21658" y="1185"/>
                  </a:cubicBezTo>
                  <a:cubicBezTo>
                    <a:pt x="21084" y="420"/>
                    <a:pt x="20234" y="0"/>
                    <a:pt x="193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1"/>
            <p:cNvSpPr/>
            <p:nvPr/>
          </p:nvSpPr>
          <p:spPr>
            <a:xfrm>
              <a:off x="1485726" y="3790171"/>
              <a:ext cx="148674" cy="85749"/>
            </a:xfrm>
            <a:custGeom>
              <a:rect b="b" l="l" r="r" t="t"/>
              <a:pathLst>
                <a:path extrusionOk="0" h="6838" w="11856">
                  <a:moveTo>
                    <a:pt x="1898" y="0"/>
                  </a:moveTo>
                  <a:cubicBezTo>
                    <a:pt x="1069" y="0"/>
                    <a:pt x="663" y="141"/>
                    <a:pt x="663" y="141"/>
                  </a:cubicBezTo>
                  <a:cubicBezTo>
                    <a:pt x="199" y="1863"/>
                    <a:pt x="1" y="3585"/>
                    <a:pt x="133" y="5307"/>
                  </a:cubicBezTo>
                  <a:cubicBezTo>
                    <a:pt x="133" y="5638"/>
                    <a:pt x="398" y="5837"/>
                    <a:pt x="663" y="5970"/>
                  </a:cubicBezTo>
                  <a:cubicBezTo>
                    <a:pt x="2137" y="6540"/>
                    <a:pt x="3678" y="6837"/>
                    <a:pt x="5240" y="6837"/>
                  </a:cubicBezTo>
                  <a:cubicBezTo>
                    <a:pt x="5854" y="6837"/>
                    <a:pt x="6470" y="6792"/>
                    <a:pt x="7087" y="6698"/>
                  </a:cubicBezTo>
                  <a:cubicBezTo>
                    <a:pt x="9405" y="6433"/>
                    <a:pt x="11856" y="4314"/>
                    <a:pt x="11326" y="2128"/>
                  </a:cubicBezTo>
                  <a:cubicBezTo>
                    <a:pt x="11219" y="1679"/>
                    <a:pt x="10932" y="1527"/>
                    <a:pt x="10519" y="1527"/>
                  </a:cubicBezTo>
                  <a:cubicBezTo>
                    <a:pt x="9654" y="1527"/>
                    <a:pt x="8235" y="2194"/>
                    <a:pt x="6756" y="2194"/>
                  </a:cubicBezTo>
                  <a:cubicBezTo>
                    <a:pt x="4637" y="2194"/>
                    <a:pt x="5365" y="605"/>
                    <a:pt x="5365" y="605"/>
                  </a:cubicBezTo>
                  <a:cubicBezTo>
                    <a:pt x="3827" y="124"/>
                    <a:pt x="2676" y="0"/>
                    <a:pt x="18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1"/>
            <p:cNvSpPr/>
            <p:nvPr/>
          </p:nvSpPr>
          <p:spPr>
            <a:xfrm>
              <a:off x="1112824" y="3639126"/>
              <a:ext cx="196840" cy="141200"/>
            </a:xfrm>
            <a:custGeom>
              <a:rect b="b" l="l" r="r" t="t"/>
              <a:pathLst>
                <a:path extrusionOk="0" h="11260" w="15697">
                  <a:moveTo>
                    <a:pt x="1" y="0"/>
                  </a:moveTo>
                  <a:lnTo>
                    <a:pt x="1" y="2186"/>
                  </a:lnTo>
                  <a:lnTo>
                    <a:pt x="15697" y="11259"/>
                  </a:lnTo>
                  <a:lnTo>
                    <a:pt x="15697" y="907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1"/>
            <p:cNvSpPr/>
            <p:nvPr/>
          </p:nvSpPr>
          <p:spPr>
            <a:xfrm>
              <a:off x="1112824" y="3536135"/>
              <a:ext cx="376238" cy="216779"/>
            </a:xfrm>
            <a:custGeom>
              <a:rect b="b" l="l" r="r" t="t"/>
              <a:pathLst>
                <a:path extrusionOk="0" h="17287" w="30003">
                  <a:moveTo>
                    <a:pt x="14306" y="1"/>
                  </a:moveTo>
                  <a:lnTo>
                    <a:pt x="1" y="8213"/>
                  </a:lnTo>
                  <a:lnTo>
                    <a:pt x="15697" y="17287"/>
                  </a:lnTo>
                  <a:lnTo>
                    <a:pt x="30002" y="9074"/>
                  </a:lnTo>
                  <a:lnTo>
                    <a:pt x="143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1"/>
            <p:cNvSpPr/>
            <p:nvPr/>
          </p:nvSpPr>
          <p:spPr>
            <a:xfrm>
              <a:off x="1309652" y="3649923"/>
              <a:ext cx="179410" cy="130403"/>
            </a:xfrm>
            <a:custGeom>
              <a:rect b="b" l="l" r="r" t="t"/>
              <a:pathLst>
                <a:path extrusionOk="0" h="10399" w="14307">
                  <a:moveTo>
                    <a:pt x="14306" y="0"/>
                  </a:moveTo>
                  <a:lnTo>
                    <a:pt x="1" y="8213"/>
                  </a:lnTo>
                  <a:lnTo>
                    <a:pt x="1" y="10398"/>
                  </a:lnTo>
                  <a:lnTo>
                    <a:pt x="14306" y="2119"/>
                  </a:lnTo>
                  <a:lnTo>
                    <a:pt x="1430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1"/>
            <p:cNvSpPr/>
            <p:nvPr/>
          </p:nvSpPr>
          <p:spPr>
            <a:xfrm>
              <a:off x="1277261" y="3552011"/>
              <a:ext cx="291530" cy="263252"/>
            </a:xfrm>
            <a:custGeom>
              <a:rect b="b" l="l" r="r" t="t"/>
              <a:pathLst>
                <a:path extrusionOk="0" h="20993" w="23248">
                  <a:moveTo>
                    <a:pt x="20075" y="0"/>
                  </a:moveTo>
                  <a:cubicBezTo>
                    <a:pt x="19719" y="0"/>
                    <a:pt x="19359" y="63"/>
                    <a:pt x="19009" y="192"/>
                  </a:cubicBezTo>
                  <a:lnTo>
                    <a:pt x="1" y="3834"/>
                  </a:lnTo>
                  <a:lnTo>
                    <a:pt x="729" y="8735"/>
                  </a:lnTo>
                  <a:cubicBezTo>
                    <a:pt x="2175" y="10480"/>
                    <a:pt x="4332" y="11436"/>
                    <a:pt x="6525" y="11436"/>
                  </a:cubicBezTo>
                  <a:cubicBezTo>
                    <a:pt x="7247" y="11436"/>
                    <a:pt x="7972" y="11333"/>
                    <a:pt x="8677" y="11120"/>
                  </a:cubicBezTo>
                  <a:cubicBezTo>
                    <a:pt x="11724" y="10259"/>
                    <a:pt x="14505" y="9000"/>
                    <a:pt x="17088" y="7278"/>
                  </a:cubicBezTo>
                  <a:lnTo>
                    <a:pt x="17088" y="7278"/>
                  </a:lnTo>
                  <a:lnTo>
                    <a:pt x="16492" y="20723"/>
                  </a:lnTo>
                  <a:cubicBezTo>
                    <a:pt x="17151" y="20905"/>
                    <a:pt x="17818" y="20993"/>
                    <a:pt x="18479" y="20993"/>
                  </a:cubicBezTo>
                  <a:cubicBezTo>
                    <a:pt x="19745" y="20993"/>
                    <a:pt x="20990" y="20670"/>
                    <a:pt x="22122" y="20061"/>
                  </a:cubicBezTo>
                  <a:cubicBezTo>
                    <a:pt x="22585" y="19796"/>
                    <a:pt x="22983" y="6815"/>
                    <a:pt x="23115" y="3503"/>
                  </a:cubicBezTo>
                  <a:cubicBezTo>
                    <a:pt x="23247" y="2642"/>
                    <a:pt x="22983" y="1847"/>
                    <a:pt x="22519" y="1185"/>
                  </a:cubicBezTo>
                  <a:cubicBezTo>
                    <a:pt x="21897" y="420"/>
                    <a:pt x="21000" y="0"/>
                    <a:pt x="20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1"/>
            <p:cNvSpPr/>
            <p:nvPr/>
          </p:nvSpPr>
          <p:spPr>
            <a:xfrm>
              <a:off x="3341107" y="3134166"/>
              <a:ext cx="13" cy="13"/>
            </a:xfrm>
            <a:custGeom>
              <a:rect b="b" l="l" r="r" t="t"/>
              <a:pathLst>
                <a:path extrusionOk="0" h="1" w="1">
                  <a:moveTo>
                    <a:pt x="0" y="1"/>
                  </a:move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1"/>
            <p:cNvSpPr/>
            <p:nvPr/>
          </p:nvSpPr>
          <p:spPr>
            <a:xfrm>
              <a:off x="1241560" y="3997908"/>
              <a:ext cx="13" cy="45683"/>
            </a:xfrm>
            <a:custGeom>
              <a:rect b="b" l="l" r="r" t="t"/>
              <a:pathLst>
                <a:path extrusionOk="0" h="3643" w="1">
                  <a:moveTo>
                    <a:pt x="0" y="1855"/>
                  </a:moveTo>
                  <a:lnTo>
                    <a:pt x="0" y="0"/>
                  </a:lnTo>
                  <a:lnTo>
                    <a:pt x="0" y="1722"/>
                  </a:lnTo>
                  <a:lnTo>
                    <a:pt x="0" y="3643"/>
                  </a:lnTo>
                  <a:close/>
                </a:path>
              </a:pathLst>
            </a:custGeom>
            <a:solidFill>
              <a:srgbClr val="A7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1"/>
            <p:cNvSpPr/>
            <p:nvPr/>
          </p:nvSpPr>
          <p:spPr>
            <a:xfrm>
              <a:off x="2084524" y="3083504"/>
              <a:ext cx="185228" cy="132071"/>
            </a:xfrm>
            <a:custGeom>
              <a:rect b="b" l="l" r="r" t="t"/>
              <a:pathLst>
                <a:path extrusionOk="0" h="10532" w="14771">
                  <a:moveTo>
                    <a:pt x="1" y="1"/>
                  </a:moveTo>
                  <a:lnTo>
                    <a:pt x="1" y="2054"/>
                  </a:lnTo>
                  <a:lnTo>
                    <a:pt x="14770" y="10531"/>
                  </a:lnTo>
                  <a:lnTo>
                    <a:pt x="14770" y="8478"/>
                  </a:lnTo>
                  <a:lnTo>
                    <a:pt x="1"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1"/>
            <p:cNvSpPr/>
            <p:nvPr/>
          </p:nvSpPr>
          <p:spPr>
            <a:xfrm>
              <a:off x="2084524" y="2987172"/>
              <a:ext cx="352988" cy="202646"/>
            </a:xfrm>
            <a:custGeom>
              <a:rect b="b" l="l" r="r" t="t"/>
              <a:pathLst>
                <a:path extrusionOk="0" h="16160" w="28149">
                  <a:moveTo>
                    <a:pt x="13379" y="0"/>
                  </a:moveTo>
                  <a:lnTo>
                    <a:pt x="1" y="7683"/>
                  </a:lnTo>
                  <a:lnTo>
                    <a:pt x="14770" y="16160"/>
                  </a:lnTo>
                  <a:lnTo>
                    <a:pt x="28148" y="8477"/>
                  </a:lnTo>
                  <a:lnTo>
                    <a:pt x="1337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1"/>
            <p:cNvSpPr/>
            <p:nvPr/>
          </p:nvSpPr>
          <p:spPr>
            <a:xfrm>
              <a:off x="2269740" y="3093473"/>
              <a:ext cx="167773" cy="122102"/>
            </a:xfrm>
            <a:custGeom>
              <a:rect b="b" l="l" r="r" t="t"/>
              <a:pathLst>
                <a:path extrusionOk="0" h="9737" w="13379">
                  <a:moveTo>
                    <a:pt x="13378" y="0"/>
                  </a:moveTo>
                  <a:lnTo>
                    <a:pt x="0" y="7683"/>
                  </a:lnTo>
                  <a:lnTo>
                    <a:pt x="0" y="9736"/>
                  </a:lnTo>
                  <a:lnTo>
                    <a:pt x="13378" y="1987"/>
                  </a:lnTo>
                  <a:lnTo>
                    <a:pt x="13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1"/>
            <p:cNvSpPr/>
            <p:nvPr/>
          </p:nvSpPr>
          <p:spPr>
            <a:xfrm>
              <a:off x="2232358" y="2775384"/>
              <a:ext cx="220930" cy="330554"/>
            </a:xfrm>
            <a:custGeom>
              <a:rect b="b" l="l" r="r" t="t"/>
              <a:pathLst>
                <a:path extrusionOk="0" h="26360" w="17618">
                  <a:moveTo>
                    <a:pt x="2849" y="0"/>
                  </a:moveTo>
                  <a:lnTo>
                    <a:pt x="1" y="17816"/>
                  </a:lnTo>
                  <a:lnTo>
                    <a:pt x="14704" y="26360"/>
                  </a:lnTo>
                  <a:lnTo>
                    <a:pt x="17618" y="8478"/>
                  </a:lnTo>
                  <a:lnTo>
                    <a:pt x="284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1"/>
            <p:cNvSpPr/>
            <p:nvPr/>
          </p:nvSpPr>
          <p:spPr>
            <a:xfrm>
              <a:off x="2268072" y="2762931"/>
              <a:ext cx="205982" cy="118766"/>
            </a:xfrm>
            <a:custGeom>
              <a:rect b="b" l="l" r="r" t="t"/>
              <a:pathLst>
                <a:path extrusionOk="0" h="9471" w="16426">
                  <a:moveTo>
                    <a:pt x="1656" y="0"/>
                  </a:moveTo>
                  <a:lnTo>
                    <a:pt x="1" y="993"/>
                  </a:lnTo>
                  <a:lnTo>
                    <a:pt x="14770" y="9471"/>
                  </a:lnTo>
                  <a:lnTo>
                    <a:pt x="16426" y="8544"/>
                  </a:lnTo>
                  <a:lnTo>
                    <a:pt x="16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1"/>
            <p:cNvSpPr/>
            <p:nvPr/>
          </p:nvSpPr>
          <p:spPr>
            <a:xfrm>
              <a:off x="2416734" y="2870061"/>
              <a:ext cx="57320" cy="235877"/>
            </a:xfrm>
            <a:custGeom>
              <a:rect b="b" l="l" r="r" t="t"/>
              <a:pathLst>
                <a:path extrusionOk="0" h="18810" w="4571">
                  <a:moveTo>
                    <a:pt x="4571" y="1"/>
                  </a:moveTo>
                  <a:lnTo>
                    <a:pt x="2915" y="928"/>
                  </a:lnTo>
                  <a:lnTo>
                    <a:pt x="1" y="18810"/>
                  </a:lnTo>
                  <a:lnTo>
                    <a:pt x="1656" y="17816"/>
                  </a:lnTo>
                  <a:lnTo>
                    <a:pt x="4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1"/>
            <p:cNvSpPr/>
            <p:nvPr/>
          </p:nvSpPr>
          <p:spPr>
            <a:xfrm>
              <a:off x="2502282" y="3320209"/>
              <a:ext cx="220102" cy="152825"/>
            </a:xfrm>
            <a:custGeom>
              <a:rect b="b" l="l" r="r" t="t"/>
              <a:pathLst>
                <a:path extrusionOk="0" h="12187" w="17552">
                  <a:moveTo>
                    <a:pt x="0" y="0"/>
                  </a:moveTo>
                  <a:lnTo>
                    <a:pt x="0" y="2053"/>
                  </a:lnTo>
                  <a:lnTo>
                    <a:pt x="17551" y="12186"/>
                  </a:lnTo>
                  <a:lnTo>
                    <a:pt x="17551" y="10133"/>
                  </a:lnTo>
                  <a:lnTo>
                    <a:pt x="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a:off x="2304613" y="3059415"/>
              <a:ext cx="68945" cy="67152"/>
            </a:xfrm>
            <a:custGeom>
              <a:rect b="b" l="l" r="r" t="t"/>
              <a:pathLst>
                <a:path extrusionOk="0" h="5355" w="5498">
                  <a:moveTo>
                    <a:pt x="3842" y="1"/>
                  </a:moveTo>
                  <a:lnTo>
                    <a:pt x="1" y="1458"/>
                  </a:lnTo>
                  <a:cubicBezTo>
                    <a:pt x="1" y="1458"/>
                    <a:pt x="1812" y="5354"/>
                    <a:pt x="3385" y="5354"/>
                  </a:cubicBezTo>
                  <a:cubicBezTo>
                    <a:pt x="3541" y="5354"/>
                    <a:pt x="3693" y="5316"/>
                    <a:pt x="3842" y="5233"/>
                  </a:cubicBezTo>
                  <a:cubicBezTo>
                    <a:pt x="5498" y="4372"/>
                    <a:pt x="4902" y="1789"/>
                    <a:pt x="4902" y="1789"/>
                  </a:cubicBezTo>
                  <a:lnTo>
                    <a:pt x="3842" y="1"/>
                  </a:lnTo>
                  <a:close/>
                </a:path>
              </a:pathLst>
            </a:custGeom>
            <a:solidFill>
              <a:srgbClr val="1C75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1"/>
            <p:cNvSpPr/>
            <p:nvPr/>
          </p:nvSpPr>
          <p:spPr>
            <a:xfrm>
              <a:off x="2190010" y="2763759"/>
              <a:ext cx="199336" cy="331395"/>
            </a:xfrm>
            <a:custGeom>
              <a:rect b="b" l="l" r="r" t="t"/>
              <a:pathLst>
                <a:path extrusionOk="0" h="26427" w="15896">
                  <a:moveTo>
                    <a:pt x="11789" y="0"/>
                  </a:moveTo>
                  <a:lnTo>
                    <a:pt x="4437" y="199"/>
                  </a:lnTo>
                  <a:lnTo>
                    <a:pt x="1590" y="1391"/>
                  </a:lnTo>
                  <a:cubicBezTo>
                    <a:pt x="1590" y="1391"/>
                    <a:pt x="1258" y="4504"/>
                    <a:pt x="596" y="8941"/>
                  </a:cubicBezTo>
                  <a:cubicBezTo>
                    <a:pt x="0" y="13379"/>
                    <a:pt x="994" y="25167"/>
                    <a:pt x="994" y="25167"/>
                  </a:cubicBezTo>
                  <a:cubicBezTo>
                    <a:pt x="3522" y="26372"/>
                    <a:pt x="12564" y="26426"/>
                    <a:pt x="14188" y="26426"/>
                  </a:cubicBezTo>
                  <a:cubicBezTo>
                    <a:pt x="14350" y="26426"/>
                    <a:pt x="14438" y="26426"/>
                    <a:pt x="14438" y="26426"/>
                  </a:cubicBezTo>
                  <a:cubicBezTo>
                    <a:pt x="15167" y="20796"/>
                    <a:pt x="15895" y="2782"/>
                    <a:pt x="15895" y="2782"/>
                  </a:cubicBezTo>
                  <a:lnTo>
                    <a:pt x="117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1"/>
            <p:cNvSpPr/>
            <p:nvPr/>
          </p:nvSpPr>
          <p:spPr>
            <a:xfrm>
              <a:off x="2223229" y="2763759"/>
              <a:ext cx="103819" cy="339696"/>
            </a:xfrm>
            <a:custGeom>
              <a:rect b="b" l="l" r="r" t="t"/>
              <a:pathLst>
                <a:path extrusionOk="0" h="27089" w="8279">
                  <a:moveTo>
                    <a:pt x="8279" y="0"/>
                  </a:moveTo>
                  <a:lnTo>
                    <a:pt x="3643" y="133"/>
                  </a:lnTo>
                  <a:lnTo>
                    <a:pt x="1126" y="2318"/>
                  </a:lnTo>
                  <a:cubicBezTo>
                    <a:pt x="0" y="8809"/>
                    <a:pt x="66" y="21392"/>
                    <a:pt x="199" y="26757"/>
                  </a:cubicBezTo>
                  <a:cubicBezTo>
                    <a:pt x="1192" y="26956"/>
                    <a:pt x="2252" y="27022"/>
                    <a:pt x="3312" y="27088"/>
                  </a:cubicBezTo>
                  <a:cubicBezTo>
                    <a:pt x="3510" y="13644"/>
                    <a:pt x="8014" y="927"/>
                    <a:pt x="82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1"/>
            <p:cNvSpPr/>
            <p:nvPr/>
          </p:nvSpPr>
          <p:spPr>
            <a:xfrm>
              <a:off x="2229875" y="2755445"/>
              <a:ext cx="29908" cy="59816"/>
            </a:xfrm>
            <a:custGeom>
              <a:rect b="b" l="l" r="r" t="t"/>
              <a:pathLst>
                <a:path extrusionOk="0" h="4770" w="2385">
                  <a:moveTo>
                    <a:pt x="2186" y="1"/>
                  </a:moveTo>
                  <a:lnTo>
                    <a:pt x="927" y="862"/>
                  </a:lnTo>
                  <a:lnTo>
                    <a:pt x="0" y="4770"/>
                  </a:lnTo>
                  <a:lnTo>
                    <a:pt x="2384" y="3776"/>
                  </a:lnTo>
                  <a:lnTo>
                    <a:pt x="21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1"/>
            <p:cNvSpPr/>
            <p:nvPr/>
          </p:nvSpPr>
          <p:spPr>
            <a:xfrm>
              <a:off x="2252297" y="2742165"/>
              <a:ext cx="75591" cy="60643"/>
            </a:xfrm>
            <a:custGeom>
              <a:rect b="b" l="l" r="r" t="t"/>
              <a:pathLst>
                <a:path extrusionOk="0" h="4836" w="6028">
                  <a:moveTo>
                    <a:pt x="5630" y="0"/>
                  </a:moveTo>
                  <a:lnTo>
                    <a:pt x="0" y="928"/>
                  </a:lnTo>
                  <a:lnTo>
                    <a:pt x="596" y="4835"/>
                  </a:lnTo>
                  <a:lnTo>
                    <a:pt x="6027" y="1656"/>
                  </a:lnTo>
                  <a:lnTo>
                    <a:pt x="5630" y="0"/>
                  </a:ln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1"/>
            <p:cNvSpPr/>
            <p:nvPr/>
          </p:nvSpPr>
          <p:spPr>
            <a:xfrm>
              <a:off x="2222401" y="2626722"/>
              <a:ext cx="117939" cy="139533"/>
            </a:xfrm>
            <a:custGeom>
              <a:rect b="b" l="l" r="r" t="t"/>
              <a:pathLst>
                <a:path extrusionOk="0" h="11127" w="9405">
                  <a:moveTo>
                    <a:pt x="4437" y="0"/>
                  </a:moveTo>
                  <a:cubicBezTo>
                    <a:pt x="1656" y="0"/>
                    <a:pt x="0" y="2517"/>
                    <a:pt x="0" y="5564"/>
                  </a:cubicBezTo>
                  <a:cubicBezTo>
                    <a:pt x="0" y="8676"/>
                    <a:pt x="1656" y="11127"/>
                    <a:pt x="4437" y="11127"/>
                  </a:cubicBezTo>
                  <a:cubicBezTo>
                    <a:pt x="7153" y="11127"/>
                    <a:pt x="9405" y="8610"/>
                    <a:pt x="9405" y="5564"/>
                  </a:cubicBezTo>
                  <a:cubicBezTo>
                    <a:pt x="9405" y="2517"/>
                    <a:pt x="7153" y="0"/>
                    <a:pt x="4437" y="0"/>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1"/>
            <p:cNvSpPr/>
            <p:nvPr/>
          </p:nvSpPr>
          <p:spPr>
            <a:xfrm>
              <a:off x="2259770" y="2752962"/>
              <a:ext cx="78074" cy="79742"/>
            </a:xfrm>
            <a:custGeom>
              <a:rect b="b" l="l" r="r" t="t"/>
              <a:pathLst>
                <a:path extrusionOk="0" h="6359" w="6226">
                  <a:moveTo>
                    <a:pt x="5564" y="0"/>
                  </a:moveTo>
                  <a:lnTo>
                    <a:pt x="0" y="3974"/>
                  </a:lnTo>
                  <a:lnTo>
                    <a:pt x="2385" y="6358"/>
                  </a:lnTo>
                  <a:lnTo>
                    <a:pt x="6226" y="795"/>
                  </a:lnTo>
                  <a:lnTo>
                    <a:pt x="55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1"/>
            <p:cNvSpPr/>
            <p:nvPr/>
          </p:nvSpPr>
          <p:spPr>
            <a:xfrm>
              <a:off x="2210125" y="2619950"/>
              <a:ext cx="150154" cy="129701"/>
            </a:xfrm>
            <a:custGeom>
              <a:rect b="b" l="l" r="r" t="t"/>
              <a:pathLst>
                <a:path extrusionOk="0" h="10343" w="11974">
                  <a:moveTo>
                    <a:pt x="5849" y="1"/>
                  </a:moveTo>
                  <a:cubicBezTo>
                    <a:pt x="4674" y="1"/>
                    <a:pt x="394" y="394"/>
                    <a:pt x="52" y="6104"/>
                  </a:cubicBezTo>
                  <a:cubicBezTo>
                    <a:pt x="0" y="6311"/>
                    <a:pt x="191" y="6477"/>
                    <a:pt x="403" y="6477"/>
                  </a:cubicBezTo>
                  <a:cubicBezTo>
                    <a:pt x="462" y="6477"/>
                    <a:pt x="524" y="6464"/>
                    <a:pt x="582" y="6435"/>
                  </a:cubicBezTo>
                  <a:cubicBezTo>
                    <a:pt x="1376" y="5971"/>
                    <a:pt x="2237" y="5574"/>
                    <a:pt x="3165" y="5375"/>
                  </a:cubicBezTo>
                  <a:lnTo>
                    <a:pt x="3165" y="5375"/>
                  </a:lnTo>
                  <a:lnTo>
                    <a:pt x="2900" y="5773"/>
                  </a:lnTo>
                  <a:cubicBezTo>
                    <a:pt x="2900" y="5773"/>
                    <a:pt x="2845" y="6046"/>
                    <a:pt x="3233" y="6046"/>
                  </a:cubicBezTo>
                  <a:cubicBezTo>
                    <a:pt x="3272" y="6046"/>
                    <a:pt x="3315" y="6043"/>
                    <a:pt x="3363" y="6037"/>
                  </a:cubicBezTo>
                  <a:lnTo>
                    <a:pt x="6012" y="5375"/>
                  </a:lnTo>
                  <a:cubicBezTo>
                    <a:pt x="6344" y="6435"/>
                    <a:pt x="7072" y="7230"/>
                    <a:pt x="7999" y="7627"/>
                  </a:cubicBezTo>
                  <a:cubicBezTo>
                    <a:pt x="7999" y="7627"/>
                    <a:pt x="8264" y="9945"/>
                    <a:pt x="9059" y="10342"/>
                  </a:cubicBezTo>
                  <a:cubicBezTo>
                    <a:pt x="11112" y="8620"/>
                    <a:pt x="11973" y="5839"/>
                    <a:pt x="11311" y="3256"/>
                  </a:cubicBezTo>
                  <a:cubicBezTo>
                    <a:pt x="11311" y="3256"/>
                    <a:pt x="10450" y="11"/>
                    <a:pt x="6145" y="11"/>
                  </a:cubicBezTo>
                  <a:cubicBezTo>
                    <a:pt x="6145" y="11"/>
                    <a:pt x="6037" y="1"/>
                    <a:pt x="58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1"/>
            <p:cNvSpPr/>
            <p:nvPr/>
          </p:nvSpPr>
          <p:spPr>
            <a:xfrm>
              <a:off x="2920027" y="3543609"/>
              <a:ext cx="13" cy="1680"/>
            </a:xfrm>
            <a:custGeom>
              <a:rect b="b" l="l" r="r" t="t"/>
              <a:pathLst>
                <a:path extrusionOk="0" h="134" w="1">
                  <a:moveTo>
                    <a:pt x="1" y="133"/>
                  </a:moveTo>
                  <a:lnTo>
                    <a:pt x="1" y="1"/>
                  </a:lnTo>
                  <a:lnTo>
                    <a:pt x="1" y="1"/>
                  </a:lnTo>
                  <a:cubicBezTo>
                    <a:pt x="1" y="67"/>
                    <a:pt x="1" y="133"/>
                    <a:pt x="1" y="133"/>
                  </a:cubicBez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1"/>
            <p:cNvSpPr/>
            <p:nvPr/>
          </p:nvSpPr>
          <p:spPr>
            <a:xfrm>
              <a:off x="1331246" y="3283655"/>
              <a:ext cx="1589621" cy="681662"/>
            </a:xfrm>
            <a:custGeom>
              <a:rect b="b" l="l" r="r" t="t"/>
              <a:pathLst>
                <a:path extrusionOk="0" h="54359" w="126764">
                  <a:moveTo>
                    <a:pt x="1" y="1"/>
                  </a:moveTo>
                  <a:lnTo>
                    <a:pt x="1" y="7220"/>
                  </a:lnTo>
                  <a:cubicBezTo>
                    <a:pt x="1" y="12320"/>
                    <a:pt x="3312" y="17353"/>
                    <a:pt x="9935" y="21261"/>
                  </a:cubicBezTo>
                  <a:lnTo>
                    <a:pt x="56958" y="48547"/>
                  </a:lnTo>
                  <a:cubicBezTo>
                    <a:pt x="63614" y="52422"/>
                    <a:pt x="72406" y="54359"/>
                    <a:pt x="81215" y="54359"/>
                  </a:cubicBezTo>
                  <a:cubicBezTo>
                    <a:pt x="90023" y="54359"/>
                    <a:pt x="98848" y="52422"/>
                    <a:pt x="105571" y="48547"/>
                  </a:cubicBezTo>
                  <a:lnTo>
                    <a:pt x="116631" y="42189"/>
                  </a:lnTo>
                  <a:cubicBezTo>
                    <a:pt x="123386" y="38215"/>
                    <a:pt x="126764" y="33049"/>
                    <a:pt x="126698" y="27884"/>
                  </a:cubicBezTo>
                  <a:lnTo>
                    <a:pt x="126698" y="20929"/>
                  </a:lnTo>
                  <a:cubicBezTo>
                    <a:pt x="126698" y="26029"/>
                    <a:pt x="123320" y="31129"/>
                    <a:pt x="116631" y="35036"/>
                  </a:cubicBezTo>
                  <a:lnTo>
                    <a:pt x="105571" y="41394"/>
                  </a:lnTo>
                  <a:cubicBezTo>
                    <a:pt x="98848" y="45269"/>
                    <a:pt x="90023" y="47206"/>
                    <a:pt x="81215" y="47206"/>
                  </a:cubicBezTo>
                  <a:cubicBezTo>
                    <a:pt x="72406" y="47206"/>
                    <a:pt x="63614" y="45269"/>
                    <a:pt x="56958" y="41394"/>
                  </a:cubicBezTo>
                  <a:lnTo>
                    <a:pt x="9935" y="14108"/>
                  </a:lnTo>
                  <a:cubicBezTo>
                    <a:pt x="3312" y="10200"/>
                    <a:pt x="1" y="5167"/>
                    <a:pt x="1" y="1"/>
                  </a:cubicBez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1"/>
            <p:cNvSpPr/>
            <p:nvPr/>
          </p:nvSpPr>
          <p:spPr>
            <a:xfrm>
              <a:off x="1288899" y="2954154"/>
              <a:ext cx="1673501" cy="921464"/>
            </a:xfrm>
            <a:custGeom>
              <a:rect b="b" l="l" r="r" t="t"/>
              <a:pathLst>
                <a:path extrusionOk="0" h="73482" w="133453">
                  <a:moveTo>
                    <a:pt x="48836" y="0"/>
                  </a:moveTo>
                  <a:cubicBezTo>
                    <a:pt x="40036" y="0"/>
                    <a:pt x="31227" y="1938"/>
                    <a:pt x="24505" y="5812"/>
                  </a:cubicBezTo>
                  <a:lnTo>
                    <a:pt x="13445" y="12170"/>
                  </a:lnTo>
                  <a:cubicBezTo>
                    <a:pt x="66" y="19919"/>
                    <a:pt x="0" y="32569"/>
                    <a:pt x="13312" y="40318"/>
                  </a:cubicBezTo>
                  <a:lnTo>
                    <a:pt x="60335" y="67670"/>
                  </a:lnTo>
                  <a:cubicBezTo>
                    <a:pt x="66991" y="71545"/>
                    <a:pt x="75783" y="73482"/>
                    <a:pt x="84592" y="73482"/>
                  </a:cubicBezTo>
                  <a:cubicBezTo>
                    <a:pt x="93400" y="73482"/>
                    <a:pt x="102225" y="71545"/>
                    <a:pt x="108948" y="67670"/>
                  </a:cubicBezTo>
                  <a:lnTo>
                    <a:pt x="120008" y="61246"/>
                  </a:lnTo>
                  <a:cubicBezTo>
                    <a:pt x="133386" y="53563"/>
                    <a:pt x="133452" y="40847"/>
                    <a:pt x="120140" y="33099"/>
                  </a:cubicBezTo>
                  <a:lnTo>
                    <a:pt x="73117" y="5812"/>
                  </a:lnTo>
                  <a:cubicBezTo>
                    <a:pt x="66428" y="1938"/>
                    <a:pt x="57636" y="0"/>
                    <a:pt x="48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1"/>
            <p:cNvSpPr/>
            <p:nvPr/>
          </p:nvSpPr>
          <p:spPr>
            <a:xfrm>
              <a:off x="2307937" y="3546932"/>
              <a:ext cx="612930" cy="418874"/>
            </a:xfrm>
            <a:custGeom>
              <a:rect b="b" l="l" r="r" t="t"/>
              <a:pathLst>
                <a:path extrusionOk="0" h="33403" w="48878">
                  <a:moveTo>
                    <a:pt x="48812" y="1"/>
                  </a:moveTo>
                  <a:cubicBezTo>
                    <a:pt x="48812" y="5034"/>
                    <a:pt x="45434" y="10134"/>
                    <a:pt x="38745" y="14041"/>
                  </a:cubicBezTo>
                  <a:lnTo>
                    <a:pt x="27685" y="20399"/>
                  </a:lnTo>
                  <a:cubicBezTo>
                    <a:pt x="21030" y="24252"/>
                    <a:pt x="12266" y="26201"/>
                    <a:pt x="3523" y="26201"/>
                  </a:cubicBezTo>
                  <a:cubicBezTo>
                    <a:pt x="2347" y="26201"/>
                    <a:pt x="1171" y="26166"/>
                    <a:pt x="1" y="26095"/>
                  </a:cubicBezTo>
                  <a:lnTo>
                    <a:pt x="1" y="33314"/>
                  </a:lnTo>
                  <a:cubicBezTo>
                    <a:pt x="1094" y="33373"/>
                    <a:pt x="2192" y="33402"/>
                    <a:pt x="3290" y="33402"/>
                  </a:cubicBezTo>
                  <a:cubicBezTo>
                    <a:pt x="12110" y="33402"/>
                    <a:pt x="20971" y="31505"/>
                    <a:pt x="27685" y="27618"/>
                  </a:cubicBezTo>
                  <a:lnTo>
                    <a:pt x="38745" y="21194"/>
                  </a:lnTo>
                  <a:cubicBezTo>
                    <a:pt x="45500" y="17287"/>
                    <a:pt x="48878" y="12121"/>
                    <a:pt x="48812" y="6955"/>
                  </a:cubicBezTo>
                  <a:lnTo>
                    <a:pt x="48812" y="1"/>
                  </a:lnTo>
                  <a:close/>
                </a:path>
              </a:pathLst>
            </a:custGeom>
            <a:solidFill>
              <a:srgbClr val="A7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1"/>
            <p:cNvSpPr/>
            <p:nvPr/>
          </p:nvSpPr>
          <p:spPr>
            <a:xfrm>
              <a:off x="2920027" y="3543609"/>
              <a:ext cx="13" cy="2508"/>
            </a:xfrm>
            <a:custGeom>
              <a:rect b="b" l="l" r="r" t="t"/>
              <a:pathLst>
                <a:path extrusionOk="0" h="200" w="1">
                  <a:moveTo>
                    <a:pt x="1" y="199"/>
                  </a:moveTo>
                  <a:lnTo>
                    <a:pt x="1" y="1"/>
                  </a:lnTo>
                  <a:lnTo>
                    <a:pt x="1" y="1"/>
                  </a:lnTo>
                  <a:cubicBezTo>
                    <a:pt x="1" y="67"/>
                    <a:pt x="1" y="133"/>
                    <a:pt x="1" y="199"/>
                  </a:cubicBezTo>
                  <a:close/>
                </a:path>
              </a:pathLst>
            </a:custGeom>
            <a:solidFill>
              <a:srgbClr val="A7B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1"/>
            <p:cNvSpPr/>
            <p:nvPr/>
          </p:nvSpPr>
          <p:spPr>
            <a:xfrm>
              <a:off x="1841185" y="3476131"/>
              <a:ext cx="443515" cy="257057"/>
            </a:xfrm>
            <a:custGeom>
              <a:rect b="b" l="l" r="r" t="t"/>
              <a:pathLst>
                <a:path extrusionOk="0" h="20499" w="35368">
                  <a:moveTo>
                    <a:pt x="14613" y="1"/>
                  </a:moveTo>
                  <a:cubicBezTo>
                    <a:pt x="14406" y="1"/>
                    <a:pt x="14207" y="50"/>
                    <a:pt x="14041" y="150"/>
                  </a:cubicBezTo>
                  <a:lnTo>
                    <a:pt x="332" y="8031"/>
                  </a:lnTo>
                  <a:cubicBezTo>
                    <a:pt x="1" y="8230"/>
                    <a:pt x="1" y="8693"/>
                    <a:pt x="332" y="8892"/>
                  </a:cubicBezTo>
                  <a:lnTo>
                    <a:pt x="20134" y="20350"/>
                  </a:lnTo>
                  <a:cubicBezTo>
                    <a:pt x="20366" y="20449"/>
                    <a:pt x="20615" y="20499"/>
                    <a:pt x="20863" y="20499"/>
                  </a:cubicBezTo>
                  <a:cubicBezTo>
                    <a:pt x="21111" y="20499"/>
                    <a:pt x="21360" y="20449"/>
                    <a:pt x="21591" y="20350"/>
                  </a:cubicBezTo>
                  <a:lnTo>
                    <a:pt x="35036" y="12535"/>
                  </a:lnTo>
                  <a:cubicBezTo>
                    <a:pt x="35367" y="12336"/>
                    <a:pt x="35367" y="11806"/>
                    <a:pt x="35036" y="11607"/>
                  </a:cubicBezTo>
                  <a:lnTo>
                    <a:pt x="15233" y="150"/>
                  </a:lnTo>
                  <a:cubicBezTo>
                    <a:pt x="15035" y="50"/>
                    <a:pt x="14820" y="1"/>
                    <a:pt x="146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1"/>
            <p:cNvSpPr/>
            <p:nvPr/>
          </p:nvSpPr>
          <p:spPr>
            <a:xfrm>
              <a:off x="1842853" y="3581818"/>
              <a:ext cx="441007" cy="162995"/>
            </a:xfrm>
            <a:custGeom>
              <a:rect b="b" l="l" r="r" t="t"/>
              <a:pathLst>
                <a:path extrusionOk="0" h="12998" w="35168">
                  <a:moveTo>
                    <a:pt x="0" y="0"/>
                  </a:moveTo>
                  <a:lnTo>
                    <a:pt x="0" y="994"/>
                  </a:lnTo>
                  <a:cubicBezTo>
                    <a:pt x="0" y="1126"/>
                    <a:pt x="66" y="1325"/>
                    <a:pt x="265" y="1391"/>
                  </a:cubicBezTo>
                  <a:lnTo>
                    <a:pt x="20001" y="12849"/>
                  </a:lnTo>
                  <a:cubicBezTo>
                    <a:pt x="20233" y="12948"/>
                    <a:pt x="20482" y="12998"/>
                    <a:pt x="20730" y="12998"/>
                  </a:cubicBezTo>
                  <a:cubicBezTo>
                    <a:pt x="20978" y="12998"/>
                    <a:pt x="21227" y="12948"/>
                    <a:pt x="21458" y="12849"/>
                  </a:cubicBezTo>
                  <a:lnTo>
                    <a:pt x="34903" y="5034"/>
                  </a:lnTo>
                  <a:cubicBezTo>
                    <a:pt x="35102" y="4968"/>
                    <a:pt x="35168" y="4769"/>
                    <a:pt x="35168" y="4570"/>
                  </a:cubicBezTo>
                  <a:lnTo>
                    <a:pt x="35168" y="3643"/>
                  </a:lnTo>
                  <a:cubicBezTo>
                    <a:pt x="35168" y="3842"/>
                    <a:pt x="35102" y="4040"/>
                    <a:pt x="34903" y="4107"/>
                  </a:cubicBezTo>
                  <a:lnTo>
                    <a:pt x="21458" y="11855"/>
                  </a:lnTo>
                  <a:cubicBezTo>
                    <a:pt x="21227" y="11988"/>
                    <a:pt x="20978" y="12054"/>
                    <a:pt x="20730" y="12054"/>
                  </a:cubicBezTo>
                  <a:cubicBezTo>
                    <a:pt x="20482" y="12054"/>
                    <a:pt x="20233" y="11988"/>
                    <a:pt x="20001" y="11855"/>
                  </a:cubicBezTo>
                  <a:lnTo>
                    <a:pt x="199" y="464"/>
                  </a:lnTo>
                  <a:cubicBezTo>
                    <a:pt x="66" y="398"/>
                    <a:pt x="0" y="199"/>
                    <a:pt x="0" y="0"/>
                  </a:cubicBez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1"/>
            <p:cNvSpPr/>
            <p:nvPr/>
          </p:nvSpPr>
          <p:spPr>
            <a:xfrm>
              <a:off x="2024733" y="3246499"/>
              <a:ext cx="269924" cy="376024"/>
            </a:xfrm>
            <a:custGeom>
              <a:rect b="b" l="l" r="r" t="t"/>
              <a:pathLst>
                <a:path extrusionOk="0" h="29986" w="21525">
                  <a:moveTo>
                    <a:pt x="729" y="0"/>
                  </a:moveTo>
                  <a:cubicBezTo>
                    <a:pt x="663" y="0"/>
                    <a:pt x="596" y="17"/>
                    <a:pt x="530" y="50"/>
                  </a:cubicBezTo>
                  <a:lnTo>
                    <a:pt x="0" y="315"/>
                  </a:lnTo>
                  <a:lnTo>
                    <a:pt x="398" y="911"/>
                  </a:lnTo>
                  <a:lnTo>
                    <a:pt x="596" y="1043"/>
                  </a:lnTo>
                  <a:lnTo>
                    <a:pt x="596" y="17269"/>
                  </a:lnTo>
                  <a:cubicBezTo>
                    <a:pt x="596" y="17534"/>
                    <a:pt x="729" y="17733"/>
                    <a:pt x="928" y="17866"/>
                  </a:cubicBezTo>
                  <a:lnTo>
                    <a:pt x="20200" y="28992"/>
                  </a:lnTo>
                  <a:lnTo>
                    <a:pt x="20200" y="29125"/>
                  </a:lnTo>
                  <a:lnTo>
                    <a:pt x="20796" y="29986"/>
                  </a:lnTo>
                  <a:lnTo>
                    <a:pt x="21393" y="29654"/>
                  </a:lnTo>
                  <a:cubicBezTo>
                    <a:pt x="21459" y="29588"/>
                    <a:pt x="21525" y="29456"/>
                    <a:pt x="21525" y="29389"/>
                  </a:cubicBezTo>
                  <a:lnTo>
                    <a:pt x="21525" y="12369"/>
                  </a:lnTo>
                  <a:cubicBezTo>
                    <a:pt x="21525" y="12104"/>
                    <a:pt x="21393" y="11905"/>
                    <a:pt x="21260" y="11772"/>
                  </a:cubicBezTo>
                  <a:lnTo>
                    <a:pt x="928" y="50"/>
                  </a:lnTo>
                  <a:cubicBezTo>
                    <a:pt x="861" y="17"/>
                    <a:pt x="795" y="0"/>
                    <a:pt x="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1"/>
            <p:cNvSpPr/>
            <p:nvPr/>
          </p:nvSpPr>
          <p:spPr>
            <a:xfrm>
              <a:off x="2023065" y="3250625"/>
              <a:ext cx="264958" cy="372940"/>
            </a:xfrm>
            <a:custGeom>
              <a:rect b="b" l="l" r="r" t="t"/>
              <a:pathLst>
                <a:path extrusionOk="0" h="29740" w="21129">
                  <a:moveTo>
                    <a:pt x="297" y="0"/>
                  </a:moveTo>
                  <a:cubicBezTo>
                    <a:pt x="143" y="0"/>
                    <a:pt x="1" y="123"/>
                    <a:pt x="1" y="317"/>
                  </a:cubicBezTo>
                  <a:lnTo>
                    <a:pt x="1" y="17404"/>
                  </a:lnTo>
                  <a:cubicBezTo>
                    <a:pt x="1" y="17603"/>
                    <a:pt x="133" y="17868"/>
                    <a:pt x="332" y="18000"/>
                  </a:cubicBezTo>
                  <a:lnTo>
                    <a:pt x="20665" y="29723"/>
                  </a:lnTo>
                  <a:cubicBezTo>
                    <a:pt x="20700" y="29735"/>
                    <a:pt x="20737" y="29740"/>
                    <a:pt x="20774" y="29740"/>
                  </a:cubicBezTo>
                  <a:cubicBezTo>
                    <a:pt x="20949" y="29740"/>
                    <a:pt x="21128" y="29621"/>
                    <a:pt x="21128" y="29458"/>
                  </a:cubicBezTo>
                  <a:lnTo>
                    <a:pt x="21128" y="12371"/>
                  </a:lnTo>
                  <a:cubicBezTo>
                    <a:pt x="21128" y="12106"/>
                    <a:pt x="20996" y="11907"/>
                    <a:pt x="20797" y="11775"/>
                  </a:cubicBezTo>
                  <a:lnTo>
                    <a:pt x="465" y="52"/>
                  </a:lnTo>
                  <a:cubicBezTo>
                    <a:pt x="411" y="16"/>
                    <a:pt x="353" y="0"/>
                    <a:pt x="297" y="0"/>
                  </a:cubicBez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1"/>
            <p:cNvSpPr/>
            <p:nvPr/>
          </p:nvSpPr>
          <p:spPr>
            <a:xfrm>
              <a:off x="2028884" y="3266224"/>
              <a:ext cx="250825" cy="335533"/>
            </a:xfrm>
            <a:custGeom>
              <a:rect b="b" l="l" r="r" t="t"/>
              <a:pathLst>
                <a:path extrusionOk="0" h="26757" w="20002">
                  <a:moveTo>
                    <a:pt x="20002" y="11590"/>
                  </a:moveTo>
                  <a:lnTo>
                    <a:pt x="1" y="0"/>
                  </a:lnTo>
                  <a:lnTo>
                    <a:pt x="1" y="15233"/>
                  </a:lnTo>
                  <a:lnTo>
                    <a:pt x="20002" y="26757"/>
                  </a:lnTo>
                  <a:close/>
                </a:path>
              </a:pathLst>
            </a:custGeom>
            <a:solidFill>
              <a:srgbClr val="7280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1"/>
            <p:cNvSpPr/>
            <p:nvPr/>
          </p:nvSpPr>
          <p:spPr>
            <a:xfrm>
              <a:off x="2011441" y="3495443"/>
              <a:ext cx="27425" cy="14960"/>
            </a:xfrm>
            <a:custGeom>
              <a:rect b="b" l="l" r="r" t="t"/>
              <a:pathLst>
                <a:path extrusionOk="0" h="1193" w="2187">
                  <a:moveTo>
                    <a:pt x="994" y="0"/>
                  </a:moveTo>
                  <a:lnTo>
                    <a:pt x="1" y="530"/>
                  </a:lnTo>
                  <a:lnTo>
                    <a:pt x="1127" y="1193"/>
                  </a:lnTo>
                  <a:lnTo>
                    <a:pt x="2186"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1"/>
            <p:cNvSpPr/>
            <p:nvPr/>
          </p:nvSpPr>
          <p:spPr>
            <a:xfrm>
              <a:off x="2029712" y="3505412"/>
              <a:ext cx="26597" cy="15788"/>
            </a:xfrm>
            <a:custGeom>
              <a:rect b="b" l="l" r="r" t="t"/>
              <a:pathLst>
                <a:path extrusionOk="0" h="1259" w="2121">
                  <a:moveTo>
                    <a:pt x="994" y="0"/>
                  </a:moveTo>
                  <a:lnTo>
                    <a:pt x="1" y="596"/>
                  </a:lnTo>
                  <a:lnTo>
                    <a:pt x="1127" y="1259"/>
                  </a:lnTo>
                  <a:lnTo>
                    <a:pt x="2120"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1"/>
            <p:cNvSpPr/>
            <p:nvPr/>
          </p:nvSpPr>
          <p:spPr>
            <a:xfrm>
              <a:off x="2047155" y="3515369"/>
              <a:ext cx="27425" cy="15800"/>
            </a:xfrm>
            <a:custGeom>
              <a:rect b="b" l="l" r="r" t="t"/>
              <a:pathLst>
                <a:path extrusionOk="0" h="1260" w="2187">
                  <a:moveTo>
                    <a:pt x="994" y="1"/>
                  </a:moveTo>
                  <a:lnTo>
                    <a:pt x="1" y="597"/>
                  </a:lnTo>
                  <a:lnTo>
                    <a:pt x="1127" y="1259"/>
                  </a:lnTo>
                  <a:lnTo>
                    <a:pt x="2186"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1"/>
            <p:cNvSpPr/>
            <p:nvPr/>
          </p:nvSpPr>
          <p:spPr>
            <a:xfrm>
              <a:off x="2065426" y="3526166"/>
              <a:ext cx="26585" cy="15800"/>
            </a:xfrm>
            <a:custGeom>
              <a:rect b="b" l="l" r="r" t="t"/>
              <a:pathLst>
                <a:path extrusionOk="0" h="1260" w="2120">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1"/>
            <p:cNvSpPr/>
            <p:nvPr/>
          </p:nvSpPr>
          <p:spPr>
            <a:xfrm>
              <a:off x="2082869" y="3536135"/>
              <a:ext cx="27425" cy="15800"/>
            </a:xfrm>
            <a:custGeom>
              <a:rect b="b" l="l" r="r" t="t"/>
              <a:pathLst>
                <a:path extrusionOk="0" h="1260" w="2187">
                  <a:moveTo>
                    <a:pt x="994" y="1"/>
                  </a:moveTo>
                  <a:lnTo>
                    <a:pt x="0" y="597"/>
                  </a:lnTo>
                  <a:lnTo>
                    <a:pt x="1193" y="1259"/>
                  </a:lnTo>
                  <a:lnTo>
                    <a:pt x="2186"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1"/>
            <p:cNvSpPr/>
            <p:nvPr/>
          </p:nvSpPr>
          <p:spPr>
            <a:xfrm>
              <a:off x="2101139" y="3546932"/>
              <a:ext cx="26585" cy="14960"/>
            </a:xfrm>
            <a:custGeom>
              <a:rect b="b" l="l" r="r" t="t"/>
              <a:pathLst>
                <a:path extrusionOk="0" h="1193" w="2120">
                  <a:moveTo>
                    <a:pt x="994" y="1"/>
                  </a:moveTo>
                  <a:lnTo>
                    <a:pt x="1" y="530"/>
                  </a:lnTo>
                  <a:lnTo>
                    <a:pt x="1126" y="1193"/>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1"/>
            <p:cNvSpPr/>
            <p:nvPr/>
          </p:nvSpPr>
          <p:spPr>
            <a:xfrm>
              <a:off x="2118583" y="3556901"/>
              <a:ext cx="27412" cy="15788"/>
            </a:xfrm>
            <a:custGeom>
              <a:rect b="b" l="l" r="r" t="t"/>
              <a:pathLst>
                <a:path extrusionOk="0" h="1259" w="2186">
                  <a:moveTo>
                    <a:pt x="994" y="0"/>
                  </a:moveTo>
                  <a:lnTo>
                    <a:pt x="0" y="596"/>
                  </a:lnTo>
                  <a:lnTo>
                    <a:pt x="1192" y="1259"/>
                  </a:lnTo>
                  <a:lnTo>
                    <a:pt x="2186"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1"/>
            <p:cNvSpPr/>
            <p:nvPr/>
          </p:nvSpPr>
          <p:spPr>
            <a:xfrm>
              <a:off x="2136853" y="3566871"/>
              <a:ext cx="26585" cy="15788"/>
            </a:xfrm>
            <a:custGeom>
              <a:rect b="b" l="l" r="r" t="t"/>
              <a:pathLst>
                <a:path extrusionOk="0" h="1259" w="2120">
                  <a:moveTo>
                    <a:pt x="994" y="0"/>
                  </a:moveTo>
                  <a:lnTo>
                    <a:pt x="0" y="596"/>
                  </a:lnTo>
                  <a:lnTo>
                    <a:pt x="1126" y="1259"/>
                  </a:lnTo>
                  <a:lnTo>
                    <a:pt x="2120"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1"/>
            <p:cNvSpPr/>
            <p:nvPr/>
          </p:nvSpPr>
          <p:spPr>
            <a:xfrm>
              <a:off x="2154297" y="3577668"/>
              <a:ext cx="27412" cy="14960"/>
            </a:xfrm>
            <a:custGeom>
              <a:rect b="b" l="l" r="r" t="t"/>
              <a:pathLst>
                <a:path extrusionOk="0" h="1193" w="2186">
                  <a:moveTo>
                    <a:pt x="994" y="0"/>
                  </a:moveTo>
                  <a:lnTo>
                    <a:pt x="0" y="596"/>
                  </a:lnTo>
                  <a:lnTo>
                    <a:pt x="1192" y="1192"/>
                  </a:lnTo>
                  <a:lnTo>
                    <a:pt x="2186"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1"/>
            <p:cNvSpPr/>
            <p:nvPr/>
          </p:nvSpPr>
          <p:spPr>
            <a:xfrm>
              <a:off x="2172567" y="3587624"/>
              <a:ext cx="26585" cy="15800"/>
            </a:xfrm>
            <a:custGeom>
              <a:rect b="b" l="l" r="r" t="t"/>
              <a:pathLst>
                <a:path extrusionOk="0" h="1260" w="2120">
                  <a:moveTo>
                    <a:pt x="994" y="1"/>
                  </a:moveTo>
                  <a:lnTo>
                    <a:pt x="0"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1"/>
            <p:cNvSpPr/>
            <p:nvPr/>
          </p:nvSpPr>
          <p:spPr>
            <a:xfrm>
              <a:off x="2190010" y="3598421"/>
              <a:ext cx="27412" cy="14973"/>
            </a:xfrm>
            <a:custGeom>
              <a:rect b="b" l="l" r="r" t="t"/>
              <a:pathLst>
                <a:path extrusionOk="0" h="1194" w="2186">
                  <a:moveTo>
                    <a:pt x="994" y="1"/>
                  </a:moveTo>
                  <a:lnTo>
                    <a:pt x="0" y="531"/>
                  </a:lnTo>
                  <a:lnTo>
                    <a:pt x="1192" y="1193"/>
                  </a:lnTo>
                  <a:lnTo>
                    <a:pt x="2186" y="597"/>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1"/>
            <p:cNvSpPr/>
            <p:nvPr/>
          </p:nvSpPr>
          <p:spPr>
            <a:xfrm>
              <a:off x="2208281" y="3608391"/>
              <a:ext cx="26585" cy="15788"/>
            </a:xfrm>
            <a:custGeom>
              <a:rect b="b" l="l" r="r" t="t"/>
              <a:pathLst>
                <a:path extrusionOk="0" h="1259" w="2120">
                  <a:moveTo>
                    <a:pt x="994" y="1"/>
                  </a:moveTo>
                  <a:lnTo>
                    <a:pt x="0" y="597"/>
                  </a:lnTo>
                  <a:lnTo>
                    <a:pt x="1126" y="1259"/>
                  </a:lnTo>
                  <a:lnTo>
                    <a:pt x="2119"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1"/>
            <p:cNvSpPr/>
            <p:nvPr/>
          </p:nvSpPr>
          <p:spPr>
            <a:xfrm>
              <a:off x="2225712" y="3618360"/>
              <a:ext cx="27425" cy="15788"/>
            </a:xfrm>
            <a:custGeom>
              <a:rect b="b" l="l" r="r" t="t"/>
              <a:pathLst>
                <a:path extrusionOk="0" h="1259" w="2187">
                  <a:moveTo>
                    <a:pt x="1061" y="0"/>
                  </a:moveTo>
                  <a:lnTo>
                    <a:pt x="1" y="596"/>
                  </a:lnTo>
                  <a:lnTo>
                    <a:pt x="1193" y="1259"/>
                  </a:lnTo>
                  <a:lnTo>
                    <a:pt x="2186" y="663"/>
                  </a:lnTo>
                  <a:lnTo>
                    <a:pt x="1061"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1"/>
            <p:cNvSpPr/>
            <p:nvPr/>
          </p:nvSpPr>
          <p:spPr>
            <a:xfrm>
              <a:off x="1995666" y="3504572"/>
              <a:ext cx="26585" cy="15800"/>
            </a:xfrm>
            <a:custGeom>
              <a:rect b="b" l="l" r="r" t="t"/>
              <a:pathLst>
                <a:path extrusionOk="0" h="1260" w="2120">
                  <a:moveTo>
                    <a:pt x="994" y="1"/>
                  </a:moveTo>
                  <a:lnTo>
                    <a:pt x="0"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1"/>
            <p:cNvSpPr/>
            <p:nvPr/>
          </p:nvSpPr>
          <p:spPr>
            <a:xfrm>
              <a:off x="2013109" y="3514541"/>
              <a:ext cx="26585" cy="15800"/>
            </a:xfrm>
            <a:custGeom>
              <a:rect b="b" l="l" r="r" t="t"/>
              <a:pathLst>
                <a:path extrusionOk="0" h="1260" w="2120">
                  <a:moveTo>
                    <a:pt x="994" y="1"/>
                  </a:moveTo>
                  <a:lnTo>
                    <a:pt x="0"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1"/>
            <p:cNvSpPr/>
            <p:nvPr/>
          </p:nvSpPr>
          <p:spPr>
            <a:xfrm>
              <a:off x="2031379" y="3525338"/>
              <a:ext cx="26585" cy="15800"/>
            </a:xfrm>
            <a:custGeom>
              <a:rect b="b" l="l" r="r" t="t"/>
              <a:pathLst>
                <a:path extrusionOk="0" h="1260" w="2120">
                  <a:moveTo>
                    <a:pt x="994" y="1"/>
                  </a:moveTo>
                  <a:lnTo>
                    <a:pt x="0"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1"/>
            <p:cNvSpPr/>
            <p:nvPr/>
          </p:nvSpPr>
          <p:spPr>
            <a:xfrm>
              <a:off x="2048823" y="3535308"/>
              <a:ext cx="26585" cy="15788"/>
            </a:xfrm>
            <a:custGeom>
              <a:rect b="b" l="l" r="r" t="t"/>
              <a:pathLst>
                <a:path extrusionOk="0" h="1259" w="2120">
                  <a:moveTo>
                    <a:pt x="994" y="0"/>
                  </a:moveTo>
                  <a:lnTo>
                    <a:pt x="0" y="597"/>
                  </a:lnTo>
                  <a:lnTo>
                    <a:pt x="1126" y="1259"/>
                  </a:lnTo>
                  <a:lnTo>
                    <a:pt x="2119"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1"/>
            <p:cNvSpPr/>
            <p:nvPr/>
          </p:nvSpPr>
          <p:spPr>
            <a:xfrm>
              <a:off x="2067093" y="3546105"/>
              <a:ext cx="26585" cy="14960"/>
            </a:xfrm>
            <a:custGeom>
              <a:rect b="b" l="l" r="r" t="t"/>
              <a:pathLst>
                <a:path extrusionOk="0" h="1193" w="2120">
                  <a:moveTo>
                    <a:pt x="994" y="0"/>
                  </a:moveTo>
                  <a:lnTo>
                    <a:pt x="0" y="530"/>
                  </a:lnTo>
                  <a:lnTo>
                    <a:pt x="1126" y="1193"/>
                  </a:lnTo>
                  <a:lnTo>
                    <a:pt x="2119"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1"/>
            <p:cNvSpPr/>
            <p:nvPr/>
          </p:nvSpPr>
          <p:spPr>
            <a:xfrm>
              <a:off x="2084524" y="3556074"/>
              <a:ext cx="27425" cy="15788"/>
            </a:xfrm>
            <a:custGeom>
              <a:rect b="b" l="l" r="r" t="t"/>
              <a:pathLst>
                <a:path extrusionOk="0" h="1259" w="2187">
                  <a:moveTo>
                    <a:pt x="994" y="0"/>
                  </a:moveTo>
                  <a:lnTo>
                    <a:pt x="1" y="596"/>
                  </a:lnTo>
                  <a:lnTo>
                    <a:pt x="1127" y="1259"/>
                  </a:lnTo>
                  <a:lnTo>
                    <a:pt x="2186"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1"/>
            <p:cNvSpPr/>
            <p:nvPr/>
          </p:nvSpPr>
          <p:spPr>
            <a:xfrm>
              <a:off x="2102795" y="3566031"/>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1"/>
            <p:cNvSpPr/>
            <p:nvPr/>
          </p:nvSpPr>
          <p:spPr>
            <a:xfrm>
              <a:off x="2120238" y="3576828"/>
              <a:ext cx="26597" cy="14973"/>
            </a:xfrm>
            <a:custGeom>
              <a:rect b="b" l="l" r="r" t="t"/>
              <a:pathLst>
                <a:path extrusionOk="0" h="1194" w="2121">
                  <a:moveTo>
                    <a:pt x="994" y="1"/>
                  </a:moveTo>
                  <a:lnTo>
                    <a:pt x="1" y="597"/>
                  </a:lnTo>
                  <a:lnTo>
                    <a:pt x="1127" y="1193"/>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1"/>
            <p:cNvSpPr/>
            <p:nvPr/>
          </p:nvSpPr>
          <p:spPr>
            <a:xfrm>
              <a:off x="2138509" y="3586797"/>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1"/>
            <p:cNvSpPr/>
            <p:nvPr/>
          </p:nvSpPr>
          <p:spPr>
            <a:xfrm>
              <a:off x="2155952" y="3596766"/>
              <a:ext cx="26585" cy="15788"/>
            </a:xfrm>
            <a:custGeom>
              <a:rect b="b" l="l" r="r" t="t"/>
              <a:pathLst>
                <a:path extrusionOk="0" h="1259" w="2120">
                  <a:moveTo>
                    <a:pt x="994" y="0"/>
                  </a:moveTo>
                  <a:lnTo>
                    <a:pt x="1" y="596"/>
                  </a:lnTo>
                  <a:lnTo>
                    <a:pt x="1127"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1"/>
            <p:cNvSpPr/>
            <p:nvPr/>
          </p:nvSpPr>
          <p:spPr>
            <a:xfrm>
              <a:off x="2174223" y="3607563"/>
              <a:ext cx="26597" cy="15788"/>
            </a:xfrm>
            <a:custGeom>
              <a:rect b="b" l="l" r="r" t="t"/>
              <a:pathLst>
                <a:path extrusionOk="0" h="1259" w="2121">
                  <a:moveTo>
                    <a:pt x="994" y="0"/>
                  </a:moveTo>
                  <a:lnTo>
                    <a:pt x="1" y="596"/>
                  </a:lnTo>
                  <a:lnTo>
                    <a:pt x="1127"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1"/>
            <p:cNvSpPr/>
            <p:nvPr/>
          </p:nvSpPr>
          <p:spPr>
            <a:xfrm>
              <a:off x="2191666" y="3617532"/>
              <a:ext cx="27425" cy="15788"/>
            </a:xfrm>
            <a:custGeom>
              <a:rect b="b" l="l" r="r" t="t"/>
              <a:pathLst>
                <a:path extrusionOk="0" h="1259" w="2187">
                  <a:moveTo>
                    <a:pt x="994" y="0"/>
                  </a:moveTo>
                  <a:lnTo>
                    <a:pt x="1" y="596"/>
                  </a:lnTo>
                  <a:lnTo>
                    <a:pt x="1126" y="1259"/>
                  </a:lnTo>
                  <a:lnTo>
                    <a:pt x="2186"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1"/>
            <p:cNvSpPr/>
            <p:nvPr/>
          </p:nvSpPr>
          <p:spPr>
            <a:xfrm>
              <a:off x="2209936" y="3628329"/>
              <a:ext cx="26585" cy="14960"/>
            </a:xfrm>
            <a:custGeom>
              <a:rect b="b" l="l" r="r" t="t"/>
              <a:pathLst>
                <a:path extrusionOk="0" h="1193" w="2120">
                  <a:moveTo>
                    <a:pt x="994" y="0"/>
                  </a:moveTo>
                  <a:lnTo>
                    <a:pt x="1" y="530"/>
                  </a:lnTo>
                  <a:lnTo>
                    <a:pt x="1126" y="1192"/>
                  </a:lnTo>
                  <a:lnTo>
                    <a:pt x="2120"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1"/>
            <p:cNvSpPr/>
            <p:nvPr/>
          </p:nvSpPr>
          <p:spPr>
            <a:xfrm>
              <a:off x="1979050" y="3513714"/>
              <a:ext cx="26597" cy="15788"/>
            </a:xfrm>
            <a:custGeom>
              <a:rect b="b" l="l" r="r" t="t"/>
              <a:pathLst>
                <a:path extrusionOk="0" h="1259" w="2121">
                  <a:moveTo>
                    <a:pt x="994" y="0"/>
                  </a:moveTo>
                  <a:lnTo>
                    <a:pt x="1" y="597"/>
                  </a:lnTo>
                  <a:lnTo>
                    <a:pt x="1127"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1"/>
            <p:cNvSpPr/>
            <p:nvPr/>
          </p:nvSpPr>
          <p:spPr>
            <a:xfrm>
              <a:off x="1996493" y="3524511"/>
              <a:ext cx="27425" cy="15788"/>
            </a:xfrm>
            <a:custGeom>
              <a:rect b="b" l="l" r="r" t="t"/>
              <a:pathLst>
                <a:path extrusionOk="0" h="1259" w="2187">
                  <a:moveTo>
                    <a:pt x="1060" y="0"/>
                  </a:moveTo>
                  <a:lnTo>
                    <a:pt x="1" y="597"/>
                  </a:lnTo>
                  <a:lnTo>
                    <a:pt x="1193" y="1259"/>
                  </a:lnTo>
                  <a:lnTo>
                    <a:pt x="2186" y="663"/>
                  </a:lnTo>
                  <a:lnTo>
                    <a:pt x="106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1"/>
            <p:cNvSpPr/>
            <p:nvPr/>
          </p:nvSpPr>
          <p:spPr>
            <a:xfrm>
              <a:off x="2014764" y="3534480"/>
              <a:ext cx="26585" cy="15788"/>
            </a:xfrm>
            <a:custGeom>
              <a:rect b="b" l="l" r="r" t="t"/>
              <a:pathLst>
                <a:path extrusionOk="0" h="1259" w="2120">
                  <a:moveTo>
                    <a:pt x="994" y="0"/>
                  </a:moveTo>
                  <a:lnTo>
                    <a:pt x="1" y="596"/>
                  </a:lnTo>
                  <a:lnTo>
                    <a:pt x="1127"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1"/>
            <p:cNvSpPr/>
            <p:nvPr/>
          </p:nvSpPr>
          <p:spPr>
            <a:xfrm>
              <a:off x="2032207" y="3545277"/>
              <a:ext cx="27425" cy="14960"/>
            </a:xfrm>
            <a:custGeom>
              <a:rect b="b" l="l" r="r" t="t"/>
              <a:pathLst>
                <a:path extrusionOk="0" h="1193" w="2187">
                  <a:moveTo>
                    <a:pt x="1060" y="0"/>
                  </a:moveTo>
                  <a:lnTo>
                    <a:pt x="0" y="530"/>
                  </a:lnTo>
                  <a:lnTo>
                    <a:pt x="1193" y="1192"/>
                  </a:lnTo>
                  <a:lnTo>
                    <a:pt x="2186" y="662"/>
                  </a:lnTo>
                  <a:lnTo>
                    <a:pt x="106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1"/>
            <p:cNvSpPr/>
            <p:nvPr/>
          </p:nvSpPr>
          <p:spPr>
            <a:xfrm>
              <a:off x="2050478" y="3555234"/>
              <a:ext cx="26585" cy="15800"/>
            </a:xfrm>
            <a:custGeom>
              <a:rect b="b" l="l" r="r" t="t"/>
              <a:pathLst>
                <a:path extrusionOk="0" h="1260" w="2120">
                  <a:moveTo>
                    <a:pt x="994" y="1"/>
                  </a:moveTo>
                  <a:lnTo>
                    <a:pt x="1"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1"/>
            <p:cNvSpPr/>
            <p:nvPr/>
          </p:nvSpPr>
          <p:spPr>
            <a:xfrm>
              <a:off x="2067921" y="3565203"/>
              <a:ext cx="27412" cy="15800"/>
            </a:xfrm>
            <a:custGeom>
              <a:rect b="b" l="l" r="r" t="t"/>
              <a:pathLst>
                <a:path extrusionOk="0" h="1260" w="2186">
                  <a:moveTo>
                    <a:pt x="1060" y="1"/>
                  </a:moveTo>
                  <a:lnTo>
                    <a:pt x="0" y="597"/>
                  </a:lnTo>
                  <a:lnTo>
                    <a:pt x="1192" y="1259"/>
                  </a:lnTo>
                  <a:lnTo>
                    <a:pt x="2186" y="663"/>
                  </a:lnTo>
                  <a:lnTo>
                    <a:pt x="1060"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1"/>
            <p:cNvSpPr/>
            <p:nvPr/>
          </p:nvSpPr>
          <p:spPr>
            <a:xfrm>
              <a:off x="2086192" y="3576000"/>
              <a:ext cx="26585" cy="14960"/>
            </a:xfrm>
            <a:custGeom>
              <a:rect b="b" l="l" r="r" t="t"/>
              <a:pathLst>
                <a:path extrusionOk="0" h="1193" w="2120">
                  <a:moveTo>
                    <a:pt x="994" y="1"/>
                  </a:moveTo>
                  <a:lnTo>
                    <a:pt x="0" y="597"/>
                  </a:lnTo>
                  <a:lnTo>
                    <a:pt x="1126" y="1193"/>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1"/>
            <p:cNvSpPr/>
            <p:nvPr/>
          </p:nvSpPr>
          <p:spPr>
            <a:xfrm>
              <a:off x="2103635" y="3585969"/>
              <a:ext cx="27412" cy="15788"/>
            </a:xfrm>
            <a:custGeom>
              <a:rect b="b" l="l" r="r" t="t"/>
              <a:pathLst>
                <a:path extrusionOk="0" h="1259" w="2186">
                  <a:moveTo>
                    <a:pt x="1060" y="0"/>
                  </a:moveTo>
                  <a:lnTo>
                    <a:pt x="0" y="597"/>
                  </a:lnTo>
                  <a:lnTo>
                    <a:pt x="1192" y="1259"/>
                  </a:lnTo>
                  <a:lnTo>
                    <a:pt x="2186" y="663"/>
                  </a:lnTo>
                  <a:lnTo>
                    <a:pt x="106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1"/>
            <p:cNvSpPr/>
            <p:nvPr/>
          </p:nvSpPr>
          <p:spPr>
            <a:xfrm>
              <a:off x="2121906" y="3596766"/>
              <a:ext cx="26585" cy="14960"/>
            </a:xfrm>
            <a:custGeom>
              <a:rect b="b" l="l" r="r" t="t"/>
              <a:pathLst>
                <a:path extrusionOk="0" h="1193" w="2120">
                  <a:moveTo>
                    <a:pt x="994" y="0"/>
                  </a:moveTo>
                  <a:lnTo>
                    <a:pt x="0" y="530"/>
                  </a:lnTo>
                  <a:lnTo>
                    <a:pt x="1126" y="1193"/>
                  </a:lnTo>
                  <a:lnTo>
                    <a:pt x="2120" y="596"/>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1"/>
            <p:cNvSpPr/>
            <p:nvPr/>
          </p:nvSpPr>
          <p:spPr>
            <a:xfrm>
              <a:off x="2140176" y="3606735"/>
              <a:ext cx="26585" cy="15788"/>
            </a:xfrm>
            <a:custGeom>
              <a:rect b="b" l="l" r="r" t="t"/>
              <a:pathLst>
                <a:path extrusionOk="0" h="1259" w="2120">
                  <a:moveTo>
                    <a:pt x="994" y="0"/>
                  </a:moveTo>
                  <a:lnTo>
                    <a:pt x="0" y="596"/>
                  </a:lnTo>
                  <a:lnTo>
                    <a:pt x="1126" y="1259"/>
                  </a:lnTo>
                  <a:lnTo>
                    <a:pt x="2120"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1"/>
            <p:cNvSpPr/>
            <p:nvPr/>
          </p:nvSpPr>
          <p:spPr>
            <a:xfrm>
              <a:off x="2157620" y="3616692"/>
              <a:ext cx="26585" cy="15800"/>
            </a:xfrm>
            <a:custGeom>
              <a:rect b="b" l="l" r="r" t="t"/>
              <a:pathLst>
                <a:path extrusionOk="0" h="1260" w="2120">
                  <a:moveTo>
                    <a:pt x="994" y="1"/>
                  </a:moveTo>
                  <a:lnTo>
                    <a:pt x="0" y="597"/>
                  </a:lnTo>
                  <a:lnTo>
                    <a:pt x="1126" y="1259"/>
                  </a:lnTo>
                  <a:lnTo>
                    <a:pt x="2119"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1"/>
            <p:cNvSpPr/>
            <p:nvPr/>
          </p:nvSpPr>
          <p:spPr>
            <a:xfrm>
              <a:off x="2175050" y="3627489"/>
              <a:ext cx="27425" cy="14973"/>
            </a:xfrm>
            <a:custGeom>
              <a:rect b="b" l="l" r="r" t="t"/>
              <a:pathLst>
                <a:path extrusionOk="0" h="1194" w="2187">
                  <a:moveTo>
                    <a:pt x="1061" y="1"/>
                  </a:moveTo>
                  <a:lnTo>
                    <a:pt x="1" y="531"/>
                  </a:lnTo>
                  <a:lnTo>
                    <a:pt x="1193" y="1193"/>
                  </a:lnTo>
                  <a:lnTo>
                    <a:pt x="2187" y="663"/>
                  </a:lnTo>
                  <a:lnTo>
                    <a:pt x="1061"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1"/>
            <p:cNvSpPr/>
            <p:nvPr/>
          </p:nvSpPr>
          <p:spPr>
            <a:xfrm>
              <a:off x="2193321" y="3637458"/>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1"/>
            <p:cNvSpPr/>
            <p:nvPr/>
          </p:nvSpPr>
          <p:spPr>
            <a:xfrm>
              <a:off x="1962447" y="3523683"/>
              <a:ext cx="27412" cy="15788"/>
            </a:xfrm>
            <a:custGeom>
              <a:rect b="b" l="l" r="r" t="t"/>
              <a:pathLst>
                <a:path extrusionOk="0" h="1259" w="2186">
                  <a:moveTo>
                    <a:pt x="994" y="0"/>
                  </a:moveTo>
                  <a:lnTo>
                    <a:pt x="0" y="596"/>
                  </a:lnTo>
                  <a:lnTo>
                    <a:pt x="1192" y="1259"/>
                  </a:lnTo>
                  <a:lnTo>
                    <a:pt x="2186"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1"/>
            <p:cNvSpPr/>
            <p:nvPr/>
          </p:nvSpPr>
          <p:spPr>
            <a:xfrm>
              <a:off x="1980718" y="3533640"/>
              <a:ext cx="26585" cy="15800"/>
            </a:xfrm>
            <a:custGeom>
              <a:rect b="b" l="l" r="r" t="t"/>
              <a:pathLst>
                <a:path extrusionOk="0" h="1260" w="2120">
                  <a:moveTo>
                    <a:pt x="994" y="1"/>
                  </a:moveTo>
                  <a:lnTo>
                    <a:pt x="0"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1"/>
            <p:cNvSpPr/>
            <p:nvPr/>
          </p:nvSpPr>
          <p:spPr>
            <a:xfrm>
              <a:off x="1998161" y="3544437"/>
              <a:ext cx="27412" cy="14973"/>
            </a:xfrm>
            <a:custGeom>
              <a:rect b="b" l="l" r="r" t="t"/>
              <a:pathLst>
                <a:path extrusionOk="0" h="1194" w="2186">
                  <a:moveTo>
                    <a:pt x="994" y="1"/>
                  </a:moveTo>
                  <a:lnTo>
                    <a:pt x="0" y="531"/>
                  </a:lnTo>
                  <a:lnTo>
                    <a:pt x="1192" y="1193"/>
                  </a:lnTo>
                  <a:lnTo>
                    <a:pt x="2186"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1"/>
            <p:cNvSpPr/>
            <p:nvPr/>
          </p:nvSpPr>
          <p:spPr>
            <a:xfrm>
              <a:off x="2016432" y="3554406"/>
              <a:ext cx="26585" cy="15800"/>
            </a:xfrm>
            <a:custGeom>
              <a:rect b="b" l="l" r="r" t="t"/>
              <a:pathLst>
                <a:path extrusionOk="0" h="1260" w="2120">
                  <a:moveTo>
                    <a:pt x="994" y="1"/>
                  </a:moveTo>
                  <a:lnTo>
                    <a:pt x="0" y="597"/>
                  </a:lnTo>
                  <a:lnTo>
                    <a:pt x="1126" y="1259"/>
                  </a:lnTo>
                  <a:lnTo>
                    <a:pt x="2119"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1"/>
            <p:cNvSpPr/>
            <p:nvPr/>
          </p:nvSpPr>
          <p:spPr>
            <a:xfrm>
              <a:off x="2033862" y="3564375"/>
              <a:ext cx="27425" cy="15788"/>
            </a:xfrm>
            <a:custGeom>
              <a:rect b="b" l="l" r="r" t="t"/>
              <a:pathLst>
                <a:path extrusionOk="0" h="1259" w="2187">
                  <a:moveTo>
                    <a:pt x="994" y="0"/>
                  </a:moveTo>
                  <a:lnTo>
                    <a:pt x="1" y="597"/>
                  </a:lnTo>
                  <a:lnTo>
                    <a:pt x="1193" y="1259"/>
                  </a:lnTo>
                  <a:lnTo>
                    <a:pt x="2187"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1"/>
            <p:cNvSpPr/>
            <p:nvPr/>
          </p:nvSpPr>
          <p:spPr>
            <a:xfrm>
              <a:off x="2052133" y="3575172"/>
              <a:ext cx="26597" cy="14960"/>
            </a:xfrm>
            <a:custGeom>
              <a:rect b="b" l="l" r="r" t="t"/>
              <a:pathLst>
                <a:path extrusionOk="0" h="1193" w="2121">
                  <a:moveTo>
                    <a:pt x="994" y="0"/>
                  </a:moveTo>
                  <a:lnTo>
                    <a:pt x="1" y="597"/>
                  </a:lnTo>
                  <a:lnTo>
                    <a:pt x="1127" y="1193"/>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1"/>
            <p:cNvSpPr/>
            <p:nvPr/>
          </p:nvSpPr>
          <p:spPr>
            <a:xfrm>
              <a:off x="2069576" y="3585142"/>
              <a:ext cx="27425" cy="15788"/>
            </a:xfrm>
            <a:custGeom>
              <a:rect b="b" l="l" r="r" t="t"/>
              <a:pathLst>
                <a:path extrusionOk="0" h="1259" w="2187">
                  <a:moveTo>
                    <a:pt x="1060" y="0"/>
                  </a:moveTo>
                  <a:lnTo>
                    <a:pt x="1" y="596"/>
                  </a:lnTo>
                  <a:lnTo>
                    <a:pt x="1193" y="1259"/>
                  </a:lnTo>
                  <a:lnTo>
                    <a:pt x="2186" y="663"/>
                  </a:lnTo>
                  <a:lnTo>
                    <a:pt x="106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1"/>
            <p:cNvSpPr/>
            <p:nvPr/>
          </p:nvSpPr>
          <p:spPr>
            <a:xfrm>
              <a:off x="2087847" y="3595098"/>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1"/>
            <p:cNvSpPr/>
            <p:nvPr/>
          </p:nvSpPr>
          <p:spPr>
            <a:xfrm>
              <a:off x="2105290" y="3605895"/>
              <a:ext cx="27425" cy="15800"/>
            </a:xfrm>
            <a:custGeom>
              <a:rect b="b" l="l" r="r" t="t"/>
              <a:pathLst>
                <a:path extrusionOk="0" h="1260" w="2187">
                  <a:moveTo>
                    <a:pt x="1060" y="1"/>
                  </a:moveTo>
                  <a:lnTo>
                    <a:pt x="1" y="597"/>
                  </a:lnTo>
                  <a:lnTo>
                    <a:pt x="1193" y="1259"/>
                  </a:lnTo>
                  <a:lnTo>
                    <a:pt x="2186" y="663"/>
                  </a:lnTo>
                  <a:lnTo>
                    <a:pt x="1060"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1"/>
            <p:cNvSpPr/>
            <p:nvPr/>
          </p:nvSpPr>
          <p:spPr>
            <a:xfrm>
              <a:off x="2123561" y="3615865"/>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1"/>
            <p:cNvSpPr/>
            <p:nvPr/>
          </p:nvSpPr>
          <p:spPr>
            <a:xfrm>
              <a:off x="2141004" y="3626661"/>
              <a:ext cx="27425" cy="14960"/>
            </a:xfrm>
            <a:custGeom>
              <a:rect b="b" l="l" r="r" t="t"/>
              <a:pathLst>
                <a:path extrusionOk="0" h="1193" w="2187">
                  <a:moveTo>
                    <a:pt x="1060" y="1"/>
                  </a:moveTo>
                  <a:lnTo>
                    <a:pt x="1" y="531"/>
                  </a:lnTo>
                  <a:lnTo>
                    <a:pt x="1193" y="1193"/>
                  </a:lnTo>
                  <a:lnTo>
                    <a:pt x="2186" y="663"/>
                  </a:lnTo>
                  <a:lnTo>
                    <a:pt x="1060"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1"/>
            <p:cNvSpPr/>
            <p:nvPr/>
          </p:nvSpPr>
          <p:spPr>
            <a:xfrm>
              <a:off x="2159275" y="3636631"/>
              <a:ext cx="26585" cy="15788"/>
            </a:xfrm>
            <a:custGeom>
              <a:rect b="b" l="l" r="r" t="t"/>
              <a:pathLst>
                <a:path extrusionOk="0" h="1259" w="2120">
                  <a:moveTo>
                    <a:pt x="994" y="0"/>
                  </a:moveTo>
                  <a:lnTo>
                    <a:pt x="1" y="597"/>
                  </a:lnTo>
                  <a:lnTo>
                    <a:pt x="1126"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1"/>
            <p:cNvSpPr/>
            <p:nvPr/>
          </p:nvSpPr>
          <p:spPr>
            <a:xfrm>
              <a:off x="2176718" y="3646600"/>
              <a:ext cx="27412" cy="15788"/>
            </a:xfrm>
            <a:custGeom>
              <a:rect b="b" l="l" r="r" t="t"/>
              <a:pathLst>
                <a:path extrusionOk="0" h="1259" w="2186">
                  <a:moveTo>
                    <a:pt x="1060" y="0"/>
                  </a:moveTo>
                  <a:lnTo>
                    <a:pt x="0" y="596"/>
                  </a:lnTo>
                  <a:lnTo>
                    <a:pt x="1193" y="1259"/>
                  </a:lnTo>
                  <a:lnTo>
                    <a:pt x="2186" y="662"/>
                  </a:lnTo>
                  <a:lnTo>
                    <a:pt x="106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1"/>
            <p:cNvSpPr/>
            <p:nvPr/>
          </p:nvSpPr>
          <p:spPr>
            <a:xfrm>
              <a:off x="1946659" y="3532812"/>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1"/>
            <p:cNvSpPr/>
            <p:nvPr/>
          </p:nvSpPr>
          <p:spPr>
            <a:xfrm>
              <a:off x="1964102" y="3543609"/>
              <a:ext cx="27425" cy="14960"/>
            </a:xfrm>
            <a:custGeom>
              <a:rect b="b" l="l" r="r" t="t"/>
              <a:pathLst>
                <a:path extrusionOk="0" h="1193" w="2187">
                  <a:moveTo>
                    <a:pt x="994" y="1"/>
                  </a:moveTo>
                  <a:lnTo>
                    <a:pt x="1" y="531"/>
                  </a:lnTo>
                  <a:lnTo>
                    <a:pt x="1127" y="1193"/>
                  </a:lnTo>
                  <a:lnTo>
                    <a:pt x="2186" y="597"/>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1"/>
            <p:cNvSpPr/>
            <p:nvPr/>
          </p:nvSpPr>
          <p:spPr>
            <a:xfrm>
              <a:off x="1982373" y="3553578"/>
              <a:ext cx="26597" cy="15788"/>
            </a:xfrm>
            <a:custGeom>
              <a:rect b="b" l="l" r="r" t="t"/>
              <a:pathLst>
                <a:path extrusionOk="0" h="1259" w="2121">
                  <a:moveTo>
                    <a:pt x="994" y="0"/>
                  </a:moveTo>
                  <a:lnTo>
                    <a:pt x="1" y="597"/>
                  </a:lnTo>
                  <a:lnTo>
                    <a:pt x="1127"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1"/>
            <p:cNvSpPr/>
            <p:nvPr/>
          </p:nvSpPr>
          <p:spPr>
            <a:xfrm>
              <a:off x="1999816" y="3563548"/>
              <a:ext cx="27425" cy="15788"/>
            </a:xfrm>
            <a:custGeom>
              <a:rect b="b" l="l" r="r" t="t"/>
              <a:pathLst>
                <a:path extrusionOk="0" h="1259" w="2187">
                  <a:moveTo>
                    <a:pt x="994" y="0"/>
                  </a:moveTo>
                  <a:lnTo>
                    <a:pt x="1" y="596"/>
                  </a:lnTo>
                  <a:lnTo>
                    <a:pt x="1126" y="1259"/>
                  </a:lnTo>
                  <a:lnTo>
                    <a:pt x="2186"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1"/>
            <p:cNvSpPr/>
            <p:nvPr/>
          </p:nvSpPr>
          <p:spPr>
            <a:xfrm>
              <a:off x="2018087" y="3574345"/>
              <a:ext cx="26585" cy="14960"/>
            </a:xfrm>
            <a:custGeom>
              <a:rect b="b" l="l" r="r" t="t"/>
              <a:pathLst>
                <a:path extrusionOk="0" h="1193" w="2120">
                  <a:moveTo>
                    <a:pt x="994" y="0"/>
                  </a:moveTo>
                  <a:lnTo>
                    <a:pt x="1" y="596"/>
                  </a:lnTo>
                  <a:lnTo>
                    <a:pt x="1126" y="1192"/>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1"/>
            <p:cNvSpPr/>
            <p:nvPr/>
          </p:nvSpPr>
          <p:spPr>
            <a:xfrm>
              <a:off x="2035530" y="3584301"/>
              <a:ext cx="27412" cy="15800"/>
            </a:xfrm>
            <a:custGeom>
              <a:rect b="b" l="l" r="r" t="t"/>
              <a:pathLst>
                <a:path extrusionOk="0" h="1260" w="2186">
                  <a:moveTo>
                    <a:pt x="994" y="1"/>
                  </a:moveTo>
                  <a:lnTo>
                    <a:pt x="0" y="597"/>
                  </a:lnTo>
                  <a:lnTo>
                    <a:pt x="1126" y="1259"/>
                  </a:lnTo>
                  <a:lnTo>
                    <a:pt x="2186"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1"/>
            <p:cNvSpPr/>
            <p:nvPr/>
          </p:nvSpPr>
          <p:spPr>
            <a:xfrm>
              <a:off x="2053801" y="3594271"/>
              <a:ext cx="26585" cy="15800"/>
            </a:xfrm>
            <a:custGeom>
              <a:rect b="b" l="l" r="r" t="t"/>
              <a:pathLst>
                <a:path extrusionOk="0" h="1260" w="2120">
                  <a:moveTo>
                    <a:pt x="994" y="1"/>
                  </a:moveTo>
                  <a:lnTo>
                    <a:pt x="0" y="597"/>
                  </a:lnTo>
                  <a:lnTo>
                    <a:pt x="1126"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1"/>
            <p:cNvSpPr/>
            <p:nvPr/>
          </p:nvSpPr>
          <p:spPr>
            <a:xfrm>
              <a:off x="2071244" y="3605068"/>
              <a:ext cx="27412" cy="15800"/>
            </a:xfrm>
            <a:custGeom>
              <a:rect b="b" l="l" r="r" t="t"/>
              <a:pathLst>
                <a:path extrusionOk="0" h="1260" w="2186">
                  <a:moveTo>
                    <a:pt x="994" y="1"/>
                  </a:moveTo>
                  <a:lnTo>
                    <a:pt x="0" y="597"/>
                  </a:lnTo>
                  <a:lnTo>
                    <a:pt x="1192" y="1259"/>
                  </a:lnTo>
                  <a:lnTo>
                    <a:pt x="2186"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1"/>
            <p:cNvSpPr/>
            <p:nvPr/>
          </p:nvSpPr>
          <p:spPr>
            <a:xfrm>
              <a:off x="2089515" y="3615037"/>
              <a:ext cx="26585" cy="15788"/>
            </a:xfrm>
            <a:custGeom>
              <a:rect b="b" l="l" r="r" t="t"/>
              <a:pathLst>
                <a:path extrusionOk="0" h="1259" w="2120">
                  <a:moveTo>
                    <a:pt x="994" y="0"/>
                  </a:moveTo>
                  <a:lnTo>
                    <a:pt x="0" y="597"/>
                  </a:lnTo>
                  <a:lnTo>
                    <a:pt x="1126"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1"/>
            <p:cNvSpPr/>
            <p:nvPr/>
          </p:nvSpPr>
          <p:spPr>
            <a:xfrm>
              <a:off x="2106958" y="3625834"/>
              <a:ext cx="27412" cy="14960"/>
            </a:xfrm>
            <a:custGeom>
              <a:rect b="b" l="l" r="r" t="t"/>
              <a:pathLst>
                <a:path extrusionOk="0" h="1193" w="2186">
                  <a:moveTo>
                    <a:pt x="994" y="0"/>
                  </a:moveTo>
                  <a:lnTo>
                    <a:pt x="0" y="530"/>
                  </a:lnTo>
                  <a:lnTo>
                    <a:pt x="1192" y="1193"/>
                  </a:lnTo>
                  <a:lnTo>
                    <a:pt x="2186"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1"/>
            <p:cNvSpPr/>
            <p:nvPr/>
          </p:nvSpPr>
          <p:spPr>
            <a:xfrm>
              <a:off x="2125229" y="3635803"/>
              <a:ext cx="26585" cy="15788"/>
            </a:xfrm>
            <a:custGeom>
              <a:rect b="b" l="l" r="r" t="t"/>
              <a:pathLst>
                <a:path extrusionOk="0" h="1259" w="2120">
                  <a:moveTo>
                    <a:pt x="994" y="0"/>
                  </a:moveTo>
                  <a:lnTo>
                    <a:pt x="0" y="596"/>
                  </a:lnTo>
                  <a:lnTo>
                    <a:pt x="1126" y="1259"/>
                  </a:lnTo>
                  <a:lnTo>
                    <a:pt x="2120"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1"/>
            <p:cNvSpPr/>
            <p:nvPr/>
          </p:nvSpPr>
          <p:spPr>
            <a:xfrm>
              <a:off x="2142659" y="3645760"/>
              <a:ext cx="27425" cy="15800"/>
            </a:xfrm>
            <a:custGeom>
              <a:rect b="b" l="l" r="r" t="t"/>
              <a:pathLst>
                <a:path extrusionOk="0" h="1260" w="2187">
                  <a:moveTo>
                    <a:pt x="994" y="1"/>
                  </a:moveTo>
                  <a:lnTo>
                    <a:pt x="1" y="597"/>
                  </a:lnTo>
                  <a:lnTo>
                    <a:pt x="1193" y="1259"/>
                  </a:lnTo>
                  <a:lnTo>
                    <a:pt x="2187"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1"/>
            <p:cNvSpPr/>
            <p:nvPr/>
          </p:nvSpPr>
          <p:spPr>
            <a:xfrm>
              <a:off x="2160943" y="3656557"/>
              <a:ext cx="26585" cy="15800"/>
            </a:xfrm>
            <a:custGeom>
              <a:rect b="b" l="l" r="r" t="t"/>
              <a:pathLst>
                <a:path extrusionOk="0" h="1260" w="2120">
                  <a:moveTo>
                    <a:pt x="993" y="1"/>
                  </a:moveTo>
                  <a:lnTo>
                    <a:pt x="0" y="597"/>
                  </a:lnTo>
                  <a:lnTo>
                    <a:pt x="1126" y="1259"/>
                  </a:lnTo>
                  <a:lnTo>
                    <a:pt x="2119" y="663"/>
                  </a:lnTo>
                  <a:lnTo>
                    <a:pt x="993"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1"/>
            <p:cNvSpPr/>
            <p:nvPr/>
          </p:nvSpPr>
          <p:spPr>
            <a:xfrm>
              <a:off x="1930056" y="3542781"/>
              <a:ext cx="26585" cy="14960"/>
            </a:xfrm>
            <a:custGeom>
              <a:rect b="b" l="l" r="r" t="t"/>
              <a:pathLst>
                <a:path extrusionOk="0" h="1193" w="2120">
                  <a:moveTo>
                    <a:pt x="994" y="1"/>
                  </a:moveTo>
                  <a:lnTo>
                    <a:pt x="0" y="530"/>
                  </a:lnTo>
                  <a:lnTo>
                    <a:pt x="1126" y="1193"/>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1"/>
            <p:cNvSpPr/>
            <p:nvPr/>
          </p:nvSpPr>
          <p:spPr>
            <a:xfrm>
              <a:off x="1947499" y="3552751"/>
              <a:ext cx="27412" cy="15788"/>
            </a:xfrm>
            <a:custGeom>
              <a:rect b="b" l="l" r="r" t="t"/>
              <a:pathLst>
                <a:path extrusionOk="0" h="1259" w="2186">
                  <a:moveTo>
                    <a:pt x="1060" y="0"/>
                  </a:moveTo>
                  <a:lnTo>
                    <a:pt x="0" y="596"/>
                  </a:lnTo>
                  <a:lnTo>
                    <a:pt x="1192" y="1259"/>
                  </a:lnTo>
                  <a:lnTo>
                    <a:pt x="2186" y="663"/>
                  </a:lnTo>
                  <a:lnTo>
                    <a:pt x="1060"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1"/>
            <p:cNvSpPr/>
            <p:nvPr/>
          </p:nvSpPr>
          <p:spPr>
            <a:xfrm>
              <a:off x="1965770" y="3562720"/>
              <a:ext cx="26585" cy="15788"/>
            </a:xfrm>
            <a:custGeom>
              <a:rect b="b" l="l" r="r" t="t"/>
              <a:pathLst>
                <a:path extrusionOk="0" h="1259" w="2120">
                  <a:moveTo>
                    <a:pt x="994" y="0"/>
                  </a:moveTo>
                  <a:lnTo>
                    <a:pt x="0" y="596"/>
                  </a:lnTo>
                  <a:lnTo>
                    <a:pt x="1126" y="1258"/>
                  </a:lnTo>
                  <a:lnTo>
                    <a:pt x="2119"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1"/>
            <p:cNvSpPr/>
            <p:nvPr/>
          </p:nvSpPr>
          <p:spPr>
            <a:xfrm>
              <a:off x="1984041" y="3573517"/>
              <a:ext cx="26585" cy="14960"/>
            </a:xfrm>
            <a:custGeom>
              <a:rect b="b" l="l" r="r" t="t"/>
              <a:pathLst>
                <a:path extrusionOk="0" h="1193" w="2120">
                  <a:moveTo>
                    <a:pt x="994" y="0"/>
                  </a:moveTo>
                  <a:lnTo>
                    <a:pt x="0" y="596"/>
                  </a:lnTo>
                  <a:lnTo>
                    <a:pt x="1126" y="1192"/>
                  </a:lnTo>
                  <a:lnTo>
                    <a:pt x="2120" y="662"/>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1"/>
            <p:cNvSpPr/>
            <p:nvPr/>
          </p:nvSpPr>
          <p:spPr>
            <a:xfrm>
              <a:off x="2001472" y="3583474"/>
              <a:ext cx="26597" cy="15800"/>
            </a:xfrm>
            <a:custGeom>
              <a:rect b="b" l="l" r="r" t="t"/>
              <a:pathLst>
                <a:path extrusionOk="0" h="1260" w="2121">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1"/>
            <p:cNvSpPr/>
            <p:nvPr/>
          </p:nvSpPr>
          <p:spPr>
            <a:xfrm>
              <a:off x="2019755" y="3593443"/>
              <a:ext cx="26585" cy="15788"/>
            </a:xfrm>
            <a:custGeom>
              <a:rect b="b" l="l" r="r" t="t"/>
              <a:pathLst>
                <a:path extrusionOk="0" h="1259" w="2120">
                  <a:moveTo>
                    <a:pt x="993" y="1"/>
                  </a:moveTo>
                  <a:lnTo>
                    <a:pt x="0" y="597"/>
                  </a:lnTo>
                  <a:lnTo>
                    <a:pt x="1126" y="1259"/>
                  </a:lnTo>
                  <a:lnTo>
                    <a:pt x="2119" y="663"/>
                  </a:lnTo>
                  <a:lnTo>
                    <a:pt x="993"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1"/>
            <p:cNvSpPr/>
            <p:nvPr/>
          </p:nvSpPr>
          <p:spPr>
            <a:xfrm>
              <a:off x="2037185" y="3604240"/>
              <a:ext cx="98853" cy="56493"/>
            </a:xfrm>
            <a:custGeom>
              <a:rect b="b" l="l" r="r" t="t"/>
              <a:pathLst>
                <a:path extrusionOk="0" h="4505" w="7883">
                  <a:moveTo>
                    <a:pt x="994" y="0"/>
                  </a:moveTo>
                  <a:lnTo>
                    <a:pt x="1" y="597"/>
                  </a:lnTo>
                  <a:lnTo>
                    <a:pt x="1458" y="1391"/>
                  </a:lnTo>
                  <a:lnTo>
                    <a:pt x="1723" y="1590"/>
                  </a:lnTo>
                  <a:lnTo>
                    <a:pt x="2849" y="2186"/>
                  </a:lnTo>
                  <a:lnTo>
                    <a:pt x="3445" y="2517"/>
                  </a:lnTo>
                  <a:lnTo>
                    <a:pt x="4306" y="3047"/>
                  </a:lnTo>
                  <a:lnTo>
                    <a:pt x="5101" y="3511"/>
                  </a:lnTo>
                  <a:lnTo>
                    <a:pt x="6822" y="4504"/>
                  </a:lnTo>
                  <a:lnTo>
                    <a:pt x="7882" y="3908"/>
                  </a:lnTo>
                  <a:lnTo>
                    <a:pt x="6160" y="2981"/>
                  </a:lnTo>
                  <a:lnTo>
                    <a:pt x="5299" y="2451"/>
                  </a:lnTo>
                  <a:lnTo>
                    <a:pt x="4438" y="1987"/>
                  </a:lnTo>
                  <a:lnTo>
                    <a:pt x="3842" y="1656"/>
                  </a:lnTo>
                  <a:lnTo>
                    <a:pt x="2716" y="994"/>
                  </a:lnTo>
                  <a:lnTo>
                    <a:pt x="2451" y="795"/>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1"/>
            <p:cNvSpPr/>
            <p:nvPr/>
          </p:nvSpPr>
          <p:spPr>
            <a:xfrm>
              <a:off x="2126884" y="3655729"/>
              <a:ext cx="26585" cy="15800"/>
            </a:xfrm>
            <a:custGeom>
              <a:rect b="b" l="l" r="r" t="t"/>
              <a:pathLst>
                <a:path extrusionOk="0" h="1260" w="2120">
                  <a:moveTo>
                    <a:pt x="994" y="1"/>
                  </a:moveTo>
                  <a:lnTo>
                    <a:pt x="1" y="597"/>
                  </a:lnTo>
                  <a:lnTo>
                    <a:pt x="1127" y="1259"/>
                  </a:lnTo>
                  <a:lnTo>
                    <a:pt x="2120" y="663"/>
                  </a:lnTo>
                  <a:lnTo>
                    <a:pt x="99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1"/>
            <p:cNvSpPr/>
            <p:nvPr/>
          </p:nvSpPr>
          <p:spPr>
            <a:xfrm>
              <a:off x="2144327" y="3665699"/>
              <a:ext cx="27412" cy="15788"/>
            </a:xfrm>
            <a:custGeom>
              <a:rect b="b" l="l" r="r" t="t"/>
              <a:pathLst>
                <a:path extrusionOk="0" h="1259" w="2186">
                  <a:moveTo>
                    <a:pt x="994" y="0"/>
                  </a:moveTo>
                  <a:lnTo>
                    <a:pt x="0" y="597"/>
                  </a:lnTo>
                  <a:lnTo>
                    <a:pt x="1126" y="1259"/>
                  </a:lnTo>
                  <a:lnTo>
                    <a:pt x="2186" y="663"/>
                  </a:lnTo>
                  <a:lnTo>
                    <a:pt x="994" y="0"/>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1"/>
            <p:cNvSpPr/>
            <p:nvPr/>
          </p:nvSpPr>
          <p:spPr>
            <a:xfrm>
              <a:off x="1947499" y="3601745"/>
              <a:ext cx="112960" cy="65421"/>
            </a:xfrm>
            <a:custGeom>
              <a:rect b="b" l="l" r="r" t="t"/>
              <a:pathLst>
                <a:path extrusionOk="0" h="5217" w="9008">
                  <a:moveTo>
                    <a:pt x="3643" y="1"/>
                  </a:moveTo>
                  <a:lnTo>
                    <a:pt x="66" y="2120"/>
                  </a:lnTo>
                  <a:cubicBezTo>
                    <a:pt x="0" y="2120"/>
                    <a:pt x="0" y="2253"/>
                    <a:pt x="66" y="2319"/>
                  </a:cubicBezTo>
                  <a:lnTo>
                    <a:pt x="5034" y="5167"/>
                  </a:lnTo>
                  <a:cubicBezTo>
                    <a:pt x="5100" y="5200"/>
                    <a:pt x="5166" y="5216"/>
                    <a:pt x="5224" y="5216"/>
                  </a:cubicBezTo>
                  <a:cubicBezTo>
                    <a:pt x="5282" y="5216"/>
                    <a:pt x="5332" y="5200"/>
                    <a:pt x="5365" y="5167"/>
                  </a:cubicBezTo>
                  <a:lnTo>
                    <a:pt x="8941" y="3114"/>
                  </a:lnTo>
                  <a:cubicBezTo>
                    <a:pt x="9007" y="3047"/>
                    <a:pt x="9007" y="2981"/>
                    <a:pt x="8941" y="2915"/>
                  </a:cubicBezTo>
                  <a:lnTo>
                    <a:pt x="3974" y="1"/>
                  </a:lnTo>
                  <a:close/>
                </a:path>
              </a:pathLst>
            </a:custGeom>
            <a:solidFill>
              <a:srgbClr val="BBCE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1"/>
            <p:cNvSpPr/>
            <p:nvPr/>
          </p:nvSpPr>
          <p:spPr>
            <a:xfrm>
              <a:off x="2047155" y="3299443"/>
              <a:ext cx="212628" cy="270764"/>
            </a:xfrm>
            <a:custGeom>
              <a:rect b="b" l="l" r="r" t="t"/>
              <a:pathLst>
                <a:path extrusionOk="0" h="21592" w="16956">
                  <a:moveTo>
                    <a:pt x="1193" y="5431"/>
                  </a:moveTo>
                  <a:lnTo>
                    <a:pt x="1921" y="5828"/>
                  </a:lnTo>
                  <a:lnTo>
                    <a:pt x="1921" y="11723"/>
                  </a:lnTo>
                  <a:lnTo>
                    <a:pt x="1193" y="11326"/>
                  </a:lnTo>
                  <a:lnTo>
                    <a:pt x="1193" y="5431"/>
                  </a:lnTo>
                  <a:close/>
                  <a:moveTo>
                    <a:pt x="2054" y="6491"/>
                  </a:moveTo>
                  <a:lnTo>
                    <a:pt x="2782" y="6888"/>
                  </a:lnTo>
                  <a:lnTo>
                    <a:pt x="2782" y="12253"/>
                  </a:lnTo>
                  <a:lnTo>
                    <a:pt x="2054" y="11855"/>
                  </a:lnTo>
                  <a:lnTo>
                    <a:pt x="2054" y="6491"/>
                  </a:lnTo>
                  <a:close/>
                  <a:moveTo>
                    <a:pt x="4372" y="10994"/>
                  </a:moveTo>
                  <a:lnTo>
                    <a:pt x="5034" y="11392"/>
                  </a:lnTo>
                  <a:lnTo>
                    <a:pt x="5034" y="13577"/>
                  </a:lnTo>
                  <a:lnTo>
                    <a:pt x="4372" y="13180"/>
                  </a:lnTo>
                  <a:lnTo>
                    <a:pt x="4372" y="10994"/>
                  </a:lnTo>
                  <a:close/>
                  <a:moveTo>
                    <a:pt x="5233" y="10796"/>
                  </a:moveTo>
                  <a:lnTo>
                    <a:pt x="5895" y="11193"/>
                  </a:lnTo>
                  <a:lnTo>
                    <a:pt x="5895" y="14107"/>
                  </a:lnTo>
                  <a:lnTo>
                    <a:pt x="5233" y="13644"/>
                  </a:lnTo>
                  <a:lnTo>
                    <a:pt x="5233" y="10796"/>
                  </a:lnTo>
                  <a:close/>
                  <a:moveTo>
                    <a:pt x="7551" y="9140"/>
                  </a:moveTo>
                  <a:lnTo>
                    <a:pt x="8279" y="9537"/>
                  </a:lnTo>
                  <a:lnTo>
                    <a:pt x="8279" y="15432"/>
                  </a:lnTo>
                  <a:lnTo>
                    <a:pt x="7551" y="15034"/>
                  </a:lnTo>
                  <a:lnTo>
                    <a:pt x="7551" y="9140"/>
                  </a:lnTo>
                  <a:close/>
                  <a:moveTo>
                    <a:pt x="8412" y="10200"/>
                  </a:moveTo>
                  <a:lnTo>
                    <a:pt x="9140" y="10597"/>
                  </a:lnTo>
                  <a:lnTo>
                    <a:pt x="9140" y="15962"/>
                  </a:lnTo>
                  <a:lnTo>
                    <a:pt x="8412" y="15498"/>
                  </a:lnTo>
                  <a:lnTo>
                    <a:pt x="8412" y="10200"/>
                  </a:lnTo>
                  <a:close/>
                  <a:moveTo>
                    <a:pt x="10796" y="9868"/>
                  </a:moveTo>
                  <a:lnTo>
                    <a:pt x="11458" y="10266"/>
                  </a:lnTo>
                  <a:lnTo>
                    <a:pt x="11458" y="17286"/>
                  </a:lnTo>
                  <a:lnTo>
                    <a:pt x="10796" y="16889"/>
                  </a:lnTo>
                  <a:lnTo>
                    <a:pt x="10796" y="9868"/>
                  </a:lnTo>
                  <a:close/>
                  <a:moveTo>
                    <a:pt x="11591" y="9736"/>
                  </a:moveTo>
                  <a:lnTo>
                    <a:pt x="12319" y="10133"/>
                  </a:lnTo>
                  <a:lnTo>
                    <a:pt x="12319" y="17816"/>
                  </a:lnTo>
                  <a:lnTo>
                    <a:pt x="11591" y="17419"/>
                  </a:lnTo>
                  <a:lnTo>
                    <a:pt x="11591" y="9736"/>
                  </a:lnTo>
                  <a:close/>
                  <a:moveTo>
                    <a:pt x="13975" y="11789"/>
                  </a:moveTo>
                  <a:lnTo>
                    <a:pt x="14637" y="12187"/>
                  </a:lnTo>
                  <a:lnTo>
                    <a:pt x="14637" y="19141"/>
                  </a:lnTo>
                  <a:lnTo>
                    <a:pt x="13975" y="18743"/>
                  </a:lnTo>
                  <a:lnTo>
                    <a:pt x="13975" y="11789"/>
                  </a:lnTo>
                  <a:close/>
                  <a:moveTo>
                    <a:pt x="14836" y="10001"/>
                  </a:moveTo>
                  <a:lnTo>
                    <a:pt x="15498" y="10398"/>
                  </a:lnTo>
                  <a:lnTo>
                    <a:pt x="15498" y="19670"/>
                  </a:lnTo>
                  <a:lnTo>
                    <a:pt x="14836" y="19273"/>
                  </a:lnTo>
                  <a:lnTo>
                    <a:pt x="14836" y="10001"/>
                  </a:lnTo>
                  <a:close/>
                  <a:moveTo>
                    <a:pt x="1" y="0"/>
                  </a:moveTo>
                  <a:lnTo>
                    <a:pt x="1" y="11723"/>
                  </a:lnTo>
                  <a:lnTo>
                    <a:pt x="16955" y="21591"/>
                  </a:lnTo>
                  <a:lnTo>
                    <a:pt x="16955" y="98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1"/>
            <p:cNvSpPr/>
            <p:nvPr/>
          </p:nvSpPr>
          <p:spPr>
            <a:xfrm>
              <a:off x="2423380" y="3503744"/>
              <a:ext cx="408628" cy="232554"/>
            </a:xfrm>
            <a:custGeom>
              <a:rect b="b" l="l" r="r" t="t"/>
              <a:pathLst>
                <a:path extrusionOk="0" h="18545" w="32586">
                  <a:moveTo>
                    <a:pt x="12717" y="1"/>
                  </a:moveTo>
                  <a:lnTo>
                    <a:pt x="1" y="7286"/>
                  </a:lnTo>
                  <a:lnTo>
                    <a:pt x="19936" y="18545"/>
                  </a:lnTo>
                  <a:lnTo>
                    <a:pt x="32585" y="11260"/>
                  </a:lnTo>
                  <a:lnTo>
                    <a:pt x="12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1"/>
            <p:cNvSpPr/>
            <p:nvPr/>
          </p:nvSpPr>
          <p:spPr>
            <a:xfrm>
              <a:off x="2375214" y="3591788"/>
              <a:ext cx="249170" cy="147006"/>
            </a:xfrm>
            <a:custGeom>
              <a:rect b="b" l="l" r="r" t="t"/>
              <a:pathLst>
                <a:path extrusionOk="0" h="11723" w="19870">
                  <a:moveTo>
                    <a:pt x="0" y="0"/>
                  </a:moveTo>
                  <a:lnTo>
                    <a:pt x="0" y="331"/>
                  </a:lnTo>
                  <a:lnTo>
                    <a:pt x="19869" y="11723"/>
                  </a:lnTo>
                  <a:lnTo>
                    <a:pt x="19869" y="11259"/>
                  </a:lnTo>
                  <a:lnTo>
                    <a:pt x="0" y="0"/>
                  </a:lnTo>
                  <a:close/>
                </a:path>
              </a:pathLst>
            </a:custGeom>
            <a:solidFill>
              <a:srgbClr val="F0CE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1"/>
            <p:cNvSpPr/>
            <p:nvPr/>
          </p:nvSpPr>
          <p:spPr>
            <a:xfrm>
              <a:off x="2375214" y="3499594"/>
              <a:ext cx="407788" cy="233394"/>
            </a:xfrm>
            <a:custGeom>
              <a:rect b="b" l="l" r="r" t="t"/>
              <a:pathLst>
                <a:path extrusionOk="0" h="18612" w="32519">
                  <a:moveTo>
                    <a:pt x="12650" y="1"/>
                  </a:moveTo>
                  <a:lnTo>
                    <a:pt x="0" y="7352"/>
                  </a:lnTo>
                  <a:lnTo>
                    <a:pt x="19869" y="18611"/>
                  </a:lnTo>
                  <a:lnTo>
                    <a:pt x="32519" y="11260"/>
                  </a:lnTo>
                  <a:lnTo>
                    <a:pt x="126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1"/>
            <p:cNvSpPr/>
            <p:nvPr/>
          </p:nvSpPr>
          <p:spPr>
            <a:xfrm>
              <a:off x="2624371" y="3640782"/>
              <a:ext cx="158631" cy="98013"/>
            </a:xfrm>
            <a:custGeom>
              <a:rect b="b" l="l" r="r" t="t"/>
              <a:pathLst>
                <a:path extrusionOk="0" h="7816" w="12650">
                  <a:moveTo>
                    <a:pt x="12650" y="1"/>
                  </a:moveTo>
                  <a:lnTo>
                    <a:pt x="0" y="7352"/>
                  </a:lnTo>
                  <a:lnTo>
                    <a:pt x="0" y="7816"/>
                  </a:lnTo>
                  <a:lnTo>
                    <a:pt x="12650" y="464"/>
                  </a:lnTo>
                  <a:lnTo>
                    <a:pt x="12650" y="1"/>
                  </a:lnTo>
                  <a:close/>
                </a:path>
              </a:pathLst>
            </a:custGeom>
            <a:solidFill>
              <a:srgbClr val="F5DD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1"/>
            <p:cNvSpPr/>
            <p:nvPr/>
          </p:nvSpPr>
          <p:spPr>
            <a:xfrm>
              <a:off x="2439155" y="3515369"/>
              <a:ext cx="100508" cy="57320"/>
            </a:xfrm>
            <a:custGeom>
              <a:rect b="b" l="l" r="r" t="t"/>
              <a:pathLst>
                <a:path extrusionOk="0" h="4571" w="8015">
                  <a:moveTo>
                    <a:pt x="7683" y="1"/>
                  </a:moveTo>
                  <a:lnTo>
                    <a:pt x="1" y="4372"/>
                  </a:lnTo>
                  <a:lnTo>
                    <a:pt x="398" y="4571"/>
                  </a:lnTo>
                  <a:lnTo>
                    <a:pt x="8015" y="133"/>
                  </a:lnTo>
                  <a:lnTo>
                    <a:pt x="7683"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1"/>
            <p:cNvSpPr/>
            <p:nvPr/>
          </p:nvSpPr>
          <p:spPr>
            <a:xfrm>
              <a:off x="2449952" y="3520360"/>
              <a:ext cx="99680" cy="58148"/>
            </a:xfrm>
            <a:custGeom>
              <a:rect b="b" l="l" r="r" t="t"/>
              <a:pathLst>
                <a:path extrusionOk="0" h="4637" w="7949">
                  <a:moveTo>
                    <a:pt x="7617" y="0"/>
                  </a:moveTo>
                  <a:lnTo>
                    <a:pt x="1" y="4438"/>
                  </a:lnTo>
                  <a:lnTo>
                    <a:pt x="332" y="4636"/>
                  </a:lnTo>
                  <a:lnTo>
                    <a:pt x="7948" y="199"/>
                  </a:lnTo>
                  <a:lnTo>
                    <a:pt x="7617"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1"/>
            <p:cNvSpPr/>
            <p:nvPr/>
          </p:nvSpPr>
          <p:spPr>
            <a:xfrm>
              <a:off x="2436672" y="3533640"/>
              <a:ext cx="136209" cy="78914"/>
            </a:xfrm>
            <a:custGeom>
              <a:rect b="b" l="l" r="r" t="t"/>
              <a:pathLst>
                <a:path extrusionOk="0" h="6293" w="10862">
                  <a:moveTo>
                    <a:pt x="10531" y="1"/>
                  </a:moveTo>
                  <a:lnTo>
                    <a:pt x="0" y="6094"/>
                  </a:lnTo>
                  <a:lnTo>
                    <a:pt x="331" y="6293"/>
                  </a:lnTo>
                  <a:lnTo>
                    <a:pt x="10862" y="200"/>
                  </a:lnTo>
                  <a:lnTo>
                    <a:pt x="10531"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1"/>
            <p:cNvSpPr/>
            <p:nvPr/>
          </p:nvSpPr>
          <p:spPr>
            <a:xfrm>
              <a:off x="2445801" y="3539458"/>
              <a:ext cx="136222" cy="78087"/>
            </a:xfrm>
            <a:custGeom>
              <a:rect b="b" l="l" r="r" t="t"/>
              <a:pathLst>
                <a:path extrusionOk="0" h="6227" w="10863">
                  <a:moveTo>
                    <a:pt x="10531" y="1"/>
                  </a:moveTo>
                  <a:lnTo>
                    <a:pt x="1" y="6027"/>
                  </a:lnTo>
                  <a:lnTo>
                    <a:pt x="332" y="6226"/>
                  </a:lnTo>
                  <a:lnTo>
                    <a:pt x="10862" y="133"/>
                  </a:lnTo>
                  <a:lnTo>
                    <a:pt x="10531"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1"/>
            <p:cNvSpPr/>
            <p:nvPr/>
          </p:nvSpPr>
          <p:spPr>
            <a:xfrm>
              <a:off x="2454943" y="3544437"/>
              <a:ext cx="136209" cy="78087"/>
            </a:xfrm>
            <a:custGeom>
              <a:rect b="b" l="l" r="r" t="t"/>
              <a:pathLst>
                <a:path extrusionOk="0" h="6227" w="10862">
                  <a:moveTo>
                    <a:pt x="10531" y="1"/>
                  </a:moveTo>
                  <a:lnTo>
                    <a:pt x="0" y="6094"/>
                  </a:lnTo>
                  <a:lnTo>
                    <a:pt x="331" y="6227"/>
                  </a:lnTo>
                  <a:lnTo>
                    <a:pt x="10862" y="200"/>
                  </a:lnTo>
                  <a:lnTo>
                    <a:pt x="10531"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1"/>
            <p:cNvSpPr/>
            <p:nvPr/>
          </p:nvSpPr>
          <p:spPr>
            <a:xfrm>
              <a:off x="2464072" y="3549428"/>
              <a:ext cx="136222" cy="78914"/>
            </a:xfrm>
            <a:custGeom>
              <a:rect b="b" l="l" r="r" t="t"/>
              <a:pathLst>
                <a:path extrusionOk="0" h="6293" w="10863">
                  <a:moveTo>
                    <a:pt x="10531" y="0"/>
                  </a:moveTo>
                  <a:lnTo>
                    <a:pt x="1" y="6093"/>
                  </a:lnTo>
                  <a:lnTo>
                    <a:pt x="332" y="6292"/>
                  </a:lnTo>
                  <a:lnTo>
                    <a:pt x="10862" y="199"/>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1"/>
            <p:cNvSpPr/>
            <p:nvPr/>
          </p:nvSpPr>
          <p:spPr>
            <a:xfrm>
              <a:off x="2473214" y="3554406"/>
              <a:ext cx="136209" cy="78914"/>
            </a:xfrm>
            <a:custGeom>
              <a:rect b="b" l="l" r="r" t="t"/>
              <a:pathLst>
                <a:path extrusionOk="0" h="6293" w="10862">
                  <a:moveTo>
                    <a:pt x="10531" y="1"/>
                  </a:moveTo>
                  <a:lnTo>
                    <a:pt x="0" y="6094"/>
                  </a:lnTo>
                  <a:lnTo>
                    <a:pt x="331" y="6293"/>
                  </a:lnTo>
                  <a:lnTo>
                    <a:pt x="10862" y="199"/>
                  </a:lnTo>
                  <a:lnTo>
                    <a:pt x="10531"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1"/>
            <p:cNvSpPr/>
            <p:nvPr/>
          </p:nvSpPr>
          <p:spPr>
            <a:xfrm>
              <a:off x="2482343" y="3560225"/>
              <a:ext cx="136222" cy="78074"/>
            </a:xfrm>
            <a:custGeom>
              <a:rect b="b" l="l" r="r" t="t"/>
              <a:pathLst>
                <a:path extrusionOk="0" h="6226" w="10863">
                  <a:moveTo>
                    <a:pt x="10531" y="0"/>
                  </a:moveTo>
                  <a:lnTo>
                    <a:pt x="1" y="6027"/>
                  </a:lnTo>
                  <a:lnTo>
                    <a:pt x="332" y="6226"/>
                  </a:lnTo>
                  <a:lnTo>
                    <a:pt x="10862" y="133"/>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1"/>
            <p:cNvSpPr/>
            <p:nvPr/>
          </p:nvSpPr>
          <p:spPr>
            <a:xfrm>
              <a:off x="2491485" y="3565203"/>
              <a:ext cx="136209" cy="78087"/>
            </a:xfrm>
            <a:custGeom>
              <a:rect b="b" l="l" r="r" t="t"/>
              <a:pathLst>
                <a:path extrusionOk="0" h="6227" w="10862">
                  <a:moveTo>
                    <a:pt x="10531" y="1"/>
                  </a:moveTo>
                  <a:lnTo>
                    <a:pt x="0" y="6094"/>
                  </a:lnTo>
                  <a:lnTo>
                    <a:pt x="331" y="6226"/>
                  </a:lnTo>
                  <a:lnTo>
                    <a:pt x="10862" y="199"/>
                  </a:lnTo>
                  <a:lnTo>
                    <a:pt x="10531"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1"/>
            <p:cNvSpPr/>
            <p:nvPr/>
          </p:nvSpPr>
          <p:spPr>
            <a:xfrm>
              <a:off x="2500614" y="3570194"/>
              <a:ext cx="136222" cy="78902"/>
            </a:xfrm>
            <a:custGeom>
              <a:rect b="b" l="l" r="r" t="t"/>
              <a:pathLst>
                <a:path extrusionOk="0" h="6292" w="10863">
                  <a:moveTo>
                    <a:pt x="10531" y="0"/>
                  </a:moveTo>
                  <a:lnTo>
                    <a:pt x="1" y="6093"/>
                  </a:lnTo>
                  <a:lnTo>
                    <a:pt x="332" y="6292"/>
                  </a:lnTo>
                  <a:lnTo>
                    <a:pt x="10862" y="199"/>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1"/>
            <p:cNvSpPr/>
            <p:nvPr/>
          </p:nvSpPr>
          <p:spPr>
            <a:xfrm>
              <a:off x="2509755" y="3575172"/>
              <a:ext cx="136209" cy="78914"/>
            </a:xfrm>
            <a:custGeom>
              <a:rect b="b" l="l" r="r" t="t"/>
              <a:pathLst>
                <a:path extrusionOk="0" h="6293" w="10862">
                  <a:moveTo>
                    <a:pt x="10531" y="0"/>
                  </a:moveTo>
                  <a:lnTo>
                    <a:pt x="0" y="6094"/>
                  </a:lnTo>
                  <a:lnTo>
                    <a:pt x="332" y="6292"/>
                  </a:lnTo>
                  <a:lnTo>
                    <a:pt x="10862" y="199"/>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1"/>
            <p:cNvSpPr/>
            <p:nvPr/>
          </p:nvSpPr>
          <p:spPr>
            <a:xfrm>
              <a:off x="2518884" y="3580991"/>
              <a:ext cx="136222" cy="78074"/>
            </a:xfrm>
            <a:custGeom>
              <a:rect b="b" l="l" r="r" t="t"/>
              <a:pathLst>
                <a:path extrusionOk="0" h="6226" w="10863">
                  <a:moveTo>
                    <a:pt x="10531" y="0"/>
                  </a:moveTo>
                  <a:lnTo>
                    <a:pt x="1" y="6027"/>
                  </a:lnTo>
                  <a:lnTo>
                    <a:pt x="332" y="6226"/>
                  </a:lnTo>
                  <a:lnTo>
                    <a:pt x="10863" y="133"/>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1"/>
            <p:cNvSpPr/>
            <p:nvPr/>
          </p:nvSpPr>
          <p:spPr>
            <a:xfrm>
              <a:off x="2528026" y="3585969"/>
              <a:ext cx="136222" cy="78074"/>
            </a:xfrm>
            <a:custGeom>
              <a:rect b="b" l="l" r="r" t="t"/>
              <a:pathLst>
                <a:path extrusionOk="0" h="6226" w="10863">
                  <a:moveTo>
                    <a:pt x="10531" y="0"/>
                  </a:moveTo>
                  <a:lnTo>
                    <a:pt x="0" y="6094"/>
                  </a:lnTo>
                  <a:lnTo>
                    <a:pt x="332" y="6226"/>
                  </a:lnTo>
                  <a:lnTo>
                    <a:pt x="10862" y="199"/>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1"/>
            <p:cNvSpPr/>
            <p:nvPr/>
          </p:nvSpPr>
          <p:spPr>
            <a:xfrm>
              <a:off x="2537155" y="3590948"/>
              <a:ext cx="136222" cy="78914"/>
            </a:xfrm>
            <a:custGeom>
              <a:rect b="b" l="l" r="r" t="t"/>
              <a:pathLst>
                <a:path extrusionOk="0" h="6293" w="10863">
                  <a:moveTo>
                    <a:pt x="10531" y="1"/>
                  </a:moveTo>
                  <a:lnTo>
                    <a:pt x="1" y="6094"/>
                  </a:lnTo>
                  <a:lnTo>
                    <a:pt x="332" y="6293"/>
                  </a:lnTo>
                  <a:lnTo>
                    <a:pt x="10863" y="200"/>
                  </a:lnTo>
                  <a:lnTo>
                    <a:pt x="10531"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1"/>
            <p:cNvSpPr/>
            <p:nvPr/>
          </p:nvSpPr>
          <p:spPr>
            <a:xfrm>
              <a:off x="2546297" y="3595938"/>
              <a:ext cx="136222" cy="78902"/>
            </a:xfrm>
            <a:custGeom>
              <a:rect b="b" l="l" r="r" t="t"/>
              <a:pathLst>
                <a:path extrusionOk="0" h="6292" w="10863">
                  <a:moveTo>
                    <a:pt x="10531" y="0"/>
                  </a:moveTo>
                  <a:lnTo>
                    <a:pt x="0" y="6093"/>
                  </a:lnTo>
                  <a:lnTo>
                    <a:pt x="332" y="6292"/>
                  </a:lnTo>
                  <a:lnTo>
                    <a:pt x="10862" y="199"/>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1"/>
            <p:cNvSpPr/>
            <p:nvPr/>
          </p:nvSpPr>
          <p:spPr>
            <a:xfrm>
              <a:off x="2555439" y="3601745"/>
              <a:ext cx="136209" cy="78087"/>
            </a:xfrm>
            <a:custGeom>
              <a:rect b="b" l="l" r="r" t="t"/>
              <a:pathLst>
                <a:path extrusionOk="0" h="6227" w="10862">
                  <a:moveTo>
                    <a:pt x="10530" y="1"/>
                  </a:moveTo>
                  <a:lnTo>
                    <a:pt x="0" y="6028"/>
                  </a:lnTo>
                  <a:lnTo>
                    <a:pt x="331" y="6226"/>
                  </a:lnTo>
                  <a:lnTo>
                    <a:pt x="10862" y="133"/>
                  </a:lnTo>
                  <a:lnTo>
                    <a:pt x="10530" y="1"/>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1"/>
            <p:cNvSpPr/>
            <p:nvPr/>
          </p:nvSpPr>
          <p:spPr>
            <a:xfrm>
              <a:off x="2564568" y="3606735"/>
              <a:ext cx="136222" cy="78074"/>
            </a:xfrm>
            <a:custGeom>
              <a:rect b="b" l="l" r="r" t="t"/>
              <a:pathLst>
                <a:path extrusionOk="0" h="6226" w="10863">
                  <a:moveTo>
                    <a:pt x="10531" y="0"/>
                  </a:moveTo>
                  <a:lnTo>
                    <a:pt x="1" y="6093"/>
                  </a:lnTo>
                  <a:lnTo>
                    <a:pt x="332" y="6226"/>
                  </a:lnTo>
                  <a:lnTo>
                    <a:pt x="10862" y="199"/>
                  </a:lnTo>
                  <a:lnTo>
                    <a:pt x="10531" y="0"/>
                  </a:lnTo>
                  <a:close/>
                </a:path>
              </a:pathLst>
            </a:custGeom>
            <a:solidFill>
              <a:srgbClr val="DFBA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1"/>
            <p:cNvSpPr/>
            <p:nvPr/>
          </p:nvSpPr>
          <p:spPr>
            <a:xfrm>
              <a:off x="1905967" y="3042812"/>
              <a:ext cx="336373" cy="192690"/>
            </a:xfrm>
            <a:custGeom>
              <a:rect b="b" l="l" r="r" t="t"/>
              <a:pathLst>
                <a:path extrusionOk="0" h="15366" w="26824">
                  <a:moveTo>
                    <a:pt x="16359" y="0"/>
                  </a:moveTo>
                  <a:lnTo>
                    <a:pt x="1" y="9339"/>
                  </a:lnTo>
                  <a:lnTo>
                    <a:pt x="10465" y="15366"/>
                  </a:lnTo>
                  <a:lnTo>
                    <a:pt x="26824" y="6093"/>
                  </a:lnTo>
                  <a:lnTo>
                    <a:pt x="163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1"/>
            <p:cNvSpPr/>
            <p:nvPr/>
          </p:nvSpPr>
          <p:spPr>
            <a:xfrm>
              <a:off x="1592028" y="3351597"/>
              <a:ext cx="89598" cy="68356"/>
            </a:xfrm>
            <a:custGeom>
              <a:rect b="b" l="l" r="r" t="t"/>
              <a:pathLst>
                <a:path extrusionOk="0" h="5451" w="7145">
                  <a:moveTo>
                    <a:pt x="3425" y="1"/>
                  </a:moveTo>
                  <a:cubicBezTo>
                    <a:pt x="3393" y="1"/>
                    <a:pt x="3356" y="5"/>
                    <a:pt x="3312" y="14"/>
                  </a:cubicBezTo>
                  <a:cubicBezTo>
                    <a:pt x="2518" y="411"/>
                    <a:pt x="1789" y="875"/>
                    <a:pt x="1193" y="1471"/>
                  </a:cubicBezTo>
                  <a:cubicBezTo>
                    <a:pt x="862" y="1736"/>
                    <a:pt x="1" y="2597"/>
                    <a:pt x="1" y="2597"/>
                  </a:cubicBezTo>
                  <a:lnTo>
                    <a:pt x="266" y="5047"/>
                  </a:lnTo>
                  <a:cubicBezTo>
                    <a:pt x="297" y="5043"/>
                    <a:pt x="330" y="5041"/>
                    <a:pt x="364" y="5041"/>
                  </a:cubicBezTo>
                  <a:cubicBezTo>
                    <a:pt x="879" y="5041"/>
                    <a:pt x="1742" y="5450"/>
                    <a:pt x="2772" y="5450"/>
                  </a:cubicBezTo>
                  <a:cubicBezTo>
                    <a:pt x="2841" y="5450"/>
                    <a:pt x="2911" y="5448"/>
                    <a:pt x="2981" y="5445"/>
                  </a:cubicBezTo>
                  <a:cubicBezTo>
                    <a:pt x="4107" y="5378"/>
                    <a:pt x="5233" y="4915"/>
                    <a:pt x="6160" y="4120"/>
                  </a:cubicBezTo>
                  <a:cubicBezTo>
                    <a:pt x="7039" y="3367"/>
                    <a:pt x="7144" y="650"/>
                    <a:pt x="6533" y="650"/>
                  </a:cubicBezTo>
                  <a:cubicBezTo>
                    <a:pt x="6499" y="650"/>
                    <a:pt x="6463" y="659"/>
                    <a:pt x="6425" y="676"/>
                  </a:cubicBezTo>
                  <a:cubicBezTo>
                    <a:pt x="5697" y="941"/>
                    <a:pt x="4504" y="1802"/>
                    <a:pt x="3842" y="1934"/>
                  </a:cubicBezTo>
                  <a:cubicBezTo>
                    <a:pt x="3793" y="1939"/>
                    <a:pt x="3746" y="1942"/>
                    <a:pt x="3701" y="1942"/>
                  </a:cubicBezTo>
                  <a:cubicBezTo>
                    <a:pt x="3143" y="1942"/>
                    <a:pt x="2925" y="1574"/>
                    <a:pt x="3047" y="1206"/>
                  </a:cubicBezTo>
                  <a:cubicBezTo>
                    <a:pt x="3171" y="835"/>
                    <a:pt x="3873" y="1"/>
                    <a:pt x="3425"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1"/>
            <p:cNvSpPr/>
            <p:nvPr/>
          </p:nvSpPr>
          <p:spPr>
            <a:xfrm>
              <a:off x="1150194" y="3286978"/>
              <a:ext cx="63967" cy="192702"/>
            </a:xfrm>
            <a:custGeom>
              <a:rect b="b" l="l" r="r" t="t"/>
              <a:pathLst>
                <a:path extrusionOk="0" h="15367" w="5101">
                  <a:moveTo>
                    <a:pt x="2584" y="1"/>
                  </a:moveTo>
                  <a:cubicBezTo>
                    <a:pt x="2584" y="1"/>
                    <a:pt x="1" y="8147"/>
                    <a:pt x="597" y="12386"/>
                  </a:cubicBezTo>
                  <a:cubicBezTo>
                    <a:pt x="1921" y="13578"/>
                    <a:pt x="3445" y="14571"/>
                    <a:pt x="5101" y="15366"/>
                  </a:cubicBezTo>
                  <a:lnTo>
                    <a:pt x="25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1"/>
            <p:cNvSpPr/>
            <p:nvPr/>
          </p:nvSpPr>
          <p:spPr>
            <a:xfrm>
              <a:off x="1254840" y="3125601"/>
              <a:ext cx="122102" cy="141715"/>
            </a:xfrm>
            <a:custGeom>
              <a:rect b="b" l="l" r="r" t="t"/>
              <a:pathLst>
                <a:path extrusionOk="0" h="11301" w="9737">
                  <a:moveTo>
                    <a:pt x="5039" y="1"/>
                  </a:moveTo>
                  <a:cubicBezTo>
                    <a:pt x="2678" y="1"/>
                    <a:pt x="580" y="2237"/>
                    <a:pt x="266" y="5187"/>
                  </a:cubicBezTo>
                  <a:cubicBezTo>
                    <a:pt x="1" y="8366"/>
                    <a:pt x="1789" y="11082"/>
                    <a:pt x="4306" y="11280"/>
                  </a:cubicBezTo>
                  <a:cubicBezTo>
                    <a:pt x="4437" y="11294"/>
                    <a:pt x="4568" y="11301"/>
                    <a:pt x="4698" y="11301"/>
                  </a:cubicBezTo>
                  <a:cubicBezTo>
                    <a:pt x="7059" y="11301"/>
                    <a:pt x="9154" y="9065"/>
                    <a:pt x="9405" y="6114"/>
                  </a:cubicBezTo>
                  <a:cubicBezTo>
                    <a:pt x="9736" y="3002"/>
                    <a:pt x="7948" y="286"/>
                    <a:pt x="5432" y="21"/>
                  </a:cubicBezTo>
                  <a:cubicBezTo>
                    <a:pt x="5300" y="7"/>
                    <a:pt x="5169" y="1"/>
                    <a:pt x="5039"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1"/>
            <p:cNvSpPr/>
            <p:nvPr/>
          </p:nvSpPr>
          <p:spPr>
            <a:xfrm>
              <a:off x="1182584" y="3247715"/>
              <a:ext cx="217607" cy="355158"/>
            </a:xfrm>
            <a:custGeom>
              <a:rect b="b" l="l" r="r" t="t"/>
              <a:pathLst>
                <a:path extrusionOk="0" h="28322" w="17353">
                  <a:moveTo>
                    <a:pt x="6926" y="1"/>
                  </a:moveTo>
                  <a:cubicBezTo>
                    <a:pt x="6737" y="1"/>
                    <a:pt x="6548" y="7"/>
                    <a:pt x="6359" y="19"/>
                  </a:cubicBezTo>
                  <a:cubicBezTo>
                    <a:pt x="1524" y="1344"/>
                    <a:pt x="1" y="3132"/>
                    <a:pt x="1" y="3132"/>
                  </a:cubicBezTo>
                  <a:cubicBezTo>
                    <a:pt x="597" y="7768"/>
                    <a:pt x="1855" y="26378"/>
                    <a:pt x="1855" y="26378"/>
                  </a:cubicBezTo>
                  <a:cubicBezTo>
                    <a:pt x="4791" y="27835"/>
                    <a:pt x="7367" y="28321"/>
                    <a:pt x="9496" y="28321"/>
                  </a:cubicBezTo>
                  <a:cubicBezTo>
                    <a:pt x="13754" y="28321"/>
                    <a:pt x="16227" y="26378"/>
                    <a:pt x="16227" y="26378"/>
                  </a:cubicBezTo>
                  <a:cubicBezTo>
                    <a:pt x="14902" y="19027"/>
                    <a:pt x="17353" y="4324"/>
                    <a:pt x="17353" y="4324"/>
                  </a:cubicBezTo>
                  <a:cubicBezTo>
                    <a:pt x="17353" y="4324"/>
                    <a:pt x="13512" y="2801"/>
                    <a:pt x="12982" y="2470"/>
                  </a:cubicBezTo>
                  <a:cubicBezTo>
                    <a:pt x="12651" y="2271"/>
                    <a:pt x="12386" y="1940"/>
                    <a:pt x="12253" y="1609"/>
                  </a:cubicBezTo>
                  <a:cubicBezTo>
                    <a:pt x="10630" y="586"/>
                    <a:pt x="8788" y="1"/>
                    <a:pt x="69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1"/>
            <p:cNvSpPr/>
            <p:nvPr/>
          </p:nvSpPr>
          <p:spPr>
            <a:xfrm>
              <a:off x="1342883" y="3301926"/>
              <a:ext cx="269924" cy="155320"/>
            </a:xfrm>
            <a:custGeom>
              <a:rect b="b" l="l" r="r" t="t"/>
              <a:pathLst>
                <a:path extrusionOk="0" h="12386" w="21525">
                  <a:moveTo>
                    <a:pt x="4570" y="1"/>
                  </a:moveTo>
                  <a:cubicBezTo>
                    <a:pt x="0" y="663"/>
                    <a:pt x="2517" y="5829"/>
                    <a:pt x="2517" y="5829"/>
                  </a:cubicBezTo>
                  <a:lnTo>
                    <a:pt x="9802" y="12386"/>
                  </a:lnTo>
                  <a:lnTo>
                    <a:pt x="21193" y="9604"/>
                  </a:lnTo>
                  <a:cubicBezTo>
                    <a:pt x="21525" y="7816"/>
                    <a:pt x="20399" y="5366"/>
                    <a:pt x="20399" y="5366"/>
                  </a:cubicBezTo>
                  <a:lnTo>
                    <a:pt x="11127" y="7088"/>
                  </a:lnTo>
                  <a:lnTo>
                    <a:pt x="45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1"/>
            <p:cNvSpPr/>
            <p:nvPr/>
          </p:nvSpPr>
          <p:spPr>
            <a:xfrm>
              <a:off x="1047215" y="3447277"/>
              <a:ext cx="262450" cy="305637"/>
            </a:xfrm>
            <a:custGeom>
              <a:rect b="b" l="l" r="r" t="t"/>
              <a:pathLst>
                <a:path extrusionOk="0" h="24373" w="20929">
                  <a:moveTo>
                    <a:pt x="0" y="0"/>
                  </a:moveTo>
                  <a:lnTo>
                    <a:pt x="5233" y="15299"/>
                  </a:lnTo>
                  <a:lnTo>
                    <a:pt x="20929" y="24373"/>
                  </a:lnTo>
                  <a:lnTo>
                    <a:pt x="15697" y="907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1"/>
            <p:cNvSpPr/>
            <p:nvPr/>
          </p:nvSpPr>
          <p:spPr>
            <a:xfrm>
              <a:off x="1047215" y="3434812"/>
              <a:ext cx="218434" cy="126253"/>
            </a:xfrm>
            <a:custGeom>
              <a:rect b="b" l="l" r="r" t="t"/>
              <a:pathLst>
                <a:path extrusionOk="0" h="10068" w="17419">
                  <a:moveTo>
                    <a:pt x="1722" y="1"/>
                  </a:moveTo>
                  <a:lnTo>
                    <a:pt x="0" y="994"/>
                  </a:lnTo>
                  <a:lnTo>
                    <a:pt x="15697" y="10068"/>
                  </a:lnTo>
                  <a:lnTo>
                    <a:pt x="17419" y="9074"/>
                  </a:lnTo>
                  <a:lnTo>
                    <a:pt x="17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1"/>
            <p:cNvSpPr/>
            <p:nvPr/>
          </p:nvSpPr>
          <p:spPr>
            <a:xfrm>
              <a:off x="1244043" y="3548600"/>
              <a:ext cx="88056" cy="204314"/>
            </a:xfrm>
            <a:custGeom>
              <a:rect b="b" l="l" r="r" t="t"/>
              <a:pathLst>
                <a:path extrusionOk="0" h="16293" w="7022">
                  <a:moveTo>
                    <a:pt x="1723" y="0"/>
                  </a:moveTo>
                  <a:lnTo>
                    <a:pt x="1" y="994"/>
                  </a:lnTo>
                  <a:lnTo>
                    <a:pt x="5233" y="16293"/>
                  </a:lnTo>
                  <a:lnTo>
                    <a:pt x="7021" y="15299"/>
                  </a:lnTo>
                  <a:lnTo>
                    <a:pt x="17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1"/>
            <p:cNvSpPr/>
            <p:nvPr/>
          </p:nvSpPr>
          <p:spPr>
            <a:xfrm>
              <a:off x="1742358" y="3411412"/>
              <a:ext cx="125425" cy="145752"/>
            </a:xfrm>
            <a:custGeom>
              <a:rect b="b" l="l" r="r" t="t"/>
              <a:pathLst>
                <a:path extrusionOk="0" h="11623" w="10002">
                  <a:moveTo>
                    <a:pt x="5263" y="1"/>
                  </a:moveTo>
                  <a:cubicBezTo>
                    <a:pt x="2798" y="1"/>
                    <a:pt x="586" y="2322"/>
                    <a:pt x="332" y="5377"/>
                  </a:cubicBezTo>
                  <a:cubicBezTo>
                    <a:pt x="0" y="8556"/>
                    <a:pt x="1855" y="11337"/>
                    <a:pt x="4438" y="11602"/>
                  </a:cubicBezTo>
                  <a:cubicBezTo>
                    <a:pt x="4569" y="11616"/>
                    <a:pt x="4700" y="11623"/>
                    <a:pt x="4830" y="11623"/>
                  </a:cubicBezTo>
                  <a:cubicBezTo>
                    <a:pt x="7258" y="11623"/>
                    <a:pt x="9418" y="9321"/>
                    <a:pt x="9670" y="6304"/>
                  </a:cubicBezTo>
                  <a:cubicBezTo>
                    <a:pt x="10001" y="3125"/>
                    <a:pt x="8147" y="277"/>
                    <a:pt x="5564" y="12"/>
                  </a:cubicBezTo>
                  <a:cubicBezTo>
                    <a:pt x="5463" y="5"/>
                    <a:pt x="5363" y="1"/>
                    <a:pt x="5263"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1"/>
            <p:cNvSpPr/>
            <p:nvPr/>
          </p:nvSpPr>
          <p:spPr>
            <a:xfrm>
              <a:off x="1900148" y="3535333"/>
              <a:ext cx="99680" cy="60932"/>
            </a:xfrm>
            <a:custGeom>
              <a:rect b="b" l="l" r="r" t="t"/>
              <a:pathLst>
                <a:path extrusionOk="0" h="4859" w="7949">
                  <a:moveTo>
                    <a:pt x="4208" y="1"/>
                  </a:moveTo>
                  <a:cubicBezTo>
                    <a:pt x="3457" y="1"/>
                    <a:pt x="2725" y="192"/>
                    <a:pt x="2054" y="595"/>
                  </a:cubicBezTo>
                  <a:cubicBezTo>
                    <a:pt x="994" y="1124"/>
                    <a:pt x="465" y="1985"/>
                    <a:pt x="1" y="2250"/>
                  </a:cubicBezTo>
                  <a:lnTo>
                    <a:pt x="994" y="4303"/>
                  </a:lnTo>
                  <a:cubicBezTo>
                    <a:pt x="994" y="4303"/>
                    <a:pt x="2120" y="4635"/>
                    <a:pt x="2518" y="4635"/>
                  </a:cubicBezTo>
                  <a:cubicBezTo>
                    <a:pt x="3114" y="4784"/>
                    <a:pt x="3710" y="4858"/>
                    <a:pt x="4334" y="4858"/>
                  </a:cubicBezTo>
                  <a:cubicBezTo>
                    <a:pt x="4542" y="4858"/>
                    <a:pt x="4753" y="4850"/>
                    <a:pt x="4968" y="4833"/>
                  </a:cubicBezTo>
                  <a:cubicBezTo>
                    <a:pt x="5564" y="4635"/>
                    <a:pt x="4438" y="4237"/>
                    <a:pt x="4173" y="4038"/>
                  </a:cubicBezTo>
                  <a:cubicBezTo>
                    <a:pt x="3842" y="3840"/>
                    <a:pt x="3909" y="3177"/>
                    <a:pt x="4505" y="3045"/>
                  </a:cubicBezTo>
                  <a:cubicBezTo>
                    <a:pt x="5366" y="2913"/>
                    <a:pt x="6293" y="2846"/>
                    <a:pt x="7220" y="2846"/>
                  </a:cubicBezTo>
                  <a:cubicBezTo>
                    <a:pt x="7949" y="2714"/>
                    <a:pt x="6491" y="330"/>
                    <a:pt x="5299" y="131"/>
                  </a:cubicBezTo>
                  <a:cubicBezTo>
                    <a:pt x="4934" y="45"/>
                    <a:pt x="4569" y="1"/>
                    <a:pt x="4208"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1"/>
            <p:cNvSpPr/>
            <p:nvPr/>
          </p:nvSpPr>
          <p:spPr>
            <a:xfrm>
              <a:off x="1812945" y="3546105"/>
              <a:ext cx="115456" cy="85560"/>
            </a:xfrm>
            <a:custGeom>
              <a:rect b="b" l="l" r="r" t="t"/>
              <a:pathLst>
                <a:path extrusionOk="0" h="6823" w="9207">
                  <a:moveTo>
                    <a:pt x="8081" y="0"/>
                  </a:moveTo>
                  <a:lnTo>
                    <a:pt x="332" y="1921"/>
                  </a:lnTo>
                  <a:lnTo>
                    <a:pt x="1" y="6822"/>
                  </a:lnTo>
                  <a:lnTo>
                    <a:pt x="9074" y="3974"/>
                  </a:lnTo>
                  <a:cubicBezTo>
                    <a:pt x="9207" y="2252"/>
                    <a:pt x="8081" y="0"/>
                    <a:pt x="80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1"/>
            <p:cNvSpPr/>
            <p:nvPr/>
          </p:nvSpPr>
          <p:spPr>
            <a:xfrm>
              <a:off x="1697514" y="3376677"/>
              <a:ext cx="208465" cy="149138"/>
            </a:xfrm>
            <a:custGeom>
              <a:rect b="b" l="l" r="r" t="t"/>
              <a:pathLst>
                <a:path extrusionOk="0" h="11893" w="16624">
                  <a:moveTo>
                    <a:pt x="14306" y="1"/>
                  </a:moveTo>
                  <a:cubicBezTo>
                    <a:pt x="14305" y="1"/>
                    <a:pt x="13312" y="1656"/>
                    <a:pt x="9007" y="1656"/>
                  </a:cubicBezTo>
                  <a:cubicBezTo>
                    <a:pt x="8676" y="1656"/>
                    <a:pt x="8345" y="1656"/>
                    <a:pt x="8014" y="1723"/>
                  </a:cubicBezTo>
                  <a:cubicBezTo>
                    <a:pt x="8014" y="1723"/>
                    <a:pt x="0" y="3378"/>
                    <a:pt x="4570" y="11789"/>
                  </a:cubicBezTo>
                  <a:cubicBezTo>
                    <a:pt x="4883" y="11859"/>
                    <a:pt x="5201" y="11892"/>
                    <a:pt x="5519" y="11892"/>
                  </a:cubicBezTo>
                  <a:cubicBezTo>
                    <a:pt x="6410" y="11892"/>
                    <a:pt x="7299" y="11633"/>
                    <a:pt x="8080" y="11193"/>
                  </a:cubicBezTo>
                  <a:cubicBezTo>
                    <a:pt x="8875" y="10597"/>
                    <a:pt x="9537" y="9803"/>
                    <a:pt x="9934" y="8875"/>
                  </a:cubicBezTo>
                  <a:cubicBezTo>
                    <a:pt x="9934" y="8875"/>
                    <a:pt x="10299" y="9024"/>
                    <a:pt x="10721" y="9024"/>
                  </a:cubicBezTo>
                  <a:cubicBezTo>
                    <a:pt x="11143" y="9024"/>
                    <a:pt x="11623" y="8875"/>
                    <a:pt x="11855" y="8279"/>
                  </a:cubicBezTo>
                  <a:cubicBezTo>
                    <a:pt x="12186" y="7286"/>
                    <a:pt x="13577" y="7153"/>
                    <a:pt x="13974" y="6491"/>
                  </a:cubicBezTo>
                  <a:cubicBezTo>
                    <a:pt x="13974" y="6491"/>
                    <a:pt x="16624" y="3113"/>
                    <a:pt x="14306" y="1"/>
                  </a:cubicBezTo>
                  <a:close/>
                </a:path>
              </a:pathLst>
            </a:custGeom>
            <a:solidFill>
              <a:srgbClr val="9D4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1"/>
            <p:cNvSpPr/>
            <p:nvPr/>
          </p:nvSpPr>
          <p:spPr>
            <a:xfrm>
              <a:off x="1649336" y="3571849"/>
              <a:ext cx="96357" cy="91429"/>
            </a:xfrm>
            <a:custGeom>
              <a:rect b="b" l="l" r="r" t="t"/>
              <a:pathLst>
                <a:path extrusionOk="0" h="7291" w="7684">
                  <a:moveTo>
                    <a:pt x="2120" y="1"/>
                  </a:moveTo>
                  <a:cubicBezTo>
                    <a:pt x="2120" y="1"/>
                    <a:pt x="1" y="2650"/>
                    <a:pt x="2120" y="6359"/>
                  </a:cubicBezTo>
                  <a:cubicBezTo>
                    <a:pt x="2120" y="6359"/>
                    <a:pt x="2812" y="7291"/>
                    <a:pt x="4500" y="7291"/>
                  </a:cubicBezTo>
                  <a:cubicBezTo>
                    <a:pt x="5316" y="7291"/>
                    <a:pt x="6366" y="7073"/>
                    <a:pt x="7683" y="6425"/>
                  </a:cubicBezTo>
                  <a:lnTo>
                    <a:pt x="21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1"/>
            <p:cNvSpPr/>
            <p:nvPr/>
          </p:nvSpPr>
          <p:spPr>
            <a:xfrm>
              <a:off x="1675921" y="3532586"/>
              <a:ext cx="217607" cy="355145"/>
            </a:xfrm>
            <a:custGeom>
              <a:rect b="b" l="l" r="r" t="t"/>
              <a:pathLst>
                <a:path extrusionOk="0" h="28321" w="17353">
                  <a:moveTo>
                    <a:pt x="6875" y="1"/>
                  </a:moveTo>
                  <a:cubicBezTo>
                    <a:pt x="6682" y="1"/>
                    <a:pt x="6487" y="7"/>
                    <a:pt x="6292" y="19"/>
                  </a:cubicBezTo>
                  <a:cubicBezTo>
                    <a:pt x="1457" y="1343"/>
                    <a:pt x="0" y="3132"/>
                    <a:pt x="0" y="3132"/>
                  </a:cubicBezTo>
                  <a:cubicBezTo>
                    <a:pt x="596" y="7768"/>
                    <a:pt x="1854" y="26378"/>
                    <a:pt x="1854" y="26378"/>
                  </a:cubicBezTo>
                  <a:cubicBezTo>
                    <a:pt x="4769" y="27835"/>
                    <a:pt x="7337" y="28321"/>
                    <a:pt x="9466" y="28321"/>
                  </a:cubicBezTo>
                  <a:cubicBezTo>
                    <a:pt x="13724" y="28321"/>
                    <a:pt x="16226" y="26378"/>
                    <a:pt x="16226" y="26378"/>
                  </a:cubicBezTo>
                  <a:cubicBezTo>
                    <a:pt x="14902" y="19027"/>
                    <a:pt x="17352" y="4257"/>
                    <a:pt x="17352" y="4257"/>
                  </a:cubicBezTo>
                  <a:cubicBezTo>
                    <a:pt x="17352" y="4257"/>
                    <a:pt x="13445" y="2800"/>
                    <a:pt x="12981" y="2469"/>
                  </a:cubicBezTo>
                  <a:cubicBezTo>
                    <a:pt x="12650" y="2271"/>
                    <a:pt x="12385" y="1939"/>
                    <a:pt x="12252" y="1608"/>
                  </a:cubicBezTo>
                  <a:cubicBezTo>
                    <a:pt x="10629" y="586"/>
                    <a:pt x="8787" y="1"/>
                    <a:pt x="6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1"/>
            <p:cNvSpPr/>
            <p:nvPr/>
          </p:nvSpPr>
          <p:spPr>
            <a:xfrm>
              <a:off x="1539711" y="3732135"/>
              <a:ext cx="263290" cy="305650"/>
            </a:xfrm>
            <a:custGeom>
              <a:rect b="b" l="l" r="r" t="t"/>
              <a:pathLst>
                <a:path extrusionOk="0" h="24374" w="20996">
                  <a:moveTo>
                    <a:pt x="0" y="1"/>
                  </a:moveTo>
                  <a:lnTo>
                    <a:pt x="5299" y="15300"/>
                  </a:lnTo>
                  <a:lnTo>
                    <a:pt x="20995" y="24373"/>
                  </a:lnTo>
                  <a:lnTo>
                    <a:pt x="15697" y="907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1"/>
            <p:cNvSpPr/>
            <p:nvPr/>
          </p:nvSpPr>
          <p:spPr>
            <a:xfrm>
              <a:off x="1539711" y="3719683"/>
              <a:ext cx="219262" cy="126253"/>
            </a:xfrm>
            <a:custGeom>
              <a:rect b="b" l="l" r="r" t="t"/>
              <a:pathLst>
                <a:path extrusionOk="0" h="10068" w="17485">
                  <a:moveTo>
                    <a:pt x="1789" y="0"/>
                  </a:moveTo>
                  <a:lnTo>
                    <a:pt x="0" y="994"/>
                  </a:lnTo>
                  <a:lnTo>
                    <a:pt x="15697" y="10067"/>
                  </a:lnTo>
                  <a:lnTo>
                    <a:pt x="17485" y="9074"/>
                  </a:lnTo>
                  <a:lnTo>
                    <a:pt x="17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1"/>
            <p:cNvSpPr/>
            <p:nvPr/>
          </p:nvSpPr>
          <p:spPr>
            <a:xfrm>
              <a:off x="1736539" y="3833459"/>
              <a:ext cx="88884" cy="204327"/>
            </a:xfrm>
            <a:custGeom>
              <a:rect b="b" l="l" r="r" t="t"/>
              <a:pathLst>
                <a:path extrusionOk="0" h="16294" w="7088">
                  <a:moveTo>
                    <a:pt x="1789" y="1"/>
                  </a:moveTo>
                  <a:lnTo>
                    <a:pt x="1" y="994"/>
                  </a:lnTo>
                  <a:lnTo>
                    <a:pt x="5299" y="16293"/>
                  </a:lnTo>
                  <a:lnTo>
                    <a:pt x="7087" y="15234"/>
                  </a:lnTo>
                  <a:lnTo>
                    <a:pt x="17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1"/>
            <p:cNvSpPr/>
            <p:nvPr/>
          </p:nvSpPr>
          <p:spPr>
            <a:xfrm>
              <a:off x="2040509" y="3627339"/>
              <a:ext cx="88846" cy="68343"/>
            </a:xfrm>
            <a:custGeom>
              <a:rect b="b" l="l" r="r" t="t"/>
              <a:pathLst>
                <a:path extrusionOk="0" h="5450" w="7085">
                  <a:moveTo>
                    <a:pt x="3413" y="0"/>
                  </a:moveTo>
                  <a:cubicBezTo>
                    <a:pt x="3385" y="0"/>
                    <a:pt x="3351" y="4"/>
                    <a:pt x="3312" y="13"/>
                  </a:cubicBezTo>
                  <a:cubicBezTo>
                    <a:pt x="2517" y="410"/>
                    <a:pt x="1789" y="874"/>
                    <a:pt x="1193" y="1470"/>
                  </a:cubicBezTo>
                  <a:cubicBezTo>
                    <a:pt x="796" y="1735"/>
                    <a:pt x="1" y="2596"/>
                    <a:pt x="1" y="2596"/>
                  </a:cubicBezTo>
                  <a:lnTo>
                    <a:pt x="266" y="5046"/>
                  </a:lnTo>
                  <a:cubicBezTo>
                    <a:pt x="293" y="5042"/>
                    <a:pt x="322" y="5041"/>
                    <a:pt x="353" y="5041"/>
                  </a:cubicBezTo>
                  <a:cubicBezTo>
                    <a:pt x="816" y="5041"/>
                    <a:pt x="1676" y="5449"/>
                    <a:pt x="2706" y="5449"/>
                  </a:cubicBezTo>
                  <a:cubicBezTo>
                    <a:pt x="2775" y="5449"/>
                    <a:pt x="2844" y="5448"/>
                    <a:pt x="2915" y="5444"/>
                  </a:cubicBezTo>
                  <a:cubicBezTo>
                    <a:pt x="4107" y="5378"/>
                    <a:pt x="5233" y="4914"/>
                    <a:pt x="6094" y="4119"/>
                  </a:cubicBezTo>
                  <a:cubicBezTo>
                    <a:pt x="7034" y="3304"/>
                    <a:pt x="7084" y="649"/>
                    <a:pt x="6525" y="649"/>
                  </a:cubicBezTo>
                  <a:cubicBezTo>
                    <a:pt x="6494" y="649"/>
                    <a:pt x="6460" y="658"/>
                    <a:pt x="6425" y="675"/>
                  </a:cubicBezTo>
                  <a:cubicBezTo>
                    <a:pt x="5564" y="1139"/>
                    <a:pt x="4703" y="1536"/>
                    <a:pt x="3842" y="1934"/>
                  </a:cubicBezTo>
                  <a:cubicBezTo>
                    <a:pt x="3799" y="1938"/>
                    <a:pt x="3757" y="1940"/>
                    <a:pt x="3717" y="1940"/>
                  </a:cubicBezTo>
                  <a:cubicBezTo>
                    <a:pt x="3139" y="1940"/>
                    <a:pt x="2857" y="1515"/>
                    <a:pt x="2981" y="1205"/>
                  </a:cubicBezTo>
                  <a:cubicBezTo>
                    <a:pt x="3167" y="834"/>
                    <a:pt x="3815" y="0"/>
                    <a:pt x="3413" y="0"/>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1"/>
            <p:cNvSpPr/>
            <p:nvPr/>
          </p:nvSpPr>
          <p:spPr>
            <a:xfrm>
              <a:off x="1820419" y="3580991"/>
              <a:ext cx="237545" cy="161126"/>
            </a:xfrm>
            <a:custGeom>
              <a:rect b="b" l="l" r="r" t="t"/>
              <a:pathLst>
                <a:path extrusionOk="0" h="12849" w="18943">
                  <a:moveTo>
                    <a:pt x="4505" y="0"/>
                  </a:moveTo>
                  <a:cubicBezTo>
                    <a:pt x="1" y="729"/>
                    <a:pt x="2451" y="5828"/>
                    <a:pt x="2451" y="5828"/>
                  </a:cubicBezTo>
                  <a:lnTo>
                    <a:pt x="9737" y="12849"/>
                  </a:lnTo>
                  <a:lnTo>
                    <a:pt x="18744" y="9338"/>
                  </a:lnTo>
                  <a:cubicBezTo>
                    <a:pt x="18943" y="7948"/>
                    <a:pt x="18611" y="6623"/>
                    <a:pt x="17750" y="5563"/>
                  </a:cubicBezTo>
                  <a:lnTo>
                    <a:pt x="10995" y="7550"/>
                  </a:lnTo>
                  <a:lnTo>
                    <a:pt x="45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1"/>
            <p:cNvSpPr/>
            <p:nvPr/>
          </p:nvSpPr>
          <p:spPr>
            <a:xfrm>
              <a:off x="2847771" y="3413218"/>
              <a:ext cx="115456" cy="142028"/>
            </a:xfrm>
            <a:custGeom>
              <a:rect b="b" l="l" r="r" t="t"/>
              <a:pathLst>
                <a:path extrusionOk="0" h="11326" w="9207">
                  <a:moveTo>
                    <a:pt x="4571" y="1"/>
                  </a:moveTo>
                  <a:cubicBezTo>
                    <a:pt x="2054" y="1"/>
                    <a:pt x="1" y="2517"/>
                    <a:pt x="1" y="5696"/>
                  </a:cubicBezTo>
                  <a:cubicBezTo>
                    <a:pt x="1" y="8809"/>
                    <a:pt x="2054" y="11326"/>
                    <a:pt x="4571" y="11326"/>
                  </a:cubicBezTo>
                  <a:cubicBezTo>
                    <a:pt x="7154" y="11326"/>
                    <a:pt x="9207" y="8743"/>
                    <a:pt x="9207" y="5630"/>
                  </a:cubicBezTo>
                  <a:cubicBezTo>
                    <a:pt x="9140" y="2517"/>
                    <a:pt x="7087" y="1"/>
                    <a:pt x="4571" y="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1"/>
            <p:cNvSpPr/>
            <p:nvPr/>
          </p:nvSpPr>
          <p:spPr>
            <a:xfrm>
              <a:off x="2838642" y="3408541"/>
              <a:ext cx="172751" cy="127870"/>
            </a:xfrm>
            <a:custGeom>
              <a:rect b="b" l="l" r="r" t="t"/>
              <a:pathLst>
                <a:path extrusionOk="0" h="10197" w="13776">
                  <a:moveTo>
                    <a:pt x="5017" y="0"/>
                  </a:moveTo>
                  <a:cubicBezTo>
                    <a:pt x="4555" y="0"/>
                    <a:pt x="4094" y="37"/>
                    <a:pt x="3643" y="109"/>
                  </a:cubicBezTo>
                  <a:cubicBezTo>
                    <a:pt x="3643" y="109"/>
                    <a:pt x="66" y="771"/>
                    <a:pt x="0" y="3818"/>
                  </a:cubicBezTo>
                  <a:lnTo>
                    <a:pt x="3312" y="4944"/>
                  </a:lnTo>
                  <a:cubicBezTo>
                    <a:pt x="3312" y="4944"/>
                    <a:pt x="2782" y="7460"/>
                    <a:pt x="4703" y="8123"/>
                  </a:cubicBezTo>
                  <a:cubicBezTo>
                    <a:pt x="4703" y="8123"/>
                    <a:pt x="5177" y="10197"/>
                    <a:pt x="8087" y="10197"/>
                  </a:cubicBezTo>
                  <a:cubicBezTo>
                    <a:pt x="8253" y="10197"/>
                    <a:pt x="8427" y="10190"/>
                    <a:pt x="8610" y="10176"/>
                  </a:cubicBezTo>
                  <a:cubicBezTo>
                    <a:pt x="8610" y="10176"/>
                    <a:pt x="13776" y="3553"/>
                    <a:pt x="7484" y="374"/>
                  </a:cubicBezTo>
                  <a:cubicBezTo>
                    <a:pt x="6677" y="119"/>
                    <a:pt x="5843" y="0"/>
                    <a:pt x="50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1"/>
            <p:cNvSpPr/>
            <p:nvPr/>
          </p:nvSpPr>
          <p:spPr>
            <a:xfrm>
              <a:off x="2993110" y="3578495"/>
              <a:ext cx="63139" cy="192690"/>
            </a:xfrm>
            <a:custGeom>
              <a:rect b="b" l="l" r="r" t="t"/>
              <a:pathLst>
                <a:path extrusionOk="0" h="15366" w="5035">
                  <a:moveTo>
                    <a:pt x="2451" y="0"/>
                  </a:moveTo>
                  <a:lnTo>
                    <a:pt x="1" y="15366"/>
                  </a:lnTo>
                  <a:cubicBezTo>
                    <a:pt x="1590" y="14571"/>
                    <a:pt x="3114" y="13577"/>
                    <a:pt x="4504" y="12385"/>
                  </a:cubicBezTo>
                  <a:cubicBezTo>
                    <a:pt x="5034" y="8147"/>
                    <a:pt x="2451" y="0"/>
                    <a:pt x="24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1"/>
            <p:cNvSpPr/>
            <p:nvPr/>
          </p:nvSpPr>
          <p:spPr>
            <a:xfrm>
              <a:off x="2820371" y="3539233"/>
              <a:ext cx="203487" cy="355145"/>
            </a:xfrm>
            <a:custGeom>
              <a:rect b="b" l="l" r="r" t="t"/>
              <a:pathLst>
                <a:path extrusionOk="0" h="28321" w="16227">
                  <a:moveTo>
                    <a:pt x="9351" y="0"/>
                  </a:moveTo>
                  <a:cubicBezTo>
                    <a:pt x="7439" y="0"/>
                    <a:pt x="5598" y="586"/>
                    <a:pt x="3974" y="1608"/>
                  </a:cubicBezTo>
                  <a:cubicBezTo>
                    <a:pt x="3841" y="1939"/>
                    <a:pt x="3577" y="2270"/>
                    <a:pt x="3245" y="2469"/>
                  </a:cubicBezTo>
                  <a:cubicBezTo>
                    <a:pt x="2782" y="2800"/>
                    <a:pt x="464" y="4257"/>
                    <a:pt x="464" y="4257"/>
                  </a:cubicBezTo>
                  <a:cubicBezTo>
                    <a:pt x="464" y="4257"/>
                    <a:pt x="1325" y="19026"/>
                    <a:pt x="0" y="26378"/>
                  </a:cubicBezTo>
                  <a:cubicBezTo>
                    <a:pt x="0" y="26378"/>
                    <a:pt x="2502" y="28321"/>
                    <a:pt x="6760" y="28321"/>
                  </a:cubicBezTo>
                  <a:cubicBezTo>
                    <a:pt x="8890" y="28321"/>
                    <a:pt x="11458" y="27835"/>
                    <a:pt x="14372" y="26378"/>
                  </a:cubicBezTo>
                  <a:cubicBezTo>
                    <a:pt x="14372" y="26378"/>
                    <a:pt x="15630" y="7767"/>
                    <a:pt x="16226" y="3131"/>
                  </a:cubicBezTo>
                  <a:cubicBezTo>
                    <a:pt x="16226" y="3131"/>
                    <a:pt x="14769" y="1343"/>
                    <a:pt x="9935" y="19"/>
                  </a:cubicBezTo>
                  <a:cubicBezTo>
                    <a:pt x="9739" y="6"/>
                    <a:pt x="9545" y="0"/>
                    <a:pt x="9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1"/>
            <p:cNvSpPr/>
            <p:nvPr/>
          </p:nvSpPr>
          <p:spPr>
            <a:xfrm>
              <a:off x="2896777" y="3738782"/>
              <a:ext cx="263277" cy="305650"/>
            </a:xfrm>
            <a:custGeom>
              <a:rect b="b" l="l" r="r" t="t"/>
              <a:pathLst>
                <a:path extrusionOk="0" h="24374" w="20995">
                  <a:moveTo>
                    <a:pt x="20995" y="1"/>
                  </a:moveTo>
                  <a:lnTo>
                    <a:pt x="5299" y="9074"/>
                  </a:lnTo>
                  <a:lnTo>
                    <a:pt x="0" y="24373"/>
                  </a:lnTo>
                  <a:lnTo>
                    <a:pt x="15697" y="15300"/>
                  </a:lnTo>
                  <a:lnTo>
                    <a:pt x="209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1"/>
            <p:cNvSpPr/>
            <p:nvPr/>
          </p:nvSpPr>
          <p:spPr>
            <a:xfrm>
              <a:off x="2940793" y="3726329"/>
              <a:ext cx="219262" cy="126253"/>
            </a:xfrm>
            <a:custGeom>
              <a:rect b="b" l="l" r="r" t="t"/>
              <a:pathLst>
                <a:path extrusionOk="0" h="10068" w="17485">
                  <a:moveTo>
                    <a:pt x="15763" y="0"/>
                  </a:moveTo>
                  <a:lnTo>
                    <a:pt x="0" y="9074"/>
                  </a:lnTo>
                  <a:lnTo>
                    <a:pt x="1789" y="10067"/>
                  </a:lnTo>
                  <a:lnTo>
                    <a:pt x="17485" y="994"/>
                  </a:lnTo>
                  <a:lnTo>
                    <a:pt x="15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1"/>
            <p:cNvSpPr/>
            <p:nvPr/>
          </p:nvSpPr>
          <p:spPr>
            <a:xfrm>
              <a:off x="2874356" y="3840105"/>
              <a:ext cx="88871" cy="204327"/>
            </a:xfrm>
            <a:custGeom>
              <a:rect b="b" l="l" r="r" t="t"/>
              <a:pathLst>
                <a:path extrusionOk="0" h="16294" w="7087">
                  <a:moveTo>
                    <a:pt x="5298" y="1"/>
                  </a:moveTo>
                  <a:lnTo>
                    <a:pt x="0" y="15300"/>
                  </a:lnTo>
                  <a:lnTo>
                    <a:pt x="1788" y="16293"/>
                  </a:lnTo>
                  <a:lnTo>
                    <a:pt x="7087" y="994"/>
                  </a:lnTo>
                  <a:lnTo>
                    <a:pt x="52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1"/>
            <p:cNvSpPr/>
            <p:nvPr/>
          </p:nvSpPr>
          <p:spPr>
            <a:xfrm>
              <a:off x="2580644" y="3450788"/>
              <a:ext cx="74463" cy="92834"/>
            </a:xfrm>
            <a:custGeom>
              <a:rect b="b" l="l" r="r" t="t"/>
              <a:pathLst>
                <a:path extrusionOk="0" h="7403" w="5938">
                  <a:moveTo>
                    <a:pt x="1963" y="1"/>
                  </a:moveTo>
                  <a:cubicBezTo>
                    <a:pt x="1361" y="1"/>
                    <a:pt x="1" y="1918"/>
                    <a:pt x="176" y="2965"/>
                  </a:cubicBezTo>
                  <a:cubicBezTo>
                    <a:pt x="374" y="4158"/>
                    <a:pt x="970" y="5217"/>
                    <a:pt x="1831" y="6012"/>
                  </a:cubicBezTo>
                  <a:cubicBezTo>
                    <a:pt x="2759" y="6807"/>
                    <a:pt x="3818" y="7005"/>
                    <a:pt x="4149" y="7403"/>
                  </a:cubicBezTo>
                  <a:lnTo>
                    <a:pt x="5938" y="5615"/>
                  </a:lnTo>
                  <a:cubicBezTo>
                    <a:pt x="5938" y="5615"/>
                    <a:pt x="5805" y="4422"/>
                    <a:pt x="5673" y="4025"/>
                  </a:cubicBezTo>
                  <a:cubicBezTo>
                    <a:pt x="5606" y="3164"/>
                    <a:pt x="5341" y="2303"/>
                    <a:pt x="4944" y="1508"/>
                  </a:cubicBezTo>
                  <a:cubicBezTo>
                    <a:pt x="4883" y="1438"/>
                    <a:pt x="4832" y="1407"/>
                    <a:pt x="4788" y="1407"/>
                  </a:cubicBezTo>
                  <a:cubicBezTo>
                    <a:pt x="4544" y="1407"/>
                    <a:pt x="4527" y="2354"/>
                    <a:pt x="4414" y="2634"/>
                  </a:cubicBezTo>
                  <a:cubicBezTo>
                    <a:pt x="4336" y="2829"/>
                    <a:pt x="4120" y="3002"/>
                    <a:pt x="3874" y="3002"/>
                  </a:cubicBezTo>
                  <a:cubicBezTo>
                    <a:pt x="3703" y="3002"/>
                    <a:pt x="3518" y="2918"/>
                    <a:pt x="3355" y="2700"/>
                  </a:cubicBezTo>
                  <a:cubicBezTo>
                    <a:pt x="2891" y="1839"/>
                    <a:pt x="2494" y="978"/>
                    <a:pt x="2162" y="118"/>
                  </a:cubicBezTo>
                  <a:cubicBezTo>
                    <a:pt x="2114" y="37"/>
                    <a:pt x="2046" y="1"/>
                    <a:pt x="1963" y="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1"/>
            <p:cNvSpPr/>
            <p:nvPr/>
          </p:nvSpPr>
          <p:spPr>
            <a:xfrm>
              <a:off x="2618552" y="3504572"/>
              <a:ext cx="286539" cy="155320"/>
            </a:xfrm>
            <a:custGeom>
              <a:rect b="b" l="l" r="r" t="t"/>
              <a:pathLst>
                <a:path extrusionOk="0" h="12386" w="22850">
                  <a:moveTo>
                    <a:pt x="2981" y="1"/>
                  </a:moveTo>
                  <a:cubicBezTo>
                    <a:pt x="2981" y="1"/>
                    <a:pt x="464" y="729"/>
                    <a:pt x="0" y="2849"/>
                  </a:cubicBezTo>
                  <a:lnTo>
                    <a:pt x="8412" y="12386"/>
                  </a:lnTo>
                  <a:lnTo>
                    <a:pt x="19273" y="11525"/>
                  </a:lnTo>
                  <a:cubicBezTo>
                    <a:pt x="19273" y="11525"/>
                    <a:pt x="22850" y="7419"/>
                    <a:pt x="20068" y="4372"/>
                  </a:cubicBezTo>
                  <a:lnTo>
                    <a:pt x="20068" y="4372"/>
                  </a:lnTo>
                  <a:lnTo>
                    <a:pt x="9935" y="7154"/>
                  </a:lnTo>
                  <a:lnTo>
                    <a:pt x="29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1"/>
            <p:cNvSpPr/>
            <p:nvPr/>
          </p:nvSpPr>
          <p:spPr>
            <a:xfrm>
              <a:off x="1943248" y="3017895"/>
              <a:ext cx="97273" cy="82739"/>
            </a:xfrm>
            <a:custGeom>
              <a:rect b="b" l="l" r="r" t="t"/>
              <a:pathLst>
                <a:path extrusionOk="0" h="6598" w="7757">
                  <a:moveTo>
                    <a:pt x="5704" y="0"/>
                  </a:moveTo>
                  <a:cubicBezTo>
                    <a:pt x="5704" y="0"/>
                    <a:pt x="4379" y="199"/>
                    <a:pt x="3915" y="265"/>
                  </a:cubicBezTo>
                  <a:cubicBezTo>
                    <a:pt x="3518" y="398"/>
                    <a:pt x="1796" y="663"/>
                    <a:pt x="1266" y="1126"/>
                  </a:cubicBezTo>
                  <a:cubicBezTo>
                    <a:pt x="670" y="1590"/>
                    <a:pt x="2061" y="1590"/>
                    <a:pt x="2458" y="1722"/>
                  </a:cubicBezTo>
                  <a:cubicBezTo>
                    <a:pt x="2856" y="1789"/>
                    <a:pt x="1929" y="2186"/>
                    <a:pt x="1399" y="2650"/>
                  </a:cubicBezTo>
                  <a:cubicBezTo>
                    <a:pt x="736" y="3113"/>
                    <a:pt x="339" y="3842"/>
                    <a:pt x="207" y="4637"/>
                  </a:cubicBezTo>
                  <a:cubicBezTo>
                    <a:pt x="0" y="5256"/>
                    <a:pt x="1602" y="6598"/>
                    <a:pt x="2633" y="6598"/>
                  </a:cubicBezTo>
                  <a:cubicBezTo>
                    <a:pt x="2926" y="6598"/>
                    <a:pt x="3173" y="6490"/>
                    <a:pt x="3319" y="6226"/>
                  </a:cubicBezTo>
                  <a:cubicBezTo>
                    <a:pt x="3651" y="5365"/>
                    <a:pt x="4313" y="4703"/>
                    <a:pt x="5174" y="4438"/>
                  </a:cubicBezTo>
                  <a:cubicBezTo>
                    <a:pt x="6101" y="3842"/>
                    <a:pt x="7028" y="3180"/>
                    <a:pt x="7757" y="2385"/>
                  </a:cubicBezTo>
                  <a:lnTo>
                    <a:pt x="5704" y="0"/>
                  </a:ln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1"/>
            <p:cNvSpPr/>
            <p:nvPr/>
          </p:nvSpPr>
          <p:spPr>
            <a:xfrm>
              <a:off x="1998989" y="2781202"/>
              <a:ext cx="210960" cy="280720"/>
            </a:xfrm>
            <a:custGeom>
              <a:rect b="b" l="l" r="r" t="t"/>
              <a:pathLst>
                <a:path extrusionOk="0" h="22386" w="16823">
                  <a:moveTo>
                    <a:pt x="16823" y="0"/>
                  </a:moveTo>
                  <a:lnTo>
                    <a:pt x="9802" y="12716"/>
                  </a:lnTo>
                  <a:lnTo>
                    <a:pt x="0" y="18743"/>
                  </a:lnTo>
                  <a:lnTo>
                    <a:pt x="2385" y="22386"/>
                  </a:lnTo>
                  <a:lnTo>
                    <a:pt x="13577" y="16160"/>
                  </a:lnTo>
                  <a:lnTo>
                    <a:pt x="15697" y="13180"/>
                  </a:lnTo>
                  <a:cubicBezTo>
                    <a:pt x="15630" y="11259"/>
                    <a:pt x="15630" y="9405"/>
                    <a:pt x="15829" y="7550"/>
                  </a:cubicBezTo>
                  <a:cubicBezTo>
                    <a:pt x="16491" y="3113"/>
                    <a:pt x="16823" y="0"/>
                    <a:pt x="168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1"/>
            <p:cNvSpPr/>
            <p:nvPr/>
          </p:nvSpPr>
          <p:spPr>
            <a:xfrm>
              <a:off x="2167614" y="2883065"/>
              <a:ext cx="97975" cy="76707"/>
            </a:xfrm>
            <a:custGeom>
              <a:rect b="b" l="l" r="r" t="t"/>
              <a:pathLst>
                <a:path extrusionOk="0" h="6117" w="7813">
                  <a:moveTo>
                    <a:pt x="4289" y="0"/>
                  </a:moveTo>
                  <a:cubicBezTo>
                    <a:pt x="3830" y="0"/>
                    <a:pt x="4512" y="982"/>
                    <a:pt x="4634" y="1348"/>
                  </a:cubicBezTo>
                  <a:cubicBezTo>
                    <a:pt x="4651" y="1451"/>
                    <a:pt x="4610" y="1492"/>
                    <a:pt x="4527" y="1492"/>
                  </a:cubicBezTo>
                  <a:cubicBezTo>
                    <a:pt x="4291" y="1492"/>
                    <a:pt x="3716" y="1164"/>
                    <a:pt x="3177" y="1017"/>
                  </a:cubicBezTo>
                  <a:cubicBezTo>
                    <a:pt x="2833" y="892"/>
                    <a:pt x="2474" y="826"/>
                    <a:pt x="2115" y="826"/>
                  </a:cubicBezTo>
                  <a:cubicBezTo>
                    <a:pt x="1713" y="826"/>
                    <a:pt x="1310" y="908"/>
                    <a:pt x="925" y="1083"/>
                  </a:cubicBezTo>
                  <a:cubicBezTo>
                    <a:pt x="81" y="1408"/>
                    <a:pt x="1" y="4597"/>
                    <a:pt x="1246" y="4597"/>
                  </a:cubicBezTo>
                  <a:cubicBezTo>
                    <a:pt x="1271" y="4597"/>
                    <a:pt x="1297" y="4596"/>
                    <a:pt x="1322" y="4593"/>
                  </a:cubicBezTo>
                  <a:cubicBezTo>
                    <a:pt x="1559" y="4542"/>
                    <a:pt x="1796" y="4518"/>
                    <a:pt x="2030" y="4518"/>
                  </a:cubicBezTo>
                  <a:cubicBezTo>
                    <a:pt x="2710" y="4518"/>
                    <a:pt x="3363" y="4728"/>
                    <a:pt x="3905" y="5123"/>
                  </a:cubicBezTo>
                  <a:cubicBezTo>
                    <a:pt x="4899" y="5587"/>
                    <a:pt x="5959" y="5918"/>
                    <a:pt x="7018" y="6116"/>
                  </a:cubicBezTo>
                  <a:lnTo>
                    <a:pt x="7813" y="3136"/>
                  </a:lnTo>
                  <a:cubicBezTo>
                    <a:pt x="7813" y="3136"/>
                    <a:pt x="6952" y="2076"/>
                    <a:pt x="6621" y="1812"/>
                  </a:cubicBezTo>
                  <a:cubicBezTo>
                    <a:pt x="6223" y="1480"/>
                    <a:pt x="5098" y="222"/>
                    <a:pt x="4435" y="23"/>
                  </a:cubicBezTo>
                  <a:cubicBezTo>
                    <a:pt x="4377" y="7"/>
                    <a:pt x="4328" y="0"/>
                    <a:pt x="4289" y="0"/>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1"/>
            <p:cNvSpPr/>
            <p:nvPr/>
          </p:nvSpPr>
          <p:spPr>
            <a:xfrm>
              <a:off x="2246478" y="2798633"/>
              <a:ext cx="180237" cy="197455"/>
            </a:xfrm>
            <a:custGeom>
              <a:rect b="b" l="l" r="r" t="t"/>
              <a:pathLst>
                <a:path extrusionOk="0" h="15746" w="14373">
                  <a:moveTo>
                    <a:pt x="11392" y="1"/>
                  </a:moveTo>
                  <a:cubicBezTo>
                    <a:pt x="8942" y="928"/>
                    <a:pt x="9140" y="4637"/>
                    <a:pt x="9140" y="4637"/>
                  </a:cubicBezTo>
                  <a:lnTo>
                    <a:pt x="8147" y="10664"/>
                  </a:lnTo>
                  <a:lnTo>
                    <a:pt x="862" y="9008"/>
                  </a:lnTo>
                  <a:lnTo>
                    <a:pt x="1" y="12916"/>
                  </a:lnTo>
                  <a:lnTo>
                    <a:pt x="9538" y="15697"/>
                  </a:lnTo>
                  <a:cubicBezTo>
                    <a:pt x="9692" y="15730"/>
                    <a:pt x="9845" y="15745"/>
                    <a:pt x="9995" y="15745"/>
                  </a:cubicBezTo>
                  <a:cubicBezTo>
                    <a:pt x="11073" y="15745"/>
                    <a:pt x="12013" y="14947"/>
                    <a:pt x="12187" y="13843"/>
                  </a:cubicBezTo>
                  <a:lnTo>
                    <a:pt x="14372" y="4968"/>
                  </a:lnTo>
                  <a:cubicBezTo>
                    <a:pt x="14108" y="663"/>
                    <a:pt x="11392" y="1"/>
                    <a:pt x="1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1"/>
            <p:cNvSpPr/>
            <p:nvPr/>
          </p:nvSpPr>
          <p:spPr>
            <a:xfrm>
              <a:off x="1372779" y="3105925"/>
              <a:ext cx="78801" cy="96897"/>
            </a:xfrm>
            <a:custGeom>
              <a:rect b="b" l="l" r="r" t="t"/>
              <a:pathLst>
                <a:path extrusionOk="0" h="7727" w="6284">
                  <a:moveTo>
                    <a:pt x="3179" y="1"/>
                  </a:moveTo>
                  <a:lnTo>
                    <a:pt x="398" y="398"/>
                  </a:lnTo>
                  <a:cubicBezTo>
                    <a:pt x="530" y="928"/>
                    <a:pt x="0" y="2054"/>
                    <a:pt x="133" y="3445"/>
                  </a:cubicBezTo>
                  <a:cubicBezTo>
                    <a:pt x="199" y="4769"/>
                    <a:pt x="729" y="6028"/>
                    <a:pt x="1722" y="6955"/>
                  </a:cubicBezTo>
                  <a:cubicBezTo>
                    <a:pt x="2212" y="7479"/>
                    <a:pt x="3366" y="7727"/>
                    <a:pt x="4297" y="7727"/>
                  </a:cubicBezTo>
                  <a:cubicBezTo>
                    <a:pt x="5131" y="7727"/>
                    <a:pt x="5786" y="7529"/>
                    <a:pt x="5630" y="7154"/>
                  </a:cubicBezTo>
                  <a:cubicBezTo>
                    <a:pt x="5034" y="6226"/>
                    <a:pt x="4570" y="5299"/>
                    <a:pt x="4107" y="4306"/>
                  </a:cubicBezTo>
                  <a:cubicBezTo>
                    <a:pt x="3937" y="3682"/>
                    <a:pt x="4300" y="3350"/>
                    <a:pt x="4657" y="3350"/>
                  </a:cubicBezTo>
                  <a:cubicBezTo>
                    <a:pt x="4718" y="3350"/>
                    <a:pt x="4778" y="3359"/>
                    <a:pt x="4835" y="3379"/>
                  </a:cubicBezTo>
                  <a:cubicBezTo>
                    <a:pt x="5117" y="3472"/>
                    <a:pt x="5798" y="3933"/>
                    <a:pt x="6100" y="3933"/>
                  </a:cubicBezTo>
                  <a:cubicBezTo>
                    <a:pt x="6224" y="3933"/>
                    <a:pt x="6284" y="3855"/>
                    <a:pt x="6226" y="3643"/>
                  </a:cubicBezTo>
                  <a:cubicBezTo>
                    <a:pt x="6027" y="2915"/>
                    <a:pt x="4769" y="1657"/>
                    <a:pt x="4438" y="1325"/>
                  </a:cubicBezTo>
                  <a:cubicBezTo>
                    <a:pt x="4173" y="928"/>
                    <a:pt x="3179" y="1"/>
                    <a:pt x="3179" y="1"/>
                  </a:cubicBezTo>
                  <a:close/>
                </a:path>
              </a:pathLst>
            </a:custGeom>
            <a:solidFill>
              <a:srgbClr val="F4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1"/>
            <p:cNvSpPr/>
            <p:nvPr/>
          </p:nvSpPr>
          <p:spPr>
            <a:xfrm>
              <a:off x="1364477" y="3095129"/>
              <a:ext cx="63126" cy="37394"/>
            </a:xfrm>
            <a:custGeom>
              <a:rect b="b" l="l" r="r" t="t"/>
              <a:pathLst>
                <a:path extrusionOk="0" h="2982" w="5034">
                  <a:moveTo>
                    <a:pt x="4636" y="1"/>
                  </a:moveTo>
                  <a:lnTo>
                    <a:pt x="0" y="1259"/>
                  </a:lnTo>
                  <a:lnTo>
                    <a:pt x="464" y="2981"/>
                  </a:lnTo>
                  <a:lnTo>
                    <a:pt x="5033" y="1524"/>
                  </a:lnTo>
                  <a:lnTo>
                    <a:pt x="46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1"/>
            <p:cNvSpPr/>
            <p:nvPr/>
          </p:nvSpPr>
          <p:spPr>
            <a:xfrm>
              <a:off x="1321289" y="2752962"/>
              <a:ext cx="103819" cy="364613"/>
            </a:xfrm>
            <a:custGeom>
              <a:rect b="b" l="l" r="r" t="t"/>
              <a:pathLst>
                <a:path extrusionOk="0" h="29076" w="8279">
                  <a:moveTo>
                    <a:pt x="3245" y="0"/>
                  </a:moveTo>
                  <a:cubicBezTo>
                    <a:pt x="1126" y="994"/>
                    <a:pt x="795" y="3974"/>
                    <a:pt x="795" y="3974"/>
                  </a:cubicBezTo>
                  <a:cubicBezTo>
                    <a:pt x="795" y="3974"/>
                    <a:pt x="0" y="15101"/>
                    <a:pt x="0" y="15564"/>
                  </a:cubicBezTo>
                  <a:cubicBezTo>
                    <a:pt x="0" y="15962"/>
                    <a:pt x="3378" y="29075"/>
                    <a:pt x="3378" y="29075"/>
                  </a:cubicBezTo>
                  <a:lnTo>
                    <a:pt x="8279" y="27750"/>
                  </a:lnTo>
                  <a:lnTo>
                    <a:pt x="5630" y="14902"/>
                  </a:lnTo>
                  <a:cubicBezTo>
                    <a:pt x="5630" y="14902"/>
                    <a:pt x="5563" y="11193"/>
                    <a:pt x="6027" y="5762"/>
                  </a:cubicBezTo>
                  <a:cubicBezTo>
                    <a:pt x="6491" y="265"/>
                    <a:pt x="3245" y="0"/>
                    <a:pt x="32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1"/>
            <p:cNvSpPr/>
            <p:nvPr/>
          </p:nvSpPr>
          <p:spPr>
            <a:xfrm>
              <a:off x="1733216" y="2985504"/>
              <a:ext cx="99969" cy="84306"/>
            </a:xfrm>
            <a:custGeom>
              <a:rect b="b" l="l" r="r" t="t"/>
              <a:pathLst>
                <a:path extrusionOk="0" h="6723" w="7972">
                  <a:moveTo>
                    <a:pt x="2120" y="1"/>
                  </a:moveTo>
                  <a:lnTo>
                    <a:pt x="1" y="2385"/>
                  </a:lnTo>
                  <a:cubicBezTo>
                    <a:pt x="796" y="3180"/>
                    <a:pt x="1657" y="3908"/>
                    <a:pt x="2650" y="4438"/>
                  </a:cubicBezTo>
                  <a:cubicBezTo>
                    <a:pt x="3511" y="4769"/>
                    <a:pt x="4240" y="5498"/>
                    <a:pt x="4571" y="6359"/>
                  </a:cubicBezTo>
                  <a:cubicBezTo>
                    <a:pt x="4728" y="6616"/>
                    <a:pt x="4978" y="6722"/>
                    <a:pt x="5272" y="6722"/>
                  </a:cubicBezTo>
                  <a:cubicBezTo>
                    <a:pt x="6337" y="6722"/>
                    <a:pt x="7972" y="5326"/>
                    <a:pt x="7816" y="4703"/>
                  </a:cubicBezTo>
                  <a:cubicBezTo>
                    <a:pt x="7683" y="3908"/>
                    <a:pt x="7220" y="3180"/>
                    <a:pt x="6558" y="2716"/>
                  </a:cubicBezTo>
                  <a:cubicBezTo>
                    <a:pt x="5962" y="2186"/>
                    <a:pt x="5034" y="1789"/>
                    <a:pt x="5498" y="1656"/>
                  </a:cubicBezTo>
                  <a:cubicBezTo>
                    <a:pt x="5895" y="1524"/>
                    <a:pt x="7286" y="1524"/>
                    <a:pt x="6756" y="1060"/>
                  </a:cubicBezTo>
                  <a:cubicBezTo>
                    <a:pt x="6160" y="597"/>
                    <a:pt x="4372" y="332"/>
                    <a:pt x="3908" y="265"/>
                  </a:cubicBezTo>
                  <a:cubicBezTo>
                    <a:pt x="3511" y="133"/>
                    <a:pt x="2120" y="1"/>
                    <a:pt x="2120" y="1"/>
                  </a:cubicBezTo>
                  <a:close/>
                </a:path>
              </a:pathLst>
            </a:custGeom>
            <a:solidFill>
              <a:srgbClr val="F4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1"/>
            <p:cNvSpPr/>
            <p:nvPr/>
          </p:nvSpPr>
          <p:spPr>
            <a:xfrm>
              <a:off x="1729065" y="2975535"/>
              <a:ext cx="44028" cy="52342"/>
            </a:xfrm>
            <a:custGeom>
              <a:rect b="b" l="l" r="r" t="t"/>
              <a:pathLst>
                <a:path extrusionOk="0" h="4174" w="3511">
                  <a:moveTo>
                    <a:pt x="2385" y="1"/>
                  </a:moveTo>
                  <a:lnTo>
                    <a:pt x="1" y="3511"/>
                  </a:lnTo>
                  <a:lnTo>
                    <a:pt x="1193" y="4173"/>
                  </a:lnTo>
                  <a:cubicBezTo>
                    <a:pt x="2054" y="3114"/>
                    <a:pt x="2782" y="1921"/>
                    <a:pt x="3511" y="729"/>
                  </a:cubicBezTo>
                  <a:lnTo>
                    <a:pt x="23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1"/>
            <p:cNvSpPr/>
            <p:nvPr/>
          </p:nvSpPr>
          <p:spPr>
            <a:xfrm>
              <a:off x="1546357" y="2734691"/>
              <a:ext cx="216779" cy="289034"/>
            </a:xfrm>
            <a:custGeom>
              <a:rect b="b" l="l" r="r" t="t"/>
              <a:pathLst>
                <a:path extrusionOk="0" h="23049" w="17287">
                  <a:moveTo>
                    <a:pt x="0" y="0"/>
                  </a:moveTo>
                  <a:lnTo>
                    <a:pt x="0" y="0"/>
                  </a:lnTo>
                  <a:cubicBezTo>
                    <a:pt x="927" y="2252"/>
                    <a:pt x="1524" y="4570"/>
                    <a:pt x="1788" y="6954"/>
                  </a:cubicBezTo>
                  <a:cubicBezTo>
                    <a:pt x="1987" y="9471"/>
                    <a:pt x="1987" y="11988"/>
                    <a:pt x="1855" y="14505"/>
                  </a:cubicBezTo>
                  <a:lnTo>
                    <a:pt x="3312" y="16690"/>
                  </a:lnTo>
                  <a:lnTo>
                    <a:pt x="14902" y="23048"/>
                  </a:lnTo>
                  <a:lnTo>
                    <a:pt x="17286" y="19273"/>
                  </a:lnTo>
                  <a:lnTo>
                    <a:pt x="7219" y="1311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1"/>
            <p:cNvSpPr/>
            <p:nvPr/>
          </p:nvSpPr>
          <p:spPr>
            <a:xfrm>
              <a:off x="1671757" y="3200602"/>
              <a:ext cx="139545" cy="44040"/>
            </a:xfrm>
            <a:custGeom>
              <a:rect b="b" l="l" r="r" t="t"/>
              <a:pathLst>
                <a:path extrusionOk="0" h="3512" w="11128">
                  <a:moveTo>
                    <a:pt x="5564" y="1"/>
                  </a:moveTo>
                  <a:cubicBezTo>
                    <a:pt x="2518" y="1"/>
                    <a:pt x="1" y="1326"/>
                    <a:pt x="1" y="2915"/>
                  </a:cubicBezTo>
                  <a:cubicBezTo>
                    <a:pt x="1" y="3114"/>
                    <a:pt x="67" y="3379"/>
                    <a:pt x="133" y="3511"/>
                  </a:cubicBezTo>
                  <a:cubicBezTo>
                    <a:pt x="663" y="2187"/>
                    <a:pt x="2915" y="1193"/>
                    <a:pt x="5564" y="1193"/>
                  </a:cubicBezTo>
                  <a:cubicBezTo>
                    <a:pt x="8280" y="1193"/>
                    <a:pt x="10465" y="2187"/>
                    <a:pt x="10995" y="3511"/>
                  </a:cubicBezTo>
                  <a:cubicBezTo>
                    <a:pt x="11061" y="3379"/>
                    <a:pt x="11127" y="3114"/>
                    <a:pt x="11127" y="2915"/>
                  </a:cubicBezTo>
                  <a:cubicBezTo>
                    <a:pt x="11127" y="1326"/>
                    <a:pt x="8611" y="1"/>
                    <a:pt x="5564" y="1"/>
                  </a:cubicBezTo>
                  <a:close/>
                </a:path>
              </a:pathLst>
            </a:custGeom>
            <a:solidFill>
              <a:srgbClr val="3D2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1"/>
            <p:cNvSpPr/>
            <p:nvPr/>
          </p:nvSpPr>
          <p:spPr>
            <a:xfrm>
              <a:off x="1672597" y="3207249"/>
              <a:ext cx="138705" cy="72268"/>
            </a:xfrm>
            <a:custGeom>
              <a:rect b="b" l="l" r="r" t="t"/>
              <a:pathLst>
                <a:path extrusionOk="0" h="5763" w="11061">
                  <a:moveTo>
                    <a:pt x="5497" y="1"/>
                  </a:moveTo>
                  <a:cubicBezTo>
                    <a:pt x="2451" y="1"/>
                    <a:pt x="0" y="1325"/>
                    <a:pt x="0" y="2849"/>
                  </a:cubicBezTo>
                  <a:cubicBezTo>
                    <a:pt x="0" y="4438"/>
                    <a:pt x="2517" y="5763"/>
                    <a:pt x="5497" y="5763"/>
                  </a:cubicBezTo>
                  <a:cubicBezTo>
                    <a:pt x="8544" y="5763"/>
                    <a:pt x="11060" y="4438"/>
                    <a:pt x="11060" y="2849"/>
                  </a:cubicBezTo>
                  <a:cubicBezTo>
                    <a:pt x="11060" y="1325"/>
                    <a:pt x="8610" y="1"/>
                    <a:pt x="5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1"/>
            <p:cNvSpPr/>
            <p:nvPr/>
          </p:nvSpPr>
          <p:spPr>
            <a:xfrm>
              <a:off x="1747336" y="3208089"/>
              <a:ext cx="63967" cy="69773"/>
            </a:xfrm>
            <a:custGeom>
              <a:rect b="b" l="l" r="r" t="t"/>
              <a:pathLst>
                <a:path extrusionOk="0" h="5564" w="5101">
                  <a:moveTo>
                    <a:pt x="1" y="0"/>
                  </a:moveTo>
                  <a:lnTo>
                    <a:pt x="994" y="5563"/>
                  </a:lnTo>
                  <a:cubicBezTo>
                    <a:pt x="3378" y="5232"/>
                    <a:pt x="5100" y="4172"/>
                    <a:pt x="5100" y="2848"/>
                  </a:cubicBezTo>
                  <a:cubicBezTo>
                    <a:pt x="5100" y="1325"/>
                    <a:pt x="2849" y="6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1"/>
            <p:cNvSpPr/>
            <p:nvPr/>
          </p:nvSpPr>
          <p:spPr>
            <a:xfrm>
              <a:off x="1656810" y="3192301"/>
              <a:ext cx="170268" cy="92207"/>
            </a:xfrm>
            <a:custGeom>
              <a:rect b="b" l="l" r="r" t="t"/>
              <a:pathLst>
                <a:path extrusionOk="0" h="7353" w="13578">
                  <a:moveTo>
                    <a:pt x="6756" y="663"/>
                  </a:moveTo>
                  <a:cubicBezTo>
                    <a:pt x="9869" y="663"/>
                    <a:pt x="12319" y="1988"/>
                    <a:pt x="12319" y="3577"/>
                  </a:cubicBezTo>
                  <a:cubicBezTo>
                    <a:pt x="12319" y="5233"/>
                    <a:pt x="9803" y="6557"/>
                    <a:pt x="6756" y="6557"/>
                  </a:cubicBezTo>
                  <a:cubicBezTo>
                    <a:pt x="3710" y="6557"/>
                    <a:pt x="1259" y="5233"/>
                    <a:pt x="1259" y="3577"/>
                  </a:cubicBezTo>
                  <a:cubicBezTo>
                    <a:pt x="1259" y="1988"/>
                    <a:pt x="3710" y="663"/>
                    <a:pt x="6756" y="663"/>
                  </a:cubicBezTo>
                  <a:close/>
                  <a:moveTo>
                    <a:pt x="6756" y="1"/>
                  </a:moveTo>
                  <a:cubicBezTo>
                    <a:pt x="3047" y="1"/>
                    <a:pt x="1" y="1656"/>
                    <a:pt x="1" y="3710"/>
                  </a:cubicBezTo>
                  <a:cubicBezTo>
                    <a:pt x="1" y="5696"/>
                    <a:pt x="3047" y="7352"/>
                    <a:pt x="6756" y="7352"/>
                  </a:cubicBezTo>
                  <a:cubicBezTo>
                    <a:pt x="10531" y="7352"/>
                    <a:pt x="13578" y="5696"/>
                    <a:pt x="13578" y="3710"/>
                  </a:cubicBezTo>
                  <a:cubicBezTo>
                    <a:pt x="13578" y="1656"/>
                    <a:pt x="10597" y="1"/>
                    <a:pt x="67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1"/>
            <p:cNvSpPr/>
            <p:nvPr/>
          </p:nvSpPr>
          <p:spPr>
            <a:xfrm>
              <a:off x="1656810" y="3238812"/>
              <a:ext cx="170268" cy="64794"/>
            </a:xfrm>
            <a:custGeom>
              <a:rect b="b" l="l" r="r" t="t"/>
              <a:pathLst>
                <a:path extrusionOk="0" h="5167" w="13578">
                  <a:moveTo>
                    <a:pt x="1" y="1"/>
                  </a:moveTo>
                  <a:lnTo>
                    <a:pt x="1" y="1458"/>
                  </a:lnTo>
                  <a:cubicBezTo>
                    <a:pt x="1" y="3511"/>
                    <a:pt x="3047" y="5166"/>
                    <a:pt x="6756" y="5166"/>
                  </a:cubicBezTo>
                  <a:cubicBezTo>
                    <a:pt x="10531" y="5166"/>
                    <a:pt x="13578" y="3511"/>
                    <a:pt x="13578" y="1458"/>
                  </a:cubicBezTo>
                  <a:lnTo>
                    <a:pt x="13578" y="1"/>
                  </a:lnTo>
                  <a:cubicBezTo>
                    <a:pt x="13578" y="1987"/>
                    <a:pt x="10597" y="3643"/>
                    <a:pt x="6756" y="3643"/>
                  </a:cubicBezTo>
                  <a:cubicBezTo>
                    <a:pt x="3047" y="3643"/>
                    <a:pt x="1" y="1987"/>
                    <a:pt x="1" y="1"/>
                  </a:cubicBezTo>
                  <a:close/>
                </a:path>
              </a:pathLst>
            </a:custGeom>
            <a:solidFill>
              <a:srgbClr val="3D2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1"/>
            <p:cNvSpPr/>
            <p:nvPr/>
          </p:nvSpPr>
          <p:spPr>
            <a:xfrm>
              <a:off x="1549680" y="3267880"/>
              <a:ext cx="132886" cy="89711"/>
            </a:xfrm>
            <a:custGeom>
              <a:rect b="b" l="l" r="r" t="t"/>
              <a:pathLst>
                <a:path extrusionOk="0" h="7154" w="10597">
                  <a:moveTo>
                    <a:pt x="81" y="5517"/>
                  </a:moveTo>
                  <a:lnTo>
                    <a:pt x="81" y="5517"/>
                  </a:lnTo>
                  <a:cubicBezTo>
                    <a:pt x="52" y="5522"/>
                    <a:pt x="26" y="5538"/>
                    <a:pt x="0" y="5564"/>
                  </a:cubicBezTo>
                  <a:lnTo>
                    <a:pt x="81" y="5517"/>
                  </a:lnTo>
                  <a:close/>
                  <a:moveTo>
                    <a:pt x="9537" y="1"/>
                  </a:moveTo>
                  <a:lnTo>
                    <a:pt x="81" y="5517"/>
                  </a:lnTo>
                  <a:lnTo>
                    <a:pt x="81" y="5517"/>
                  </a:lnTo>
                  <a:cubicBezTo>
                    <a:pt x="90" y="5515"/>
                    <a:pt x="98" y="5514"/>
                    <a:pt x="108" y="5514"/>
                  </a:cubicBezTo>
                  <a:cubicBezTo>
                    <a:pt x="149" y="5514"/>
                    <a:pt x="199" y="5531"/>
                    <a:pt x="265" y="5564"/>
                  </a:cubicBezTo>
                  <a:cubicBezTo>
                    <a:pt x="398" y="5564"/>
                    <a:pt x="530" y="5630"/>
                    <a:pt x="662" y="5763"/>
                  </a:cubicBezTo>
                  <a:cubicBezTo>
                    <a:pt x="927" y="6027"/>
                    <a:pt x="1060" y="6359"/>
                    <a:pt x="1126" y="6690"/>
                  </a:cubicBezTo>
                  <a:cubicBezTo>
                    <a:pt x="1126" y="6861"/>
                    <a:pt x="1077" y="6983"/>
                    <a:pt x="1021" y="7098"/>
                  </a:cubicBezTo>
                  <a:lnTo>
                    <a:pt x="1021" y="7098"/>
                  </a:lnTo>
                  <a:lnTo>
                    <a:pt x="10398" y="1590"/>
                  </a:lnTo>
                  <a:cubicBezTo>
                    <a:pt x="10531" y="1524"/>
                    <a:pt x="10597" y="1325"/>
                    <a:pt x="10597" y="1126"/>
                  </a:cubicBezTo>
                  <a:cubicBezTo>
                    <a:pt x="10531" y="729"/>
                    <a:pt x="10398" y="398"/>
                    <a:pt x="10067" y="199"/>
                  </a:cubicBezTo>
                  <a:cubicBezTo>
                    <a:pt x="10001" y="133"/>
                    <a:pt x="9935" y="67"/>
                    <a:pt x="9802" y="1"/>
                  </a:cubicBezTo>
                  <a:close/>
                  <a:moveTo>
                    <a:pt x="1021" y="7098"/>
                  </a:moveTo>
                  <a:lnTo>
                    <a:pt x="927" y="7153"/>
                  </a:lnTo>
                  <a:lnTo>
                    <a:pt x="994" y="7153"/>
                  </a:lnTo>
                  <a:cubicBezTo>
                    <a:pt x="1003" y="7135"/>
                    <a:pt x="1012" y="7117"/>
                    <a:pt x="1021" y="70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1"/>
            <p:cNvSpPr/>
            <p:nvPr/>
          </p:nvSpPr>
          <p:spPr>
            <a:xfrm>
              <a:off x="1547185" y="3337326"/>
              <a:ext cx="16628" cy="20942"/>
            </a:xfrm>
            <a:custGeom>
              <a:rect b="b" l="l" r="r" t="t"/>
              <a:pathLst>
                <a:path extrusionOk="0" h="1670" w="1326">
                  <a:moveTo>
                    <a:pt x="336" y="1"/>
                  </a:moveTo>
                  <a:cubicBezTo>
                    <a:pt x="127" y="1"/>
                    <a:pt x="0" y="149"/>
                    <a:pt x="0" y="423"/>
                  </a:cubicBezTo>
                  <a:cubicBezTo>
                    <a:pt x="0" y="887"/>
                    <a:pt x="265" y="1350"/>
                    <a:pt x="663" y="1549"/>
                  </a:cubicBezTo>
                  <a:cubicBezTo>
                    <a:pt x="767" y="1632"/>
                    <a:pt x="871" y="1670"/>
                    <a:pt x="964" y="1670"/>
                  </a:cubicBezTo>
                  <a:cubicBezTo>
                    <a:pt x="1169" y="1670"/>
                    <a:pt x="1325" y="1491"/>
                    <a:pt x="1325" y="1218"/>
                  </a:cubicBezTo>
                  <a:cubicBezTo>
                    <a:pt x="1259" y="754"/>
                    <a:pt x="1060" y="357"/>
                    <a:pt x="663" y="92"/>
                  </a:cubicBezTo>
                  <a:cubicBezTo>
                    <a:pt x="540" y="31"/>
                    <a:pt x="429" y="1"/>
                    <a:pt x="3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1"/>
            <p:cNvSpPr/>
            <p:nvPr/>
          </p:nvSpPr>
          <p:spPr>
            <a:xfrm>
              <a:off x="2996997" y="3010421"/>
              <a:ext cx="88319" cy="59615"/>
            </a:xfrm>
            <a:custGeom>
              <a:rect b="b" l="l" r="r" t="t"/>
              <a:pathLst>
                <a:path extrusionOk="0" h="4754" w="7043">
                  <a:moveTo>
                    <a:pt x="3201" y="0"/>
                  </a:moveTo>
                  <a:cubicBezTo>
                    <a:pt x="2539" y="0"/>
                    <a:pt x="3466" y="729"/>
                    <a:pt x="3731" y="1060"/>
                  </a:cubicBezTo>
                  <a:cubicBezTo>
                    <a:pt x="3810" y="1166"/>
                    <a:pt x="3720" y="1198"/>
                    <a:pt x="3541" y="1198"/>
                  </a:cubicBezTo>
                  <a:cubicBezTo>
                    <a:pt x="3273" y="1198"/>
                    <a:pt x="2804" y="1126"/>
                    <a:pt x="2406" y="1126"/>
                  </a:cubicBezTo>
                  <a:cubicBezTo>
                    <a:pt x="1744" y="1126"/>
                    <a:pt x="1015" y="1391"/>
                    <a:pt x="552" y="1855"/>
                  </a:cubicBezTo>
                  <a:cubicBezTo>
                    <a:pt x="0" y="2284"/>
                    <a:pt x="583" y="4754"/>
                    <a:pt x="1565" y="4754"/>
                  </a:cubicBezTo>
                  <a:cubicBezTo>
                    <a:pt x="1644" y="4754"/>
                    <a:pt x="1726" y="4737"/>
                    <a:pt x="1810" y="4703"/>
                  </a:cubicBezTo>
                  <a:cubicBezTo>
                    <a:pt x="2258" y="4418"/>
                    <a:pt x="2731" y="4283"/>
                    <a:pt x="3214" y="4283"/>
                  </a:cubicBezTo>
                  <a:cubicBezTo>
                    <a:pt x="3516" y="4283"/>
                    <a:pt x="3822" y="4336"/>
                    <a:pt x="4128" y="4438"/>
                  </a:cubicBezTo>
                  <a:cubicBezTo>
                    <a:pt x="4625" y="4504"/>
                    <a:pt x="5122" y="4537"/>
                    <a:pt x="5610" y="4537"/>
                  </a:cubicBezTo>
                  <a:cubicBezTo>
                    <a:pt x="6099" y="4537"/>
                    <a:pt x="6579" y="4504"/>
                    <a:pt x="7042" y="4438"/>
                  </a:cubicBezTo>
                  <a:lnTo>
                    <a:pt x="6910" y="1722"/>
                  </a:lnTo>
                  <a:cubicBezTo>
                    <a:pt x="6910" y="1722"/>
                    <a:pt x="5850" y="1126"/>
                    <a:pt x="5519" y="861"/>
                  </a:cubicBezTo>
                  <a:cubicBezTo>
                    <a:pt x="4791" y="464"/>
                    <a:pt x="3996" y="133"/>
                    <a:pt x="3201" y="0"/>
                  </a:cubicBezTo>
                  <a:close/>
                </a:path>
              </a:pathLst>
            </a:custGeom>
            <a:solidFill>
              <a:srgbClr val="F4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1"/>
            <p:cNvSpPr/>
            <p:nvPr/>
          </p:nvSpPr>
          <p:spPr>
            <a:xfrm>
              <a:off x="3076162" y="2978030"/>
              <a:ext cx="243364" cy="98013"/>
            </a:xfrm>
            <a:custGeom>
              <a:rect b="b" l="l" r="r" t="t"/>
              <a:pathLst>
                <a:path extrusionOk="0" h="7816" w="19407">
                  <a:moveTo>
                    <a:pt x="18346" y="0"/>
                  </a:moveTo>
                  <a:lnTo>
                    <a:pt x="9935" y="3113"/>
                  </a:lnTo>
                  <a:lnTo>
                    <a:pt x="1" y="3577"/>
                  </a:lnTo>
                  <a:lnTo>
                    <a:pt x="200" y="7352"/>
                  </a:lnTo>
                  <a:lnTo>
                    <a:pt x="10001" y="7816"/>
                  </a:lnTo>
                  <a:lnTo>
                    <a:pt x="19406" y="5829"/>
                  </a:lnTo>
                  <a:lnTo>
                    <a:pt x="18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1"/>
            <p:cNvSpPr/>
            <p:nvPr/>
          </p:nvSpPr>
          <p:spPr>
            <a:xfrm>
              <a:off x="3218190" y="3752902"/>
              <a:ext cx="137037" cy="71491"/>
            </a:xfrm>
            <a:custGeom>
              <a:rect b="b" l="l" r="r" t="t"/>
              <a:pathLst>
                <a:path extrusionOk="0" h="5701" w="10928">
                  <a:moveTo>
                    <a:pt x="6093" y="1"/>
                  </a:moveTo>
                  <a:cubicBezTo>
                    <a:pt x="5630" y="597"/>
                    <a:pt x="4967" y="994"/>
                    <a:pt x="4239" y="1126"/>
                  </a:cubicBezTo>
                  <a:cubicBezTo>
                    <a:pt x="2848" y="1458"/>
                    <a:pt x="0" y="3180"/>
                    <a:pt x="596" y="4570"/>
                  </a:cubicBezTo>
                  <a:cubicBezTo>
                    <a:pt x="946" y="5387"/>
                    <a:pt x="1912" y="5701"/>
                    <a:pt x="2918" y="5701"/>
                  </a:cubicBezTo>
                  <a:cubicBezTo>
                    <a:pt x="3626" y="5701"/>
                    <a:pt x="4354" y="5545"/>
                    <a:pt x="4901" y="5299"/>
                  </a:cubicBezTo>
                  <a:cubicBezTo>
                    <a:pt x="5828" y="4902"/>
                    <a:pt x="6822" y="4637"/>
                    <a:pt x="7881" y="4438"/>
                  </a:cubicBezTo>
                  <a:lnTo>
                    <a:pt x="8213" y="4968"/>
                  </a:lnTo>
                  <a:lnTo>
                    <a:pt x="10862" y="4305"/>
                  </a:lnTo>
                  <a:lnTo>
                    <a:pt x="10928" y="530"/>
                  </a:lnTo>
                  <a:lnTo>
                    <a:pt x="10266" y="199"/>
                  </a:lnTo>
                  <a:lnTo>
                    <a:pt x="6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1"/>
            <p:cNvSpPr/>
            <p:nvPr/>
          </p:nvSpPr>
          <p:spPr>
            <a:xfrm>
              <a:off x="3417513" y="3800240"/>
              <a:ext cx="115443" cy="105800"/>
            </a:xfrm>
            <a:custGeom>
              <a:rect b="b" l="l" r="r" t="t"/>
              <a:pathLst>
                <a:path extrusionOk="0" h="8437" w="9206">
                  <a:moveTo>
                    <a:pt x="265" y="1"/>
                  </a:moveTo>
                  <a:cubicBezTo>
                    <a:pt x="133" y="1325"/>
                    <a:pt x="0" y="4239"/>
                    <a:pt x="0" y="4239"/>
                  </a:cubicBezTo>
                  <a:cubicBezTo>
                    <a:pt x="662" y="4637"/>
                    <a:pt x="1325" y="5034"/>
                    <a:pt x="2053" y="5431"/>
                  </a:cubicBezTo>
                  <a:cubicBezTo>
                    <a:pt x="2119" y="5431"/>
                    <a:pt x="2318" y="4968"/>
                    <a:pt x="2318" y="4968"/>
                  </a:cubicBezTo>
                  <a:lnTo>
                    <a:pt x="2914" y="6028"/>
                  </a:lnTo>
                  <a:cubicBezTo>
                    <a:pt x="3643" y="7153"/>
                    <a:pt x="4769" y="8014"/>
                    <a:pt x="6093" y="8412"/>
                  </a:cubicBezTo>
                  <a:cubicBezTo>
                    <a:pt x="6218" y="8428"/>
                    <a:pt x="6344" y="8437"/>
                    <a:pt x="6468" y="8437"/>
                  </a:cubicBezTo>
                  <a:cubicBezTo>
                    <a:pt x="7331" y="8437"/>
                    <a:pt x="8155" y="8038"/>
                    <a:pt x="8676" y="7286"/>
                  </a:cubicBezTo>
                  <a:cubicBezTo>
                    <a:pt x="9206" y="6292"/>
                    <a:pt x="7352" y="3378"/>
                    <a:pt x="6689" y="2849"/>
                  </a:cubicBezTo>
                  <a:cubicBezTo>
                    <a:pt x="6093" y="2319"/>
                    <a:pt x="5696" y="1656"/>
                    <a:pt x="5365" y="928"/>
                  </a:cubicBezTo>
                  <a:lnTo>
                    <a:pt x="2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1"/>
            <p:cNvSpPr/>
            <p:nvPr/>
          </p:nvSpPr>
          <p:spPr>
            <a:xfrm>
              <a:off x="3288778" y="3280344"/>
              <a:ext cx="90539" cy="486452"/>
            </a:xfrm>
            <a:custGeom>
              <a:rect b="b" l="l" r="r" t="t"/>
              <a:pathLst>
                <a:path extrusionOk="0" h="38792" w="7220">
                  <a:moveTo>
                    <a:pt x="795" y="0"/>
                  </a:moveTo>
                  <a:cubicBezTo>
                    <a:pt x="663" y="132"/>
                    <a:pt x="67" y="14769"/>
                    <a:pt x="133" y="16889"/>
                  </a:cubicBezTo>
                  <a:cubicBezTo>
                    <a:pt x="199" y="19074"/>
                    <a:pt x="1" y="37751"/>
                    <a:pt x="1" y="37751"/>
                  </a:cubicBezTo>
                  <a:cubicBezTo>
                    <a:pt x="1075" y="38439"/>
                    <a:pt x="2318" y="38792"/>
                    <a:pt x="3564" y="38792"/>
                  </a:cubicBezTo>
                  <a:cubicBezTo>
                    <a:pt x="4238" y="38792"/>
                    <a:pt x="4913" y="38688"/>
                    <a:pt x="5564" y="38479"/>
                  </a:cubicBezTo>
                  <a:lnTo>
                    <a:pt x="7220" y="10928"/>
                  </a:lnTo>
                  <a:lnTo>
                    <a:pt x="6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1"/>
            <p:cNvSpPr/>
            <p:nvPr/>
          </p:nvSpPr>
          <p:spPr>
            <a:xfrm>
              <a:off x="3351064" y="3261233"/>
              <a:ext cx="142028" cy="560651"/>
            </a:xfrm>
            <a:custGeom>
              <a:rect b="b" l="l" r="r" t="t"/>
              <a:pathLst>
                <a:path extrusionOk="0" h="44709" w="11326">
                  <a:moveTo>
                    <a:pt x="8213" y="1"/>
                  </a:moveTo>
                  <a:lnTo>
                    <a:pt x="1" y="1259"/>
                  </a:lnTo>
                  <a:lnTo>
                    <a:pt x="1590" y="13644"/>
                  </a:lnTo>
                  <a:cubicBezTo>
                    <a:pt x="2054" y="17419"/>
                    <a:pt x="5365" y="44573"/>
                    <a:pt x="5365" y="44573"/>
                  </a:cubicBezTo>
                  <a:cubicBezTo>
                    <a:pt x="6136" y="44669"/>
                    <a:pt x="6823" y="44709"/>
                    <a:pt x="7433" y="44709"/>
                  </a:cubicBezTo>
                  <a:cubicBezTo>
                    <a:pt x="10173" y="44709"/>
                    <a:pt x="11326" y="43911"/>
                    <a:pt x="11326" y="43911"/>
                  </a:cubicBezTo>
                  <a:cubicBezTo>
                    <a:pt x="11326" y="43911"/>
                    <a:pt x="10068" y="21525"/>
                    <a:pt x="10001" y="21327"/>
                  </a:cubicBezTo>
                  <a:cubicBezTo>
                    <a:pt x="9935" y="21062"/>
                    <a:pt x="8809" y="11657"/>
                    <a:pt x="8743" y="9339"/>
                  </a:cubicBezTo>
                  <a:cubicBezTo>
                    <a:pt x="8611" y="7087"/>
                    <a:pt x="8213" y="1"/>
                    <a:pt x="82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1"/>
            <p:cNvSpPr/>
            <p:nvPr/>
          </p:nvSpPr>
          <p:spPr>
            <a:xfrm>
              <a:off x="3282959" y="2968888"/>
              <a:ext cx="191862" cy="320886"/>
            </a:xfrm>
            <a:custGeom>
              <a:rect b="b" l="l" r="r" t="t"/>
              <a:pathLst>
                <a:path extrusionOk="0" h="25589" w="15300">
                  <a:moveTo>
                    <a:pt x="10730" y="1"/>
                  </a:moveTo>
                  <a:lnTo>
                    <a:pt x="4571" y="200"/>
                  </a:lnTo>
                  <a:lnTo>
                    <a:pt x="1855" y="729"/>
                  </a:lnTo>
                  <a:cubicBezTo>
                    <a:pt x="1855" y="729"/>
                    <a:pt x="1193" y="4173"/>
                    <a:pt x="597" y="8346"/>
                  </a:cubicBezTo>
                  <a:cubicBezTo>
                    <a:pt x="1" y="12518"/>
                    <a:pt x="862" y="24572"/>
                    <a:pt x="862" y="24572"/>
                  </a:cubicBezTo>
                  <a:cubicBezTo>
                    <a:pt x="2680" y="25458"/>
                    <a:pt x="8826" y="25589"/>
                    <a:pt x="12309" y="25589"/>
                  </a:cubicBezTo>
                  <a:cubicBezTo>
                    <a:pt x="13776" y="25589"/>
                    <a:pt x="14770" y="25566"/>
                    <a:pt x="14770" y="25566"/>
                  </a:cubicBezTo>
                  <a:cubicBezTo>
                    <a:pt x="15300" y="19605"/>
                    <a:pt x="15300" y="2650"/>
                    <a:pt x="15300" y="2650"/>
                  </a:cubicBezTo>
                  <a:lnTo>
                    <a:pt x="107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1"/>
            <p:cNvSpPr/>
            <p:nvPr/>
          </p:nvSpPr>
          <p:spPr>
            <a:xfrm>
              <a:off x="3318673" y="2968888"/>
              <a:ext cx="98853" cy="319770"/>
            </a:xfrm>
            <a:custGeom>
              <a:rect b="b" l="l" r="r" t="t"/>
              <a:pathLst>
                <a:path extrusionOk="0" h="25500" w="7883">
                  <a:moveTo>
                    <a:pt x="7882" y="1"/>
                  </a:moveTo>
                  <a:lnTo>
                    <a:pt x="3511" y="200"/>
                  </a:lnTo>
                  <a:lnTo>
                    <a:pt x="2451" y="796"/>
                  </a:lnTo>
                  <a:cubicBezTo>
                    <a:pt x="1" y="9538"/>
                    <a:pt x="133" y="20135"/>
                    <a:pt x="266" y="25234"/>
                  </a:cubicBezTo>
                  <a:cubicBezTo>
                    <a:pt x="1127" y="25367"/>
                    <a:pt x="2120" y="25433"/>
                    <a:pt x="3114" y="25499"/>
                  </a:cubicBezTo>
                  <a:cubicBezTo>
                    <a:pt x="3379" y="12916"/>
                    <a:pt x="7551" y="862"/>
                    <a:pt x="7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1"/>
            <p:cNvSpPr/>
            <p:nvPr/>
          </p:nvSpPr>
          <p:spPr>
            <a:xfrm>
              <a:off x="3346913" y="2948962"/>
              <a:ext cx="70613" cy="47639"/>
            </a:xfrm>
            <a:custGeom>
              <a:rect b="b" l="l" r="r" t="t"/>
              <a:pathLst>
                <a:path extrusionOk="0" h="3799" w="5631">
                  <a:moveTo>
                    <a:pt x="5299" y="0"/>
                  </a:moveTo>
                  <a:lnTo>
                    <a:pt x="1" y="795"/>
                  </a:lnTo>
                  <a:lnTo>
                    <a:pt x="266" y="2848"/>
                  </a:lnTo>
                  <a:cubicBezTo>
                    <a:pt x="363" y="3430"/>
                    <a:pt x="850" y="3799"/>
                    <a:pt x="1390" y="3799"/>
                  </a:cubicBezTo>
                  <a:cubicBezTo>
                    <a:pt x="1588" y="3799"/>
                    <a:pt x="1792" y="3750"/>
                    <a:pt x="1988" y="3643"/>
                  </a:cubicBezTo>
                  <a:lnTo>
                    <a:pt x="5630" y="1590"/>
                  </a:lnTo>
                  <a:lnTo>
                    <a:pt x="5299" y="0"/>
                  </a:lnTo>
                  <a:close/>
                </a:path>
              </a:pathLst>
            </a:custGeom>
            <a:solidFill>
              <a:srgbClr val="F4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1"/>
            <p:cNvSpPr/>
            <p:nvPr/>
          </p:nvSpPr>
          <p:spPr>
            <a:xfrm>
              <a:off x="3318673" y="2840165"/>
              <a:ext cx="111305" cy="131231"/>
            </a:xfrm>
            <a:custGeom>
              <a:rect b="b" l="l" r="r" t="t"/>
              <a:pathLst>
                <a:path extrusionOk="0" h="10465" w="8876">
                  <a:moveTo>
                    <a:pt x="4173" y="0"/>
                  </a:moveTo>
                  <a:cubicBezTo>
                    <a:pt x="1590" y="0"/>
                    <a:pt x="1" y="2318"/>
                    <a:pt x="1" y="5233"/>
                  </a:cubicBezTo>
                  <a:cubicBezTo>
                    <a:pt x="1" y="8080"/>
                    <a:pt x="1590" y="10465"/>
                    <a:pt x="4173" y="10465"/>
                  </a:cubicBezTo>
                  <a:cubicBezTo>
                    <a:pt x="6756" y="10465"/>
                    <a:pt x="8876" y="8080"/>
                    <a:pt x="8876" y="5233"/>
                  </a:cubicBezTo>
                  <a:cubicBezTo>
                    <a:pt x="8876" y="2318"/>
                    <a:pt x="6756" y="0"/>
                    <a:pt x="4173" y="0"/>
                  </a:cubicBezTo>
                  <a:close/>
                </a:path>
              </a:pathLst>
            </a:custGeom>
            <a:solidFill>
              <a:srgbClr val="FED4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1"/>
            <p:cNvSpPr/>
            <p:nvPr/>
          </p:nvSpPr>
          <p:spPr>
            <a:xfrm>
              <a:off x="3306221" y="2829193"/>
              <a:ext cx="142856" cy="126441"/>
            </a:xfrm>
            <a:custGeom>
              <a:rect b="b" l="l" r="r" t="t"/>
              <a:pathLst>
                <a:path extrusionOk="0" h="10083" w="11392">
                  <a:moveTo>
                    <a:pt x="5408" y="0"/>
                  </a:moveTo>
                  <a:cubicBezTo>
                    <a:pt x="5262" y="0"/>
                    <a:pt x="5115" y="5"/>
                    <a:pt x="4968" y="14"/>
                  </a:cubicBezTo>
                  <a:cubicBezTo>
                    <a:pt x="3047" y="213"/>
                    <a:pt x="596" y="1670"/>
                    <a:pt x="398" y="3061"/>
                  </a:cubicBezTo>
                  <a:cubicBezTo>
                    <a:pt x="0" y="5578"/>
                    <a:pt x="5497" y="5710"/>
                    <a:pt x="5497" y="5710"/>
                  </a:cubicBezTo>
                  <a:cubicBezTo>
                    <a:pt x="5497" y="5710"/>
                    <a:pt x="4850" y="8625"/>
                    <a:pt x="6309" y="8625"/>
                  </a:cubicBezTo>
                  <a:cubicBezTo>
                    <a:pt x="6325" y="8625"/>
                    <a:pt x="6342" y="8625"/>
                    <a:pt x="6358" y="8624"/>
                  </a:cubicBezTo>
                  <a:cubicBezTo>
                    <a:pt x="7882" y="8624"/>
                    <a:pt x="7286" y="9154"/>
                    <a:pt x="7683" y="9816"/>
                  </a:cubicBezTo>
                  <a:cubicBezTo>
                    <a:pt x="7801" y="9993"/>
                    <a:pt x="7983" y="10083"/>
                    <a:pt x="8200" y="10083"/>
                  </a:cubicBezTo>
                  <a:cubicBezTo>
                    <a:pt x="8714" y="10083"/>
                    <a:pt x="9423" y="9582"/>
                    <a:pt x="9935" y="8558"/>
                  </a:cubicBezTo>
                  <a:cubicBezTo>
                    <a:pt x="10597" y="7101"/>
                    <a:pt x="11392" y="3856"/>
                    <a:pt x="10200" y="2266"/>
                  </a:cubicBezTo>
                  <a:cubicBezTo>
                    <a:pt x="9032" y="791"/>
                    <a:pt x="7293" y="0"/>
                    <a:pt x="5408" y="0"/>
                  </a:cubicBezTo>
                  <a:close/>
                </a:path>
              </a:pathLst>
            </a:custGeom>
            <a:solidFill>
              <a:srgbClr val="9D4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1"/>
            <p:cNvSpPr/>
            <p:nvPr/>
          </p:nvSpPr>
          <p:spPr>
            <a:xfrm>
              <a:off x="3356883" y="3265384"/>
              <a:ext cx="113788" cy="64794"/>
            </a:xfrm>
            <a:custGeom>
              <a:rect b="b" l="l" r="r" t="t"/>
              <a:pathLst>
                <a:path extrusionOk="0" h="5167" w="9074">
                  <a:moveTo>
                    <a:pt x="9008" y="1"/>
                  </a:moveTo>
                  <a:lnTo>
                    <a:pt x="133" y="663"/>
                  </a:lnTo>
                  <a:lnTo>
                    <a:pt x="0" y="4504"/>
                  </a:lnTo>
                  <a:lnTo>
                    <a:pt x="8279" y="5167"/>
                  </a:lnTo>
                  <a:cubicBezTo>
                    <a:pt x="8743" y="5167"/>
                    <a:pt x="9074" y="4769"/>
                    <a:pt x="9074" y="4372"/>
                  </a:cubicBezTo>
                  <a:lnTo>
                    <a:pt x="90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1"/>
            <p:cNvSpPr/>
            <p:nvPr/>
          </p:nvSpPr>
          <p:spPr>
            <a:xfrm>
              <a:off x="3483123" y="3311067"/>
              <a:ext cx="69773" cy="93247"/>
            </a:xfrm>
            <a:custGeom>
              <a:rect b="b" l="l" r="r" t="t"/>
              <a:pathLst>
                <a:path extrusionOk="0" h="7436" w="5564">
                  <a:moveTo>
                    <a:pt x="4438" y="0"/>
                  </a:moveTo>
                  <a:lnTo>
                    <a:pt x="1921" y="199"/>
                  </a:lnTo>
                  <a:cubicBezTo>
                    <a:pt x="1921" y="199"/>
                    <a:pt x="1192" y="1259"/>
                    <a:pt x="994" y="1656"/>
                  </a:cubicBezTo>
                  <a:cubicBezTo>
                    <a:pt x="530" y="2385"/>
                    <a:pt x="199" y="3246"/>
                    <a:pt x="0" y="4107"/>
                  </a:cubicBezTo>
                  <a:cubicBezTo>
                    <a:pt x="0" y="4268"/>
                    <a:pt x="48" y="4331"/>
                    <a:pt x="124" y="4331"/>
                  </a:cubicBezTo>
                  <a:cubicBezTo>
                    <a:pt x="361" y="4331"/>
                    <a:pt x="876" y="3727"/>
                    <a:pt x="1126" y="3577"/>
                  </a:cubicBezTo>
                  <a:cubicBezTo>
                    <a:pt x="1207" y="3528"/>
                    <a:pt x="1300" y="3503"/>
                    <a:pt x="1395" y="3503"/>
                  </a:cubicBezTo>
                  <a:cubicBezTo>
                    <a:pt x="1685" y="3503"/>
                    <a:pt x="1987" y="3739"/>
                    <a:pt x="1987" y="4239"/>
                  </a:cubicBezTo>
                  <a:cubicBezTo>
                    <a:pt x="1788" y="5233"/>
                    <a:pt x="1590" y="6160"/>
                    <a:pt x="1259" y="7087"/>
                  </a:cubicBezTo>
                  <a:cubicBezTo>
                    <a:pt x="1218" y="7329"/>
                    <a:pt x="1466" y="7436"/>
                    <a:pt x="1847" y="7436"/>
                  </a:cubicBezTo>
                  <a:cubicBezTo>
                    <a:pt x="2719" y="7436"/>
                    <a:pt x="4288" y="6877"/>
                    <a:pt x="4703" y="6094"/>
                  </a:cubicBezTo>
                  <a:cubicBezTo>
                    <a:pt x="5365" y="5034"/>
                    <a:pt x="5564" y="3776"/>
                    <a:pt x="5365" y="2583"/>
                  </a:cubicBezTo>
                  <a:cubicBezTo>
                    <a:pt x="5166" y="1391"/>
                    <a:pt x="4438" y="530"/>
                    <a:pt x="4438" y="0"/>
                  </a:cubicBezTo>
                  <a:close/>
                </a:path>
              </a:pathLst>
            </a:custGeom>
            <a:solidFill>
              <a:srgbClr val="F4C5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1"/>
            <p:cNvSpPr/>
            <p:nvPr/>
          </p:nvSpPr>
          <p:spPr>
            <a:xfrm>
              <a:off x="3439107" y="3002119"/>
              <a:ext cx="114616" cy="323081"/>
            </a:xfrm>
            <a:custGeom>
              <a:rect b="b" l="l" r="r" t="t"/>
              <a:pathLst>
                <a:path extrusionOk="0" h="25764" w="9140">
                  <a:moveTo>
                    <a:pt x="2782" y="0"/>
                  </a:moveTo>
                  <a:cubicBezTo>
                    <a:pt x="2782" y="0"/>
                    <a:pt x="0" y="927"/>
                    <a:pt x="1590" y="5696"/>
                  </a:cubicBezTo>
                  <a:cubicBezTo>
                    <a:pt x="3179" y="10398"/>
                    <a:pt x="3974" y="13776"/>
                    <a:pt x="3974" y="13776"/>
                  </a:cubicBezTo>
                  <a:lnTo>
                    <a:pt x="4437" y="25697"/>
                  </a:lnTo>
                  <a:lnTo>
                    <a:pt x="9007" y="25763"/>
                  </a:lnTo>
                  <a:cubicBezTo>
                    <a:pt x="9007" y="25763"/>
                    <a:pt x="9140" y="13445"/>
                    <a:pt x="9074" y="13047"/>
                  </a:cubicBezTo>
                  <a:cubicBezTo>
                    <a:pt x="9007" y="12650"/>
                    <a:pt x="5762" y="2980"/>
                    <a:pt x="5762" y="2980"/>
                  </a:cubicBezTo>
                  <a:cubicBezTo>
                    <a:pt x="5762" y="2980"/>
                    <a:pt x="4901" y="398"/>
                    <a:pt x="27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1"/>
            <p:cNvSpPr/>
            <p:nvPr/>
          </p:nvSpPr>
          <p:spPr>
            <a:xfrm>
              <a:off x="3290446" y="3245458"/>
              <a:ext cx="31563" cy="70600"/>
            </a:xfrm>
            <a:custGeom>
              <a:rect b="b" l="l" r="r" t="t"/>
              <a:pathLst>
                <a:path extrusionOk="0" h="5630" w="2517">
                  <a:moveTo>
                    <a:pt x="132" y="0"/>
                  </a:moveTo>
                  <a:lnTo>
                    <a:pt x="0" y="4438"/>
                  </a:lnTo>
                  <a:cubicBezTo>
                    <a:pt x="0" y="4769"/>
                    <a:pt x="265" y="5100"/>
                    <a:pt x="596" y="5166"/>
                  </a:cubicBezTo>
                  <a:lnTo>
                    <a:pt x="2451" y="5630"/>
                  </a:lnTo>
                  <a:lnTo>
                    <a:pt x="2517" y="2650"/>
                  </a:lnTo>
                  <a:lnTo>
                    <a:pt x="1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1"/>
            <p:cNvSpPr/>
            <p:nvPr/>
          </p:nvSpPr>
          <p:spPr>
            <a:xfrm>
              <a:off x="1210825" y="3111180"/>
              <a:ext cx="172764" cy="125613"/>
            </a:xfrm>
            <a:custGeom>
              <a:rect b="b" l="l" r="r" t="t"/>
              <a:pathLst>
                <a:path extrusionOk="0" h="10017" w="13777">
                  <a:moveTo>
                    <a:pt x="9060" y="0"/>
                  </a:moveTo>
                  <a:cubicBezTo>
                    <a:pt x="8677" y="0"/>
                    <a:pt x="8263" y="35"/>
                    <a:pt x="7816" y="112"/>
                  </a:cubicBezTo>
                  <a:cubicBezTo>
                    <a:pt x="7816" y="112"/>
                    <a:pt x="1" y="1701"/>
                    <a:pt x="4438" y="9914"/>
                  </a:cubicBezTo>
                  <a:cubicBezTo>
                    <a:pt x="4751" y="9983"/>
                    <a:pt x="5065" y="10016"/>
                    <a:pt x="5376" y="10016"/>
                  </a:cubicBezTo>
                  <a:cubicBezTo>
                    <a:pt x="6248" y="10016"/>
                    <a:pt x="7101" y="9757"/>
                    <a:pt x="7882" y="9318"/>
                  </a:cubicBezTo>
                  <a:cubicBezTo>
                    <a:pt x="8677" y="8788"/>
                    <a:pt x="9273" y="7993"/>
                    <a:pt x="9736" y="7066"/>
                  </a:cubicBezTo>
                  <a:cubicBezTo>
                    <a:pt x="9736" y="7066"/>
                    <a:pt x="10104" y="7223"/>
                    <a:pt x="10516" y="7223"/>
                  </a:cubicBezTo>
                  <a:cubicBezTo>
                    <a:pt x="10904" y="7223"/>
                    <a:pt x="11331" y="7083"/>
                    <a:pt x="11525" y="6536"/>
                  </a:cubicBezTo>
                  <a:cubicBezTo>
                    <a:pt x="11988" y="5344"/>
                    <a:pt x="13644" y="5410"/>
                    <a:pt x="13776" y="4350"/>
                  </a:cubicBezTo>
                  <a:cubicBezTo>
                    <a:pt x="13776" y="4350"/>
                    <a:pt x="13330" y="0"/>
                    <a:pt x="9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2" name="Shape 1672"/>
        <p:cNvGrpSpPr/>
        <p:nvPr/>
      </p:nvGrpSpPr>
      <p:grpSpPr>
        <a:xfrm>
          <a:off x="0" y="0"/>
          <a:ext cx="0" cy="0"/>
          <a:chOff x="0" y="0"/>
          <a:chExt cx="0" cy="0"/>
        </a:xfrm>
      </p:grpSpPr>
      <p:sp>
        <p:nvSpPr>
          <p:cNvPr id="1673" name="Google Shape;1673;p62"/>
          <p:cNvSpPr txBox="1"/>
          <p:nvPr>
            <p:ph type="ctrTitle"/>
          </p:nvPr>
        </p:nvSpPr>
        <p:spPr>
          <a:xfrm>
            <a:off x="719240" y="511067"/>
            <a:ext cx="3076800" cy="60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674" name="Google Shape;1674;p62"/>
          <p:cNvSpPr txBox="1"/>
          <p:nvPr>
            <p:ph idx="1" type="subTitle"/>
          </p:nvPr>
        </p:nvSpPr>
        <p:spPr>
          <a:xfrm>
            <a:off x="720000" y="1745055"/>
            <a:ext cx="2607600" cy="15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Do you have any questions?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t>hssiddiqui99@gmail</a:t>
            </a:r>
            <a:r>
              <a:rPr lang="en">
                <a:solidFill>
                  <a:schemeClr val="dk2"/>
                </a:solidFill>
              </a:rPr>
              <a:t>.com (</a:t>
            </a:r>
            <a:r>
              <a:rPr lang="en"/>
              <a:t>832) 782-9837</a:t>
            </a:r>
            <a:endParaRPr>
              <a:solidFill>
                <a:schemeClr val="dk2"/>
              </a:solidFill>
            </a:endParaRPr>
          </a:p>
        </p:txBody>
      </p:sp>
      <p:pic>
        <p:nvPicPr>
          <p:cNvPr id="1675" name="Google Shape;1675;p62"/>
          <p:cNvPicPr preferRelativeResize="0"/>
          <p:nvPr/>
        </p:nvPicPr>
        <p:blipFill>
          <a:blip r:embed="rId3">
            <a:alphaModFix/>
          </a:blip>
          <a:stretch>
            <a:fillRect/>
          </a:stretch>
        </p:blipFill>
        <p:spPr>
          <a:xfrm>
            <a:off x="414875" y="3196275"/>
            <a:ext cx="3217851" cy="1183852"/>
          </a:xfrm>
          <a:prstGeom prst="rect">
            <a:avLst/>
          </a:prstGeom>
          <a:noFill/>
          <a:ln>
            <a:noFill/>
          </a:ln>
        </p:spPr>
      </p:pic>
      <p:sp>
        <p:nvSpPr>
          <p:cNvPr id="1676" name="Google Shape;1676;p62"/>
          <p:cNvSpPr txBox="1"/>
          <p:nvPr>
            <p:ph idx="4294967295" type="subTitle"/>
          </p:nvPr>
        </p:nvSpPr>
        <p:spPr>
          <a:xfrm>
            <a:off x="5292600" y="3107125"/>
            <a:ext cx="3076800" cy="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000">
                <a:solidFill>
                  <a:schemeClr val="accent1"/>
                </a:solidFill>
                <a:latin typeface="Overpass"/>
                <a:ea typeface="Overpass"/>
                <a:cs typeface="Overpass"/>
                <a:sym typeface="Overpass"/>
              </a:rPr>
              <a:t>Hamza Siddiqui</a:t>
            </a:r>
            <a:endParaRPr b="1" sz="3000">
              <a:solidFill>
                <a:schemeClr val="accent1"/>
              </a:solidFill>
              <a:latin typeface="Overpass"/>
              <a:ea typeface="Overpass"/>
              <a:cs typeface="Overpass"/>
              <a:sym typeface="Overpass"/>
            </a:endParaRPr>
          </a:p>
        </p:txBody>
      </p:sp>
      <p:pic>
        <p:nvPicPr>
          <p:cNvPr id="1677" name="Google Shape;1677;p62"/>
          <p:cNvPicPr preferRelativeResize="0"/>
          <p:nvPr/>
        </p:nvPicPr>
        <p:blipFill rotWithShape="1">
          <a:blip r:embed="rId4">
            <a:alphaModFix/>
          </a:blip>
          <a:srcRect b="4154" l="0" r="0" t="4144"/>
          <a:stretch/>
        </p:blipFill>
        <p:spPr>
          <a:xfrm>
            <a:off x="5779775" y="1158650"/>
            <a:ext cx="1936800" cy="1882200"/>
          </a:xfrm>
          <a:prstGeom prst="ellipse">
            <a:avLst/>
          </a:prstGeom>
          <a:noFill/>
          <a:ln>
            <a:noFill/>
          </a:ln>
        </p:spPr>
      </p:pic>
      <p:sp>
        <p:nvSpPr>
          <p:cNvPr id="1678" name="Google Shape;1678;p62"/>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3"/>
                                        </p:tgtEl>
                                        <p:attrNameLst>
                                          <p:attrName>style.visibility</p:attrName>
                                        </p:attrNameLst>
                                      </p:cBhvr>
                                      <p:to>
                                        <p:strVal val="visible"/>
                                      </p:to>
                                    </p:set>
                                    <p:animEffect filter="fade" transition="in">
                                      <p:cBhvr>
                                        <p:cTn dur="1000"/>
                                        <p:tgtEl>
                                          <p:spTgt spid="16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a:t>
            </a:r>
            <a:r>
              <a:rPr lang="en">
                <a:solidFill>
                  <a:schemeClr val="accent1"/>
                </a:solidFill>
                <a:latin typeface="Overpass SemiBold"/>
                <a:ea typeface="Overpass SemiBold"/>
                <a:cs typeface="Overpass SemiBold"/>
                <a:sym typeface="Overpass SemiBold"/>
              </a:rPr>
              <a:t>OF CONTENTS</a:t>
            </a:r>
            <a:endParaRPr>
              <a:solidFill>
                <a:schemeClr val="accent1"/>
              </a:solidFill>
              <a:latin typeface="Overpass SemiBold"/>
              <a:ea typeface="Overpass SemiBold"/>
              <a:cs typeface="Overpass SemiBold"/>
              <a:sym typeface="Overpass SemiBold"/>
            </a:endParaRPr>
          </a:p>
        </p:txBody>
      </p:sp>
      <p:sp>
        <p:nvSpPr>
          <p:cNvPr id="333" name="Google Shape;333;p50"/>
          <p:cNvSpPr txBox="1"/>
          <p:nvPr>
            <p:ph idx="2" type="title"/>
          </p:nvPr>
        </p:nvSpPr>
        <p:spPr>
          <a:xfrm>
            <a:off x="720001" y="1254513"/>
            <a:ext cx="7845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34" name="Google Shape;334;p50"/>
          <p:cNvSpPr txBox="1"/>
          <p:nvPr>
            <p:ph idx="1" type="subTitle"/>
          </p:nvPr>
        </p:nvSpPr>
        <p:spPr>
          <a:xfrm>
            <a:off x="720025" y="1781025"/>
            <a:ext cx="17958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Federal Data Strategy</a:t>
            </a:r>
            <a:endParaRPr/>
          </a:p>
        </p:txBody>
      </p:sp>
      <p:sp>
        <p:nvSpPr>
          <p:cNvPr id="335" name="Google Shape;335;p50"/>
          <p:cNvSpPr txBox="1"/>
          <p:nvPr>
            <p:ph idx="3" type="subTitle"/>
          </p:nvPr>
        </p:nvSpPr>
        <p:spPr>
          <a:xfrm>
            <a:off x="720025" y="2307525"/>
            <a:ext cx="3401400" cy="94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FDS was introduced &amp; </a:t>
            </a:r>
            <a:endParaRPr/>
          </a:p>
          <a:p>
            <a:pPr indent="0" lvl="0" marL="0" rtl="0" algn="l">
              <a:spcBef>
                <a:spcPts val="0"/>
              </a:spcBef>
              <a:spcAft>
                <a:spcPts val="0"/>
              </a:spcAft>
              <a:buNone/>
            </a:pPr>
            <a:r>
              <a:rPr lang="en"/>
              <a:t>It’s vision</a:t>
            </a:r>
            <a:endParaRPr/>
          </a:p>
          <a:p>
            <a:pPr indent="0" lvl="0" marL="0" rtl="0" algn="l">
              <a:spcBef>
                <a:spcPts val="0"/>
              </a:spcBef>
              <a:spcAft>
                <a:spcPts val="0"/>
              </a:spcAft>
              <a:buNone/>
            </a:pPr>
            <a:r>
              <a:t/>
            </a:r>
            <a:endParaRPr/>
          </a:p>
        </p:txBody>
      </p:sp>
      <p:sp>
        <p:nvSpPr>
          <p:cNvPr id="336" name="Google Shape;336;p50"/>
          <p:cNvSpPr txBox="1"/>
          <p:nvPr>
            <p:ph idx="4" type="title"/>
          </p:nvPr>
        </p:nvSpPr>
        <p:spPr>
          <a:xfrm>
            <a:off x="6009539" y="1254520"/>
            <a:ext cx="7845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37" name="Google Shape;337;p50"/>
          <p:cNvSpPr txBox="1"/>
          <p:nvPr>
            <p:ph idx="5" type="subTitle"/>
          </p:nvPr>
        </p:nvSpPr>
        <p:spPr>
          <a:xfrm>
            <a:off x="6009503" y="1781025"/>
            <a:ext cx="17958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Agency Actions</a:t>
            </a:r>
            <a:endParaRPr/>
          </a:p>
        </p:txBody>
      </p:sp>
      <p:sp>
        <p:nvSpPr>
          <p:cNvPr id="338" name="Google Shape;338;p50"/>
          <p:cNvSpPr txBox="1"/>
          <p:nvPr>
            <p:ph idx="6" type="subTitle"/>
          </p:nvPr>
        </p:nvSpPr>
        <p:spPr>
          <a:xfrm>
            <a:off x="6009500" y="2398255"/>
            <a:ext cx="2394300" cy="4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Implementing new data standards </a:t>
            </a:r>
            <a:endParaRPr/>
          </a:p>
        </p:txBody>
      </p:sp>
      <p:sp>
        <p:nvSpPr>
          <p:cNvPr id="339" name="Google Shape;339;p50"/>
          <p:cNvSpPr txBox="1"/>
          <p:nvPr>
            <p:ph idx="7" type="title"/>
          </p:nvPr>
        </p:nvSpPr>
        <p:spPr>
          <a:xfrm>
            <a:off x="720000" y="2929988"/>
            <a:ext cx="7845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40" name="Google Shape;340;p50"/>
          <p:cNvSpPr txBox="1"/>
          <p:nvPr>
            <p:ph idx="8" type="subTitle"/>
          </p:nvPr>
        </p:nvSpPr>
        <p:spPr>
          <a:xfrm>
            <a:off x="720000" y="3456500"/>
            <a:ext cx="23601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Shared Solution Actions</a:t>
            </a:r>
            <a:endParaRPr/>
          </a:p>
        </p:txBody>
      </p:sp>
      <p:sp>
        <p:nvSpPr>
          <p:cNvPr id="341" name="Google Shape;341;p50"/>
          <p:cNvSpPr txBox="1"/>
          <p:nvPr>
            <p:ph idx="9" type="subTitle"/>
          </p:nvPr>
        </p:nvSpPr>
        <p:spPr>
          <a:xfrm>
            <a:off x="720000" y="4073732"/>
            <a:ext cx="2394300" cy="4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Delivering continually on previous milestone</a:t>
            </a:r>
            <a:endParaRPr/>
          </a:p>
        </p:txBody>
      </p:sp>
      <p:sp>
        <p:nvSpPr>
          <p:cNvPr id="342" name="Google Shape;342;p50"/>
          <p:cNvSpPr txBox="1"/>
          <p:nvPr>
            <p:ph idx="13" type="title"/>
          </p:nvPr>
        </p:nvSpPr>
        <p:spPr>
          <a:xfrm>
            <a:off x="6009510" y="2929995"/>
            <a:ext cx="7845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343" name="Google Shape;343;p50"/>
          <p:cNvSpPr txBox="1"/>
          <p:nvPr>
            <p:ph idx="14" type="subTitle"/>
          </p:nvPr>
        </p:nvSpPr>
        <p:spPr>
          <a:xfrm>
            <a:off x="6009500" y="3456500"/>
            <a:ext cx="20913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in implementation</a:t>
            </a:r>
            <a:endParaRPr/>
          </a:p>
        </p:txBody>
      </p:sp>
      <p:sp>
        <p:nvSpPr>
          <p:cNvPr id="344" name="Google Shape;344;p50"/>
          <p:cNvSpPr txBox="1"/>
          <p:nvPr>
            <p:ph idx="15" type="subTitle"/>
          </p:nvPr>
        </p:nvSpPr>
        <p:spPr>
          <a:xfrm>
            <a:off x="6009500" y="4073732"/>
            <a:ext cx="2394300" cy="4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describe the topic of the section here</a:t>
            </a:r>
            <a:endParaRPr/>
          </a:p>
        </p:txBody>
      </p:sp>
      <p:sp>
        <p:nvSpPr>
          <p:cNvPr id="345" name="Google Shape;345;p50"/>
          <p:cNvSpPr txBox="1"/>
          <p:nvPr>
            <p:ph idx="16" type="title"/>
          </p:nvPr>
        </p:nvSpPr>
        <p:spPr>
          <a:xfrm>
            <a:off x="3364763" y="1254513"/>
            <a:ext cx="7845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46" name="Google Shape;346;p50"/>
          <p:cNvSpPr txBox="1"/>
          <p:nvPr>
            <p:ph idx="17" type="subTitle"/>
          </p:nvPr>
        </p:nvSpPr>
        <p:spPr>
          <a:xfrm>
            <a:off x="3364796" y="1781025"/>
            <a:ext cx="17958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2020 Action Plan</a:t>
            </a:r>
            <a:endParaRPr/>
          </a:p>
        </p:txBody>
      </p:sp>
      <p:sp>
        <p:nvSpPr>
          <p:cNvPr id="347" name="Google Shape;347;p50"/>
          <p:cNvSpPr txBox="1"/>
          <p:nvPr>
            <p:ph idx="18" type="subTitle"/>
          </p:nvPr>
        </p:nvSpPr>
        <p:spPr>
          <a:xfrm>
            <a:off x="3364763" y="2398255"/>
            <a:ext cx="2394300" cy="4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Success &amp; Lessons Learned</a:t>
            </a:r>
            <a:endParaRPr/>
          </a:p>
        </p:txBody>
      </p:sp>
      <p:sp>
        <p:nvSpPr>
          <p:cNvPr id="348" name="Google Shape;348;p50"/>
          <p:cNvSpPr txBox="1"/>
          <p:nvPr>
            <p:ph idx="19" type="title"/>
          </p:nvPr>
        </p:nvSpPr>
        <p:spPr>
          <a:xfrm>
            <a:off x="3364763" y="2929988"/>
            <a:ext cx="7845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49" name="Google Shape;349;p50"/>
          <p:cNvSpPr txBox="1"/>
          <p:nvPr>
            <p:ph idx="20" type="subTitle"/>
          </p:nvPr>
        </p:nvSpPr>
        <p:spPr>
          <a:xfrm>
            <a:off x="3364763" y="3456500"/>
            <a:ext cx="1795800" cy="52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Looking Ahead…</a:t>
            </a:r>
            <a:endParaRPr/>
          </a:p>
        </p:txBody>
      </p:sp>
      <p:sp>
        <p:nvSpPr>
          <p:cNvPr id="350" name="Google Shape;350;p50"/>
          <p:cNvSpPr txBox="1"/>
          <p:nvPr>
            <p:ph idx="21" type="subTitle"/>
          </p:nvPr>
        </p:nvSpPr>
        <p:spPr>
          <a:xfrm>
            <a:off x="3364763" y="4073732"/>
            <a:ext cx="2394300" cy="44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FDS 10-Year Vision</a:t>
            </a:r>
            <a:endParaRPr/>
          </a:p>
        </p:txBody>
      </p:sp>
      <p:sp>
        <p:nvSpPr>
          <p:cNvPr id="351" name="Google Shape;351;p50"/>
          <p:cNvSpPr txBox="1"/>
          <p:nvPr/>
        </p:nvSpPr>
        <p:spPr>
          <a:xfrm>
            <a:off x="8322100" y="4568950"/>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latin typeface="Source Sans Pro"/>
                <a:ea typeface="Source Sans Pro"/>
                <a:cs typeface="Source Sans Pro"/>
                <a:sym typeface="Source Sans Pro"/>
              </a:rPr>
              <a:t>Data</a:t>
            </a:r>
            <a:r>
              <a:rPr lang="en" sz="1600" u="sng">
                <a:solidFill>
                  <a:schemeClr val="dk2"/>
                </a:solidFill>
                <a:latin typeface="Source Sans Pro"/>
                <a:ea typeface="Source Sans Pro"/>
                <a:cs typeface="Source Sans Pro"/>
                <a:sym typeface="Source Sans Pro"/>
              </a:rPr>
              <a:t>&amp;</a:t>
            </a:r>
            <a:r>
              <a:rPr b="1" lang="en" sz="1600" u="sng">
                <a:solidFill>
                  <a:schemeClr val="dk2"/>
                </a:solidFill>
                <a:latin typeface="Source Sans Pro"/>
                <a:ea typeface="Source Sans Pro"/>
                <a:cs typeface="Source Sans Pro"/>
                <a:sym typeface="Source Sans Pro"/>
              </a:rPr>
              <a:t> Society</a:t>
            </a:r>
            <a:endParaRPr b="1" sz="1600" u="sng">
              <a:solidFill>
                <a:schemeClr val="dk2"/>
              </a:solidFill>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607875" y="1112725"/>
            <a:ext cx="3007200" cy="18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ExtraBold"/>
                <a:ea typeface="Overpass ExtraBold"/>
                <a:cs typeface="Overpass ExtraBold"/>
                <a:sym typeface="Overpass ExtraBold"/>
              </a:rPr>
              <a:t>Federal Data Strategy</a:t>
            </a:r>
            <a:r>
              <a:rPr lang="en"/>
              <a:t> </a:t>
            </a:r>
            <a:endParaRPr/>
          </a:p>
          <a:p>
            <a:pPr indent="0" lvl="0" marL="0" rtl="0" algn="l">
              <a:spcBef>
                <a:spcPts val="0"/>
              </a:spcBef>
              <a:spcAft>
                <a:spcPts val="0"/>
              </a:spcAft>
              <a:buNone/>
            </a:pPr>
            <a:r>
              <a:rPr lang="en">
                <a:solidFill>
                  <a:schemeClr val="accent1"/>
                </a:solidFill>
                <a:latin typeface="Source Sans Pro"/>
                <a:ea typeface="Source Sans Pro"/>
                <a:cs typeface="Source Sans Pro"/>
                <a:sym typeface="Source Sans Pro"/>
              </a:rPr>
              <a:t>Why FDS was introduced &amp; </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rPr lang="en">
                <a:solidFill>
                  <a:schemeClr val="accent1"/>
                </a:solidFill>
                <a:latin typeface="Source Sans Pro"/>
                <a:ea typeface="Source Sans Pro"/>
                <a:cs typeface="Source Sans Pro"/>
                <a:sym typeface="Source Sans Pro"/>
              </a:rPr>
              <a:t>It’s vision</a:t>
            </a:r>
            <a:endParaRPr>
              <a:solidFill>
                <a:schemeClr val="accent1"/>
              </a:solidFill>
              <a:latin typeface="Overpass SemiBold"/>
              <a:ea typeface="Overpass SemiBold"/>
              <a:cs typeface="Overpass SemiBold"/>
              <a:sym typeface="Overpass SemiBold"/>
            </a:endParaRPr>
          </a:p>
        </p:txBody>
      </p:sp>
      <p:pic>
        <p:nvPicPr>
          <p:cNvPr id="357" name="Google Shape;357;p51"/>
          <p:cNvPicPr preferRelativeResize="0"/>
          <p:nvPr/>
        </p:nvPicPr>
        <p:blipFill>
          <a:blip r:embed="rId3">
            <a:alphaModFix/>
          </a:blip>
          <a:stretch>
            <a:fillRect/>
          </a:stretch>
        </p:blipFill>
        <p:spPr>
          <a:xfrm>
            <a:off x="5293150" y="433599"/>
            <a:ext cx="3728350" cy="2079900"/>
          </a:xfrm>
          <a:prstGeom prst="rect">
            <a:avLst/>
          </a:prstGeom>
          <a:noFill/>
          <a:ln>
            <a:noFill/>
          </a:ln>
        </p:spPr>
      </p:pic>
      <p:pic>
        <p:nvPicPr>
          <p:cNvPr id="358" name="Google Shape;358;p51"/>
          <p:cNvPicPr preferRelativeResize="0"/>
          <p:nvPr/>
        </p:nvPicPr>
        <p:blipFill>
          <a:blip r:embed="rId4">
            <a:alphaModFix/>
          </a:blip>
          <a:stretch>
            <a:fillRect/>
          </a:stretch>
        </p:blipFill>
        <p:spPr>
          <a:xfrm>
            <a:off x="5933363" y="2438300"/>
            <a:ext cx="2447925" cy="2381250"/>
          </a:xfrm>
          <a:prstGeom prst="rect">
            <a:avLst/>
          </a:prstGeom>
          <a:noFill/>
          <a:ln>
            <a:noFill/>
          </a:ln>
        </p:spPr>
      </p:pic>
      <p:sp>
        <p:nvSpPr>
          <p:cNvPr id="359" name="Google Shape;359;p51"/>
          <p:cNvSpPr txBox="1"/>
          <p:nvPr>
            <p:ph idx="4294967295" type="title"/>
          </p:nvPr>
        </p:nvSpPr>
        <p:spPr>
          <a:xfrm>
            <a:off x="607876" y="355563"/>
            <a:ext cx="7845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01</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1000"/>
                                        <p:tgtEl>
                                          <p:spTgt spid="3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title"/>
          </p:nvPr>
        </p:nvSpPr>
        <p:spPr>
          <a:xfrm>
            <a:off x="650575" y="169325"/>
            <a:ext cx="24162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FDS </a:t>
            </a:r>
            <a:r>
              <a:rPr lang="en" sz="2600">
                <a:solidFill>
                  <a:schemeClr val="accent1"/>
                </a:solidFill>
                <a:latin typeface="Overpass SemiBold"/>
                <a:ea typeface="Overpass SemiBold"/>
                <a:cs typeface="Overpass SemiBold"/>
                <a:sym typeface="Overpass SemiBold"/>
              </a:rPr>
              <a:t>Mission</a:t>
            </a:r>
            <a:endParaRPr sz="2600">
              <a:solidFill>
                <a:schemeClr val="accent1"/>
              </a:solidFill>
              <a:latin typeface="Overpass SemiBold"/>
              <a:ea typeface="Overpass SemiBold"/>
              <a:cs typeface="Overpass SemiBold"/>
              <a:sym typeface="Overpass SemiBold"/>
            </a:endParaRPr>
          </a:p>
        </p:txBody>
      </p:sp>
      <p:sp>
        <p:nvSpPr>
          <p:cNvPr id="365" name="Google Shape;365;p52"/>
          <p:cNvSpPr txBox="1"/>
          <p:nvPr>
            <p:ph idx="1" type="subTitle"/>
          </p:nvPr>
        </p:nvSpPr>
        <p:spPr>
          <a:xfrm>
            <a:off x="327675" y="771450"/>
            <a:ext cx="29379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Establish a government-wide vision for federal data management by 2030. </a:t>
            </a:r>
            <a:endParaRPr b="1" sz="1100"/>
          </a:p>
          <a:p>
            <a:pPr indent="0" lvl="0" marL="0" rtl="0" algn="ctr">
              <a:spcBef>
                <a:spcPts val="1600"/>
              </a:spcBef>
              <a:spcAft>
                <a:spcPts val="1600"/>
              </a:spcAft>
              <a:buNone/>
            </a:pPr>
            <a:r>
              <a:rPr b="1" lang="en" sz="1100"/>
              <a:t>Ensure consistent, reliable, and privacy-preserving access to data.</a:t>
            </a:r>
            <a:endParaRPr b="1" sz="1100"/>
          </a:p>
        </p:txBody>
      </p:sp>
      <p:pic>
        <p:nvPicPr>
          <p:cNvPr id="366" name="Google Shape;366;p52"/>
          <p:cNvPicPr preferRelativeResize="0"/>
          <p:nvPr/>
        </p:nvPicPr>
        <p:blipFill>
          <a:blip r:embed="rId3">
            <a:alphaModFix/>
          </a:blip>
          <a:stretch>
            <a:fillRect/>
          </a:stretch>
        </p:blipFill>
        <p:spPr>
          <a:xfrm>
            <a:off x="4441975" y="1377459"/>
            <a:ext cx="4619800" cy="2120991"/>
          </a:xfrm>
          <a:prstGeom prst="rect">
            <a:avLst/>
          </a:prstGeom>
          <a:noFill/>
          <a:ln>
            <a:noFill/>
          </a:ln>
        </p:spPr>
      </p:pic>
      <p:grpSp>
        <p:nvGrpSpPr>
          <p:cNvPr id="367" name="Google Shape;367;p52"/>
          <p:cNvGrpSpPr/>
          <p:nvPr/>
        </p:nvGrpSpPr>
        <p:grpSpPr>
          <a:xfrm>
            <a:off x="230487" y="169327"/>
            <a:ext cx="448627" cy="436204"/>
            <a:chOff x="2295125" y="184275"/>
            <a:chExt cx="486000" cy="510300"/>
          </a:xfrm>
        </p:grpSpPr>
        <p:sp>
          <p:nvSpPr>
            <p:cNvPr id="368" name="Google Shape;368;p52"/>
            <p:cNvSpPr/>
            <p:nvPr/>
          </p:nvSpPr>
          <p:spPr>
            <a:xfrm>
              <a:off x="2295125" y="184275"/>
              <a:ext cx="486000" cy="510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369" name="Google Shape;369;p52"/>
            <p:cNvGrpSpPr/>
            <p:nvPr/>
          </p:nvGrpSpPr>
          <p:grpSpPr>
            <a:xfrm>
              <a:off x="2366166" y="288027"/>
              <a:ext cx="322189" cy="335932"/>
              <a:chOff x="1752137" y="4266608"/>
              <a:chExt cx="378512" cy="374756"/>
            </a:xfrm>
          </p:grpSpPr>
          <p:sp>
            <p:nvSpPr>
              <p:cNvPr id="370" name="Google Shape;370;p52"/>
              <p:cNvSpPr/>
              <p:nvPr/>
            </p:nvSpPr>
            <p:spPr>
              <a:xfrm>
                <a:off x="1752400" y="4382020"/>
                <a:ext cx="171163" cy="82220"/>
              </a:xfrm>
              <a:custGeom>
                <a:rect b="b" l="l" r="r" t="t"/>
                <a:pathLst>
                  <a:path extrusionOk="0" h="3131" w="6518">
                    <a:moveTo>
                      <a:pt x="6518" y="1"/>
                    </a:moveTo>
                    <a:lnTo>
                      <a:pt x="5092" y="125"/>
                    </a:lnTo>
                    <a:cubicBezTo>
                      <a:pt x="3226" y="278"/>
                      <a:pt x="1474" y="1082"/>
                      <a:pt x="154" y="2412"/>
                    </a:cubicBezTo>
                    <a:cubicBezTo>
                      <a:pt x="1" y="2565"/>
                      <a:pt x="96" y="2833"/>
                      <a:pt x="316" y="2853"/>
                    </a:cubicBezTo>
                    <a:lnTo>
                      <a:pt x="3398" y="3130"/>
                    </a:lnTo>
                    <a:lnTo>
                      <a:pt x="6518" y="1"/>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1" name="Google Shape;371;p52"/>
              <p:cNvSpPr/>
              <p:nvPr/>
            </p:nvSpPr>
            <p:spPr>
              <a:xfrm>
                <a:off x="1931834" y="4472250"/>
                <a:ext cx="81957" cy="169114"/>
              </a:xfrm>
              <a:custGeom>
                <a:rect b="b" l="l" r="r" t="t"/>
                <a:pathLst>
                  <a:path extrusionOk="0" h="6440" w="3121">
                    <a:moveTo>
                      <a:pt x="3121" y="0"/>
                    </a:moveTo>
                    <a:lnTo>
                      <a:pt x="1" y="3120"/>
                    </a:lnTo>
                    <a:lnTo>
                      <a:pt x="269" y="6202"/>
                    </a:lnTo>
                    <a:cubicBezTo>
                      <a:pt x="281" y="6348"/>
                      <a:pt x="404" y="6439"/>
                      <a:pt x="530" y="6439"/>
                    </a:cubicBezTo>
                    <a:cubicBezTo>
                      <a:pt x="593" y="6439"/>
                      <a:pt x="657" y="6416"/>
                      <a:pt x="709" y="6365"/>
                    </a:cubicBezTo>
                    <a:cubicBezTo>
                      <a:pt x="2039" y="5044"/>
                      <a:pt x="2843" y="3293"/>
                      <a:pt x="3006" y="1426"/>
                    </a:cubicBezTo>
                    <a:lnTo>
                      <a:pt x="3121" y="0"/>
                    </a:ln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2" name="Google Shape;372;p52"/>
              <p:cNvSpPr/>
              <p:nvPr/>
            </p:nvSpPr>
            <p:spPr>
              <a:xfrm>
                <a:off x="1752137" y="4386537"/>
                <a:ext cx="123685" cy="71664"/>
              </a:xfrm>
              <a:custGeom>
                <a:rect b="b" l="l" r="r" t="t"/>
                <a:pathLst>
                  <a:path extrusionOk="0" h="2729" w="4710">
                    <a:moveTo>
                      <a:pt x="4710" y="1"/>
                    </a:moveTo>
                    <a:lnTo>
                      <a:pt x="4710" y="1"/>
                    </a:lnTo>
                    <a:cubicBezTo>
                      <a:pt x="2987" y="221"/>
                      <a:pt x="1389" y="1015"/>
                      <a:pt x="164" y="2240"/>
                    </a:cubicBezTo>
                    <a:cubicBezTo>
                      <a:pt x="1" y="2393"/>
                      <a:pt x="106" y="2661"/>
                      <a:pt x="317" y="2681"/>
                    </a:cubicBezTo>
                    <a:lnTo>
                      <a:pt x="776" y="2728"/>
                    </a:lnTo>
                    <a:cubicBezTo>
                      <a:pt x="633" y="2614"/>
                      <a:pt x="613" y="2403"/>
                      <a:pt x="747" y="2269"/>
                    </a:cubicBezTo>
                    <a:cubicBezTo>
                      <a:pt x="1838" y="1178"/>
                      <a:pt x="3207" y="393"/>
                      <a:pt x="4710" y="1"/>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3" name="Google Shape;373;p52"/>
              <p:cNvSpPr/>
              <p:nvPr/>
            </p:nvSpPr>
            <p:spPr>
              <a:xfrm>
                <a:off x="1931834" y="4539108"/>
                <a:ext cx="23897" cy="102256"/>
              </a:xfrm>
              <a:custGeom>
                <a:rect b="b" l="l" r="r" t="t"/>
                <a:pathLst>
                  <a:path extrusionOk="0" h="3894" w="910">
                    <a:moveTo>
                      <a:pt x="575" y="0"/>
                    </a:moveTo>
                    <a:lnTo>
                      <a:pt x="1" y="574"/>
                    </a:lnTo>
                    <a:lnTo>
                      <a:pt x="269" y="3656"/>
                    </a:lnTo>
                    <a:cubicBezTo>
                      <a:pt x="281" y="3802"/>
                      <a:pt x="404" y="3893"/>
                      <a:pt x="530" y="3893"/>
                    </a:cubicBezTo>
                    <a:cubicBezTo>
                      <a:pt x="593" y="3893"/>
                      <a:pt x="657" y="3870"/>
                      <a:pt x="709" y="3819"/>
                    </a:cubicBezTo>
                    <a:cubicBezTo>
                      <a:pt x="776" y="3752"/>
                      <a:pt x="843" y="3685"/>
                      <a:pt x="910" y="3618"/>
                    </a:cubicBezTo>
                    <a:cubicBezTo>
                      <a:pt x="891" y="3579"/>
                      <a:pt x="891" y="3551"/>
                      <a:pt x="881" y="3512"/>
                    </a:cubicBezTo>
                    <a:lnTo>
                      <a:pt x="575" y="0"/>
                    </a:ln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4" name="Google Shape;374;p52"/>
              <p:cNvSpPr/>
              <p:nvPr/>
            </p:nvSpPr>
            <p:spPr>
              <a:xfrm>
                <a:off x="1823512" y="4266608"/>
                <a:ext cx="307137" cy="305115"/>
              </a:xfrm>
              <a:custGeom>
                <a:rect b="b" l="l" r="r" t="t"/>
                <a:pathLst>
                  <a:path extrusionOk="0" h="11619" w="11696">
                    <a:moveTo>
                      <a:pt x="11451" y="0"/>
                    </a:moveTo>
                    <a:cubicBezTo>
                      <a:pt x="11428" y="0"/>
                      <a:pt x="11404" y="4"/>
                      <a:pt x="11380" y="12"/>
                    </a:cubicBezTo>
                    <a:lnTo>
                      <a:pt x="8920" y="730"/>
                    </a:lnTo>
                    <a:lnTo>
                      <a:pt x="7102" y="1257"/>
                    </a:lnTo>
                    <a:cubicBezTo>
                      <a:pt x="6949" y="1304"/>
                      <a:pt x="6815" y="1381"/>
                      <a:pt x="6710" y="1496"/>
                    </a:cubicBezTo>
                    <a:lnTo>
                      <a:pt x="87" y="8119"/>
                    </a:lnTo>
                    <a:cubicBezTo>
                      <a:pt x="1" y="8205"/>
                      <a:pt x="1" y="8339"/>
                      <a:pt x="87" y="8425"/>
                    </a:cubicBezTo>
                    <a:lnTo>
                      <a:pt x="1408" y="9745"/>
                    </a:lnTo>
                    <a:lnTo>
                      <a:pt x="1896" y="10234"/>
                    </a:lnTo>
                    <a:lnTo>
                      <a:pt x="3217" y="11554"/>
                    </a:lnTo>
                    <a:cubicBezTo>
                      <a:pt x="3260" y="11597"/>
                      <a:pt x="3319" y="11619"/>
                      <a:pt x="3379" y="11619"/>
                    </a:cubicBezTo>
                    <a:cubicBezTo>
                      <a:pt x="3439" y="11619"/>
                      <a:pt x="3499" y="11597"/>
                      <a:pt x="3542" y="11554"/>
                    </a:cubicBezTo>
                    <a:lnTo>
                      <a:pt x="7246" y="7841"/>
                    </a:lnTo>
                    <a:lnTo>
                      <a:pt x="10136" y="4970"/>
                    </a:lnTo>
                    <a:cubicBezTo>
                      <a:pt x="10260" y="4845"/>
                      <a:pt x="10346" y="4692"/>
                      <a:pt x="10394" y="4530"/>
                    </a:cubicBezTo>
                    <a:lnTo>
                      <a:pt x="11638" y="271"/>
                    </a:lnTo>
                    <a:cubicBezTo>
                      <a:pt x="11696" y="132"/>
                      <a:pt x="11585" y="0"/>
                      <a:pt x="11451"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5" name="Google Shape;375;p52"/>
              <p:cNvSpPr/>
              <p:nvPr/>
            </p:nvSpPr>
            <p:spPr>
              <a:xfrm>
                <a:off x="1823512" y="4266686"/>
                <a:ext cx="306507" cy="227963"/>
              </a:xfrm>
              <a:custGeom>
                <a:rect b="b" l="l" r="r" t="t"/>
                <a:pathLst>
                  <a:path extrusionOk="0" h="8681" w="11672">
                    <a:moveTo>
                      <a:pt x="11449" y="0"/>
                    </a:moveTo>
                    <a:cubicBezTo>
                      <a:pt x="11430" y="0"/>
                      <a:pt x="11410" y="3"/>
                      <a:pt x="11390" y="9"/>
                    </a:cubicBezTo>
                    <a:lnTo>
                      <a:pt x="7083" y="1263"/>
                    </a:lnTo>
                    <a:cubicBezTo>
                      <a:pt x="6949" y="1301"/>
                      <a:pt x="6825" y="1378"/>
                      <a:pt x="6729" y="1474"/>
                    </a:cubicBezTo>
                    <a:lnTo>
                      <a:pt x="87" y="8116"/>
                    </a:lnTo>
                    <a:cubicBezTo>
                      <a:pt x="1" y="8192"/>
                      <a:pt x="1" y="8326"/>
                      <a:pt x="87" y="8412"/>
                    </a:cubicBezTo>
                    <a:lnTo>
                      <a:pt x="355" y="8680"/>
                    </a:lnTo>
                    <a:lnTo>
                      <a:pt x="1101" y="7934"/>
                    </a:lnTo>
                    <a:lnTo>
                      <a:pt x="7064" y="1971"/>
                    </a:lnTo>
                    <a:cubicBezTo>
                      <a:pt x="7150" y="1885"/>
                      <a:pt x="7265" y="1818"/>
                      <a:pt x="7389" y="1780"/>
                    </a:cubicBezTo>
                    <a:lnTo>
                      <a:pt x="11552" y="565"/>
                    </a:lnTo>
                    <a:lnTo>
                      <a:pt x="11638" y="258"/>
                    </a:lnTo>
                    <a:cubicBezTo>
                      <a:pt x="11672" y="126"/>
                      <a:pt x="11575" y="0"/>
                      <a:pt x="11449" y="0"/>
                    </a:cubicBez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6" name="Google Shape;376;p52"/>
              <p:cNvSpPr/>
              <p:nvPr/>
            </p:nvSpPr>
            <p:spPr>
              <a:xfrm>
                <a:off x="1978078" y="4353633"/>
                <a:ext cx="64127" cy="64101"/>
              </a:xfrm>
              <a:custGeom>
                <a:rect b="b" l="l" r="r" t="t"/>
                <a:pathLst>
                  <a:path extrusionOk="0" h="2441" w="2442">
                    <a:moveTo>
                      <a:pt x="1226" y="0"/>
                    </a:moveTo>
                    <a:cubicBezTo>
                      <a:pt x="546" y="0"/>
                      <a:pt x="1" y="546"/>
                      <a:pt x="1" y="1216"/>
                    </a:cubicBezTo>
                    <a:cubicBezTo>
                      <a:pt x="1" y="1895"/>
                      <a:pt x="546" y="2441"/>
                      <a:pt x="1226" y="2441"/>
                    </a:cubicBezTo>
                    <a:cubicBezTo>
                      <a:pt x="1896" y="2441"/>
                      <a:pt x="2441" y="1895"/>
                      <a:pt x="2441" y="1216"/>
                    </a:cubicBezTo>
                    <a:cubicBezTo>
                      <a:pt x="2441" y="546"/>
                      <a:pt x="1896" y="0"/>
                      <a:pt x="1226" y="0"/>
                    </a:cubicBez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7" name="Google Shape;377;p52"/>
              <p:cNvSpPr/>
              <p:nvPr/>
            </p:nvSpPr>
            <p:spPr>
              <a:xfrm>
                <a:off x="1978078" y="4353660"/>
                <a:ext cx="39731" cy="64206"/>
              </a:xfrm>
              <a:custGeom>
                <a:rect b="b" l="l" r="r" t="t"/>
                <a:pathLst>
                  <a:path extrusionOk="0" h="2445" w="1513">
                    <a:moveTo>
                      <a:pt x="1215" y="1"/>
                    </a:moveTo>
                    <a:cubicBezTo>
                      <a:pt x="559" y="1"/>
                      <a:pt x="1" y="533"/>
                      <a:pt x="1" y="1224"/>
                    </a:cubicBezTo>
                    <a:cubicBezTo>
                      <a:pt x="1" y="1911"/>
                      <a:pt x="566" y="2444"/>
                      <a:pt x="1226" y="2444"/>
                    </a:cubicBezTo>
                    <a:cubicBezTo>
                      <a:pt x="1320" y="2444"/>
                      <a:pt x="1416" y="2434"/>
                      <a:pt x="1513" y="2411"/>
                    </a:cubicBezTo>
                    <a:cubicBezTo>
                      <a:pt x="584" y="2181"/>
                      <a:pt x="259" y="1033"/>
                      <a:pt x="939" y="353"/>
                    </a:cubicBezTo>
                    <a:cubicBezTo>
                      <a:pt x="1092" y="200"/>
                      <a:pt x="1293" y="85"/>
                      <a:pt x="1513" y="38"/>
                    </a:cubicBezTo>
                    <a:cubicBezTo>
                      <a:pt x="1412" y="13"/>
                      <a:pt x="1313" y="1"/>
                      <a:pt x="1215" y="1"/>
                    </a:cubicBez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8" name="Google Shape;378;p52"/>
              <p:cNvSpPr/>
              <p:nvPr/>
            </p:nvSpPr>
            <p:spPr>
              <a:xfrm>
                <a:off x="1815476" y="4497381"/>
                <a:ext cx="82955" cy="82404"/>
              </a:xfrm>
              <a:custGeom>
                <a:rect b="b" l="l" r="r" t="t"/>
                <a:pathLst>
                  <a:path extrusionOk="0" h="3138" w="3159">
                    <a:moveTo>
                      <a:pt x="814" y="0"/>
                    </a:moveTo>
                    <a:lnTo>
                      <a:pt x="125" y="699"/>
                    </a:lnTo>
                    <a:cubicBezTo>
                      <a:pt x="1" y="823"/>
                      <a:pt x="1" y="1024"/>
                      <a:pt x="125" y="1158"/>
                    </a:cubicBezTo>
                    <a:lnTo>
                      <a:pt x="1063" y="2096"/>
                    </a:lnTo>
                    <a:lnTo>
                      <a:pt x="2010" y="3044"/>
                    </a:lnTo>
                    <a:cubicBezTo>
                      <a:pt x="2073" y="3106"/>
                      <a:pt x="2154" y="3137"/>
                      <a:pt x="2235" y="3137"/>
                    </a:cubicBezTo>
                    <a:cubicBezTo>
                      <a:pt x="2317" y="3137"/>
                      <a:pt x="2398" y="3106"/>
                      <a:pt x="2460" y="3044"/>
                    </a:cubicBezTo>
                    <a:lnTo>
                      <a:pt x="3159" y="2345"/>
                    </a:lnTo>
                    <a:lnTo>
                      <a:pt x="2231" y="1417"/>
                    </a:lnTo>
                    <a:lnTo>
                      <a:pt x="1742" y="929"/>
                    </a:lnTo>
                    <a:lnTo>
                      <a:pt x="814" y="0"/>
                    </a:lnTo>
                    <a:close/>
                  </a:path>
                </a:pathLst>
              </a:custGeom>
              <a:solidFill>
                <a:srgbClr val="6177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79" name="Google Shape;379;p52"/>
              <p:cNvSpPr/>
              <p:nvPr/>
            </p:nvSpPr>
            <p:spPr>
              <a:xfrm>
                <a:off x="1815476" y="4497381"/>
                <a:ext cx="32195" cy="35950"/>
              </a:xfrm>
              <a:custGeom>
                <a:rect b="b" l="l" r="r" t="t"/>
                <a:pathLst>
                  <a:path extrusionOk="0" h="1369" w="1226">
                    <a:moveTo>
                      <a:pt x="814" y="0"/>
                    </a:moveTo>
                    <a:lnTo>
                      <a:pt x="125" y="699"/>
                    </a:lnTo>
                    <a:cubicBezTo>
                      <a:pt x="1" y="823"/>
                      <a:pt x="1" y="1024"/>
                      <a:pt x="125" y="1158"/>
                    </a:cubicBezTo>
                    <a:lnTo>
                      <a:pt x="345" y="1369"/>
                    </a:lnTo>
                    <a:cubicBezTo>
                      <a:pt x="355" y="1302"/>
                      <a:pt x="393" y="1245"/>
                      <a:pt x="441" y="1197"/>
                    </a:cubicBezTo>
                    <a:lnTo>
                      <a:pt x="1226" y="412"/>
                    </a:lnTo>
                    <a:lnTo>
                      <a:pt x="814" y="0"/>
                    </a:lnTo>
                    <a:close/>
                  </a:path>
                </a:pathLst>
              </a:custGeom>
              <a:solidFill>
                <a:srgbClr val="4760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0" name="Google Shape;380;p52"/>
              <p:cNvSpPr/>
              <p:nvPr/>
            </p:nvSpPr>
            <p:spPr>
              <a:xfrm>
                <a:off x="1823512" y="4463952"/>
                <a:ext cx="108349" cy="107719"/>
              </a:xfrm>
              <a:custGeom>
                <a:rect b="b" l="l" r="r" t="t"/>
                <a:pathLst>
                  <a:path extrusionOk="0" h="4102" w="4126">
                    <a:moveTo>
                      <a:pt x="680" y="1"/>
                    </a:moveTo>
                    <a:lnTo>
                      <a:pt x="87" y="604"/>
                    </a:lnTo>
                    <a:cubicBezTo>
                      <a:pt x="1" y="680"/>
                      <a:pt x="1" y="824"/>
                      <a:pt x="87" y="900"/>
                    </a:cubicBezTo>
                    <a:lnTo>
                      <a:pt x="1408" y="2230"/>
                    </a:lnTo>
                    <a:lnTo>
                      <a:pt x="1896" y="2719"/>
                    </a:lnTo>
                    <a:lnTo>
                      <a:pt x="3217" y="4030"/>
                    </a:lnTo>
                    <a:cubicBezTo>
                      <a:pt x="3260" y="4078"/>
                      <a:pt x="3319" y="4101"/>
                      <a:pt x="3379" y="4101"/>
                    </a:cubicBezTo>
                    <a:cubicBezTo>
                      <a:pt x="3439" y="4101"/>
                      <a:pt x="3499" y="4078"/>
                      <a:pt x="3542" y="4030"/>
                    </a:cubicBezTo>
                    <a:lnTo>
                      <a:pt x="4126" y="3446"/>
                    </a:lnTo>
                    <a:lnTo>
                      <a:pt x="2652" y="1962"/>
                    </a:lnTo>
                    <a:lnTo>
                      <a:pt x="2164" y="1484"/>
                    </a:lnTo>
                    <a:lnTo>
                      <a:pt x="680" y="1"/>
                    </a:lnTo>
                    <a:close/>
                  </a:path>
                </a:pathLst>
              </a:custGeom>
              <a:solidFill>
                <a:srgbClr val="BBC6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1" name="Google Shape;381;p52"/>
              <p:cNvSpPr/>
              <p:nvPr/>
            </p:nvSpPr>
            <p:spPr>
              <a:xfrm>
                <a:off x="1823512" y="4463952"/>
                <a:ext cx="28939" cy="30698"/>
              </a:xfrm>
              <a:custGeom>
                <a:rect b="b" l="l" r="r" t="t"/>
                <a:pathLst>
                  <a:path extrusionOk="0" h="1169" w="1102">
                    <a:moveTo>
                      <a:pt x="680" y="1"/>
                    </a:moveTo>
                    <a:lnTo>
                      <a:pt x="87" y="604"/>
                    </a:lnTo>
                    <a:cubicBezTo>
                      <a:pt x="1" y="680"/>
                      <a:pt x="1" y="814"/>
                      <a:pt x="87" y="900"/>
                    </a:cubicBezTo>
                    <a:lnTo>
                      <a:pt x="345" y="1168"/>
                    </a:lnTo>
                    <a:lnTo>
                      <a:pt x="1101" y="412"/>
                    </a:lnTo>
                    <a:lnTo>
                      <a:pt x="680" y="1"/>
                    </a:lnTo>
                    <a:close/>
                  </a:path>
                </a:pathLst>
              </a:custGeom>
              <a:solidFill>
                <a:srgbClr val="E2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2" name="Google Shape;382;p52"/>
              <p:cNvSpPr/>
              <p:nvPr/>
            </p:nvSpPr>
            <p:spPr>
              <a:xfrm>
                <a:off x="1776034" y="4536981"/>
                <a:ext cx="33692" cy="30724"/>
              </a:xfrm>
              <a:custGeom>
                <a:rect b="b" l="l" r="r" t="t"/>
                <a:pathLst>
                  <a:path extrusionOk="0" h="1170" w="1283">
                    <a:moveTo>
                      <a:pt x="976" y="1"/>
                    </a:moveTo>
                    <a:cubicBezTo>
                      <a:pt x="924" y="1"/>
                      <a:pt x="871" y="22"/>
                      <a:pt x="823" y="72"/>
                    </a:cubicBezTo>
                    <a:lnTo>
                      <a:pt x="86" y="799"/>
                    </a:lnTo>
                    <a:cubicBezTo>
                      <a:pt x="0" y="885"/>
                      <a:pt x="0" y="1019"/>
                      <a:pt x="86" y="1105"/>
                    </a:cubicBezTo>
                    <a:cubicBezTo>
                      <a:pt x="129" y="1148"/>
                      <a:pt x="184" y="1170"/>
                      <a:pt x="239" y="1170"/>
                    </a:cubicBezTo>
                    <a:cubicBezTo>
                      <a:pt x="294" y="1170"/>
                      <a:pt x="349" y="1148"/>
                      <a:pt x="393" y="1105"/>
                    </a:cubicBezTo>
                    <a:lnTo>
                      <a:pt x="1129" y="378"/>
                    </a:lnTo>
                    <a:cubicBezTo>
                      <a:pt x="1283" y="217"/>
                      <a:pt x="1141" y="1"/>
                      <a:pt x="976"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3" name="Google Shape;383;p52"/>
              <p:cNvSpPr/>
              <p:nvPr/>
            </p:nvSpPr>
            <p:spPr>
              <a:xfrm>
                <a:off x="1794862" y="4555730"/>
                <a:ext cx="33508" cy="30567"/>
              </a:xfrm>
              <a:custGeom>
                <a:rect b="b" l="l" r="r" t="t"/>
                <a:pathLst>
                  <a:path extrusionOk="0" h="1164" w="1276">
                    <a:moveTo>
                      <a:pt x="962" y="0"/>
                    </a:moveTo>
                    <a:cubicBezTo>
                      <a:pt x="912" y="0"/>
                      <a:pt x="861" y="19"/>
                      <a:pt x="814" y="66"/>
                    </a:cubicBezTo>
                    <a:lnTo>
                      <a:pt x="87" y="793"/>
                    </a:lnTo>
                    <a:cubicBezTo>
                      <a:pt x="1" y="879"/>
                      <a:pt x="1" y="1013"/>
                      <a:pt x="87" y="1099"/>
                    </a:cubicBezTo>
                    <a:cubicBezTo>
                      <a:pt x="125" y="1142"/>
                      <a:pt x="180" y="1164"/>
                      <a:pt x="235" y="1164"/>
                    </a:cubicBezTo>
                    <a:cubicBezTo>
                      <a:pt x="290" y="1164"/>
                      <a:pt x="345" y="1142"/>
                      <a:pt x="384" y="1099"/>
                    </a:cubicBezTo>
                    <a:lnTo>
                      <a:pt x="1121" y="372"/>
                    </a:lnTo>
                    <a:cubicBezTo>
                      <a:pt x="1275" y="217"/>
                      <a:pt x="1129" y="0"/>
                      <a:pt x="962"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4" name="Google Shape;384;p52"/>
              <p:cNvSpPr/>
              <p:nvPr/>
            </p:nvSpPr>
            <p:spPr>
              <a:xfrm>
                <a:off x="1832309" y="4593125"/>
                <a:ext cx="33481" cy="30619"/>
              </a:xfrm>
              <a:custGeom>
                <a:rect b="b" l="l" r="r" t="t"/>
                <a:pathLst>
                  <a:path extrusionOk="0" h="1166" w="1275">
                    <a:moveTo>
                      <a:pt x="965" y="1"/>
                    </a:moveTo>
                    <a:cubicBezTo>
                      <a:pt x="914" y="1"/>
                      <a:pt x="861" y="21"/>
                      <a:pt x="814" y="68"/>
                    </a:cubicBezTo>
                    <a:lnTo>
                      <a:pt x="87" y="795"/>
                    </a:lnTo>
                    <a:cubicBezTo>
                      <a:pt x="1" y="881"/>
                      <a:pt x="1" y="1015"/>
                      <a:pt x="87" y="1101"/>
                    </a:cubicBezTo>
                    <a:cubicBezTo>
                      <a:pt x="125" y="1144"/>
                      <a:pt x="178" y="1166"/>
                      <a:pt x="232" y="1166"/>
                    </a:cubicBezTo>
                    <a:cubicBezTo>
                      <a:pt x="286" y="1166"/>
                      <a:pt x="341" y="1144"/>
                      <a:pt x="384" y="1101"/>
                    </a:cubicBezTo>
                    <a:lnTo>
                      <a:pt x="1121" y="374"/>
                    </a:lnTo>
                    <a:cubicBezTo>
                      <a:pt x="1275" y="213"/>
                      <a:pt x="1131" y="1"/>
                      <a:pt x="965" y="1"/>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5" name="Google Shape;385;p52"/>
              <p:cNvSpPr/>
              <p:nvPr/>
            </p:nvSpPr>
            <p:spPr>
              <a:xfrm>
                <a:off x="1813480" y="4574322"/>
                <a:ext cx="33665" cy="30645"/>
              </a:xfrm>
              <a:custGeom>
                <a:rect b="b" l="l" r="r" t="t"/>
                <a:pathLst>
                  <a:path extrusionOk="0" h="1167" w="1282">
                    <a:moveTo>
                      <a:pt x="971" y="0"/>
                    </a:moveTo>
                    <a:cubicBezTo>
                      <a:pt x="921" y="0"/>
                      <a:pt x="869" y="20"/>
                      <a:pt x="823" y="66"/>
                    </a:cubicBezTo>
                    <a:lnTo>
                      <a:pt x="86" y="803"/>
                    </a:lnTo>
                    <a:cubicBezTo>
                      <a:pt x="0" y="889"/>
                      <a:pt x="0" y="1023"/>
                      <a:pt x="86" y="1109"/>
                    </a:cubicBezTo>
                    <a:cubicBezTo>
                      <a:pt x="129" y="1147"/>
                      <a:pt x="184" y="1166"/>
                      <a:pt x="239" y="1166"/>
                    </a:cubicBezTo>
                    <a:cubicBezTo>
                      <a:pt x="294" y="1166"/>
                      <a:pt x="349" y="1147"/>
                      <a:pt x="392" y="1109"/>
                    </a:cubicBezTo>
                    <a:lnTo>
                      <a:pt x="1120" y="372"/>
                    </a:lnTo>
                    <a:cubicBezTo>
                      <a:pt x="1282" y="217"/>
                      <a:pt x="1138" y="0"/>
                      <a:pt x="971" y="0"/>
                    </a:cubicBezTo>
                    <a:close/>
                  </a:path>
                </a:pathLst>
              </a:custGeom>
              <a:solidFill>
                <a:srgbClr val="E5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6" name="Google Shape;386;p52"/>
              <p:cNvSpPr/>
              <p:nvPr/>
            </p:nvSpPr>
            <p:spPr>
              <a:xfrm>
                <a:off x="2057751" y="4266686"/>
                <a:ext cx="72241" cy="71375"/>
              </a:xfrm>
              <a:custGeom>
                <a:rect b="b" l="l" r="r" t="t"/>
                <a:pathLst>
                  <a:path extrusionOk="0" h="2718" w="2751">
                    <a:moveTo>
                      <a:pt x="2520" y="0"/>
                    </a:moveTo>
                    <a:cubicBezTo>
                      <a:pt x="2501" y="0"/>
                      <a:pt x="2480" y="3"/>
                      <a:pt x="2460" y="9"/>
                    </a:cubicBezTo>
                    <a:lnTo>
                      <a:pt x="0" y="727"/>
                    </a:lnTo>
                    <a:lnTo>
                      <a:pt x="1991" y="2718"/>
                    </a:lnTo>
                    <a:lnTo>
                      <a:pt x="2709" y="258"/>
                    </a:lnTo>
                    <a:cubicBezTo>
                      <a:pt x="2750" y="126"/>
                      <a:pt x="2648" y="0"/>
                      <a:pt x="2520"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7" name="Google Shape;387;p52"/>
              <p:cNvSpPr/>
              <p:nvPr/>
            </p:nvSpPr>
            <p:spPr>
              <a:xfrm>
                <a:off x="2057751" y="4266686"/>
                <a:ext cx="72241" cy="31171"/>
              </a:xfrm>
              <a:custGeom>
                <a:rect b="b" l="l" r="r" t="t"/>
                <a:pathLst>
                  <a:path extrusionOk="0" h="1187" w="2751">
                    <a:moveTo>
                      <a:pt x="2520" y="0"/>
                    </a:moveTo>
                    <a:cubicBezTo>
                      <a:pt x="2501" y="0"/>
                      <a:pt x="2480" y="3"/>
                      <a:pt x="2460" y="9"/>
                    </a:cubicBezTo>
                    <a:lnTo>
                      <a:pt x="1656" y="249"/>
                    </a:lnTo>
                    <a:lnTo>
                      <a:pt x="0" y="727"/>
                    </a:lnTo>
                    <a:lnTo>
                      <a:pt x="469" y="1187"/>
                    </a:lnTo>
                    <a:lnTo>
                      <a:pt x="2623" y="565"/>
                    </a:lnTo>
                    <a:lnTo>
                      <a:pt x="2709" y="258"/>
                    </a:lnTo>
                    <a:cubicBezTo>
                      <a:pt x="2750" y="126"/>
                      <a:pt x="2648" y="0"/>
                      <a:pt x="2520" y="0"/>
                    </a:cubicBezTo>
                    <a:close/>
                  </a:path>
                </a:pathLst>
              </a:custGeom>
              <a:solidFill>
                <a:srgbClr val="657A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8" name="Google Shape;388;p52"/>
              <p:cNvSpPr/>
              <p:nvPr/>
            </p:nvSpPr>
            <p:spPr>
              <a:xfrm>
                <a:off x="1839347" y="4424299"/>
                <a:ext cx="132981" cy="131353"/>
              </a:xfrm>
              <a:custGeom>
                <a:rect b="b" l="l" r="r" t="t"/>
                <a:pathLst>
                  <a:path extrusionOk="0" h="5002" w="5064">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89" name="Google Shape;389;p52"/>
              <p:cNvSpPr/>
              <p:nvPr/>
            </p:nvSpPr>
            <p:spPr>
              <a:xfrm>
                <a:off x="1839347" y="4424299"/>
                <a:ext cx="132981" cy="131353"/>
              </a:xfrm>
              <a:custGeom>
                <a:rect b="b" l="l" r="r" t="t"/>
                <a:pathLst>
                  <a:path extrusionOk="0" h="5002" w="5064">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rgbClr val="C0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90" name="Google Shape;390;p52"/>
              <p:cNvSpPr/>
              <p:nvPr/>
            </p:nvSpPr>
            <p:spPr>
              <a:xfrm>
                <a:off x="1839609" y="4424378"/>
                <a:ext cx="130696" cy="131090"/>
              </a:xfrm>
              <a:custGeom>
                <a:rect b="b" l="l" r="r" t="t"/>
                <a:pathLst>
                  <a:path extrusionOk="0" h="4992" w="4977">
                    <a:moveTo>
                      <a:pt x="4672" y="0"/>
                    </a:moveTo>
                    <a:cubicBezTo>
                      <a:pt x="4587" y="0"/>
                      <a:pt x="4503" y="34"/>
                      <a:pt x="4441" y="101"/>
                    </a:cubicBezTo>
                    <a:lnTo>
                      <a:pt x="125" y="4407"/>
                    </a:lnTo>
                    <a:cubicBezTo>
                      <a:pt x="0" y="4541"/>
                      <a:pt x="0" y="4752"/>
                      <a:pt x="125" y="4876"/>
                    </a:cubicBezTo>
                    <a:lnTo>
                      <a:pt x="144" y="4895"/>
                    </a:lnTo>
                    <a:cubicBezTo>
                      <a:pt x="211" y="4962"/>
                      <a:pt x="288" y="4991"/>
                      <a:pt x="374" y="4991"/>
                    </a:cubicBezTo>
                    <a:cubicBezTo>
                      <a:pt x="288" y="4867"/>
                      <a:pt x="307" y="4694"/>
                      <a:pt x="422" y="4589"/>
                    </a:cubicBezTo>
                    <a:lnTo>
                      <a:pt x="4738" y="273"/>
                    </a:lnTo>
                    <a:cubicBezTo>
                      <a:pt x="4795" y="206"/>
                      <a:pt x="4881" y="177"/>
                      <a:pt x="4977" y="177"/>
                    </a:cubicBezTo>
                    <a:cubicBezTo>
                      <a:pt x="4958" y="158"/>
                      <a:pt x="4948" y="139"/>
                      <a:pt x="4929" y="120"/>
                    </a:cubicBezTo>
                    <a:lnTo>
                      <a:pt x="4910" y="101"/>
                    </a:lnTo>
                    <a:cubicBezTo>
                      <a:pt x="4843" y="34"/>
                      <a:pt x="4757" y="0"/>
                      <a:pt x="4672" y="0"/>
                    </a:cubicBezTo>
                    <a:close/>
                  </a:path>
                </a:pathLst>
              </a:custGeom>
              <a:solidFill>
                <a:srgbClr val="AAB8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grpSp>
      </p:grpSp>
      <p:sp>
        <p:nvSpPr>
          <p:cNvPr id="391" name="Google Shape;391;p52"/>
          <p:cNvSpPr/>
          <p:nvPr/>
        </p:nvSpPr>
        <p:spPr>
          <a:xfrm>
            <a:off x="2586675" y="2491775"/>
            <a:ext cx="581700" cy="579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2"/>
          <p:cNvSpPr txBox="1"/>
          <p:nvPr>
            <p:ph type="title"/>
          </p:nvPr>
        </p:nvSpPr>
        <p:spPr>
          <a:xfrm>
            <a:off x="761225" y="1841550"/>
            <a:ext cx="26637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Core</a:t>
            </a:r>
            <a:r>
              <a:rPr lang="en" sz="2600"/>
              <a:t> </a:t>
            </a:r>
            <a:r>
              <a:rPr lang="en" sz="2600">
                <a:solidFill>
                  <a:schemeClr val="accent1"/>
                </a:solidFill>
                <a:latin typeface="Overpass SemiBold"/>
                <a:ea typeface="Overpass SemiBold"/>
                <a:cs typeface="Overpass SemiBold"/>
                <a:sym typeface="Overpass SemiBold"/>
              </a:rPr>
              <a:t>Objectives</a:t>
            </a:r>
            <a:endParaRPr sz="2600">
              <a:solidFill>
                <a:schemeClr val="accent1"/>
              </a:solidFill>
              <a:latin typeface="Overpass SemiBold"/>
              <a:ea typeface="Overpass SemiBold"/>
              <a:cs typeface="Overpass SemiBold"/>
              <a:sym typeface="Overpass SemiBold"/>
            </a:endParaRPr>
          </a:p>
        </p:txBody>
      </p:sp>
      <p:sp>
        <p:nvSpPr>
          <p:cNvPr id="393" name="Google Shape;393;p52"/>
          <p:cNvSpPr txBox="1"/>
          <p:nvPr>
            <p:ph idx="1" type="subTitle"/>
          </p:nvPr>
        </p:nvSpPr>
        <p:spPr>
          <a:xfrm>
            <a:off x="438325" y="2443663"/>
            <a:ext cx="29379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Increase data sharing and usability for decision-making. </a:t>
            </a:r>
            <a:endParaRPr b="1" sz="1100"/>
          </a:p>
          <a:p>
            <a:pPr indent="0" lvl="0" marL="0" rtl="0" algn="ctr">
              <a:spcBef>
                <a:spcPts val="1600"/>
              </a:spcBef>
              <a:spcAft>
                <a:spcPts val="1600"/>
              </a:spcAft>
              <a:buNone/>
            </a:pPr>
            <a:r>
              <a:rPr b="1" lang="en" sz="1100"/>
              <a:t>Strengthen agency capacity through tools, models, and training.</a:t>
            </a:r>
            <a:endParaRPr b="1" sz="1100"/>
          </a:p>
        </p:txBody>
      </p:sp>
      <p:sp>
        <p:nvSpPr>
          <p:cNvPr id="394" name="Google Shape;394;p52"/>
          <p:cNvSpPr/>
          <p:nvPr/>
        </p:nvSpPr>
        <p:spPr>
          <a:xfrm>
            <a:off x="341137" y="1841539"/>
            <a:ext cx="448627" cy="4362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395" name="Google Shape;395;p52"/>
          <p:cNvSpPr txBox="1"/>
          <p:nvPr>
            <p:ph type="title"/>
          </p:nvPr>
        </p:nvSpPr>
        <p:spPr>
          <a:xfrm>
            <a:off x="809825" y="3393800"/>
            <a:ext cx="24162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2021</a:t>
            </a:r>
            <a:r>
              <a:rPr lang="en" sz="2600"/>
              <a:t> </a:t>
            </a:r>
            <a:r>
              <a:rPr lang="en" sz="2600">
                <a:solidFill>
                  <a:schemeClr val="accent1"/>
                </a:solidFill>
                <a:latin typeface="Overpass SemiBold"/>
                <a:ea typeface="Overpass SemiBold"/>
                <a:cs typeface="Overpass SemiBold"/>
                <a:sym typeface="Overpass SemiBold"/>
              </a:rPr>
              <a:t>Focus</a:t>
            </a:r>
            <a:endParaRPr sz="2600">
              <a:solidFill>
                <a:schemeClr val="accent1"/>
              </a:solidFill>
              <a:latin typeface="Overpass SemiBold"/>
              <a:ea typeface="Overpass SemiBold"/>
              <a:cs typeface="Overpass SemiBold"/>
              <a:sym typeface="Overpass SemiBold"/>
            </a:endParaRPr>
          </a:p>
        </p:txBody>
      </p:sp>
      <p:sp>
        <p:nvSpPr>
          <p:cNvPr id="396" name="Google Shape;396;p52"/>
          <p:cNvSpPr txBox="1"/>
          <p:nvPr>
            <p:ph idx="1" type="subTitle"/>
          </p:nvPr>
        </p:nvSpPr>
        <p:spPr>
          <a:xfrm>
            <a:off x="486925" y="3995925"/>
            <a:ext cx="29379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Build governance, planning, and infrastructure foundations. </a:t>
            </a:r>
            <a:endParaRPr b="1" sz="1100"/>
          </a:p>
          <a:p>
            <a:pPr indent="0" lvl="0" marL="0" rtl="0" algn="ctr">
              <a:spcBef>
                <a:spcPts val="1600"/>
              </a:spcBef>
              <a:spcAft>
                <a:spcPts val="1600"/>
              </a:spcAft>
              <a:buNone/>
            </a:pPr>
            <a:r>
              <a:rPr b="1" lang="en" sz="1100"/>
              <a:t>Empower Chief Data Officers (CDOs) to lead ambitious but achievable goals.</a:t>
            </a:r>
            <a:endParaRPr b="1" sz="1100"/>
          </a:p>
        </p:txBody>
      </p:sp>
      <p:sp>
        <p:nvSpPr>
          <p:cNvPr id="397" name="Google Shape;397;p52"/>
          <p:cNvSpPr/>
          <p:nvPr/>
        </p:nvSpPr>
        <p:spPr>
          <a:xfrm>
            <a:off x="389737" y="3393802"/>
            <a:ext cx="448627" cy="4362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grpSp>
        <p:nvGrpSpPr>
          <p:cNvPr id="398" name="Google Shape;398;p52"/>
          <p:cNvGrpSpPr/>
          <p:nvPr/>
        </p:nvGrpSpPr>
        <p:grpSpPr>
          <a:xfrm>
            <a:off x="408073" y="1895045"/>
            <a:ext cx="314748" cy="329208"/>
            <a:chOff x="4320051" y="2067834"/>
            <a:chExt cx="503919" cy="503915"/>
          </a:xfrm>
        </p:grpSpPr>
        <p:sp>
          <p:nvSpPr>
            <p:cNvPr id="399" name="Google Shape;399;p52"/>
            <p:cNvSpPr/>
            <p:nvPr/>
          </p:nvSpPr>
          <p:spPr>
            <a:xfrm>
              <a:off x="4320583" y="2067834"/>
              <a:ext cx="382039" cy="251961"/>
            </a:xfrm>
            <a:custGeom>
              <a:rect b="b" l="l" r="r" t="t"/>
              <a:pathLst>
                <a:path extrusionOk="0" h="7103" w="10770">
                  <a:moveTo>
                    <a:pt x="910" y="1"/>
                  </a:moveTo>
                  <a:cubicBezTo>
                    <a:pt x="405" y="1"/>
                    <a:pt x="0" y="405"/>
                    <a:pt x="0" y="925"/>
                  </a:cubicBezTo>
                  <a:lnTo>
                    <a:pt x="0" y="6872"/>
                  </a:lnTo>
                  <a:cubicBezTo>
                    <a:pt x="0" y="7002"/>
                    <a:pt x="101" y="7103"/>
                    <a:pt x="231" y="7103"/>
                  </a:cubicBezTo>
                  <a:lnTo>
                    <a:pt x="2527" y="7103"/>
                  </a:lnTo>
                  <a:cubicBezTo>
                    <a:pt x="2772" y="7103"/>
                    <a:pt x="2989" y="6901"/>
                    <a:pt x="2989" y="6641"/>
                  </a:cubicBezTo>
                  <a:lnTo>
                    <a:pt x="2989" y="6179"/>
                  </a:lnTo>
                  <a:cubicBezTo>
                    <a:pt x="2989" y="5991"/>
                    <a:pt x="2902" y="5804"/>
                    <a:pt x="2758" y="5674"/>
                  </a:cubicBezTo>
                  <a:cubicBezTo>
                    <a:pt x="1848" y="4909"/>
                    <a:pt x="2382" y="3436"/>
                    <a:pt x="3566" y="3436"/>
                  </a:cubicBezTo>
                  <a:cubicBezTo>
                    <a:pt x="4750" y="3436"/>
                    <a:pt x="5284" y="4909"/>
                    <a:pt x="4360" y="5674"/>
                  </a:cubicBezTo>
                  <a:cubicBezTo>
                    <a:pt x="4216" y="5804"/>
                    <a:pt x="4129" y="5991"/>
                    <a:pt x="4129" y="6179"/>
                  </a:cubicBezTo>
                  <a:lnTo>
                    <a:pt x="4129" y="6655"/>
                  </a:lnTo>
                  <a:cubicBezTo>
                    <a:pt x="4129" y="6901"/>
                    <a:pt x="4331" y="7103"/>
                    <a:pt x="4591" y="7103"/>
                  </a:cubicBezTo>
                  <a:lnTo>
                    <a:pt x="7088" y="7103"/>
                  </a:lnTo>
                  <a:lnTo>
                    <a:pt x="7088" y="4577"/>
                  </a:lnTo>
                  <a:cubicBezTo>
                    <a:pt x="7088" y="4331"/>
                    <a:pt x="7290" y="4129"/>
                    <a:pt x="7550" y="4129"/>
                  </a:cubicBezTo>
                  <a:lnTo>
                    <a:pt x="8012" y="4129"/>
                  </a:lnTo>
                  <a:cubicBezTo>
                    <a:pt x="8214" y="4129"/>
                    <a:pt x="8402" y="4216"/>
                    <a:pt x="8532" y="4360"/>
                  </a:cubicBezTo>
                  <a:cubicBezTo>
                    <a:pt x="8795" y="4680"/>
                    <a:pt x="9150" y="4823"/>
                    <a:pt x="9499" y="4823"/>
                  </a:cubicBezTo>
                  <a:cubicBezTo>
                    <a:pt x="10143" y="4823"/>
                    <a:pt x="10769" y="4334"/>
                    <a:pt x="10769" y="3566"/>
                  </a:cubicBezTo>
                  <a:cubicBezTo>
                    <a:pt x="10769" y="2788"/>
                    <a:pt x="10142" y="2296"/>
                    <a:pt x="9496" y="2296"/>
                  </a:cubicBezTo>
                  <a:cubicBezTo>
                    <a:pt x="9148" y="2296"/>
                    <a:pt x="8795" y="2439"/>
                    <a:pt x="8532" y="2758"/>
                  </a:cubicBezTo>
                  <a:cubicBezTo>
                    <a:pt x="8402" y="2902"/>
                    <a:pt x="8214" y="2989"/>
                    <a:pt x="8012" y="2989"/>
                  </a:cubicBezTo>
                  <a:lnTo>
                    <a:pt x="7550" y="2989"/>
                  </a:lnTo>
                  <a:cubicBezTo>
                    <a:pt x="7305" y="2989"/>
                    <a:pt x="7088" y="2772"/>
                    <a:pt x="7088" y="2527"/>
                  </a:cubicBezTo>
                  <a:lnTo>
                    <a:pt x="7088" y="232"/>
                  </a:lnTo>
                  <a:cubicBezTo>
                    <a:pt x="7103" y="116"/>
                    <a:pt x="7002" y="1"/>
                    <a:pt x="68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2"/>
            <p:cNvSpPr/>
            <p:nvPr/>
          </p:nvSpPr>
          <p:spPr>
            <a:xfrm>
              <a:off x="4572005" y="2067834"/>
              <a:ext cx="251961" cy="382039"/>
            </a:xfrm>
            <a:custGeom>
              <a:rect b="b" l="l" r="r" t="t"/>
              <a:pathLst>
                <a:path extrusionOk="0" h="10770" w="7103">
                  <a:moveTo>
                    <a:pt x="246" y="1"/>
                  </a:moveTo>
                  <a:cubicBezTo>
                    <a:pt x="116" y="1"/>
                    <a:pt x="15" y="102"/>
                    <a:pt x="15" y="232"/>
                  </a:cubicBezTo>
                  <a:lnTo>
                    <a:pt x="15" y="2512"/>
                  </a:lnTo>
                  <a:cubicBezTo>
                    <a:pt x="15" y="2772"/>
                    <a:pt x="217" y="2974"/>
                    <a:pt x="462" y="2974"/>
                  </a:cubicBezTo>
                  <a:lnTo>
                    <a:pt x="924" y="2974"/>
                  </a:lnTo>
                  <a:cubicBezTo>
                    <a:pt x="1126" y="2974"/>
                    <a:pt x="1314" y="2902"/>
                    <a:pt x="1444" y="2743"/>
                  </a:cubicBezTo>
                  <a:cubicBezTo>
                    <a:pt x="1705" y="2427"/>
                    <a:pt x="2056" y="2285"/>
                    <a:pt x="2402" y="2285"/>
                  </a:cubicBezTo>
                  <a:cubicBezTo>
                    <a:pt x="3050" y="2285"/>
                    <a:pt x="3681" y="2780"/>
                    <a:pt x="3681" y="3552"/>
                  </a:cubicBezTo>
                  <a:cubicBezTo>
                    <a:pt x="3681" y="4323"/>
                    <a:pt x="3050" y="4819"/>
                    <a:pt x="2402" y="4819"/>
                  </a:cubicBezTo>
                  <a:cubicBezTo>
                    <a:pt x="2056" y="4819"/>
                    <a:pt x="1705" y="4677"/>
                    <a:pt x="1444" y="4360"/>
                  </a:cubicBezTo>
                  <a:cubicBezTo>
                    <a:pt x="1314" y="4201"/>
                    <a:pt x="1126" y="4115"/>
                    <a:pt x="924" y="4115"/>
                  </a:cubicBezTo>
                  <a:lnTo>
                    <a:pt x="448" y="4115"/>
                  </a:lnTo>
                  <a:cubicBezTo>
                    <a:pt x="202" y="4115"/>
                    <a:pt x="0" y="4317"/>
                    <a:pt x="0" y="4577"/>
                  </a:cubicBezTo>
                  <a:lnTo>
                    <a:pt x="0" y="7103"/>
                  </a:lnTo>
                  <a:lnTo>
                    <a:pt x="2526" y="7103"/>
                  </a:lnTo>
                  <a:cubicBezTo>
                    <a:pt x="2772" y="7103"/>
                    <a:pt x="2974" y="7305"/>
                    <a:pt x="2974" y="7565"/>
                  </a:cubicBezTo>
                  <a:lnTo>
                    <a:pt x="2974" y="8012"/>
                  </a:lnTo>
                  <a:cubicBezTo>
                    <a:pt x="2988" y="8214"/>
                    <a:pt x="2902" y="8402"/>
                    <a:pt x="2743" y="8532"/>
                  </a:cubicBezTo>
                  <a:cubicBezTo>
                    <a:pt x="1833" y="9283"/>
                    <a:pt x="2368" y="10769"/>
                    <a:pt x="3551" y="10769"/>
                  </a:cubicBezTo>
                  <a:cubicBezTo>
                    <a:pt x="4735" y="10769"/>
                    <a:pt x="5269" y="9283"/>
                    <a:pt x="4360" y="8532"/>
                  </a:cubicBezTo>
                  <a:cubicBezTo>
                    <a:pt x="4201" y="8402"/>
                    <a:pt x="4114" y="8214"/>
                    <a:pt x="4129" y="8012"/>
                  </a:cubicBezTo>
                  <a:lnTo>
                    <a:pt x="4129" y="7550"/>
                  </a:lnTo>
                  <a:cubicBezTo>
                    <a:pt x="4129" y="7305"/>
                    <a:pt x="4331" y="7103"/>
                    <a:pt x="4576" y="7103"/>
                  </a:cubicBezTo>
                  <a:lnTo>
                    <a:pt x="6886" y="7103"/>
                  </a:lnTo>
                  <a:cubicBezTo>
                    <a:pt x="7001" y="7103"/>
                    <a:pt x="7102" y="7002"/>
                    <a:pt x="7102" y="6872"/>
                  </a:cubicBezTo>
                  <a:lnTo>
                    <a:pt x="7102" y="925"/>
                  </a:lnTo>
                  <a:cubicBezTo>
                    <a:pt x="7102" y="419"/>
                    <a:pt x="6698" y="1"/>
                    <a:pt x="61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p:nvPr/>
          </p:nvSpPr>
          <p:spPr>
            <a:xfrm>
              <a:off x="4441931" y="2319256"/>
              <a:ext cx="382039" cy="252493"/>
            </a:xfrm>
            <a:custGeom>
              <a:rect b="b" l="l" r="r" t="t"/>
              <a:pathLst>
                <a:path extrusionOk="0" h="7118" w="10770">
                  <a:moveTo>
                    <a:pt x="3682" y="0"/>
                  </a:moveTo>
                  <a:lnTo>
                    <a:pt x="3682" y="2527"/>
                  </a:lnTo>
                  <a:cubicBezTo>
                    <a:pt x="3682" y="2786"/>
                    <a:pt x="3480" y="2989"/>
                    <a:pt x="3220" y="2989"/>
                  </a:cubicBezTo>
                  <a:lnTo>
                    <a:pt x="2758" y="2989"/>
                  </a:lnTo>
                  <a:cubicBezTo>
                    <a:pt x="2556" y="2989"/>
                    <a:pt x="2368" y="2902"/>
                    <a:pt x="2238" y="2743"/>
                  </a:cubicBezTo>
                  <a:cubicBezTo>
                    <a:pt x="1977" y="2426"/>
                    <a:pt x="1626" y="2285"/>
                    <a:pt x="1279" y="2285"/>
                  </a:cubicBezTo>
                  <a:cubicBezTo>
                    <a:pt x="632" y="2285"/>
                    <a:pt x="1" y="2780"/>
                    <a:pt x="1" y="3552"/>
                  </a:cubicBezTo>
                  <a:cubicBezTo>
                    <a:pt x="1" y="4323"/>
                    <a:pt x="632" y="4818"/>
                    <a:pt x="1279" y="4818"/>
                  </a:cubicBezTo>
                  <a:cubicBezTo>
                    <a:pt x="1626" y="4818"/>
                    <a:pt x="1977" y="4677"/>
                    <a:pt x="2238" y="4360"/>
                  </a:cubicBezTo>
                  <a:cubicBezTo>
                    <a:pt x="2368" y="4201"/>
                    <a:pt x="2556" y="4129"/>
                    <a:pt x="2758" y="4129"/>
                  </a:cubicBezTo>
                  <a:lnTo>
                    <a:pt x="3220" y="4129"/>
                  </a:lnTo>
                  <a:cubicBezTo>
                    <a:pt x="3465" y="4129"/>
                    <a:pt x="3667" y="4331"/>
                    <a:pt x="3667" y="4591"/>
                  </a:cubicBezTo>
                  <a:lnTo>
                    <a:pt x="3667" y="6872"/>
                  </a:lnTo>
                  <a:cubicBezTo>
                    <a:pt x="3667" y="7002"/>
                    <a:pt x="3768" y="7117"/>
                    <a:pt x="3913" y="7117"/>
                  </a:cubicBezTo>
                  <a:lnTo>
                    <a:pt x="9860" y="7117"/>
                  </a:lnTo>
                  <a:cubicBezTo>
                    <a:pt x="10365" y="7117"/>
                    <a:pt x="10769" y="6698"/>
                    <a:pt x="10769" y="6193"/>
                  </a:cubicBezTo>
                  <a:lnTo>
                    <a:pt x="10769" y="246"/>
                  </a:lnTo>
                  <a:cubicBezTo>
                    <a:pt x="10769" y="116"/>
                    <a:pt x="10668" y="15"/>
                    <a:pt x="10553" y="15"/>
                  </a:cubicBezTo>
                  <a:lnTo>
                    <a:pt x="8272" y="15"/>
                  </a:lnTo>
                  <a:cubicBezTo>
                    <a:pt x="8012" y="15"/>
                    <a:pt x="7810" y="217"/>
                    <a:pt x="7810" y="477"/>
                  </a:cubicBezTo>
                  <a:lnTo>
                    <a:pt x="7810" y="924"/>
                  </a:lnTo>
                  <a:cubicBezTo>
                    <a:pt x="7796" y="1126"/>
                    <a:pt x="7882" y="1314"/>
                    <a:pt x="8041" y="1444"/>
                  </a:cubicBezTo>
                  <a:cubicBezTo>
                    <a:pt x="8951" y="2195"/>
                    <a:pt x="8416" y="3681"/>
                    <a:pt x="7233" y="3681"/>
                  </a:cubicBezTo>
                  <a:cubicBezTo>
                    <a:pt x="6049" y="3681"/>
                    <a:pt x="5515" y="2195"/>
                    <a:pt x="6424" y="1444"/>
                  </a:cubicBezTo>
                  <a:cubicBezTo>
                    <a:pt x="6583" y="1314"/>
                    <a:pt x="6670" y="1126"/>
                    <a:pt x="6670" y="924"/>
                  </a:cubicBezTo>
                  <a:lnTo>
                    <a:pt x="6670" y="462"/>
                  </a:lnTo>
                  <a:cubicBezTo>
                    <a:pt x="6670" y="203"/>
                    <a:pt x="6453" y="0"/>
                    <a:pt x="6208"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
            <p:cNvSpPr/>
            <p:nvPr/>
          </p:nvSpPr>
          <p:spPr>
            <a:xfrm>
              <a:off x="4320051" y="2189714"/>
              <a:ext cx="252493" cy="381507"/>
            </a:xfrm>
            <a:custGeom>
              <a:rect b="b" l="l" r="r" t="t"/>
              <a:pathLst>
                <a:path extrusionOk="0" h="10755" w="7118">
                  <a:moveTo>
                    <a:pt x="3566" y="0"/>
                  </a:moveTo>
                  <a:cubicBezTo>
                    <a:pt x="2383" y="0"/>
                    <a:pt x="1849" y="1473"/>
                    <a:pt x="2758" y="2238"/>
                  </a:cubicBezTo>
                  <a:cubicBezTo>
                    <a:pt x="2917" y="2368"/>
                    <a:pt x="2989" y="2555"/>
                    <a:pt x="2989" y="2743"/>
                  </a:cubicBezTo>
                  <a:lnTo>
                    <a:pt x="2989" y="3205"/>
                  </a:lnTo>
                  <a:cubicBezTo>
                    <a:pt x="2989" y="3465"/>
                    <a:pt x="2787" y="3667"/>
                    <a:pt x="2527" y="3667"/>
                  </a:cubicBezTo>
                  <a:lnTo>
                    <a:pt x="246" y="3667"/>
                  </a:lnTo>
                  <a:cubicBezTo>
                    <a:pt x="238" y="3666"/>
                    <a:pt x="230" y="3665"/>
                    <a:pt x="222" y="3665"/>
                  </a:cubicBezTo>
                  <a:cubicBezTo>
                    <a:pt x="102" y="3665"/>
                    <a:pt x="1" y="3762"/>
                    <a:pt x="1" y="3883"/>
                  </a:cubicBezTo>
                  <a:lnTo>
                    <a:pt x="1" y="9845"/>
                  </a:lnTo>
                  <a:cubicBezTo>
                    <a:pt x="1" y="10350"/>
                    <a:pt x="405" y="10755"/>
                    <a:pt x="925" y="10755"/>
                  </a:cubicBezTo>
                  <a:lnTo>
                    <a:pt x="6872" y="10755"/>
                  </a:lnTo>
                  <a:cubicBezTo>
                    <a:pt x="7002" y="10755"/>
                    <a:pt x="7103" y="10654"/>
                    <a:pt x="7103" y="10524"/>
                  </a:cubicBezTo>
                  <a:lnTo>
                    <a:pt x="7103" y="8257"/>
                  </a:lnTo>
                  <a:cubicBezTo>
                    <a:pt x="7103" y="7997"/>
                    <a:pt x="6901" y="7795"/>
                    <a:pt x="6641" y="7795"/>
                  </a:cubicBezTo>
                  <a:lnTo>
                    <a:pt x="6194" y="7795"/>
                  </a:lnTo>
                  <a:cubicBezTo>
                    <a:pt x="5992" y="7795"/>
                    <a:pt x="5804" y="7882"/>
                    <a:pt x="5674" y="8026"/>
                  </a:cubicBezTo>
                  <a:cubicBezTo>
                    <a:pt x="5408" y="8343"/>
                    <a:pt x="5055" y="8485"/>
                    <a:pt x="4709" y="8485"/>
                  </a:cubicBezTo>
                  <a:cubicBezTo>
                    <a:pt x="4062" y="8485"/>
                    <a:pt x="3437" y="7989"/>
                    <a:pt x="3437" y="7218"/>
                  </a:cubicBezTo>
                  <a:cubicBezTo>
                    <a:pt x="3437" y="6450"/>
                    <a:pt x="4057" y="5955"/>
                    <a:pt x="4701" y="5955"/>
                  </a:cubicBezTo>
                  <a:cubicBezTo>
                    <a:pt x="5050" y="5955"/>
                    <a:pt x="5406" y="6100"/>
                    <a:pt x="5674" y="6424"/>
                  </a:cubicBezTo>
                  <a:cubicBezTo>
                    <a:pt x="5804" y="6568"/>
                    <a:pt x="5992" y="6655"/>
                    <a:pt x="6194" y="6655"/>
                  </a:cubicBezTo>
                  <a:lnTo>
                    <a:pt x="6656" y="6655"/>
                  </a:lnTo>
                  <a:cubicBezTo>
                    <a:pt x="6916" y="6655"/>
                    <a:pt x="7118" y="6453"/>
                    <a:pt x="7118" y="6193"/>
                  </a:cubicBezTo>
                  <a:lnTo>
                    <a:pt x="7118" y="3667"/>
                  </a:lnTo>
                  <a:lnTo>
                    <a:pt x="4591" y="3667"/>
                  </a:lnTo>
                  <a:cubicBezTo>
                    <a:pt x="4346" y="3667"/>
                    <a:pt x="4129" y="3465"/>
                    <a:pt x="4129" y="3219"/>
                  </a:cubicBezTo>
                  <a:lnTo>
                    <a:pt x="4129" y="2743"/>
                  </a:lnTo>
                  <a:cubicBezTo>
                    <a:pt x="4129" y="2555"/>
                    <a:pt x="4216" y="2368"/>
                    <a:pt x="4375" y="2238"/>
                  </a:cubicBezTo>
                  <a:cubicBezTo>
                    <a:pt x="5284" y="1473"/>
                    <a:pt x="4750" y="0"/>
                    <a:pt x="3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78CF0"/>
                </a:solidFill>
              </a:endParaRPr>
            </a:p>
          </p:txBody>
        </p:sp>
        <p:sp>
          <p:nvSpPr>
            <p:cNvPr id="403" name="Google Shape;403;p52"/>
            <p:cNvSpPr/>
            <p:nvPr/>
          </p:nvSpPr>
          <p:spPr>
            <a:xfrm>
              <a:off x="4320583" y="2319256"/>
              <a:ext cx="56862" cy="251961"/>
            </a:xfrm>
            <a:custGeom>
              <a:rect b="b" l="l" r="r" t="t"/>
              <a:pathLst>
                <a:path extrusionOk="0" h="7103" w="1603">
                  <a:moveTo>
                    <a:pt x="231" y="0"/>
                  </a:moveTo>
                  <a:cubicBezTo>
                    <a:pt x="101" y="0"/>
                    <a:pt x="0" y="101"/>
                    <a:pt x="0" y="231"/>
                  </a:cubicBezTo>
                  <a:lnTo>
                    <a:pt x="0" y="6193"/>
                  </a:lnTo>
                  <a:cubicBezTo>
                    <a:pt x="0" y="6698"/>
                    <a:pt x="405" y="7103"/>
                    <a:pt x="910" y="7103"/>
                  </a:cubicBezTo>
                  <a:lnTo>
                    <a:pt x="1603" y="7103"/>
                  </a:lnTo>
                  <a:cubicBezTo>
                    <a:pt x="1097" y="7103"/>
                    <a:pt x="693" y="6698"/>
                    <a:pt x="693" y="6193"/>
                  </a:cubicBezTo>
                  <a:lnTo>
                    <a:pt x="693" y="231"/>
                  </a:lnTo>
                  <a:cubicBezTo>
                    <a:pt x="693" y="101"/>
                    <a:pt x="794" y="0"/>
                    <a:pt x="9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2"/>
            <p:cNvSpPr/>
            <p:nvPr/>
          </p:nvSpPr>
          <p:spPr>
            <a:xfrm>
              <a:off x="4385709" y="2190033"/>
              <a:ext cx="69065" cy="129758"/>
            </a:xfrm>
            <a:custGeom>
              <a:rect b="b" l="l" r="r" t="t"/>
              <a:pathLst>
                <a:path extrusionOk="0" h="3658" w="1947">
                  <a:moveTo>
                    <a:pt x="1714" y="0"/>
                  </a:moveTo>
                  <a:cubicBezTo>
                    <a:pt x="590" y="0"/>
                    <a:pt x="1" y="1444"/>
                    <a:pt x="907" y="2229"/>
                  </a:cubicBezTo>
                  <a:cubicBezTo>
                    <a:pt x="1066" y="2359"/>
                    <a:pt x="1138" y="2546"/>
                    <a:pt x="1138" y="2748"/>
                  </a:cubicBezTo>
                  <a:lnTo>
                    <a:pt x="1138" y="3196"/>
                  </a:lnTo>
                  <a:cubicBezTo>
                    <a:pt x="1138" y="3456"/>
                    <a:pt x="936" y="3658"/>
                    <a:pt x="676" y="3658"/>
                  </a:cubicBezTo>
                  <a:lnTo>
                    <a:pt x="1138" y="3658"/>
                  </a:lnTo>
                  <a:cubicBezTo>
                    <a:pt x="1398" y="3658"/>
                    <a:pt x="1600" y="3456"/>
                    <a:pt x="1600" y="3196"/>
                  </a:cubicBezTo>
                  <a:lnTo>
                    <a:pt x="1600" y="2734"/>
                  </a:lnTo>
                  <a:cubicBezTo>
                    <a:pt x="1600" y="2546"/>
                    <a:pt x="1513" y="2359"/>
                    <a:pt x="1369" y="2229"/>
                  </a:cubicBezTo>
                  <a:cubicBezTo>
                    <a:pt x="561" y="1536"/>
                    <a:pt x="893" y="222"/>
                    <a:pt x="1946" y="20"/>
                  </a:cubicBezTo>
                  <a:cubicBezTo>
                    <a:pt x="1867" y="7"/>
                    <a:pt x="1789" y="0"/>
                    <a:pt x="1714" y="0"/>
                  </a:cubicBez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2"/>
            <p:cNvSpPr/>
            <p:nvPr/>
          </p:nvSpPr>
          <p:spPr>
            <a:xfrm>
              <a:off x="4320583" y="2067834"/>
              <a:ext cx="56862" cy="251961"/>
            </a:xfrm>
            <a:custGeom>
              <a:rect b="b" l="l" r="r" t="t"/>
              <a:pathLst>
                <a:path extrusionOk="0" h="7103" w="1603">
                  <a:moveTo>
                    <a:pt x="910" y="1"/>
                  </a:moveTo>
                  <a:cubicBezTo>
                    <a:pt x="405" y="1"/>
                    <a:pt x="0" y="405"/>
                    <a:pt x="0" y="925"/>
                  </a:cubicBezTo>
                  <a:lnTo>
                    <a:pt x="0" y="6872"/>
                  </a:lnTo>
                  <a:cubicBezTo>
                    <a:pt x="0" y="7002"/>
                    <a:pt x="101" y="7103"/>
                    <a:pt x="231" y="7103"/>
                  </a:cubicBezTo>
                  <a:lnTo>
                    <a:pt x="910" y="7103"/>
                  </a:lnTo>
                  <a:cubicBezTo>
                    <a:pt x="794" y="7103"/>
                    <a:pt x="693" y="7002"/>
                    <a:pt x="693" y="6872"/>
                  </a:cubicBezTo>
                  <a:lnTo>
                    <a:pt x="693" y="925"/>
                  </a:lnTo>
                  <a:cubicBezTo>
                    <a:pt x="693" y="405"/>
                    <a:pt x="1097" y="1"/>
                    <a:pt x="16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2"/>
            <p:cNvSpPr/>
            <p:nvPr/>
          </p:nvSpPr>
          <p:spPr>
            <a:xfrm>
              <a:off x="4665686" y="2148567"/>
              <a:ext cx="60977" cy="90065"/>
            </a:xfrm>
            <a:custGeom>
              <a:rect b="b" l="l" r="r" t="t"/>
              <a:pathLst>
                <a:path extrusionOk="0" h="2539" w="1719">
                  <a:moveTo>
                    <a:pt x="347" y="0"/>
                  </a:moveTo>
                  <a:cubicBezTo>
                    <a:pt x="233" y="0"/>
                    <a:pt x="116" y="16"/>
                    <a:pt x="1" y="49"/>
                  </a:cubicBezTo>
                  <a:cubicBezTo>
                    <a:pt x="1343" y="323"/>
                    <a:pt x="1343" y="2228"/>
                    <a:pt x="15" y="2517"/>
                  </a:cubicBezTo>
                  <a:cubicBezTo>
                    <a:pt x="87" y="2532"/>
                    <a:pt x="163" y="2539"/>
                    <a:pt x="241" y="2539"/>
                  </a:cubicBezTo>
                  <a:cubicBezTo>
                    <a:pt x="318" y="2539"/>
                    <a:pt x="398" y="2532"/>
                    <a:pt x="477" y="2517"/>
                  </a:cubicBezTo>
                  <a:cubicBezTo>
                    <a:pt x="1213" y="2445"/>
                    <a:pt x="1719" y="1752"/>
                    <a:pt x="1589" y="1016"/>
                  </a:cubicBezTo>
                  <a:cubicBezTo>
                    <a:pt x="1468" y="412"/>
                    <a:pt x="933" y="0"/>
                    <a:pt x="34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2"/>
            <p:cNvSpPr/>
            <p:nvPr/>
          </p:nvSpPr>
          <p:spPr>
            <a:xfrm>
              <a:off x="4572502" y="2067834"/>
              <a:ext cx="32315" cy="106027"/>
            </a:xfrm>
            <a:custGeom>
              <a:rect b="b" l="l" r="r" t="t"/>
              <a:pathLst>
                <a:path extrusionOk="0" h="2989" w="911">
                  <a:moveTo>
                    <a:pt x="232" y="1"/>
                  </a:moveTo>
                  <a:cubicBezTo>
                    <a:pt x="102" y="1"/>
                    <a:pt x="1" y="102"/>
                    <a:pt x="1" y="232"/>
                  </a:cubicBezTo>
                  <a:lnTo>
                    <a:pt x="1" y="2527"/>
                  </a:lnTo>
                  <a:cubicBezTo>
                    <a:pt x="1" y="2772"/>
                    <a:pt x="203" y="2974"/>
                    <a:pt x="448" y="2989"/>
                  </a:cubicBezTo>
                  <a:lnTo>
                    <a:pt x="910" y="2989"/>
                  </a:lnTo>
                  <a:cubicBezTo>
                    <a:pt x="665" y="2974"/>
                    <a:pt x="448" y="2772"/>
                    <a:pt x="448" y="2527"/>
                  </a:cubicBezTo>
                  <a:lnTo>
                    <a:pt x="448" y="232"/>
                  </a:lnTo>
                  <a:cubicBezTo>
                    <a:pt x="448" y="102"/>
                    <a:pt x="549" y="1"/>
                    <a:pt x="679"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2"/>
            <p:cNvSpPr/>
            <p:nvPr/>
          </p:nvSpPr>
          <p:spPr>
            <a:xfrm>
              <a:off x="4572502" y="2214296"/>
              <a:ext cx="32315" cy="105495"/>
            </a:xfrm>
            <a:custGeom>
              <a:rect b="b" l="l" r="r" t="t"/>
              <a:pathLst>
                <a:path extrusionOk="0" h="2974" w="911">
                  <a:moveTo>
                    <a:pt x="448" y="0"/>
                  </a:moveTo>
                  <a:cubicBezTo>
                    <a:pt x="203" y="0"/>
                    <a:pt x="1" y="202"/>
                    <a:pt x="1" y="448"/>
                  </a:cubicBezTo>
                  <a:lnTo>
                    <a:pt x="1" y="2974"/>
                  </a:lnTo>
                  <a:lnTo>
                    <a:pt x="448" y="2974"/>
                  </a:lnTo>
                  <a:lnTo>
                    <a:pt x="448" y="448"/>
                  </a:lnTo>
                  <a:cubicBezTo>
                    <a:pt x="448" y="202"/>
                    <a:pt x="665" y="0"/>
                    <a:pt x="910"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2"/>
            <p:cNvSpPr/>
            <p:nvPr/>
          </p:nvSpPr>
          <p:spPr>
            <a:xfrm>
              <a:off x="4641104" y="2319752"/>
              <a:ext cx="65092" cy="129865"/>
            </a:xfrm>
            <a:custGeom>
              <a:rect b="b" l="l" r="r" t="t"/>
              <a:pathLst>
                <a:path extrusionOk="0" h="3661" w="1835">
                  <a:moveTo>
                    <a:pt x="578" y="1"/>
                  </a:moveTo>
                  <a:cubicBezTo>
                    <a:pt x="824" y="1"/>
                    <a:pt x="1026" y="203"/>
                    <a:pt x="1026" y="463"/>
                  </a:cubicBezTo>
                  <a:lnTo>
                    <a:pt x="1026" y="925"/>
                  </a:lnTo>
                  <a:cubicBezTo>
                    <a:pt x="1026" y="1127"/>
                    <a:pt x="939" y="1314"/>
                    <a:pt x="795" y="1444"/>
                  </a:cubicBezTo>
                  <a:cubicBezTo>
                    <a:pt x="1" y="2108"/>
                    <a:pt x="319" y="3408"/>
                    <a:pt x="1329" y="3639"/>
                  </a:cubicBezTo>
                  <a:cubicBezTo>
                    <a:pt x="1416" y="3653"/>
                    <a:pt x="1499" y="3660"/>
                    <a:pt x="1582" y="3660"/>
                  </a:cubicBezTo>
                  <a:cubicBezTo>
                    <a:pt x="1665" y="3660"/>
                    <a:pt x="1748" y="3653"/>
                    <a:pt x="1834" y="3639"/>
                  </a:cubicBezTo>
                  <a:lnTo>
                    <a:pt x="1791" y="3624"/>
                  </a:lnTo>
                  <a:cubicBezTo>
                    <a:pt x="780" y="3393"/>
                    <a:pt x="463" y="2108"/>
                    <a:pt x="1257" y="1430"/>
                  </a:cubicBezTo>
                  <a:cubicBezTo>
                    <a:pt x="1401" y="1314"/>
                    <a:pt x="1488" y="1112"/>
                    <a:pt x="1488" y="925"/>
                  </a:cubicBezTo>
                  <a:lnTo>
                    <a:pt x="1488" y="463"/>
                  </a:lnTo>
                  <a:cubicBezTo>
                    <a:pt x="1488" y="203"/>
                    <a:pt x="1286" y="1"/>
                    <a:pt x="1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p:nvPr/>
          </p:nvSpPr>
          <p:spPr>
            <a:xfrm>
              <a:off x="4556114" y="2319256"/>
              <a:ext cx="32315" cy="106027"/>
            </a:xfrm>
            <a:custGeom>
              <a:rect b="b" l="l" r="r" t="t"/>
              <a:pathLst>
                <a:path extrusionOk="0" h="2989" w="911">
                  <a:moveTo>
                    <a:pt x="448" y="0"/>
                  </a:moveTo>
                  <a:lnTo>
                    <a:pt x="448" y="2527"/>
                  </a:lnTo>
                  <a:cubicBezTo>
                    <a:pt x="448" y="2786"/>
                    <a:pt x="246" y="2989"/>
                    <a:pt x="1" y="2989"/>
                  </a:cubicBezTo>
                  <a:lnTo>
                    <a:pt x="463" y="2989"/>
                  </a:lnTo>
                  <a:cubicBezTo>
                    <a:pt x="708" y="2989"/>
                    <a:pt x="910" y="2786"/>
                    <a:pt x="910" y="2527"/>
                  </a:cubicBezTo>
                  <a:lnTo>
                    <a:pt x="9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2"/>
            <p:cNvSpPr/>
            <p:nvPr/>
          </p:nvSpPr>
          <p:spPr>
            <a:xfrm>
              <a:off x="4433737" y="2400911"/>
              <a:ext cx="61474" cy="90100"/>
            </a:xfrm>
            <a:custGeom>
              <a:rect b="b" l="l" r="r" t="t"/>
              <a:pathLst>
                <a:path extrusionOk="0" h="2540" w="1733">
                  <a:moveTo>
                    <a:pt x="1487" y="1"/>
                  </a:moveTo>
                  <a:cubicBezTo>
                    <a:pt x="1412" y="1"/>
                    <a:pt x="1336" y="8"/>
                    <a:pt x="1256" y="23"/>
                  </a:cubicBezTo>
                  <a:cubicBezTo>
                    <a:pt x="520" y="95"/>
                    <a:pt x="1" y="788"/>
                    <a:pt x="145" y="1509"/>
                  </a:cubicBezTo>
                  <a:cubicBezTo>
                    <a:pt x="254" y="2126"/>
                    <a:pt x="787" y="2540"/>
                    <a:pt x="1382" y="2540"/>
                  </a:cubicBezTo>
                  <a:cubicBezTo>
                    <a:pt x="1497" y="2540"/>
                    <a:pt x="1615" y="2524"/>
                    <a:pt x="1733" y="2491"/>
                  </a:cubicBezTo>
                  <a:cubicBezTo>
                    <a:pt x="1026" y="2361"/>
                    <a:pt x="578" y="1683"/>
                    <a:pt x="737" y="990"/>
                  </a:cubicBezTo>
                  <a:cubicBezTo>
                    <a:pt x="838" y="499"/>
                    <a:pt x="1228" y="109"/>
                    <a:pt x="1718" y="23"/>
                  </a:cubicBezTo>
                  <a:cubicBezTo>
                    <a:pt x="1639" y="8"/>
                    <a:pt x="1563" y="1"/>
                    <a:pt x="14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2"/>
            <p:cNvSpPr/>
            <p:nvPr/>
          </p:nvSpPr>
          <p:spPr>
            <a:xfrm>
              <a:off x="4556114" y="2465682"/>
              <a:ext cx="40510" cy="105531"/>
            </a:xfrm>
            <a:custGeom>
              <a:rect b="b" l="l" r="r" t="t"/>
              <a:pathLst>
                <a:path extrusionOk="0" h="2975" w="1142">
                  <a:moveTo>
                    <a:pt x="1" y="1"/>
                  </a:moveTo>
                  <a:cubicBezTo>
                    <a:pt x="246" y="1"/>
                    <a:pt x="448" y="203"/>
                    <a:pt x="448" y="463"/>
                  </a:cubicBezTo>
                  <a:lnTo>
                    <a:pt x="448" y="2744"/>
                  </a:lnTo>
                  <a:cubicBezTo>
                    <a:pt x="448" y="2874"/>
                    <a:pt x="549" y="2975"/>
                    <a:pt x="679" y="2975"/>
                  </a:cubicBezTo>
                  <a:lnTo>
                    <a:pt x="1141" y="2975"/>
                  </a:lnTo>
                  <a:cubicBezTo>
                    <a:pt x="1011" y="2975"/>
                    <a:pt x="910" y="2874"/>
                    <a:pt x="910" y="2744"/>
                  </a:cubicBezTo>
                  <a:lnTo>
                    <a:pt x="910" y="463"/>
                  </a:lnTo>
                  <a:cubicBezTo>
                    <a:pt x="910" y="203"/>
                    <a:pt x="708" y="1"/>
                    <a:pt x="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52"/>
          <p:cNvGrpSpPr/>
          <p:nvPr/>
        </p:nvGrpSpPr>
        <p:grpSpPr>
          <a:xfrm>
            <a:off x="384855" y="3393796"/>
            <a:ext cx="361195" cy="359349"/>
            <a:chOff x="4652476" y="2898915"/>
            <a:chExt cx="386016" cy="384495"/>
          </a:xfrm>
        </p:grpSpPr>
        <p:sp>
          <p:nvSpPr>
            <p:cNvPr id="414" name="Google Shape;414;p52"/>
            <p:cNvSpPr/>
            <p:nvPr/>
          </p:nvSpPr>
          <p:spPr>
            <a:xfrm>
              <a:off x="4842456" y="3088895"/>
              <a:ext cx="60190" cy="60190"/>
            </a:xfrm>
            <a:custGeom>
              <a:rect b="b" l="l" r="r" t="t"/>
              <a:pathLst>
                <a:path extrusionOk="0" h="2296" w="2296">
                  <a:moveTo>
                    <a:pt x="592" y="0"/>
                  </a:moveTo>
                  <a:lnTo>
                    <a:pt x="0" y="592"/>
                  </a:lnTo>
                  <a:lnTo>
                    <a:pt x="1704" y="2295"/>
                  </a:lnTo>
                  <a:lnTo>
                    <a:pt x="2295" y="1703"/>
                  </a:lnTo>
                  <a:lnTo>
                    <a:pt x="592" y="0"/>
                  </a:ln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2"/>
            <p:cNvSpPr/>
            <p:nvPr/>
          </p:nvSpPr>
          <p:spPr>
            <a:xfrm>
              <a:off x="4652476" y="2898915"/>
              <a:ext cx="247889" cy="247889"/>
            </a:xfrm>
            <a:custGeom>
              <a:rect b="b" l="l" r="r" t="t"/>
              <a:pathLst>
                <a:path extrusionOk="0" h="9456" w="9456">
                  <a:moveTo>
                    <a:pt x="4721" y="1"/>
                  </a:moveTo>
                  <a:cubicBezTo>
                    <a:pt x="2108" y="1"/>
                    <a:pt x="1" y="2108"/>
                    <a:pt x="1" y="4721"/>
                  </a:cubicBezTo>
                  <a:cubicBezTo>
                    <a:pt x="1" y="7334"/>
                    <a:pt x="2108" y="9456"/>
                    <a:pt x="4721" y="9456"/>
                  </a:cubicBezTo>
                  <a:cubicBezTo>
                    <a:pt x="7334" y="9456"/>
                    <a:pt x="9456" y="7334"/>
                    <a:pt x="9456" y="4721"/>
                  </a:cubicBezTo>
                  <a:cubicBezTo>
                    <a:pt x="9456" y="2108"/>
                    <a:pt x="7334" y="1"/>
                    <a:pt x="4721" y="1"/>
                  </a:cubicBez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2"/>
            <p:cNvSpPr/>
            <p:nvPr/>
          </p:nvSpPr>
          <p:spPr>
            <a:xfrm>
              <a:off x="4680866" y="2927306"/>
              <a:ext cx="191134" cy="191134"/>
            </a:xfrm>
            <a:custGeom>
              <a:rect b="b" l="l" r="r" t="t"/>
              <a:pathLst>
                <a:path extrusionOk="0" h="7291" w="7291">
                  <a:moveTo>
                    <a:pt x="3638" y="0"/>
                  </a:moveTo>
                  <a:cubicBezTo>
                    <a:pt x="1632" y="0"/>
                    <a:pt x="0" y="1631"/>
                    <a:pt x="0" y="3638"/>
                  </a:cubicBezTo>
                  <a:cubicBezTo>
                    <a:pt x="0" y="5659"/>
                    <a:pt x="1632" y="7290"/>
                    <a:pt x="3638" y="7290"/>
                  </a:cubicBezTo>
                  <a:cubicBezTo>
                    <a:pt x="5659" y="7290"/>
                    <a:pt x="7290" y="5659"/>
                    <a:pt x="7290" y="3638"/>
                  </a:cubicBezTo>
                  <a:cubicBezTo>
                    <a:pt x="7290" y="1631"/>
                    <a:pt x="5659" y="0"/>
                    <a:pt x="36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2"/>
            <p:cNvSpPr/>
            <p:nvPr/>
          </p:nvSpPr>
          <p:spPr>
            <a:xfrm>
              <a:off x="4869693" y="3117653"/>
              <a:ext cx="168798" cy="165757"/>
            </a:xfrm>
            <a:custGeom>
              <a:rect b="b" l="l" r="r" t="t"/>
              <a:pathLst>
                <a:path extrusionOk="0" h="6323" w="6439">
                  <a:moveTo>
                    <a:pt x="1293" y="0"/>
                  </a:moveTo>
                  <a:cubicBezTo>
                    <a:pt x="1145" y="0"/>
                    <a:pt x="997" y="58"/>
                    <a:pt x="881" y="173"/>
                  </a:cubicBezTo>
                  <a:lnTo>
                    <a:pt x="232" y="823"/>
                  </a:lnTo>
                  <a:cubicBezTo>
                    <a:pt x="1" y="1054"/>
                    <a:pt x="1" y="1415"/>
                    <a:pt x="232" y="1646"/>
                  </a:cubicBezTo>
                  <a:lnTo>
                    <a:pt x="4735" y="6150"/>
                  </a:lnTo>
                  <a:cubicBezTo>
                    <a:pt x="4851" y="6265"/>
                    <a:pt x="4999" y="6323"/>
                    <a:pt x="5147" y="6323"/>
                  </a:cubicBezTo>
                  <a:cubicBezTo>
                    <a:pt x="5295" y="6323"/>
                    <a:pt x="5443" y="6265"/>
                    <a:pt x="5558" y="6150"/>
                  </a:cubicBezTo>
                  <a:lnTo>
                    <a:pt x="6208" y="5500"/>
                  </a:lnTo>
                  <a:cubicBezTo>
                    <a:pt x="6439" y="5269"/>
                    <a:pt x="6439" y="4908"/>
                    <a:pt x="6208" y="4677"/>
                  </a:cubicBezTo>
                  <a:lnTo>
                    <a:pt x="1704" y="173"/>
                  </a:lnTo>
                  <a:cubicBezTo>
                    <a:pt x="1588" y="58"/>
                    <a:pt x="1441" y="0"/>
                    <a:pt x="1293"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
            <p:cNvSpPr/>
            <p:nvPr/>
          </p:nvSpPr>
          <p:spPr>
            <a:xfrm>
              <a:off x="4881437" y="3118020"/>
              <a:ext cx="157054" cy="155560"/>
            </a:xfrm>
            <a:custGeom>
              <a:rect b="b" l="l" r="r" t="t"/>
              <a:pathLst>
                <a:path extrusionOk="0" h="5934" w="5991">
                  <a:moveTo>
                    <a:pt x="25" y="582"/>
                  </a:moveTo>
                  <a:cubicBezTo>
                    <a:pt x="17" y="590"/>
                    <a:pt x="8" y="598"/>
                    <a:pt x="0" y="607"/>
                  </a:cubicBezTo>
                  <a:lnTo>
                    <a:pt x="25" y="582"/>
                  </a:lnTo>
                  <a:close/>
                  <a:moveTo>
                    <a:pt x="845" y="1"/>
                  </a:moveTo>
                  <a:cubicBezTo>
                    <a:pt x="697" y="1"/>
                    <a:pt x="549" y="58"/>
                    <a:pt x="433" y="174"/>
                  </a:cubicBezTo>
                  <a:lnTo>
                    <a:pt x="25" y="582"/>
                  </a:lnTo>
                  <a:lnTo>
                    <a:pt x="25" y="582"/>
                  </a:lnTo>
                  <a:cubicBezTo>
                    <a:pt x="131" y="483"/>
                    <a:pt x="267" y="434"/>
                    <a:pt x="404" y="434"/>
                  </a:cubicBezTo>
                  <a:cubicBezTo>
                    <a:pt x="552" y="434"/>
                    <a:pt x="700" y="491"/>
                    <a:pt x="808" y="607"/>
                  </a:cubicBezTo>
                  <a:lnTo>
                    <a:pt x="5327" y="5111"/>
                  </a:lnTo>
                  <a:cubicBezTo>
                    <a:pt x="5543" y="5342"/>
                    <a:pt x="5543" y="5703"/>
                    <a:pt x="5327" y="5934"/>
                  </a:cubicBezTo>
                  <a:lnTo>
                    <a:pt x="5760" y="5501"/>
                  </a:lnTo>
                  <a:cubicBezTo>
                    <a:pt x="5991" y="5270"/>
                    <a:pt x="5991" y="4909"/>
                    <a:pt x="5760" y="4678"/>
                  </a:cubicBezTo>
                  <a:lnTo>
                    <a:pt x="1256" y="174"/>
                  </a:lnTo>
                  <a:cubicBezTo>
                    <a:pt x="1140" y="58"/>
                    <a:pt x="993" y="1"/>
                    <a:pt x="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2"/>
            <p:cNvSpPr/>
            <p:nvPr/>
          </p:nvSpPr>
          <p:spPr>
            <a:xfrm>
              <a:off x="4952952" y="3199391"/>
              <a:ext cx="54134" cy="54134"/>
            </a:xfrm>
            <a:custGeom>
              <a:rect b="b" l="l" r="r" t="t"/>
              <a:pathLst>
                <a:path extrusionOk="0" h="2065" w="2065">
                  <a:moveTo>
                    <a:pt x="1458" y="0"/>
                  </a:moveTo>
                  <a:lnTo>
                    <a:pt x="0" y="1473"/>
                  </a:lnTo>
                  <a:lnTo>
                    <a:pt x="592" y="2064"/>
                  </a:lnTo>
                  <a:lnTo>
                    <a:pt x="2065" y="607"/>
                  </a:lnTo>
                  <a:lnTo>
                    <a:pt x="1458" y="0"/>
                  </a:ln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2"/>
            <p:cNvSpPr/>
            <p:nvPr/>
          </p:nvSpPr>
          <p:spPr>
            <a:xfrm>
              <a:off x="4931377" y="3179232"/>
              <a:ext cx="55209" cy="50464"/>
            </a:xfrm>
            <a:custGeom>
              <a:rect b="b" l="l" r="r" t="t"/>
              <a:pathLst>
                <a:path extrusionOk="0" h="1925" w="2106">
                  <a:moveTo>
                    <a:pt x="1771" y="0"/>
                  </a:moveTo>
                  <a:cubicBezTo>
                    <a:pt x="1713" y="0"/>
                    <a:pt x="1653" y="26"/>
                    <a:pt x="1603" y="91"/>
                  </a:cubicBezTo>
                  <a:lnTo>
                    <a:pt x="130" y="1549"/>
                  </a:lnTo>
                  <a:cubicBezTo>
                    <a:pt x="1" y="1693"/>
                    <a:pt x="102" y="1924"/>
                    <a:pt x="289" y="1924"/>
                  </a:cubicBezTo>
                  <a:cubicBezTo>
                    <a:pt x="347" y="1924"/>
                    <a:pt x="405" y="1910"/>
                    <a:pt x="448" y="1866"/>
                  </a:cubicBezTo>
                  <a:lnTo>
                    <a:pt x="1920" y="394"/>
                  </a:lnTo>
                  <a:cubicBezTo>
                    <a:pt x="2105" y="242"/>
                    <a:pt x="1947" y="0"/>
                    <a:pt x="1771" y="0"/>
                  </a:cubicBez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2"/>
            <p:cNvSpPr/>
            <p:nvPr/>
          </p:nvSpPr>
          <p:spPr>
            <a:xfrm>
              <a:off x="4736101" y="2955670"/>
              <a:ext cx="87453" cy="95396"/>
            </a:xfrm>
            <a:custGeom>
              <a:rect b="b" l="l" r="r" t="t"/>
              <a:pathLst>
                <a:path extrusionOk="0" h="3639" w="3336">
                  <a:moveTo>
                    <a:pt x="1529" y="1"/>
                  </a:moveTo>
                  <a:cubicBezTo>
                    <a:pt x="1161" y="1"/>
                    <a:pt x="789" y="133"/>
                    <a:pt x="492" y="405"/>
                  </a:cubicBezTo>
                  <a:cubicBezTo>
                    <a:pt x="174" y="694"/>
                    <a:pt x="1" y="1098"/>
                    <a:pt x="1" y="1517"/>
                  </a:cubicBezTo>
                  <a:cubicBezTo>
                    <a:pt x="1" y="1863"/>
                    <a:pt x="257" y="2036"/>
                    <a:pt x="513" y="2036"/>
                  </a:cubicBezTo>
                  <a:cubicBezTo>
                    <a:pt x="770" y="2036"/>
                    <a:pt x="1026" y="1863"/>
                    <a:pt x="1026" y="1517"/>
                  </a:cubicBezTo>
                  <a:cubicBezTo>
                    <a:pt x="1026" y="1236"/>
                    <a:pt x="1270" y="1011"/>
                    <a:pt x="1549" y="1011"/>
                  </a:cubicBezTo>
                  <a:cubicBezTo>
                    <a:pt x="1557" y="1011"/>
                    <a:pt x="1566" y="1011"/>
                    <a:pt x="1574" y="1011"/>
                  </a:cubicBezTo>
                  <a:cubicBezTo>
                    <a:pt x="1820" y="1040"/>
                    <a:pt x="2022" y="1242"/>
                    <a:pt x="2051" y="1488"/>
                  </a:cubicBezTo>
                  <a:cubicBezTo>
                    <a:pt x="2051" y="1704"/>
                    <a:pt x="1935" y="1892"/>
                    <a:pt x="1748" y="1979"/>
                  </a:cubicBezTo>
                  <a:cubicBezTo>
                    <a:pt x="1300" y="2181"/>
                    <a:pt x="1011" y="2628"/>
                    <a:pt x="1026" y="3119"/>
                  </a:cubicBezTo>
                  <a:cubicBezTo>
                    <a:pt x="1026" y="3408"/>
                    <a:pt x="1257" y="3639"/>
                    <a:pt x="1531" y="3639"/>
                  </a:cubicBezTo>
                  <a:cubicBezTo>
                    <a:pt x="1820" y="3639"/>
                    <a:pt x="2051" y="3422"/>
                    <a:pt x="2051" y="3133"/>
                  </a:cubicBezTo>
                  <a:cubicBezTo>
                    <a:pt x="2051" y="3047"/>
                    <a:pt x="2108" y="2960"/>
                    <a:pt x="2181" y="2931"/>
                  </a:cubicBezTo>
                  <a:cubicBezTo>
                    <a:pt x="3032" y="2527"/>
                    <a:pt x="3335" y="1459"/>
                    <a:pt x="2801" y="679"/>
                  </a:cubicBezTo>
                  <a:cubicBezTo>
                    <a:pt x="2505" y="234"/>
                    <a:pt x="2020" y="1"/>
                    <a:pt x="1529" y="1"/>
                  </a:cubicBez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
            <p:cNvSpPr/>
            <p:nvPr/>
          </p:nvSpPr>
          <p:spPr>
            <a:xfrm>
              <a:off x="4762972" y="3064279"/>
              <a:ext cx="26897" cy="28050"/>
            </a:xfrm>
            <a:custGeom>
              <a:rect b="b" l="l" r="r" t="t"/>
              <a:pathLst>
                <a:path extrusionOk="0" h="1070" w="1026">
                  <a:moveTo>
                    <a:pt x="513" y="1"/>
                  </a:moveTo>
                  <a:cubicBezTo>
                    <a:pt x="257" y="1"/>
                    <a:pt x="1" y="174"/>
                    <a:pt x="1" y="520"/>
                  </a:cubicBezTo>
                  <a:lnTo>
                    <a:pt x="1" y="549"/>
                  </a:lnTo>
                  <a:cubicBezTo>
                    <a:pt x="1" y="838"/>
                    <a:pt x="232" y="1069"/>
                    <a:pt x="506" y="1069"/>
                  </a:cubicBezTo>
                  <a:cubicBezTo>
                    <a:pt x="795" y="1069"/>
                    <a:pt x="1026" y="838"/>
                    <a:pt x="1026" y="549"/>
                  </a:cubicBezTo>
                  <a:lnTo>
                    <a:pt x="1026" y="520"/>
                  </a:lnTo>
                  <a:cubicBezTo>
                    <a:pt x="1026" y="174"/>
                    <a:pt x="769" y="1"/>
                    <a:pt x="513" y="1"/>
                  </a:cubicBezTo>
                  <a:close/>
                </a:path>
              </a:pathLst>
            </a:custGeom>
            <a:solidFill>
              <a:srgbClr val="4646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3"/>
          <p:cNvPicPr preferRelativeResize="0"/>
          <p:nvPr>
            <p:ph idx="2" type="pic"/>
          </p:nvPr>
        </p:nvPicPr>
        <p:blipFill rotWithShape="1">
          <a:blip r:embed="rId3">
            <a:alphaModFix/>
          </a:blip>
          <a:srcRect b="0" l="0" r="19478" t="0"/>
          <a:stretch/>
        </p:blipFill>
        <p:spPr>
          <a:xfrm>
            <a:off x="4972375" y="-37175"/>
            <a:ext cx="4171500" cy="5180700"/>
          </a:xfrm>
          <a:prstGeom prst="rect">
            <a:avLst/>
          </a:prstGeom>
        </p:spPr>
      </p:pic>
      <p:sp>
        <p:nvSpPr>
          <p:cNvPr id="428" name="Google Shape;428;p53"/>
          <p:cNvSpPr txBox="1"/>
          <p:nvPr>
            <p:ph type="title"/>
          </p:nvPr>
        </p:nvSpPr>
        <p:spPr>
          <a:xfrm>
            <a:off x="607875" y="1112725"/>
            <a:ext cx="3007200" cy="18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ExtraBold"/>
                <a:ea typeface="Overpass ExtraBold"/>
                <a:cs typeface="Overpass ExtraBold"/>
                <a:sym typeface="Overpass ExtraBold"/>
              </a:rPr>
              <a:t>2020 Action Plan</a:t>
            </a:r>
            <a:r>
              <a:rPr lang="en"/>
              <a:t> </a:t>
            </a:r>
            <a:endParaRPr/>
          </a:p>
          <a:p>
            <a:pPr indent="0" lvl="0" marL="0" rtl="0" algn="l">
              <a:spcBef>
                <a:spcPts val="0"/>
              </a:spcBef>
              <a:spcAft>
                <a:spcPts val="0"/>
              </a:spcAft>
              <a:buNone/>
            </a:pPr>
            <a:r>
              <a:rPr lang="en">
                <a:solidFill>
                  <a:schemeClr val="accent1"/>
                </a:solidFill>
                <a:latin typeface="Source Sans Pro"/>
                <a:ea typeface="Source Sans Pro"/>
                <a:cs typeface="Source Sans Pro"/>
                <a:sym typeface="Source Sans Pro"/>
              </a:rPr>
              <a:t>Successes &amp; Lessons Learned</a:t>
            </a:r>
            <a:endParaRPr>
              <a:solidFill>
                <a:schemeClr val="accent1"/>
              </a:solidFill>
              <a:latin typeface="Overpass SemiBold"/>
              <a:ea typeface="Overpass SemiBold"/>
              <a:cs typeface="Overpass SemiBold"/>
              <a:sym typeface="Overpass SemiBold"/>
            </a:endParaRPr>
          </a:p>
        </p:txBody>
      </p:sp>
      <p:sp>
        <p:nvSpPr>
          <p:cNvPr id="429" name="Google Shape;429;p53"/>
          <p:cNvSpPr txBox="1"/>
          <p:nvPr/>
        </p:nvSpPr>
        <p:spPr>
          <a:xfrm>
            <a:off x="8272500" y="4573075"/>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u="sng">
              <a:solidFill>
                <a:schemeClr val="dk2"/>
              </a:solidFill>
              <a:latin typeface="Source Sans Pro"/>
              <a:ea typeface="Source Sans Pro"/>
              <a:cs typeface="Source Sans Pro"/>
              <a:sym typeface="Source Sans Pro"/>
            </a:endParaRPr>
          </a:p>
        </p:txBody>
      </p:sp>
      <p:sp>
        <p:nvSpPr>
          <p:cNvPr id="430" name="Google Shape;430;p53"/>
          <p:cNvSpPr txBox="1"/>
          <p:nvPr>
            <p:ph idx="4294967295" type="title"/>
          </p:nvPr>
        </p:nvSpPr>
        <p:spPr>
          <a:xfrm>
            <a:off x="607876" y="586213"/>
            <a:ext cx="7845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02</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8"/>
                                        </p:tgtEl>
                                        <p:attrNameLst>
                                          <p:attrName>style.visibility</p:attrName>
                                        </p:attrNameLst>
                                      </p:cBhvr>
                                      <p:to>
                                        <p:strVal val="visible"/>
                                      </p:to>
                                    </p:set>
                                    <p:anim calcmode="lin" valueType="num">
                                      <p:cBhvr additive="base">
                                        <p:cTn dur="1000"/>
                                        <p:tgtEl>
                                          <p:spTgt spid="42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4"/>
          <p:cNvSpPr txBox="1"/>
          <p:nvPr/>
        </p:nvSpPr>
        <p:spPr>
          <a:xfrm>
            <a:off x="4572000" y="1699400"/>
            <a:ext cx="1593600" cy="67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Overpass Black"/>
                <a:ea typeface="Overpass Black"/>
                <a:cs typeface="Overpass Black"/>
                <a:sym typeface="Overpass Black"/>
              </a:rPr>
              <a:t>02</a:t>
            </a:r>
            <a:endParaRPr sz="4500">
              <a:solidFill>
                <a:schemeClr val="dk1"/>
              </a:solidFill>
              <a:latin typeface="Overpass Black"/>
              <a:ea typeface="Overpass Black"/>
              <a:cs typeface="Overpass Black"/>
              <a:sym typeface="Overpass Black"/>
            </a:endParaRPr>
          </a:p>
        </p:txBody>
      </p:sp>
      <p:sp>
        <p:nvSpPr>
          <p:cNvPr id="436" name="Google Shape;436;p54"/>
          <p:cNvSpPr txBox="1"/>
          <p:nvPr>
            <p:ph type="title"/>
          </p:nvPr>
        </p:nvSpPr>
        <p:spPr>
          <a:xfrm>
            <a:off x="2199450" y="128975"/>
            <a:ext cx="4745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Foundations for </a:t>
            </a:r>
            <a:r>
              <a:rPr lang="en">
                <a:solidFill>
                  <a:schemeClr val="accent1"/>
                </a:solidFill>
                <a:latin typeface="Overpass SemiBold"/>
                <a:ea typeface="Overpass SemiBold"/>
                <a:cs typeface="Overpass SemiBold"/>
                <a:sym typeface="Overpass SemiBold"/>
              </a:rPr>
              <a:t>FDS</a:t>
            </a:r>
            <a:endParaRPr>
              <a:solidFill>
                <a:schemeClr val="accent1"/>
              </a:solidFill>
              <a:latin typeface="Overpass SemiBold"/>
              <a:ea typeface="Overpass SemiBold"/>
              <a:cs typeface="Overpass SemiBold"/>
              <a:sym typeface="Overpass SemiBold"/>
            </a:endParaRPr>
          </a:p>
        </p:txBody>
      </p:sp>
      <p:sp>
        <p:nvSpPr>
          <p:cNvPr id="437" name="Google Shape;437;p54"/>
          <p:cNvSpPr txBox="1"/>
          <p:nvPr/>
        </p:nvSpPr>
        <p:spPr>
          <a:xfrm>
            <a:off x="720200" y="3036750"/>
            <a:ext cx="19758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verpass Black"/>
                <a:ea typeface="Overpass Black"/>
                <a:cs typeface="Overpass Black"/>
                <a:sym typeface="Overpass Black"/>
              </a:rPr>
              <a:t>Infrastructure</a:t>
            </a:r>
            <a:endParaRPr sz="2000">
              <a:solidFill>
                <a:schemeClr val="dk1"/>
              </a:solidFill>
              <a:latin typeface="Overpass Black"/>
              <a:ea typeface="Overpass Black"/>
              <a:cs typeface="Overpass Black"/>
              <a:sym typeface="Overpass Black"/>
            </a:endParaRPr>
          </a:p>
        </p:txBody>
      </p:sp>
      <p:sp>
        <p:nvSpPr>
          <p:cNvPr id="438" name="Google Shape;438;p54"/>
          <p:cNvSpPr txBox="1"/>
          <p:nvPr/>
        </p:nvSpPr>
        <p:spPr>
          <a:xfrm>
            <a:off x="14449" y="3332475"/>
            <a:ext cx="2993100" cy="71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Improved data inventories on Data.gov for transparency and usability.</a:t>
            </a:r>
            <a:endParaRPr>
              <a:solidFill>
                <a:schemeClr val="dk2"/>
              </a:solidFill>
              <a:latin typeface="Source Sans Pro"/>
              <a:ea typeface="Source Sans Pro"/>
              <a:cs typeface="Source Sans Pro"/>
              <a:sym typeface="Source Sans Pro"/>
            </a:endParaRPr>
          </a:p>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Piloted tools for AI research and data management</a:t>
            </a:r>
            <a:endParaRPr>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dk2"/>
              </a:solidFill>
              <a:latin typeface="Source Sans Pro"/>
              <a:ea typeface="Source Sans Pro"/>
              <a:cs typeface="Source Sans Pro"/>
              <a:sym typeface="Source Sans Pro"/>
            </a:endParaRPr>
          </a:p>
        </p:txBody>
      </p:sp>
      <p:sp>
        <p:nvSpPr>
          <p:cNvPr id="439" name="Google Shape;439;p54"/>
          <p:cNvSpPr txBox="1"/>
          <p:nvPr/>
        </p:nvSpPr>
        <p:spPr>
          <a:xfrm>
            <a:off x="705675" y="1053525"/>
            <a:ext cx="18045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verpass Black"/>
                <a:ea typeface="Overpass Black"/>
                <a:cs typeface="Overpass Black"/>
                <a:sym typeface="Overpass Black"/>
              </a:rPr>
              <a:t>Governance</a:t>
            </a:r>
            <a:endParaRPr sz="2000">
              <a:solidFill>
                <a:schemeClr val="dk1"/>
              </a:solidFill>
              <a:latin typeface="Overpass Black"/>
              <a:ea typeface="Overpass Black"/>
              <a:cs typeface="Overpass Black"/>
              <a:sym typeface="Overpass Black"/>
            </a:endParaRPr>
          </a:p>
        </p:txBody>
      </p:sp>
      <p:sp>
        <p:nvSpPr>
          <p:cNvPr id="440" name="Google Shape;440;p54"/>
          <p:cNvSpPr txBox="1"/>
          <p:nvPr/>
        </p:nvSpPr>
        <p:spPr>
          <a:xfrm>
            <a:off x="-2" y="1321225"/>
            <a:ext cx="3146400" cy="71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Established the Federal Chief Data Officer (CDO) Council for collaboration.</a:t>
            </a:r>
            <a:endParaRPr>
              <a:solidFill>
                <a:schemeClr val="dk2"/>
              </a:solidFill>
              <a:latin typeface="Source Sans Pro"/>
              <a:ea typeface="Source Sans Pro"/>
              <a:cs typeface="Source Sans Pro"/>
              <a:sym typeface="Source Sans Pro"/>
            </a:endParaRPr>
          </a:p>
          <a:p>
            <a:pPr indent="-317500" lvl="0" marL="457200" rtl="0" algn="l">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Created cross-agency initiatives like the COVID-19 Working Group</a:t>
            </a:r>
            <a:endParaRPr>
              <a:solidFill>
                <a:schemeClr val="dk2"/>
              </a:solidFill>
              <a:latin typeface="Source Sans Pro"/>
              <a:ea typeface="Source Sans Pro"/>
              <a:cs typeface="Source Sans Pro"/>
              <a:sym typeface="Source Sans Pro"/>
            </a:endParaRPr>
          </a:p>
        </p:txBody>
      </p:sp>
      <p:sp>
        <p:nvSpPr>
          <p:cNvPr id="441" name="Google Shape;441;p54"/>
          <p:cNvSpPr txBox="1"/>
          <p:nvPr/>
        </p:nvSpPr>
        <p:spPr>
          <a:xfrm>
            <a:off x="6908224" y="1053525"/>
            <a:ext cx="18045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Overpass Black"/>
                <a:ea typeface="Overpass Black"/>
                <a:cs typeface="Overpass Black"/>
                <a:sym typeface="Overpass Black"/>
              </a:rPr>
              <a:t>Planning</a:t>
            </a:r>
            <a:endParaRPr sz="2000">
              <a:solidFill>
                <a:schemeClr val="dk1"/>
              </a:solidFill>
              <a:latin typeface="Overpass Black"/>
              <a:ea typeface="Overpass Black"/>
              <a:cs typeface="Overpass Black"/>
              <a:sym typeface="Overpass Black"/>
            </a:endParaRPr>
          </a:p>
        </p:txBody>
      </p:sp>
      <p:sp>
        <p:nvSpPr>
          <p:cNvPr id="442" name="Google Shape;442;p54"/>
          <p:cNvSpPr txBox="1"/>
          <p:nvPr/>
        </p:nvSpPr>
        <p:spPr>
          <a:xfrm>
            <a:off x="6477124" y="1349250"/>
            <a:ext cx="2666700" cy="711600"/>
          </a:xfrm>
          <a:prstGeom prst="rect">
            <a:avLst/>
          </a:prstGeom>
          <a:noFill/>
          <a:ln>
            <a:noFill/>
          </a:ln>
        </p:spPr>
        <p:txBody>
          <a:bodyPr anchorCtr="0" anchor="t" bIns="91425" lIns="91425" spcFirstLastPara="1" rIns="91425" wrap="square" tIns="91425">
            <a:noAutofit/>
          </a:bodyPr>
          <a:lstStyle/>
          <a:p>
            <a:pPr indent="-317500" lvl="0" marL="457200" rtl="0" algn="ctr">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Conducted operational maturity assessments to establish baselines.</a:t>
            </a:r>
            <a:endParaRPr>
              <a:solidFill>
                <a:schemeClr val="dk2"/>
              </a:solidFill>
              <a:latin typeface="Source Sans Pro"/>
              <a:ea typeface="Source Sans Pro"/>
              <a:cs typeface="Source Sans Pro"/>
              <a:sym typeface="Source Sans Pro"/>
            </a:endParaRPr>
          </a:p>
          <a:p>
            <a:pPr indent="-317500" lvl="0" marL="457200" rtl="0" algn="ctr">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Launched data upskilling programs and developed tools like the Data Skills Catalog.</a:t>
            </a:r>
            <a:endParaRPr>
              <a:solidFill>
                <a:schemeClr val="dk2"/>
              </a:solidFill>
              <a:latin typeface="Source Sans Pro"/>
              <a:ea typeface="Source Sans Pro"/>
              <a:cs typeface="Source Sans Pro"/>
              <a:sym typeface="Source Sans Pro"/>
            </a:endParaRPr>
          </a:p>
        </p:txBody>
      </p:sp>
      <p:sp>
        <p:nvSpPr>
          <p:cNvPr id="443" name="Google Shape;443;p54"/>
          <p:cNvSpPr txBox="1"/>
          <p:nvPr/>
        </p:nvSpPr>
        <p:spPr>
          <a:xfrm>
            <a:off x="6771175" y="3036750"/>
            <a:ext cx="2235300" cy="35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000">
                <a:solidFill>
                  <a:schemeClr val="dk1"/>
                </a:solidFill>
                <a:latin typeface="Overpass Black"/>
                <a:ea typeface="Overpass Black"/>
                <a:cs typeface="Overpass Black"/>
                <a:sym typeface="Overpass Black"/>
              </a:rPr>
              <a:t>Lessons Learned</a:t>
            </a:r>
            <a:endParaRPr sz="2000">
              <a:solidFill>
                <a:schemeClr val="dk1"/>
              </a:solidFill>
              <a:latin typeface="Overpass Black"/>
              <a:ea typeface="Overpass Black"/>
              <a:cs typeface="Overpass Black"/>
              <a:sym typeface="Overpass Black"/>
            </a:endParaRPr>
          </a:p>
        </p:txBody>
      </p:sp>
      <p:sp>
        <p:nvSpPr>
          <p:cNvPr id="444" name="Google Shape;444;p54"/>
          <p:cNvSpPr txBox="1"/>
          <p:nvPr/>
        </p:nvSpPr>
        <p:spPr>
          <a:xfrm>
            <a:off x="6633775" y="3332475"/>
            <a:ext cx="2510100" cy="19407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Foster flexibility and collaboration through interagency councils.</a:t>
            </a:r>
            <a:endParaRPr>
              <a:solidFill>
                <a:schemeClr val="dk2"/>
              </a:solidFill>
              <a:latin typeface="Source Sans Pro"/>
              <a:ea typeface="Source Sans Pro"/>
              <a:cs typeface="Source Sans Pro"/>
              <a:sym typeface="Source Sans Pro"/>
            </a:endParaRPr>
          </a:p>
          <a:p>
            <a:pPr indent="-317500" lvl="0" marL="457200" rtl="0" algn="ctr">
              <a:spcBef>
                <a:spcPts val="0"/>
              </a:spcBef>
              <a:spcAft>
                <a:spcPts val="0"/>
              </a:spcAft>
              <a:buClr>
                <a:schemeClr val="dk2"/>
              </a:buClr>
              <a:buSzPts val="1400"/>
              <a:buFont typeface="Source Sans Pro"/>
              <a:buChar char="●"/>
            </a:pPr>
            <a:r>
              <a:rPr lang="en">
                <a:solidFill>
                  <a:schemeClr val="dk2"/>
                </a:solidFill>
                <a:latin typeface="Source Sans Pro"/>
                <a:ea typeface="Source Sans Pro"/>
                <a:cs typeface="Source Sans Pro"/>
                <a:sym typeface="Source Sans Pro"/>
              </a:rPr>
              <a:t>Align milestones with budgets and ensure clear guidance.</a:t>
            </a:r>
            <a:endParaRPr>
              <a:solidFill>
                <a:schemeClr val="dk2"/>
              </a:solidFill>
              <a:latin typeface="Source Sans Pro"/>
              <a:ea typeface="Source Sans Pro"/>
              <a:cs typeface="Source Sans Pro"/>
              <a:sym typeface="Source Sans Pro"/>
            </a:endParaRPr>
          </a:p>
          <a:p>
            <a:pPr indent="0" lvl="0" marL="457200" rtl="0" algn="ctr">
              <a:lnSpc>
                <a:spcPct val="100000"/>
              </a:lnSpc>
              <a:spcBef>
                <a:spcPts val="1600"/>
              </a:spcBef>
              <a:spcAft>
                <a:spcPts val="1600"/>
              </a:spcAft>
              <a:buNone/>
            </a:pPr>
            <a:r>
              <a:t/>
            </a:r>
            <a:endParaRPr>
              <a:solidFill>
                <a:schemeClr val="dk2"/>
              </a:solidFill>
              <a:latin typeface="Source Sans Pro"/>
              <a:ea typeface="Source Sans Pro"/>
              <a:cs typeface="Source Sans Pro"/>
              <a:sym typeface="Source Sans Pro"/>
            </a:endParaRPr>
          </a:p>
        </p:txBody>
      </p:sp>
      <p:sp>
        <p:nvSpPr>
          <p:cNvPr id="445" name="Google Shape;445;p54"/>
          <p:cNvSpPr/>
          <p:nvPr/>
        </p:nvSpPr>
        <p:spPr>
          <a:xfrm flipH="1">
            <a:off x="3351625" y="1781275"/>
            <a:ext cx="2440500" cy="24405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4"/>
          <p:cNvSpPr/>
          <p:nvPr/>
        </p:nvSpPr>
        <p:spPr>
          <a:xfrm>
            <a:off x="3319075" y="1565425"/>
            <a:ext cx="941400" cy="94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4"/>
          <p:cNvSpPr/>
          <p:nvPr/>
        </p:nvSpPr>
        <p:spPr>
          <a:xfrm>
            <a:off x="4898100" y="1565425"/>
            <a:ext cx="941400" cy="94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p:nvPr/>
        </p:nvSpPr>
        <p:spPr>
          <a:xfrm>
            <a:off x="4898100" y="3236613"/>
            <a:ext cx="941400" cy="94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4"/>
          <p:cNvSpPr/>
          <p:nvPr/>
        </p:nvSpPr>
        <p:spPr>
          <a:xfrm>
            <a:off x="3319075" y="3236613"/>
            <a:ext cx="941400" cy="94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4"/>
          <p:cNvSpPr txBox="1"/>
          <p:nvPr/>
        </p:nvSpPr>
        <p:spPr>
          <a:xfrm>
            <a:off x="2992975" y="1699400"/>
            <a:ext cx="1593600" cy="67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Overpass Black"/>
                <a:ea typeface="Overpass Black"/>
                <a:cs typeface="Overpass Black"/>
                <a:sym typeface="Overpass Black"/>
              </a:rPr>
              <a:t>01</a:t>
            </a:r>
            <a:endParaRPr sz="4500">
              <a:solidFill>
                <a:schemeClr val="dk1"/>
              </a:solidFill>
              <a:latin typeface="Overpass Black"/>
              <a:ea typeface="Overpass Black"/>
              <a:cs typeface="Overpass Black"/>
              <a:sym typeface="Overpass Black"/>
            </a:endParaRPr>
          </a:p>
        </p:txBody>
      </p:sp>
      <p:sp>
        <p:nvSpPr>
          <p:cNvPr id="451" name="Google Shape;451;p54"/>
          <p:cNvSpPr txBox="1"/>
          <p:nvPr/>
        </p:nvSpPr>
        <p:spPr>
          <a:xfrm>
            <a:off x="2992975" y="3370575"/>
            <a:ext cx="1593600" cy="67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Overpass Black"/>
                <a:ea typeface="Overpass Black"/>
                <a:cs typeface="Overpass Black"/>
                <a:sym typeface="Overpass Black"/>
              </a:rPr>
              <a:t>03</a:t>
            </a:r>
            <a:endParaRPr sz="4500">
              <a:solidFill>
                <a:schemeClr val="dk1"/>
              </a:solidFill>
              <a:latin typeface="Overpass Black"/>
              <a:ea typeface="Overpass Black"/>
              <a:cs typeface="Overpass Black"/>
              <a:sym typeface="Overpass Black"/>
            </a:endParaRPr>
          </a:p>
        </p:txBody>
      </p:sp>
      <p:sp>
        <p:nvSpPr>
          <p:cNvPr id="452" name="Google Shape;452;p54"/>
          <p:cNvSpPr txBox="1"/>
          <p:nvPr/>
        </p:nvSpPr>
        <p:spPr>
          <a:xfrm>
            <a:off x="4572000" y="3370575"/>
            <a:ext cx="1593600" cy="67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Overpass Black"/>
                <a:ea typeface="Overpass Black"/>
                <a:cs typeface="Overpass Black"/>
                <a:sym typeface="Overpass Black"/>
              </a:rPr>
              <a:t>04</a:t>
            </a:r>
            <a:endParaRPr sz="4500">
              <a:solidFill>
                <a:schemeClr val="dk1"/>
              </a:solidFill>
              <a:latin typeface="Overpass Black"/>
              <a:ea typeface="Overpass Black"/>
              <a:cs typeface="Overpass Black"/>
              <a:sym typeface="Overpass Black"/>
            </a:endParaRPr>
          </a:p>
        </p:txBody>
      </p:sp>
      <p:sp>
        <p:nvSpPr>
          <p:cNvPr id="453" name="Google Shape;453;p54"/>
          <p:cNvSpPr txBox="1"/>
          <p:nvPr/>
        </p:nvSpPr>
        <p:spPr>
          <a:xfrm>
            <a:off x="4572000" y="1699400"/>
            <a:ext cx="1593600" cy="67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Overpass Black"/>
                <a:ea typeface="Overpass Black"/>
                <a:cs typeface="Overpass Black"/>
                <a:sym typeface="Overpass Black"/>
              </a:rPr>
              <a:t>02</a:t>
            </a:r>
            <a:endParaRPr sz="4500">
              <a:solidFill>
                <a:schemeClr val="dk1"/>
              </a:solidFill>
              <a:latin typeface="Overpass Black"/>
              <a:ea typeface="Overpass Black"/>
              <a:cs typeface="Overpass Black"/>
              <a:sym typeface="Overpass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5"/>
          <p:cNvSpPr txBox="1"/>
          <p:nvPr>
            <p:ph type="title"/>
          </p:nvPr>
        </p:nvSpPr>
        <p:spPr>
          <a:xfrm>
            <a:off x="607875" y="1112725"/>
            <a:ext cx="3007200" cy="229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verpass ExtraBold"/>
                <a:ea typeface="Overpass ExtraBold"/>
                <a:cs typeface="Overpass ExtraBold"/>
                <a:sym typeface="Overpass ExtraBold"/>
              </a:rPr>
              <a:t>Agency Actions</a:t>
            </a:r>
            <a:endParaRPr/>
          </a:p>
          <a:p>
            <a:pPr indent="0" lvl="0" marL="0" rtl="0" algn="l">
              <a:spcBef>
                <a:spcPts val="0"/>
              </a:spcBef>
              <a:spcAft>
                <a:spcPts val="0"/>
              </a:spcAft>
              <a:buNone/>
            </a:pPr>
            <a:r>
              <a:rPr lang="en">
                <a:solidFill>
                  <a:schemeClr val="accent1"/>
                </a:solidFill>
                <a:latin typeface="Source Sans Pro"/>
                <a:ea typeface="Source Sans Pro"/>
                <a:cs typeface="Source Sans Pro"/>
                <a:sym typeface="Source Sans Pro"/>
              </a:rPr>
              <a:t>2021 Focus &amp; Goals for Improvement</a:t>
            </a:r>
            <a:endParaRPr>
              <a:solidFill>
                <a:schemeClr val="accent1"/>
              </a:solidFill>
              <a:latin typeface="Overpass SemiBold"/>
              <a:ea typeface="Overpass SemiBold"/>
              <a:cs typeface="Overpass SemiBold"/>
              <a:sym typeface="Overpass SemiBold"/>
            </a:endParaRPr>
          </a:p>
        </p:txBody>
      </p:sp>
      <p:sp>
        <p:nvSpPr>
          <p:cNvPr id="459" name="Google Shape;459;p55"/>
          <p:cNvSpPr txBox="1"/>
          <p:nvPr/>
        </p:nvSpPr>
        <p:spPr>
          <a:xfrm>
            <a:off x="8272500" y="4573075"/>
            <a:ext cx="8715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u="sng">
              <a:solidFill>
                <a:schemeClr val="dk2"/>
              </a:solidFill>
              <a:latin typeface="Source Sans Pro"/>
              <a:ea typeface="Source Sans Pro"/>
              <a:cs typeface="Source Sans Pro"/>
              <a:sym typeface="Source Sans Pro"/>
            </a:endParaRPr>
          </a:p>
        </p:txBody>
      </p:sp>
      <p:sp>
        <p:nvSpPr>
          <p:cNvPr id="460" name="Google Shape;460;p55"/>
          <p:cNvSpPr txBox="1"/>
          <p:nvPr>
            <p:ph idx="4294967295" type="title"/>
          </p:nvPr>
        </p:nvSpPr>
        <p:spPr>
          <a:xfrm>
            <a:off x="607876" y="586213"/>
            <a:ext cx="7845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03</a:t>
            </a:r>
            <a:endParaRPr>
              <a:solidFill>
                <a:schemeClr val="accent1"/>
              </a:solidFill>
            </a:endParaRPr>
          </a:p>
        </p:txBody>
      </p:sp>
      <p:grpSp>
        <p:nvGrpSpPr>
          <p:cNvPr id="461" name="Google Shape;461;p55"/>
          <p:cNvGrpSpPr/>
          <p:nvPr/>
        </p:nvGrpSpPr>
        <p:grpSpPr>
          <a:xfrm>
            <a:off x="4869843" y="654837"/>
            <a:ext cx="3924025" cy="3357205"/>
            <a:chOff x="1897175" y="1267900"/>
            <a:chExt cx="3687300" cy="3154675"/>
          </a:xfrm>
        </p:grpSpPr>
        <p:sp>
          <p:nvSpPr>
            <p:cNvPr id="462" name="Google Shape;462;p55"/>
            <p:cNvSpPr/>
            <p:nvPr/>
          </p:nvSpPr>
          <p:spPr>
            <a:xfrm>
              <a:off x="2028800" y="2689050"/>
              <a:ext cx="2372300" cy="1246600"/>
            </a:xfrm>
            <a:custGeom>
              <a:rect b="b" l="l" r="r" t="t"/>
              <a:pathLst>
                <a:path extrusionOk="0" h="49864" w="94892">
                  <a:moveTo>
                    <a:pt x="47177" y="0"/>
                  </a:moveTo>
                  <a:cubicBezTo>
                    <a:pt x="36176" y="0"/>
                    <a:pt x="25198" y="2412"/>
                    <a:pt x="16824" y="7240"/>
                  </a:cubicBezTo>
                  <a:cubicBezTo>
                    <a:pt x="0" y="16961"/>
                    <a:pt x="98" y="32731"/>
                    <a:pt x="17019" y="42502"/>
                  </a:cubicBezTo>
                  <a:cubicBezTo>
                    <a:pt x="25517" y="47409"/>
                    <a:pt x="36640" y="49864"/>
                    <a:pt x="47739" y="49864"/>
                  </a:cubicBezTo>
                  <a:cubicBezTo>
                    <a:pt x="58740" y="49864"/>
                    <a:pt x="69718" y="47452"/>
                    <a:pt x="78092" y="42624"/>
                  </a:cubicBezTo>
                  <a:cubicBezTo>
                    <a:pt x="94891" y="32903"/>
                    <a:pt x="94818" y="17133"/>
                    <a:pt x="77896" y="7362"/>
                  </a:cubicBezTo>
                  <a:cubicBezTo>
                    <a:pt x="69399" y="2455"/>
                    <a:pt x="58276" y="0"/>
                    <a:pt x="47177"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5"/>
            <p:cNvSpPr/>
            <p:nvPr/>
          </p:nvSpPr>
          <p:spPr>
            <a:xfrm>
              <a:off x="3124025" y="2256150"/>
              <a:ext cx="2372300" cy="1246600"/>
            </a:xfrm>
            <a:custGeom>
              <a:rect b="b" l="l" r="r" t="t"/>
              <a:pathLst>
                <a:path extrusionOk="0" h="49864" w="94892">
                  <a:moveTo>
                    <a:pt x="47183" y="0"/>
                  </a:moveTo>
                  <a:cubicBezTo>
                    <a:pt x="36171" y="0"/>
                    <a:pt x="25179" y="2412"/>
                    <a:pt x="16799" y="7243"/>
                  </a:cubicBezTo>
                  <a:cubicBezTo>
                    <a:pt x="0" y="16940"/>
                    <a:pt x="74" y="32734"/>
                    <a:pt x="16995" y="42505"/>
                  </a:cubicBezTo>
                  <a:cubicBezTo>
                    <a:pt x="25487" y="47409"/>
                    <a:pt x="36608" y="49864"/>
                    <a:pt x="47702" y="49864"/>
                  </a:cubicBezTo>
                  <a:cubicBezTo>
                    <a:pt x="58714" y="49864"/>
                    <a:pt x="69700" y="47446"/>
                    <a:pt x="78068" y="42603"/>
                  </a:cubicBezTo>
                  <a:cubicBezTo>
                    <a:pt x="94891" y="32906"/>
                    <a:pt x="94793" y="17111"/>
                    <a:pt x="77872" y="7341"/>
                  </a:cubicBezTo>
                  <a:cubicBezTo>
                    <a:pt x="69392" y="2449"/>
                    <a:pt x="58278" y="0"/>
                    <a:pt x="47183"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
            <p:cNvSpPr/>
            <p:nvPr/>
          </p:nvSpPr>
          <p:spPr>
            <a:xfrm>
              <a:off x="2957500" y="2975550"/>
              <a:ext cx="2372300" cy="1246625"/>
            </a:xfrm>
            <a:custGeom>
              <a:rect b="b" l="l" r="r" t="t"/>
              <a:pathLst>
                <a:path extrusionOk="0" h="49865" w="94892">
                  <a:moveTo>
                    <a:pt x="47178" y="0"/>
                  </a:moveTo>
                  <a:cubicBezTo>
                    <a:pt x="36176" y="0"/>
                    <a:pt x="25198" y="2413"/>
                    <a:pt x="16824" y="7240"/>
                  </a:cubicBezTo>
                  <a:cubicBezTo>
                    <a:pt x="1" y="16937"/>
                    <a:pt x="98" y="32732"/>
                    <a:pt x="17020" y="42502"/>
                  </a:cubicBezTo>
                  <a:cubicBezTo>
                    <a:pt x="25517" y="47409"/>
                    <a:pt x="36640" y="49864"/>
                    <a:pt x="47739" y="49864"/>
                  </a:cubicBezTo>
                  <a:cubicBezTo>
                    <a:pt x="58740" y="49864"/>
                    <a:pt x="69718" y="47452"/>
                    <a:pt x="78093" y="42625"/>
                  </a:cubicBezTo>
                  <a:cubicBezTo>
                    <a:pt x="94891" y="32903"/>
                    <a:pt x="94818" y="17108"/>
                    <a:pt x="77897" y="7362"/>
                  </a:cubicBezTo>
                  <a:cubicBezTo>
                    <a:pt x="69399" y="2455"/>
                    <a:pt x="58276" y="0"/>
                    <a:pt x="47178" y="0"/>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5"/>
            <p:cNvSpPr/>
            <p:nvPr/>
          </p:nvSpPr>
          <p:spPr>
            <a:xfrm>
              <a:off x="4230250" y="3393600"/>
              <a:ext cx="1354225" cy="711625"/>
            </a:xfrm>
            <a:custGeom>
              <a:rect b="b" l="l" r="r" t="t"/>
              <a:pathLst>
                <a:path extrusionOk="0" h="28465" w="54169">
                  <a:moveTo>
                    <a:pt x="26925" y="1"/>
                  </a:moveTo>
                  <a:cubicBezTo>
                    <a:pt x="20644" y="1"/>
                    <a:pt x="14379" y="1378"/>
                    <a:pt x="9600" y="4133"/>
                  </a:cubicBezTo>
                  <a:cubicBezTo>
                    <a:pt x="1" y="9667"/>
                    <a:pt x="50" y="18679"/>
                    <a:pt x="9698" y="24262"/>
                  </a:cubicBezTo>
                  <a:cubicBezTo>
                    <a:pt x="14551" y="27063"/>
                    <a:pt x="20894" y="28465"/>
                    <a:pt x="27224" y="28465"/>
                  </a:cubicBezTo>
                  <a:cubicBezTo>
                    <a:pt x="33511" y="28465"/>
                    <a:pt x="39785" y="27081"/>
                    <a:pt x="44569" y="24311"/>
                  </a:cubicBezTo>
                  <a:cubicBezTo>
                    <a:pt x="54168" y="18777"/>
                    <a:pt x="54119" y="9765"/>
                    <a:pt x="44471" y="4207"/>
                  </a:cubicBezTo>
                  <a:cubicBezTo>
                    <a:pt x="39613" y="1403"/>
                    <a:pt x="33261" y="1"/>
                    <a:pt x="26925"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5"/>
            <p:cNvSpPr/>
            <p:nvPr/>
          </p:nvSpPr>
          <p:spPr>
            <a:xfrm>
              <a:off x="4722475" y="4165125"/>
              <a:ext cx="298775" cy="157275"/>
            </a:xfrm>
            <a:custGeom>
              <a:rect b="b" l="l" r="r" t="t"/>
              <a:pathLst>
                <a:path extrusionOk="0" h="6291" w="11951">
                  <a:moveTo>
                    <a:pt x="5966" y="1"/>
                  </a:moveTo>
                  <a:cubicBezTo>
                    <a:pt x="4573" y="1"/>
                    <a:pt x="3184" y="307"/>
                    <a:pt x="2131" y="919"/>
                  </a:cubicBezTo>
                  <a:cubicBezTo>
                    <a:pt x="0" y="2143"/>
                    <a:pt x="0" y="4127"/>
                    <a:pt x="2155" y="5351"/>
                  </a:cubicBezTo>
                  <a:cubicBezTo>
                    <a:pt x="3226" y="5979"/>
                    <a:pt x="4624" y="6291"/>
                    <a:pt x="6021" y="6291"/>
                  </a:cubicBezTo>
                  <a:cubicBezTo>
                    <a:pt x="7403" y="6291"/>
                    <a:pt x="8785" y="5985"/>
                    <a:pt x="9844" y="5376"/>
                  </a:cubicBezTo>
                  <a:cubicBezTo>
                    <a:pt x="11950" y="4151"/>
                    <a:pt x="11950" y="2168"/>
                    <a:pt x="9820" y="919"/>
                  </a:cubicBezTo>
                  <a:cubicBezTo>
                    <a:pt x="8755" y="307"/>
                    <a:pt x="7359" y="1"/>
                    <a:pt x="5966"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5"/>
            <p:cNvSpPr/>
            <p:nvPr/>
          </p:nvSpPr>
          <p:spPr>
            <a:xfrm>
              <a:off x="1897175" y="3338200"/>
              <a:ext cx="210000" cy="110525"/>
            </a:xfrm>
            <a:custGeom>
              <a:rect b="b" l="l" r="r" t="t"/>
              <a:pathLst>
                <a:path extrusionOk="0" h="4421" w="8400">
                  <a:moveTo>
                    <a:pt x="4182" y="1"/>
                  </a:moveTo>
                  <a:cubicBezTo>
                    <a:pt x="3202" y="1"/>
                    <a:pt x="2229" y="215"/>
                    <a:pt x="1494" y="643"/>
                  </a:cubicBezTo>
                  <a:cubicBezTo>
                    <a:pt x="0" y="1500"/>
                    <a:pt x="0" y="2896"/>
                    <a:pt x="1494" y="3778"/>
                  </a:cubicBezTo>
                  <a:cubicBezTo>
                    <a:pt x="2241" y="4206"/>
                    <a:pt x="3227" y="4421"/>
                    <a:pt x="4209" y="4421"/>
                  </a:cubicBezTo>
                  <a:cubicBezTo>
                    <a:pt x="5192" y="4421"/>
                    <a:pt x="6171" y="4206"/>
                    <a:pt x="6906" y="3778"/>
                  </a:cubicBezTo>
                  <a:cubicBezTo>
                    <a:pt x="8400" y="2921"/>
                    <a:pt x="8400" y="1525"/>
                    <a:pt x="6906" y="643"/>
                  </a:cubicBezTo>
                  <a:cubicBezTo>
                    <a:pt x="6147" y="215"/>
                    <a:pt x="5161" y="1"/>
                    <a:pt x="4182" y="1"/>
                  </a:cubicBezTo>
                  <a:close/>
                </a:path>
              </a:pathLst>
            </a:custGeom>
            <a:solidFill>
              <a:srgbClr val="D6D7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5"/>
            <p:cNvSpPr/>
            <p:nvPr/>
          </p:nvSpPr>
          <p:spPr>
            <a:xfrm>
              <a:off x="2368575" y="3128375"/>
              <a:ext cx="190400" cy="140825"/>
            </a:xfrm>
            <a:custGeom>
              <a:rect b="b" l="l" r="r" t="t"/>
              <a:pathLst>
                <a:path extrusionOk="0" h="5633" w="7616">
                  <a:moveTo>
                    <a:pt x="2351" y="0"/>
                  </a:moveTo>
                  <a:cubicBezTo>
                    <a:pt x="2351" y="0"/>
                    <a:pt x="5779" y="4016"/>
                    <a:pt x="6685" y="4286"/>
                  </a:cubicBezTo>
                  <a:cubicBezTo>
                    <a:pt x="7616" y="4555"/>
                    <a:pt x="6783" y="5486"/>
                    <a:pt x="6073" y="5559"/>
                  </a:cubicBezTo>
                  <a:cubicBezTo>
                    <a:pt x="5387" y="5633"/>
                    <a:pt x="3135" y="5535"/>
                    <a:pt x="2498" y="4898"/>
                  </a:cubicBezTo>
                  <a:cubicBezTo>
                    <a:pt x="1837" y="4261"/>
                    <a:pt x="0" y="3576"/>
                    <a:pt x="0" y="3576"/>
                  </a:cubicBezTo>
                  <a:cubicBezTo>
                    <a:pt x="0" y="1494"/>
                    <a:pt x="490" y="196"/>
                    <a:pt x="490" y="196"/>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5"/>
            <p:cNvSpPr/>
            <p:nvPr/>
          </p:nvSpPr>
          <p:spPr>
            <a:xfrm>
              <a:off x="2303050" y="2389450"/>
              <a:ext cx="165325" cy="769550"/>
            </a:xfrm>
            <a:custGeom>
              <a:rect b="b" l="l" r="r" t="t"/>
              <a:pathLst>
                <a:path extrusionOk="0" h="30782" w="6613">
                  <a:moveTo>
                    <a:pt x="6172" y="1225"/>
                  </a:moveTo>
                  <a:cubicBezTo>
                    <a:pt x="6172" y="1225"/>
                    <a:pt x="6613" y="10090"/>
                    <a:pt x="6441" y="13004"/>
                  </a:cubicBezTo>
                  <a:cubicBezTo>
                    <a:pt x="6294" y="15918"/>
                    <a:pt x="5584" y="30365"/>
                    <a:pt x="5584" y="30365"/>
                  </a:cubicBezTo>
                  <a:cubicBezTo>
                    <a:pt x="3699" y="30782"/>
                    <a:pt x="2499" y="30365"/>
                    <a:pt x="2499" y="30365"/>
                  </a:cubicBezTo>
                  <a:cubicBezTo>
                    <a:pt x="1886" y="19297"/>
                    <a:pt x="1911" y="16114"/>
                    <a:pt x="1740" y="14448"/>
                  </a:cubicBezTo>
                  <a:cubicBezTo>
                    <a:pt x="1544" y="12808"/>
                    <a:pt x="1323" y="8033"/>
                    <a:pt x="1323" y="8033"/>
                  </a:cubicBezTo>
                  <a:cubicBezTo>
                    <a:pt x="1" y="5290"/>
                    <a:pt x="1397" y="1715"/>
                    <a:pt x="2033" y="858"/>
                  </a:cubicBezTo>
                  <a:cubicBezTo>
                    <a:pt x="2695" y="1"/>
                    <a:pt x="6172" y="1225"/>
                    <a:pt x="6172" y="12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p:nvPr/>
          </p:nvSpPr>
          <p:spPr>
            <a:xfrm>
              <a:off x="2204500" y="3201825"/>
              <a:ext cx="107150" cy="187975"/>
            </a:xfrm>
            <a:custGeom>
              <a:rect b="b" l="l" r="r" t="t"/>
              <a:pathLst>
                <a:path extrusionOk="0" h="7519" w="4286">
                  <a:moveTo>
                    <a:pt x="3306" y="858"/>
                  </a:moveTo>
                  <a:cubicBezTo>
                    <a:pt x="3404" y="2499"/>
                    <a:pt x="3992" y="4409"/>
                    <a:pt x="4139" y="5364"/>
                  </a:cubicBezTo>
                  <a:cubicBezTo>
                    <a:pt x="4286" y="6343"/>
                    <a:pt x="3943" y="6907"/>
                    <a:pt x="3722" y="7200"/>
                  </a:cubicBezTo>
                  <a:cubicBezTo>
                    <a:pt x="3502" y="7519"/>
                    <a:pt x="759" y="6613"/>
                    <a:pt x="368" y="5560"/>
                  </a:cubicBezTo>
                  <a:cubicBezTo>
                    <a:pt x="0" y="4507"/>
                    <a:pt x="759" y="3576"/>
                    <a:pt x="833" y="1593"/>
                  </a:cubicBezTo>
                  <a:cubicBezTo>
                    <a:pt x="1714" y="1"/>
                    <a:pt x="3306" y="858"/>
                    <a:pt x="3306" y="858"/>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
            <p:cNvSpPr/>
            <p:nvPr/>
          </p:nvSpPr>
          <p:spPr>
            <a:xfrm>
              <a:off x="2198375" y="2396175"/>
              <a:ext cx="187350" cy="866900"/>
            </a:xfrm>
            <a:custGeom>
              <a:rect b="b" l="l" r="r" t="t"/>
              <a:pathLst>
                <a:path extrusionOk="0" h="34676" w="7494">
                  <a:moveTo>
                    <a:pt x="7494" y="1642"/>
                  </a:moveTo>
                  <a:cubicBezTo>
                    <a:pt x="7494" y="1642"/>
                    <a:pt x="7028" y="9723"/>
                    <a:pt x="6294" y="12416"/>
                  </a:cubicBezTo>
                  <a:cubicBezTo>
                    <a:pt x="5535" y="15110"/>
                    <a:pt x="4874" y="22995"/>
                    <a:pt x="4555" y="24366"/>
                  </a:cubicBezTo>
                  <a:cubicBezTo>
                    <a:pt x="4237" y="25738"/>
                    <a:pt x="3845" y="34259"/>
                    <a:pt x="3845" y="34259"/>
                  </a:cubicBezTo>
                  <a:cubicBezTo>
                    <a:pt x="2131" y="34676"/>
                    <a:pt x="809" y="34259"/>
                    <a:pt x="809" y="34259"/>
                  </a:cubicBezTo>
                  <a:cubicBezTo>
                    <a:pt x="833" y="26276"/>
                    <a:pt x="637" y="19812"/>
                    <a:pt x="809" y="17632"/>
                  </a:cubicBezTo>
                  <a:cubicBezTo>
                    <a:pt x="955" y="15453"/>
                    <a:pt x="735" y="8988"/>
                    <a:pt x="735" y="8988"/>
                  </a:cubicBezTo>
                  <a:cubicBezTo>
                    <a:pt x="25" y="5976"/>
                    <a:pt x="0" y="5584"/>
                    <a:pt x="735" y="3576"/>
                  </a:cubicBezTo>
                  <a:cubicBezTo>
                    <a:pt x="1494" y="1568"/>
                    <a:pt x="4702" y="1"/>
                    <a:pt x="7494" y="1642"/>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5"/>
            <p:cNvSpPr/>
            <p:nvPr/>
          </p:nvSpPr>
          <p:spPr>
            <a:xfrm>
              <a:off x="2343475" y="1957850"/>
              <a:ext cx="399775" cy="353275"/>
            </a:xfrm>
            <a:custGeom>
              <a:rect b="b" l="l" r="r" t="t"/>
              <a:pathLst>
                <a:path extrusionOk="0" h="14131" w="15991">
                  <a:moveTo>
                    <a:pt x="3257" y="1"/>
                  </a:moveTo>
                  <a:cubicBezTo>
                    <a:pt x="6049" y="784"/>
                    <a:pt x="7542" y="7788"/>
                    <a:pt x="8326" y="9379"/>
                  </a:cubicBezTo>
                  <a:cubicBezTo>
                    <a:pt x="9110" y="10947"/>
                    <a:pt x="15623" y="11338"/>
                    <a:pt x="15623" y="11338"/>
                  </a:cubicBezTo>
                  <a:cubicBezTo>
                    <a:pt x="15991" y="12710"/>
                    <a:pt x="14889" y="14130"/>
                    <a:pt x="14889" y="14130"/>
                  </a:cubicBezTo>
                  <a:cubicBezTo>
                    <a:pt x="8620" y="13885"/>
                    <a:pt x="6416" y="13346"/>
                    <a:pt x="5241" y="10873"/>
                  </a:cubicBezTo>
                  <a:cubicBezTo>
                    <a:pt x="4090" y="8400"/>
                    <a:pt x="0" y="858"/>
                    <a:pt x="3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5"/>
            <p:cNvSpPr/>
            <p:nvPr/>
          </p:nvSpPr>
          <p:spPr>
            <a:xfrm>
              <a:off x="2124900" y="1955400"/>
              <a:ext cx="382050" cy="618950"/>
            </a:xfrm>
            <a:custGeom>
              <a:rect b="b" l="l" r="r" t="t"/>
              <a:pathLst>
                <a:path extrusionOk="0" h="24758" w="15282">
                  <a:moveTo>
                    <a:pt x="12000" y="99"/>
                  </a:moveTo>
                  <a:cubicBezTo>
                    <a:pt x="9527" y="1"/>
                    <a:pt x="3772" y="1274"/>
                    <a:pt x="1886" y="3698"/>
                  </a:cubicBezTo>
                  <a:cubicBezTo>
                    <a:pt x="1" y="6098"/>
                    <a:pt x="2744" y="10359"/>
                    <a:pt x="3405" y="12930"/>
                  </a:cubicBezTo>
                  <a:cubicBezTo>
                    <a:pt x="4066" y="15501"/>
                    <a:pt x="3086" y="21942"/>
                    <a:pt x="3111" y="22554"/>
                  </a:cubicBezTo>
                  <a:cubicBezTo>
                    <a:pt x="6025" y="24513"/>
                    <a:pt x="13102" y="24758"/>
                    <a:pt x="13886" y="21844"/>
                  </a:cubicBezTo>
                  <a:cubicBezTo>
                    <a:pt x="14228" y="18709"/>
                    <a:pt x="13494" y="14938"/>
                    <a:pt x="13469" y="13102"/>
                  </a:cubicBezTo>
                  <a:cubicBezTo>
                    <a:pt x="13543" y="9135"/>
                    <a:pt x="15281" y="1274"/>
                    <a:pt x="12000" y="9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5"/>
            <p:cNvSpPr/>
            <p:nvPr/>
          </p:nvSpPr>
          <p:spPr>
            <a:xfrm>
              <a:off x="2364900" y="1957850"/>
              <a:ext cx="120000" cy="622625"/>
            </a:xfrm>
            <a:custGeom>
              <a:rect b="b" l="l" r="r" t="t"/>
              <a:pathLst>
                <a:path extrusionOk="0" h="24905" w="4800">
                  <a:moveTo>
                    <a:pt x="270" y="588"/>
                  </a:moveTo>
                  <a:cubicBezTo>
                    <a:pt x="1861" y="6196"/>
                    <a:pt x="2229" y="12465"/>
                    <a:pt x="2082" y="14840"/>
                  </a:cubicBezTo>
                  <a:cubicBezTo>
                    <a:pt x="1935" y="17216"/>
                    <a:pt x="1861" y="24905"/>
                    <a:pt x="1861" y="24905"/>
                  </a:cubicBezTo>
                  <a:cubicBezTo>
                    <a:pt x="3722" y="23925"/>
                    <a:pt x="4530" y="22138"/>
                    <a:pt x="4530" y="21330"/>
                  </a:cubicBezTo>
                  <a:cubicBezTo>
                    <a:pt x="4530" y="20521"/>
                    <a:pt x="3845" y="13567"/>
                    <a:pt x="3869" y="13004"/>
                  </a:cubicBezTo>
                  <a:cubicBezTo>
                    <a:pt x="3869" y="12440"/>
                    <a:pt x="4800" y="6074"/>
                    <a:pt x="4530" y="3209"/>
                  </a:cubicBezTo>
                  <a:cubicBezTo>
                    <a:pt x="4286" y="343"/>
                    <a:pt x="2400" y="1"/>
                    <a:pt x="2400" y="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5"/>
            <p:cNvSpPr/>
            <p:nvPr/>
          </p:nvSpPr>
          <p:spPr>
            <a:xfrm>
              <a:off x="2410200" y="1803575"/>
              <a:ext cx="26950" cy="71050"/>
            </a:xfrm>
            <a:custGeom>
              <a:rect b="b" l="l" r="r" t="t"/>
              <a:pathLst>
                <a:path extrusionOk="0" h="2842" w="1078">
                  <a:moveTo>
                    <a:pt x="0" y="1"/>
                  </a:moveTo>
                  <a:cubicBezTo>
                    <a:pt x="1078" y="343"/>
                    <a:pt x="0" y="2841"/>
                    <a:pt x="0" y="2841"/>
                  </a:cubicBezTo>
                  <a:close/>
                </a:path>
              </a:pathLst>
            </a:custGeom>
            <a:solidFill>
              <a:srgbClr val="2031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5"/>
            <p:cNvSpPr/>
            <p:nvPr/>
          </p:nvSpPr>
          <p:spPr>
            <a:xfrm>
              <a:off x="2252250" y="1753375"/>
              <a:ext cx="169600" cy="243675"/>
            </a:xfrm>
            <a:custGeom>
              <a:rect b="b" l="l" r="r" t="t"/>
              <a:pathLst>
                <a:path extrusionOk="0" h="9747" w="6784">
                  <a:moveTo>
                    <a:pt x="6367" y="2351"/>
                  </a:moveTo>
                  <a:cubicBezTo>
                    <a:pt x="6367" y="2351"/>
                    <a:pt x="6784" y="3796"/>
                    <a:pt x="6637" y="4923"/>
                  </a:cubicBezTo>
                  <a:cubicBezTo>
                    <a:pt x="6465" y="6049"/>
                    <a:pt x="6367" y="8302"/>
                    <a:pt x="5363" y="9012"/>
                  </a:cubicBezTo>
                  <a:cubicBezTo>
                    <a:pt x="4384" y="9747"/>
                    <a:pt x="2939" y="8890"/>
                    <a:pt x="1984" y="8106"/>
                  </a:cubicBezTo>
                  <a:cubicBezTo>
                    <a:pt x="1029" y="7298"/>
                    <a:pt x="25" y="5804"/>
                    <a:pt x="0" y="4017"/>
                  </a:cubicBezTo>
                  <a:cubicBezTo>
                    <a:pt x="0" y="2205"/>
                    <a:pt x="686" y="1"/>
                    <a:pt x="3282" y="123"/>
                  </a:cubicBezTo>
                  <a:cubicBezTo>
                    <a:pt x="5878" y="221"/>
                    <a:pt x="6367" y="2351"/>
                    <a:pt x="6367" y="235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5"/>
            <p:cNvSpPr/>
            <p:nvPr/>
          </p:nvSpPr>
          <p:spPr>
            <a:xfrm>
              <a:off x="2274275" y="1915600"/>
              <a:ext cx="105325" cy="154300"/>
            </a:xfrm>
            <a:custGeom>
              <a:rect b="b" l="l" r="r" t="t"/>
              <a:pathLst>
                <a:path extrusionOk="0" h="6172" w="4213">
                  <a:moveTo>
                    <a:pt x="466" y="1"/>
                  </a:moveTo>
                  <a:cubicBezTo>
                    <a:pt x="466" y="1"/>
                    <a:pt x="662" y="2327"/>
                    <a:pt x="50" y="3184"/>
                  </a:cubicBezTo>
                  <a:cubicBezTo>
                    <a:pt x="1" y="3748"/>
                    <a:pt x="1642" y="6172"/>
                    <a:pt x="3258" y="5731"/>
                  </a:cubicBezTo>
                  <a:cubicBezTo>
                    <a:pt x="4213" y="5486"/>
                    <a:pt x="4090" y="4384"/>
                    <a:pt x="4090" y="4384"/>
                  </a:cubicBezTo>
                  <a:cubicBezTo>
                    <a:pt x="3992" y="3552"/>
                    <a:pt x="4090" y="1519"/>
                    <a:pt x="4090" y="1519"/>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5"/>
            <p:cNvSpPr/>
            <p:nvPr/>
          </p:nvSpPr>
          <p:spPr>
            <a:xfrm>
              <a:off x="2198975" y="1692150"/>
              <a:ext cx="237575" cy="238175"/>
            </a:xfrm>
            <a:custGeom>
              <a:rect b="b" l="l" r="r" t="t"/>
              <a:pathLst>
                <a:path extrusionOk="0" h="9527" w="9503">
                  <a:moveTo>
                    <a:pt x="9135" y="2866"/>
                  </a:moveTo>
                  <a:cubicBezTo>
                    <a:pt x="9502" y="4188"/>
                    <a:pt x="9086" y="4654"/>
                    <a:pt x="7960" y="5045"/>
                  </a:cubicBezTo>
                  <a:cubicBezTo>
                    <a:pt x="6833" y="5437"/>
                    <a:pt x="3846" y="4556"/>
                    <a:pt x="3846" y="4556"/>
                  </a:cubicBezTo>
                  <a:cubicBezTo>
                    <a:pt x="4041" y="6000"/>
                    <a:pt x="3601" y="6735"/>
                    <a:pt x="3601" y="6735"/>
                  </a:cubicBezTo>
                  <a:cubicBezTo>
                    <a:pt x="3111" y="5339"/>
                    <a:pt x="2670" y="6049"/>
                    <a:pt x="2621" y="7176"/>
                  </a:cubicBezTo>
                  <a:cubicBezTo>
                    <a:pt x="2572" y="8278"/>
                    <a:pt x="3209" y="8253"/>
                    <a:pt x="3209" y="8253"/>
                  </a:cubicBezTo>
                  <a:cubicBezTo>
                    <a:pt x="3160" y="9208"/>
                    <a:pt x="2842" y="9527"/>
                    <a:pt x="2842" y="9527"/>
                  </a:cubicBezTo>
                  <a:cubicBezTo>
                    <a:pt x="1642" y="8694"/>
                    <a:pt x="1" y="3135"/>
                    <a:pt x="2180" y="3013"/>
                  </a:cubicBezTo>
                  <a:cubicBezTo>
                    <a:pt x="2205" y="1078"/>
                    <a:pt x="8351" y="1"/>
                    <a:pt x="9135" y="286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5"/>
            <p:cNvSpPr/>
            <p:nvPr/>
          </p:nvSpPr>
          <p:spPr>
            <a:xfrm>
              <a:off x="2140225" y="1986025"/>
              <a:ext cx="206325" cy="606100"/>
            </a:xfrm>
            <a:custGeom>
              <a:rect b="b" l="l" r="r" t="t"/>
              <a:pathLst>
                <a:path extrusionOk="0" h="24244" w="8253">
                  <a:moveTo>
                    <a:pt x="5314" y="0"/>
                  </a:moveTo>
                  <a:cubicBezTo>
                    <a:pt x="7249" y="4065"/>
                    <a:pt x="8253" y="7763"/>
                    <a:pt x="8179" y="11118"/>
                  </a:cubicBezTo>
                  <a:cubicBezTo>
                    <a:pt x="8130" y="14472"/>
                    <a:pt x="7420" y="24243"/>
                    <a:pt x="7420" y="24243"/>
                  </a:cubicBezTo>
                  <a:cubicBezTo>
                    <a:pt x="4090" y="23435"/>
                    <a:pt x="1812" y="22480"/>
                    <a:pt x="1151" y="21329"/>
                  </a:cubicBezTo>
                  <a:cubicBezTo>
                    <a:pt x="2596" y="17558"/>
                    <a:pt x="3110" y="15036"/>
                    <a:pt x="2816" y="13958"/>
                  </a:cubicBezTo>
                  <a:cubicBezTo>
                    <a:pt x="2522" y="12881"/>
                    <a:pt x="0" y="4702"/>
                    <a:pt x="1298" y="2253"/>
                  </a:cubicBezTo>
                  <a:cubicBezTo>
                    <a:pt x="2547" y="906"/>
                    <a:pt x="5314" y="0"/>
                    <a:pt x="5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5"/>
            <p:cNvSpPr/>
            <p:nvPr/>
          </p:nvSpPr>
          <p:spPr>
            <a:xfrm>
              <a:off x="2123075" y="2020900"/>
              <a:ext cx="419375" cy="370400"/>
            </a:xfrm>
            <a:custGeom>
              <a:rect b="b" l="l" r="r" t="t"/>
              <a:pathLst>
                <a:path extrusionOk="0" h="14816" w="16775">
                  <a:moveTo>
                    <a:pt x="3086" y="784"/>
                  </a:moveTo>
                  <a:cubicBezTo>
                    <a:pt x="5388" y="1935"/>
                    <a:pt x="7224" y="8302"/>
                    <a:pt x="8963" y="9992"/>
                  </a:cubicBezTo>
                  <a:cubicBezTo>
                    <a:pt x="9967" y="10971"/>
                    <a:pt x="14889" y="12220"/>
                    <a:pt x="16260" y="12269"/>
                  </a:cubicBezTo>
                  <a:cubicBezTo>
                    <a:pt x="16775" y="13469"/>
                    <a:pt x="15844" y="14816"/>
                    <a:pt x="15844" y="14816"/>
                  </a:cubicBezTo>
                  <a:cubicBezTo>
                    <a:pt x="7445" y="14008"/>
                    <a:pt x="7077" y="13567"/>
                    <a:pt x="4482" y="10261"/>
                  </a:cubicBezTo>
                  <a:cubicBezTo>
                    <a:pt x="1274" y="6172"/>
                    <a:pt x="0" y="1"/>
                    <a:pt x="3086" y="78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5"/>
            <p:cNvSpPr/>
            <p:nvPr/>
          </p:nvSpPr>
          <p:spPr>
            <a:xfrm>
              <a:off x="2299375" y="1953575"/>
              <a:ext cx="76550" cy="53275"/>
            </a:xfrm>
            <a:custGeom>
              <a:rect b="b" l="l" r="r" t="t"/>
              <a:pathLst>
                <a:path extrusionOk="0" h="2131" w="3062">
                  <a:moveTo>
                    <a:pt x="3062" y="1225"/>
                  </a:moveTo>
                  <a:cubicBezTo>
                    <a:pt x="2352" y="1494"/>
                    <a:pt x="1323" y="1078"/>
                    <a:pt x="1" y="0"/>
                  </a:cubicBezTo>
                  <a:cubicBezTo>
                    <a:pt x="1" y="0"/>
                    <a:pt x="393" y="1567"/>
                    <a:pt x="3062" y="213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5"/>
            <p:cNvSpPr/>
            <p:nvPr/>
          </p:nvSpPr>
          <p:spPr>
            <a:xfrm>
              <a:off x="2273050" y="1972550"/>
              <a:ext cx="82675" cy="116325"/>
            </a:xfrm>
            <a:custGeom>
              <a:rect b="b" l="l" r="r" t="t"/>
              <a:pathLst>
                <a:path extrusionOk="0" h="4653" w="3307">
                  <a:moveTo>
                    <a:pt x="442" y="0"/>
                  </a:moveTo>
                  <a:cubicBezTo>
                    <a:pt x="417" y="74"/>
                    <a:pt x="1" y="539"/>
                    <a:pt x="1" y="539"/>
                  </a:cubicBezTo>
                  <a:cubicBezTo>
                    <a:pt x="1" y="539"/>
                    <a:pt x="834" y="2351"/>
                    <a:pt x="1127" y="3159"/>
                  </a:cubicBezTo>
                  <a:cubicBezTo>
                    <a:pt x="1446" y="3967"/>
                    <a:pt x="2229" y="4653"/>
                    <a:pt x="2229" y="4653"/>
                  </a:cubicBezTo>
                  <a:lnTo>
                    <a:pt x="3307" y="3453"/>
                  </a:lnTo>
                  <a:cubicBezTo>
                    <a:pt x="1813" y="2669"/>
                    <a:pt x="442" y="0"/>
                    <a:pt x="4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5"/>
            <p:cNvSpPr/>
            <p:nvPr/>
          </p:nvSpPr>
          <p:spPr>
            <a:xfrm>
              <a:off x="2355700" y="1983575"/>
              <a:ext cx="38000" cy="96125"/>
            </a:xfrm>
            <a:custGeom>
              <a:rect b="b" l="l" r="r" t="t"/>
              <a:pathLst>
                <a:path extrusionOk="0" h="3845" w="1520">
                  <a:moveTo>
                    <a:pt x="711" y="123"/>
                  </a:moveTo>
                  <a:cubicBezTo>
                    <a:pt x="613" y="0"/>
                    <a:pt x="368" y="2424"/>
                    <a:pt x="1" y="3012"/>
                  </a:cubicBezTo>
                  <a:cubicBezTo>
                    <a:pt x="711" y="3673"/>
                    <a:pt x="1127" y="3845"/>
                    <a:pt x="1127" y="3845"/>
                  </a:cubicBezTo>
                  <a:cubicBezTo>
                    <a:pt x="1127" y="3845"/>
                    <a:pt x="1519" y="1151"/>
                    <a:pt x="711" y="1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5"/>
            <p:cNvSpPr/>
            <p:nvPr/>
          </p:nvSpPr>
          <p:spPr>
            <a:xfrm>
              <a:off x="4197200" y="2609850"/>
              <a:ext cx="18400" cy="60625"/>
            </a:xfrm>
            <a:custGeom>
              <a:rect b="b" l="l" r="r" t="t"/>
              <a:pathLst>
                <a:path extrusionOk="0" h="2425" w="736">
                  <a:moveTo>
                    <a:pt x="735" y="25"/>
                  </a:moveTo>
                  <a:cubicBezTo>
                    <a:pt x="662" y="1225"/>
                    <a:pt x="539" y="2424"/>
                    <a:pt x="539" y="2424"/>
                  </a:cubicBezTo>
                  <a:lnTo>
                    <a:pt x="294" y="2424"/>
                  </a:lnTo>
                  <a:cubicBezTo>
                    <a:pt x="294" y="2424"/>
                    <a:pt x="294" y="612"/>
                    <a:pt x="1" y="1004"/>
                  </a:cubicBezTo>
                  <a:cubicBezTo>
                    <a:pt x="50" y="0"/>
                    <a:pt x="735" y="25"/>
                    <a:pt x="735" y="25"/>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5"/>
            <p:cNvSpPr/>
            <p:nvPr/>
          </p:nvSpPr>
          <p:spPr>
            <a:xfrm>
              <a:off x="4111500" y="2158050"/>
              <a:ext cx="124900" cy="521600"/>
            </a:xfrm>
            <a:custGeom>
              <a:rect b="b" l="l" r="r" t="t"/>
              <a:pathLst>
                <a:path extrusionOk="0" h="20864" w="4996">
                  <a:moveTo>
                    <a:pt x="466" y="20154"/>
                  </a:moveTo>
                  <a:cubicBezTo>
                    <a:pt x="343" y="20154"/>
                    <a:pt x="172" y="20007"/>
                    <a:pt x="0" y="19786"/>
                  </a:cubicBezTo>
                  <a:cubicBezTo>
                    <a:pt x="270" y="19468"/>
                    <a:pt x="564" y="19150"/>
                    <a:pt x="735" y="18905"/>
                  </a:cubicBezTo>
                  <a:cubicBezTo>
                    <a:pt x="1298" y="18097"/>
                    <a:pt x="2253" y="16334"/>
                    <a:pt x="2278" y="15525"/>
                  </a:cubicBezTo>
                  <a:cubicBezTo>
                    <a:pt x="2327" y="14717"/>
                    <a:pt x="1837" y="6367"/>
                    <a:pt x="1714" y="5338"/>
                  </a:cubicBezTo>
                  <a:cubicBezTo>
                    <a:pt x="1568" y="4310"/>
                    <a:pt x="1200" y="441"/>
                    <a:pt x="1225" y="221"/>
                  </a:cubicBezTo>
                  <a:cubicBezTo>
                    <a:pt x="1274" y="0"/>
                    <a:pt x="4824" y="1592"/>
                    <a:pt x="4824" y="1592"/>
                  </a:cubicBezTo>
                  <a:cubicBezTo>
                    <a:pt x="4775" y="1910"/>
                    <a:pt x="4286" y="3918"/>
                    <a:pt x="4482" y="5216"/>
                  </a:cubicBezTo>
                  <a:cubicBezTo>
                    <a:pt x="4678" y="6489"/>
                    <a:pt x="4996" y="7346"/>
                    <a:pt x="4824" y="9452"/>
                  </a:cubicBezTo>
                  <a:cubicBezTo>
                    <a:pt x="4653" y="11558"/>
                    <a:pt x="3625" y="14938"/>
                    <a:pt x="3967" y="16554"/>
                  </a:cubicBezTo>
                  <a:cubicBezTo>
                    <a:pt x="3992" y="16578"/>
                    <a:pt x="3992" y="16603"/>
                    <a:pt x="3992" y="16627"/>
                  </a:cubicBezTo>
                  <a:cubicBezTo>
                    <a:pt x="2939" y="18072"/>
                    <a:pt x="2572" y="20864"/>
                    <a:pt x="466" y="201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5"/>
            <p:cNvSpPr/>
            <p:nvPr/>
          </p:nvSpPr>
          <p:spPr>
            <a:xfrm>
              <a:off x="4081500" y="2573725"/>
              <a:ext cx="138375" cy="125525"/>
            </a:xfrm>
            <a:custGeom>
              <a:rect b="b" l="l" r="r" t="t"/>
              <a:pathLst>
                <a:path extrusionOk="0" h="5021" w="5535">
                  <a:moveTo>
                    <a:pt x="1200" y="3159"/>
                  </a:moveTo>
                  <a:cubicBezTo>
                    <a:pt x="1372" y="3380"/>
                    <a:pt x="1543" y="3527"/>
                    <a:pt x="1666" y="3527"/>
                  </a:cubicBezTo>
                  <a:cubicBezTo>
                    <a:pt x="3772" y="4237"/>
                    <a:pt x="4139" y="1445"/>
                    <a:pt x="5192" y="0"/>
                  </a:cubicBezTo>
                  <a:cubicBezTo>
                    <a:pt x="5535" y="1519"/>
                    <a:pt x="5388" y="1690"/>
                    <a:pt x="5094" y="1910"/>
                  </a:cubicBezTo>
                  <a:cubicBezTo>
                    <a:pt x="4825" y="2131"/>
                    <a:pt x="3845" y="3331"/>
                    <a:pt x="3674" y="4188"/>
                  </a:cubicBezTo>
                  <a:cubicBezTo>
                    <a:pt x="3478" y="5020"/>
                    <a:pt x="809" y="4947"/>
                    <a:pt x="319" y="4776"/>
                  </a:cubicBezTo>
                  <a:cubicBezTo>
                    <a:pt x="0" y="4653"/>
                    <a:pt x="613" y="3894"/>
                    <a:pt x="1200" y="3159"/>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
            <p:cNvSpPr/>
            <p:nvPr/>
          </p:nvSpPr>
          <p:spPr>
            <a:xfrm>
              <a:off x="4270050" y="2163550"/>
              <a:ext cx="115725" cy="612825"/>
            </a:xfrm>
            <a:custGeom>
              <a:rect b="b" l="l" r="r" t="t"/>
              <a:pathLst>
                <a:path extrusionOk="0" h="24513" w="4629">
                  <a:moveTo>
                    <a:pt x="1470" y="8596"/>
                  </a:moveTo>
                  <a:cubicBezTo>
                    <a:pt x="1568" y="9526"/>
                    <a:pt x="2131" y="16726"/>
                    <a:pt x="2033" y="17926"/>
                  </a:cubicBezTo>
                  <a:cubicBezTo>
                    <a:pt x="1984" y="18660"/>
                    <a:pt x="1641" y="19811"/>
                    <a:pt x="1421" y="20742"/>
                  </a:cubicBezTo>
                  <a:cubicBezTo>
                    <a:pt x="1274" y="21329"/>
                    <a:pt x="1201" y="21819"/>
                    <a:pt x="1274" y="22064"/>
                  </a:cubicBezTo>
                  <a:cubicBezTo>
                    <a:pt x="1494" y="22676"/>
                    <a:pt x="1494" y="24513"/>
                    <a:pt x="2498" y="24097"/>
                  </a:cubicBezTo>
                  <a:cubicBezTo>
                    <a:pt x="3502" y="23680"/>
                    <a:pt x="4164" y="22407"/>
                    <a:pt x="3943" y="20987"/>
                  </a:cubicBezTo>
                  <a:cubicBezTo>
                    <a:pt x="3747" y="19591"/>
                    <a:pt x="3992" y="18905"/>
                    <a:pt x="3943" y="18048"/>
                  </a:cubicBezTo>
                  <a:cubicBezTo>
                    <a:pt x="3870" y="17215"/>
                    <a:pt x="4433" y="11975"/>
                    <a:pt x="4531" y="10090"/>
                  </a:cubicBezTo>
                  <a:cubicBezTo>
                    <a:pt x="4629" y="8228"/>
                    <a:pt x="3992" y="7347"/>
                    <a:pt x="3943" y="6098"/>
                  </a:cubicBezTo>
                  <a:cubicBezTo>
                    <a:pt x="3919" y="4849"/>
                    <a:pt x="4286" y="2253"/>
                    <a:pt x="4286" y="2253"/>
                  </a:cubicBezTo>
                  <a:cubicBezTo>
                    <a:pt x="4286" y="2253"/>
                    <a:pt x="1" y="1"/>
                    <a:pt x="344" y="2719"/>
                  </a:cubicBezTo>
                  <a:cubicBezTo>
                    <a:pt x="686" y="5437"/>
                    <a:pt x="1372" y="7665"/>
                    <a:pt x="1470" y="859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5"/>
            <p:cNvSpPr/>
            <p:nvPr/>
          </p:nvSpPr>
          <p:spPr>
            <a:xfrm>
              <a:off x="4297600" y="2682075"/>
              <a:ext cx="76550" cy="94300"/>
            </a:xfrm>
            <a:custGeom>
              <a:rect b="b" l="l" r="r" t="t"/>
              <a:pathLst>
                <a:path extrusionOk="0" h="3772" w="3062">
                  <a:moveTo>
                    <a:pt x="1" y="1397"/>
                  </a:moveTo>
                  <a:cubicBezTo>
                    <a:pt x="74" y="2645"/>
                    <a:pt x="392" y="3772"/>
                    <a:pt x="1396" y="3356"/>
                  </a:cubicBezTo>
                  <a:cubicBezTo>
                    <a:pt x="2400" y="2939"/>
                    <a:pt x="3062" y="1666"/>
                    <a:pt x="2841" y="246"/>
                  </a:cubicBezTo>
                  <a:cubicBezTo>
                    <a:pt x="2303" y="1813"/>
                    <a:pt x="270" y="1739"/>
                    <a:pt x="319" y="1"/>
                  </a:cubicBezTo>
                  <a:cubicBezTo>
                    <a:pt x="172" y="588"/>
                    <a:pt x="1" y="1127"/>
                    <a:pt x="1" y="1397"/>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5"/>
            <p:cNvSpPr/>
            <p:nvPr/>
          </p:nvSpPr>
          <p:spPr>
            <a:xfrm>
              <a:off x="4134750" y="1940100"/>
              <a:ext cx="143300" cy="614050"/>
            </a:xfrm>
            <a:custGeom>
              <a:rect b="b" l="l" r="r" t="t"/>
              <a:pathLst>
                <a:path extrusionOk="0" h="24562" w="5732">
                  <a:moveTo>
                    <a:pt x="1" y="0"/>
                  </a:moveTo>
                  <a:cubicBezTo>
                    <a:pt x="1" y="0"/>
                    <a:pt x="25" y="8694"/>
                    <a:pt x="1" y="11534"/>
                  </a:cubicBezTo>
                  <a:cubicBezTo>
                    <a:pt x="1" y="14399"/>
                    <a:pt x="760" y="23999"/>
                    <a:pt x="760" y="23999"/>
                  </a:cubicBezTo>
                  <a:cubicBezTo>
                    <a:pt x="2205" y="24562"/>
                    <a:pt x="3625" y="23876"/>
                    <a:pt x="3625" y="23876"/>
                  </a:cubicBezTo>
                  <a:cubicBezTo>
                    <a:pt x="3821" y="21378"/>
                    <a:pt x="4556" y="17313"/>
                    <a:pt x="4678" y="15158"/>
                  </a:cubicBezTo>
                  <a:cubicBezTo>
                    <a:pt x="4801" y="13003"/>
                    <a:pt x="3821" y="12661"/>
                    <a:pt x="4237" y="11093"/>
                  </a:cubicBezTo>
                  <a:cubicBezTo>
                    <a:pt x="4629" y="9526"/>
                    <a:pt x="5731" y="1127"/>
                    <a:pt x="5731" y="1127"/>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5"/>
            <p:cNvSpPr/>
            <p:nvPr/>
          </p:nvSpPr>
          <p:spPr>
            <a:xfrm>
              <a:off x="4243725" y="1846425"/>
              <a:ext cx="177575" cy="783650"/>
            </a:xfrm>
            <a:custGeom>
              <a:rect b="b" l="l" r="r" t="t"/>
              <a:pathLst>
                <a:path extrusionOk="0" h="31346" w="7103">
                  <a:moveTo>
                    <a:pt x="319" y="5584"/>
                  </a:moveTo>
                  <a:cubicBezTo>
                    <a:pt x="319" y="5584"/>
                    <a:pt x="1054" y="14914"/>
                    <a:pt x="1372" y="16089"/>
                  </a:cubicBezTo>
                  <a:cubicBezTo>
                    <a:pt x="1690" y="17265"/>
                    <a:pt x="1935" y="21844"/>
                    <a:pt x="2156" y="23411"/>
                  </a:cubicBezTo>
                  <a:cubicBezTo>
                    <a:pt x="2401" y="24978"/>
                    <a:pt x="2425" y="29484"/>
                    <a:pt x="2425" y="29484"/>
                  </a:cubicBezTo>
                  <a:cubicBezTo>
                    <a:pt x="2988" y="31345"/>
                    <a:pt x="5315" y="29778"/>
                    <a:pt x="5315" y="29778"/>
                  </a:cubicBezTo>
                  <a:cubicBezTo>
                    <a:pt x="6294" y="23999"/>
                    <a:pt x="5608" y="21134"/>
                    <a:pt x="5584" y="19420"/>
                  </a:cubicBezTo>
                  <a:cubicBezTo>
                    <a:pt x="5559" y="17730"/>
                    <a:pt x="6392" y="13298"/>
                    <a:pt x="6221" y="11461"/>
                  </a:cubicBezTo>
                  <a:cubicBezTo>
                    <a:pt x="6049" y="9625"/>
                    <a:pt x="5853" y="5780"/>
                    <a:pt x="6221" y="5070"/>
                  </a:cubicBezTo>
                  <a:cubicBezTo>
                    <a:pt x="6564" y="4360"/>
                    <a:pt x="6980" y="3184"/>
                    <a:pt x="7102" y="1054"/>
                  </a:cubicBezTo>
                  <a:cubicBezTo>
                    <a:pt x="4335" y="1"/>
                    <a:pt x="1" y="1176"/>
                    <a:pt x="1" y="1176"/>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55"/>
            <p:cNvSpPr/>
            <p:nvPr/>
          </p:nvSpPr>
          <p:spPr>
            <a:xfrm>
              <a:off x="4064975" y="1475450"/>
              <a:ext cx="339175" cy="610375"/>
            </a:xfrm>
            <a:custGeom>
              <a:rect b="b" l="l" r="r" t="t"/>
              <a:pathLst>
                <a:path extrusionOk="0" h="24415" w="13567">
                  <a:moveTo>
                    <a:pt x="3208" y="123"/>
                  </a:moveTo>
                  <a:cubicBezTo>
                    <a:pt x="5657" y="0"/>
                    <a:pt x="9820" y="2890"/>
                    <a:pt x="11681" y="5265"/>
                  </a:cubicBezTo>
                  <a:cubicBezTo>
                    <a:pt x="13567" y="7640"/>
                    <a:pt x="12416" y="10187"/>
                    <a:pt x="11779" y="12734"/>
                  </a:cubicBezTo>
                  <a:cubicBezTo>
                    <a:pt x="11142" y="15281"/>
                    <a:pt x="12122" y="21623"/>
                    <a:pt x="12122" y="22235"/>
                  </a:cubicBezTo>
                  <a:cubicBezTo>
                    <a:pt x="9232" y="24170"/>
                    <a:pt x="3845" y="24415"/>
                    <a:pt x="3037" y="21549"/>
                  </a:cubicBezTo>
                  <a:cubicBezTo>
                    <a:pt x="2694" y="18440"/>
                    <a:pt x="3404" y="15207"/>
                    <a:pt x="3429" y="13371"/>
                  </a:cubicBezTo>
                  <a:cubicBezTo>
                    <a:pt x="3306" y="9452"/>
                    <a:pt x="0" y="1298"/>
                    <a:pt x="3208" y="12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5"/>
            <p:cNvSpPr/>
            <p:nvPr/>
          </p:nvSpPr>
          <p:spPr>
            <a:xfrm>
              <a:off x="4112100" y="1477900"/>
              <a:ext cx="92475" cy="614050"/>
            </a:xfrm>
            <a:custGeom>
              <a:rect b="b" l="l" r="r" t="t"/>
              <a:pathLst>
                <a:path extrusionOk="0" h="24562" w="3699">
                  <a:moveTo>
                    <a:pt x="3478" y="588"/>
                  </a:moveTo>
                  <a:cubicBezTo>
                    <a:pt x="2205" y="6122"/>
                    <a:pt x="2597" y="12097"/>
                    <a:pt x="2866" y="14423"/>
                  </a:cubicBezTo>
                  <a:cubicBezTo>
                    <a:pt x="3160" y="16774"/>
                    <a:pt x="3209" y="24561"/>
                    <a:pt x="3209" y="24561"/>
                  </a:cubicBezTo>
                  <a:cubicBezTo>
                    <a:pt x="1323" y="23606"/>
                    <a:pt x="417" y="21843"/>
                    <a:pt x="393" y="21035"/>
                  </a:cubicBezTo>
                  <a:cubicBezTo>
                    <a:pt x="344" y="20252"/>
                    <a:pt x="1078" y="13493"/>
                    <a:pt x="1005" y="12930"/>
                  </a:cubicBezTo>
                  <a:cubicBezTo>
                    <a:pt x="956" y="12391"/>
                    <a:pt x="1" y="7175"/>
                    <a:pt x="99" y="4334"/>
                  </a:cubicBezTo>
                  <a:cubicBezTo>
                    <a:pt x="221" y="1518"/>
                    <a:pt x="1274" y="1102"/>
                    <a:pt x="1274" y="1102"/>
                  </a:cubicBezTo>
                  <a:lnTo>
                    <a:pt x="369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5"/>
            <p:cNvSpPr/>
            <p:nvPr/>
          </p:nvSpPr>
          <p:spPr>
            <a:xfrm>
              <a:off x="4240050" y="1507275"/>
              <a:ext cx="216150" cy="590175"/>
            </a:xfrm>
            <a:custGeom>
              <a:rect b="b" l="l" r="r" t="t"/>
              <a:pathLst>
                <a:path extrusionOk="0" h="23607" w="8646">
                  <a:moveTo>
                    <a:pt x="1886" y="1"/>
                  </a:moveTo>
                  <a:cubicBezTo>
                    <a:pt x="1" y="4017"/>
                    <a:pt x="907" y="7714"/>
                    <a:pt x="1005" y="11020"/>
                  </a:cubicBezTo>
                  <a:cubicBezTo>
                    <a:pt x="1078" y="14326"/>
                    <a:pt x="2792" y="23607"/>
                    <a:pt x="2792" y="23607"/>
                  </a:cubicBezTo>
                  <a:cubicBezTo>
                    <a:pt x="6098" y="22799"/>
                    <a:pt x="6490" y="20570"/>
                    <a:pt x="7127" y="19444"/>
                  </a:cubicBezTo>
                  <a:cubicBezTo>
                    <a:pt x="8645" y="11706"/>
                    <a:pt x="6711" y="5437"/>
                    <a:pt x="5290" y="3110"/>
                  </a:cubicBezTo>
                  <a:cubicBezTo>
                    <a:pt x="4164" y="1298"/>
                    <a:pt x="1886" y="1"/>
                    <a:pt x="18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5"/>
            <p:cNvSpPr/>
            <p:nvPr/>
          </p:nvSpPr>
          <p:spPr>
            <a:xfrm>
              <a:off x="3944375" y="1791100"/>
              <a:ext cx="64300" cy="33625"/>
            </a:xfrm>
            <a:custGeom>
              <a:rect b="b" l="l" r="r" t="t"/>
              <a:pathLst>
                <a:path extrusionOk="0" h="1345" w="2572">
                  <a:moveTo>
                    <a:pt x="1319" y="1"/>
                  </a:moveTo>
                  <a:cubicBezTo>
                    <a:pt x="1012" y="1"/>
                    <a:pt x="704" y="68"/>
                    <a:pt x="465" y="206"/>
                  </a:cubicBezTo>
                  <a:cubicBezTo>
                    <a:pt x="0" y="451"/>
                    <a:pt x="0" y="891"/>
                    <a:pt x="465" y="1161"/>
                  </a:cubicBezTo>
                  <a:cubicBezTo>
                    <a:pt x="686" y="1283"/>
                    <a:pt x="986" y="1344"/>
                    <a:pt x="1286" y="1344"/>
                  </a:cubicBezTo>
                  <a:cubicBezTo>
                    <a:pt x="1586" y="1344"/>
                    <a:pt x="1886" y="1283"/>
                    <a:pt x="2106" y="1161"/>
                  </a:cubicBezTo>
                  <a:cubicBezTo>
                    <a:pt x="2571" y="891"/>
                    <a:pt x="2571" y="451"/>
                    <a:pt x="2131" y="181"/>
                  </a:cubicBezTo>
                  <a:cubicBezTo>
                    <a:pt x="1903" y="62"/>
                    <a:pt x="1612" y="1"/>
                    <a:pt x="1319" y="1"/>
                  </a:cubicBezTo>
                  <a:close/>
                </a:path>
              </a:pathLst>
            </a:custGeom>
            <a:solidFill>
              <a:srgbClr val="83C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5"/>
            <p:cNvSpPr/>
            <p:nvPr/>
          </p:nvSpPr>
          <p:spPr>
            <a:xfrm>
              <a:off x="4062525" y="1567275"/>
              <a:ext cx="352650" cy="342850"/>
            </a:xfrm>
            <a:custGeom>
              <a:rect b="b" l="l" r="r" t="t"/>
              <a:pathLst>
                <a:path extrusionOk="0" h="13714" w="14106">
                  <a:moveTo>
                    <a:pt x="11069" y="759"/>
                  </a:moveTo>
                  <a:cubicBezTo>
                    <a:pt x="8791" y="1886"/>
                    <a:pt x="8571" y="8596"/>
                    <a:pt x="6832" y="10261"/>
                  </a:cubicBezTo>
                  <a:cubicBezTo>
                    <a:pt x="5828" y="11216"/>
                    <a:pt x="1886" y="10457"/>
                    <a:pt x="539" y="10481"/>
                  </a:cubicBezTo>
                  <a:cubicBezTo>
                    <a:pt x="0" y="11681"/>
                    <a:pt x="735" y="13101"/>
                    <a:pt x="735" y="13101"/>
                  </a:cubicBezTo>
                  <a:cubicBezTo>
                    <a:pt x="8253" y="13469"/>
                    <a:pt x="9159" y="13714"/>
                    <a:pt x="11069" y="10040"/>
                  </a:cubicBezTo>
                  <a:cubicBezTo>
                    <a:pt x="12587" y="7200"/>
                    <a:pt x="14105" y="0"/>
                    <a:pt x="11069" y="75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5"/>
            <p:cNvSpPr/>
            <p:nvPr/>
          </p:nvSpPr>
          <p:spPr>
            <a:xfrm>
              <a:off x="3947425" y="1487675"/>
              <a:ext cx="272450" cy="337975"/>
            </a:xfrm>
            <a:custGeom>
              <a:rect b="b" l="l" r="r" t="t"/>
              <a:pathLst>
                <a:path extrusionOk="0" h="13519" w="10898">
                  <a:moveTo>
                    <a:pt x="7861" y="711"/>
                  </a:moveTo>
                  <a:cubicBezTo>
                    <a:pt x="6392" y="1470"/>
                    <a:pt x="5706" y="7568"/>
                    <a:pt x="3968" y="9110"/>
                  </a:cubicBezTo>
                  <a:cubicBezTo>
                    <a:pt x="2964" y="9967"/>
                    <a:pt x="2547" y="10751"/>
                    <a:pt x="515" y="11755"/>
                  </a:cubicBezTo>
                  <a:cubicBezTo>
                    <a:pt x="1" y="12857"/>
                    <a:pt x="1421" y="13518"/>
                    <a:pt x="1421" y="13518"/>
                  </a:cubicBezTo>
                  <a:cubicBezTo>
                    <a:pt x="5437" y="12000"/>
                    <a:pt x="6367" y="10702"/>
                    <a:pt x="7714" y="8670"/>
                  </a:cubicBezTo>
                  <a:cubicBezTo>
                    <a:pt x="9379" y="6147"/>
                    <a:pt x="10898" y="1"/>
                    <a:pt x="7861" y="7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5"/>
            <p:cNvSpPr/>
            <p:nvPr/>
          </p:nvSpPr>
          <p:spPr>
            <a:xfrm>
              <a:off x="3873350" y="1788275"/>
              <a:ext cx="113900" cy="98575"/>
            </a:xfrm>
            <a:custGeom>
              <a:rect b="b" l="l" r="r" t="t"/>
              <a:pathLst>
                <a:path extrusionOk="0" h="3943" w="4556">
                  <a:moveTo>
                    <a:pt x="4310" y="1274"/>
                  </a:moveTo>
                  <a:cubicBezTo>
                    <a:pt x="4261" y="1396"/>
                    <a:pt x="3870" y="1837"/>
                    <a:pt x="3527" y="2229"/>
                  </a:cubicBezTo>
                  <a:cubicBezTo>
                    <a:pt x="3184" y="2621"/>
                    <a:pt x="2621" y="3306"/>
                    <a:pt x="2449" y="3135"/>
                  </a:cubicBezTo>
                  <a:cubicBezTo>
                    <a:pt x="2278" y="2963"/>
                    <a:pt x="2621" y="2302"/>
                    <a:pt x="2621" y="2302"/>
                  </a:cubicBezTo>
                  <a:cubicBezTo>
                    <a:pt x="2621" y="2302"/>
                    <a:pt x="1568" y="3282"/>
                    <a:pt x="1396" y="3600"/>
                  </a:cubicBezTo>
                  <a:cubicBezTo>
                    <a:pt x="1200" y="3943"/>
                    <a:pt x="1323" y="2988"/>
                    <a:pt x="1568" y="2547"/>
                  </a:cubicBezTo>
                  <a:cubicBezTo>
                    <a:pt x="931" y="3551"/>
                    <a:pt x="760" y="3772"/>
                    <a:pt x="711" y="3527"/>
                  </a:cubicBezTo>
                  <a:cubicBezTo>
                    <a:pt x="662" y="3282"/>
                    <a:pt x="1200" y="1911"/>
                    <a:pt x="1127" y="2057"/>
                  </a:cubicBezTo>
                  <a:cubicBezTo>
                    <a:pt x="368" y="3208"/>
                    <a:pt x="74" y="3355"/>
                    <a:pt x="147" y="2817"/>
                  </a:cubicBezTo>
                  <a:cubicBezTo>
                    <a:pt x="221" y="2302"/>
                    <a:pt x="980" y="1396"/>
                    <a:pt x="1421" y="1151"/>
                  </a:cubicBezTo>
                  <a:cubicBezTo>
                    <a:pt x="98" y="2008"/>
                    <a:pt x="1" y="1911"/>
                    <a:pt x="343" y="1543"/>
                  </a:cubicBezTo>
                  <a:cubicBezTo>
                    <a:pt x="662" y="1151"/>
                    <a:pt x="1886" y="221"/>
                    <a:pt x="3527" y="0"/>
                  </a:cubicBezTo>
                  <a:cubicBezTo>
                    <a:pt x="4555" y="955"/>
                    <a:pt x="4310" y="1274"/>
                    <a:pt x="4310" y="127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5"/>
            <p:cNvSpPr/>
            <p:nvPr/>
          </p:nvSpPr>
          <p:spPr>
            <a:xfrm>
              <a:off x="3945600" y="1828075"/>
              <a:ext cx="146325" cy="74100"/>
            </a:xfrm>
            <a:custGeom>
              <a:rect b="b" l="l" r="r" t="t"/>
              <a:pathLst>
                <a:path extrusionOk="0" h="2964" w="5853">
                  <a:moveTo>
                    <a:pt x="539" y="1788"/>
                  </a:moveTo>
                  <a:cubicBezTo>
                    <a:pt x="980" y="1127"/>
                    <a:pt x="1592" y="367"/>
                    <a:pt x="2375" y="147"/>
                  </a:cubicBezTo>
                  <a:cubicBezTo>
                    <a:pt x="2939" y="0"/>
                    <a:pt x="3526" y="123"/>
                    <a:pt x="4065" y="294"/>
                  </a:cubicBezTo>
                  <a:cubicBezTo>
                    <a:pt x="4506" y="441"/>
                    <a:pt x="5118" y="490"/>
                    <a:pt x="5534" y="686"/>
                  </a:cubicBezTo>
                  <a:cubicBezTo>
                    <a:pt x="5730" y="1200"/>
                    <a:pt x="5853" y="1641"/>
                    <a:pt x="5853" y="2106"/>
                  </a:cubicBezTo>
                  <a:cubicBezTo>
                    <a:pt x="5755" y="2131"/>
                    <a:pt x="5657" y="2155"/>
                    <a:pt x="5559" y="2155"/>
                  </a:cubicBezTo>
                  <a:cubicBezTo>
                    <a:pt x="5094" y="2204"/>
                    <a:pt x="4628" y="2375"/>
                    <a:pt x="4163" y="2375"/>
                  </a:cubicBezTo>
                  <a:cubicBezTo>
                    <a:pt x="3869" y="2351"/>
                    <a:pt x="3379" y="2449"/>
                    <a:pt x="3086" y="2375"/>
                  </a:cubicBezTo>
                  <a:cubicBezTo>
                    <a:pt x="3208" y="2400"/>
                    <a:pt x="3330" y="2449"/>
                    <a:pt x="3355" y="2571"/>
                  </a:cubicBezTo>
                  <a:cubicBezTo>
                    <a:pt x="3379" y="2669"/>
                    <a:pt x="3281" y="2767"/>
                    <a:pt x="3184" y="2792"/>
                  </a:cubicBezTo>
                  <a:cubicBezTo>
                    <a:pt x="2522" y="2963"/>
                    <a:pt x="1935" y="2155"/>
                    <a:pt x="1518" y="1763"/>
                  </a:cubicBezTo>
                  <a:cubicBezTo>
                    <a:pt x="1543" y="1812"/>
                    <a:pt x="0" y="2645"/>
                    <a:pt x="539" y="17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5"/>
            <p:cNvSpPr/>
            <p:nvPr/>
          </p:nvSpPr>
          <p:spPr>
            <a:xfrm>
              <a:off x="4093125" y="1315650"/>
              <a:ext cx="144500" cy="181250"/>
            </a:xfrm>
            <a:custGeom>
              <a:rect b="b" l="l" r="r" t="t"/>
              <a:pathLst>
                <a:path extrusionOk="0" h="7250" w="5780">
                  <a:moveTo>
                    <a:pt x="1715" y="882"/>
                  </a:moveTo>
                  <a:cubicBezTo>
                    <a:pt x="1690" y="931"/>
                    <a:pt x="1666" y="1005"/>
                    <a:pt x="1641" y="1078"/>
                  </a:cubicBezTo>
                  <a:cubicBezTo>
                    <a:pt x="1519" y="1446"/>
                    <a:pt x="1592" y="1886"/>
                    <a:pt x="1519" y="2254"/>
                  </a:cubicBezTo>
                  <a:cubicBezTo>
                    <a:pt x="1372" y="2866"/>
                    <a:pt x="931" y="3331"/>
                    <a:pt x="735" y="3919"/>
                  </a:cubicBezTo>
                  <a:cubicBezTo>
                    <a:pt x="1" y="6049"/>
                    <a:pt x="2131" y="7249"/>
                    <a:pt x="3968" y="7102"/>
                  </a:cubicBezTo>
                  <a:cubicBezTo>
                    <a:pt x="4286" y="7078"/>
                    <a:pt x="4629" y="7004"/>
                    <a:pt x="4898" y="6784"/>
                  </a:cubicBezTo>
                  <a:cubicBezTo>
                    <a:pt x="5780" y="6098"/>
                    <a:pt x="4776" y="5021"/>
                    <a:pt x="4360" y="4384"/>
                  </a:cubicBezTo>
                  <a:cubicBezTo>
                    <a:pt x="4066" y="3943"/>
                    <a:pt x="3649" y="3356"/>
                    <a:pt x="3625" y="2792"/>
                  </a:cubicBezTo>
                  <a:cubicBezTo>
                    <a:pt x="3576" y="2278"/>
                    <a:pt x="3870" y="1837"/>
                    <a:pt x="3747" y="1299"/>
                  </a:cubicBezTo>
                  <a:cubicBezTo>
                    <a:pt x="3551" y="221"/>
                    <a:pt x="2205" y="1"/>
                    <a:pt x="1715" y="8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5"/>
            <p:cNvSpPr/>
            <p:nvPr/>
          </p:nvSpPr>
          <p:spPr>
            <a:xfrm>
              <a:off x="4189250" y="1445450"/>
              <a:ext cx="104700" cy="142050"/>
            </a:xfrm>
            <a:custGeom>
              <a:rect b="b" l="l" r="r" t="t"/>
              <a:pathLst>
                <a:path extrusionOk="0" h="5682" w="4188">
                  <a:moveTo>
                    <a:pt x="3380" y="0"/>
                  </a:moveTo>
                  <a:cubicBezTo>
                    <a:pt x="3380" y="0"/>
                    <a:pt x="2767" y="2106"/>
                    <a:pt x="4139" y="2988"/>
                  </a:cubicBezTo>
                  <a:cubicBezTo>
                    <a:pt x="4188" y="3502"/>
                    <a:pt x="2743" y="5681"/>
                    <a:pt x="1274" y="5290"/>
                  </a:cubicBezTo>
                  <a:cubicBezTo>
                    <a:pt x="441" y="5094"/>
                    <a:pt x="0" y="3869"/>
                    <a:pt x="0" y="3869"/>
                  </a:cubicBezTo>
                  <a:cubicBezTo>
                    <a:pt x="74" y="3110"/>
                    <a:pt x="515" y="1518"/>
                    <a:pt x="515" y="1518"/>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5"/>
            <p:cNvSpPr/>
            <p:nvPr/>
          </p:nvSpPr>
          <p:spPr>
            <a:xfrm>
              <a:off x="4140875" y="1285650"/>
              <a:ext cx="156150" cy="222875"/>
            </a:xfrm>
            <a:custGeom>
              <a:rect b="b" l="l" r="r" t="t"/>
              <a:pathLst>
                <a:path extrusionOk="0" h="8915" w="6246">
                  <a:moveTo>
                    <a:pt x="393" y="2131"/>
                  </a:moveTo>
                  <a:cubicBezTo>
                    <a:pt x="393" y="2131"/>
                    <a:pt x="1" y="3454"/>
                    <a:pt x="148" y="4507"/>
                  </a:cubicBezTo>
                  <a:cubicBezTo>
                    <a:pt x="295" y="5535"/>
                    <a:pt x="393" y="7592"/>
                    <a:pt x="1299" y="8253"/>
                  </a:cubicBezTo>
                  <a:cubicBezTo>
                    <a:pt x="2229" y="8915"/>
                    <a:pt x="3527" y="8155"/>
                    <a:pt x="4409" y="7396"/>
                  </a:cubicBezTo>
                  <a:cubicBezTo>
                    <a:pt x="5266" y="6662"/>
                    <a:pt x="6196" y="5315"/>
                    <a:pt x="6221" y="3650"/>
                  </a:cubicBezTo>
                  <a:cubicBezTo>
                    <a:pt x="6245" y="2009"/>
                    <a:pt x="5584" y="1"/>
                    <a:pt x="3209" y="99"/>
                  </a:cubicBezTo>
                  <a:cubicBezTo>
                    <a:pt x="833" y="197"/>
                    <a:pt x="393" y="2131"/>
                    <a:pt x="393" y="213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5"/>
            <p:cNvSpPr/>
            <p:nvPr/>
          </p:nvSpPr>
          <p:spPr>
            <a:xfrm>
              <a:off x="4177000" y="1270975"/>
              <a:ext cx="167775" cy="231425"/>
            </a:xfrm>
            <a:custGeom>
              <a:rect b="b" l="l" r="r" t="t"/>
              <a:pathLst>
                <a:path extrusionOk="0" h="9257" w="6711">
                  <a:moveTo>
                    <a:pt x="613" y="1714"/>
                  </a:moveTo>
                  <a:cubicBezTo>
                    <a:pt x="1" y="2473"/>
                    <a:pt x="270" y="3380"/>
                    <a:pt x="1029" y="3943"/>
                  </a:cubicBezTo>
                  <a:cubicBezTo>
                    <a:pt x="1568" y="4335"/>
                    <a:pt x="2033" y="4579"/>
                    <a:pt x="2376" y="5167"/>
                  </a:cubicBezTo>
                  <a:cubicBezTo>
                    <a:pt x="2694" y="5706"/>
                    <a:pt x="2866" y="6343"/>
                    <a:pt x="2915" y="6979"/>
                  </a:cubicBezTo>
                  <a:cubicBezTo>
                    <a:pt x="2939" y="7493"/>
                    <a:pt x="2939" y="8008"/>
                    <a:pt x="2964" y="8546"/>
                  </a:cubicBezTo>
                  <a:cubicBezTo>
                    <a:pt x="2988" y="8791"/>
                    <a:pt x="2988" y="9110"/>
                    <a:pt x="3257" y="9183"/>
                  </a:cubicBezTo>
                  <a:cubicBezTo>
                    <a:pt x="3551" y="9257"/>
                    <a:pt x="4163" y="9036"/>
                    <a:pt x="4433" y="8889"/>
                  </a:cubicBezTo>
                  <a:cubicBezTo>
                    <a:pt x="4874" y="8620"/>
                    <a:pt x="5265" y="8277"/>
                    <a:pt x="5584" y="7885"/>
                  </a:cubicBezTo>
                  <a:cubicBezTo>
                    <a:pt x="6220" y="7151"/>
                    <a:pt x="6612" y="6171"/>
                    <a:pt x="6637" y="5192"/>
                  </a:cubicBezTo>
                  <a:cubicBezTo>
                    <a:pt x="6710" y="3355"/>
                    <a:pt x="5657" y="2155"/>
                    <a:pt x="4335" y="1102"/>
                  </a:cubicBezTo>
                  <a:cubicBezTo>
                    <a:pt x="2964" y="0"/>
                    <a:pt x="1690" y="392"/>
                    <a:pt x="613" y="171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5"/>
            <p:cNvSpPr/>
            <p:nvPr/>
          </p:nvSpPr>
          <p:spPr>
            <a:xfrm>
              <a:off x="4121300" y="1267900"/>
              <a:ext cx="110200" cy="125525"/>
            </a:xfrm>
            <a:custGeom>
              <a:rect b="b" l="l" r="r" t="t"/>
              <a:pathLst>
                <a:path extrusionOk="0" h="5021" w="4408">
                  <a:moveTo>
                    <a:pt x="2033" y="907"/>
                  </a:moveTo>
                  <a:cubicBezTo>
                    <a:pt x="2033" y="907"/>
                    <a:pt x="2033" y="907"/>
                    <a:pt x="2033" y="907"/>
                  </a:cubicBezTo>
                  <a:cubicBezTo>
                    <a:pt x="2498" y="588"/>
                    <a:pt x="4383" y="1"/>
                    <a:pt x="4383" y="980"/>
                  </a:cubicBezTo>
                  <a:cubicBezTo>
                    <a:pt x="4408" y="1935"/>
                    <a:pt x="2988" y="2890"/>
                    <a:pt x="2253" y="3331"/>
                  </a:cubicBezTo>
                  <a:cubicBezTo>
                    <a:pt x="1910" y="3503"/>
                    <a:pt x="1567" y="3649"/>
                    <a:pt x="1274" y="3894"/>
                  </a:cubicBezTo>
                  <a:cubicBezTo>
                    <a:pt x="882" y="4188"/>
                    <a:pt x="857" y="4776"/>
                    <a:pt x="514" y="5021"/>
                  </a:cubicBezTo>
                  <a:cubicBezTo>
                    <a:pt x="0" y="4531"/>
                    <a:pt x="123" y="3282"/>
                    <a:pt x="343" y="2670"/>
                  </a:cubicBezTo>
                  <a:cubicBezTo>
                    <a:pt x="612" y="1862"/>
                    <a:pt x="1322" y="1397"/>
                    <a:pt x="2033" y="90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5"/>
            <p:cNvSpPr/>
            <p:nvPr/>
          </p:nvSpPr>
          <p:spPr>
            <a:xfrm>
              <a:off x="4195375" y="1472375"/>
              <a:ext cx="53900" cy="38600"/>
            </a:xfrm>
            <a:custGeom>
              <a:rect b="b" l="l" r="r" t="t"/>
              <a:pathLst>
                <a:path extrusionOk="0" h="1544" w="2156">
                  <a:moveTo>
                    <a:pt x="123" y="1029"/>
                  </a:moveTo>
                  <a:cubicBezTo>
                    <a:pt x="1078" y="931"/>
                    <a:pt x="2155" y="1"/>
                    <a:pt x="2155" y="1"/>
                  </a:cubicBezTo>
                  <a:cubicBezTo>
                    <a:pt x="2155" y="1"/>
                    <a:pt x="1935" y="1127"/>
                    <a:pt x="0" y="1543"/>
                  </a:cubicBezTo>
                  <a:close/>
                </a:path>
              </a:pathLst>
            </a:custGeom>
            <a:solidFill>
              <a:srgbClr val="533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5"/>
            <p:cNvSpPr/>
            <p:nvPr/>
          </p:nvSpPr>
          <p:spPr>
            <a:xfrm>
              <a:off x="4865725" y="2915325"/>
              <a:ext cx="258975" cy="109625"/>
            </a:xfrm>
            <a:custGeom>
              <a:rect b="b" l="l" r="r" t="t"/>
              <a:pathLst>
                <a:path extrusionOk="0" h="4385" w="10359">
                  <a:moveTo>
                    <a:pt x="931" y="1"/>
                  </a:moveTo>
                  <a:cubicBezTo>
                    <a:pt x="0" y="1470"/>
                    <a:pt x="221" y="2498"/>
                    <a:pt x="490" y="2621"/>
                  </a:cubicBezTo>
                  <a:cubicBezTo>
                    <a:pt x="3634" y="4019"/>
                    <a:pt x="6103" y="4384"/>
                    <a:pt x="7811" y="4384"/>
                  </a:cubicBezTo>
                  <a:cubicBezTo>
                    <a:pt x="9124" y="4384"/>
                    <a:pt x="9986" y="4169"/>
                    <a:pt x="10359" y="4041"/>
                  </a:cubicBezTo>
                  <a:cubicBezTo>
                    <a:pt x="9428" y="2768"/>
                    <a:pt x="8571" y="1543"/>
                    <a:pt x="7518" y="123"/>
                  </a:cubicBezTo>
                  <a:cubicBezTo>
                    <a:pt x="6736" y="271"/>
                    <a:pt x="5859" y="324"/>
                    <a:pt x="5006" y="324"/>
                  </a:cubicBezTo>
                  <a:cubicBezTo>
                    <a:pt x="2894" y="324"/>
                    <a:pt x="931" y="1"/>
                    <a:pt x="9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5"/>
            <p:cNvSpPr/>
            <p:nvPr/>
          </p:nvSpPr>
          <p:spPr>
            <a:xfrm>
              <a:off x="4206375" y="1925400"/>
              <a:ext cx="279200" cy="315300"/>
            </a:xfrm>
            <a:custGeom>
              <a:rect b="b" l="l" r="r" t="t"/>
              <a:pathLst>
                <a:path extrusionOk="0" h="12612" w="11168">
                  <a:moveTo>
                    <a:pt x="11167" y="1"/>
                  </a:moveTo>
                  <a:lnTo>
                    <a:pt x="25" y="6466"/>
                  </a:lnTo>
                  <a:lnTo>
                    <a:pt x="1" y="12612"/>
                  </a:lnTo>
                  <a:lnTo>
                    <a:pt x="11143" y="6147"/>
                  </a:lnTo>
                  <a:lnTo>
                    <a:pt x="1116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5"/>
            <p:cNvSpPr/>
            <p:nvPr/>
          </p:nvSpPr>
          <p:spPr>
            <a:xfrm>
              <a:off x="2951375" y="1925400"/>
              <a:ext cx="281025" cy="315300"/>
            </a:xfrm>
            <a:custGeom>
              <a:rect b="b" l="l" r="r" t="t"/>
              <a:pathLst>
                <a:path extrusionOk="0" h="12612" w="11241">
                  <a:moveTo>
                    <a:pt x="25" y="1"/>
                  </a:moveTo>
                  <a:lnTo>
                    <a:pt x="1" y="6147"/>
                  </a:lnTo>
                  <a:lnTo>
                    <a:pt x="11216" y="12612"/>
                  </a:lnTo>
                  <a:lnTo>
                    <a:pt x="11241" y="6490"/>
                  </a:lnTo>
                  <a:lnTo>
                    <a:pt x="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5"/>
            <p:cNvSpPr/>
            <p:nvPr/>
          </p:nvSpPr>
          <p:spPr>
            <a:xfrm>
              <a:off x="3956000" y="2062225"/>
              <a:ext cx="251025" cy="238475"/>
            </a:xfrm>
            <a:custGeom>
              <a:rect b="b" l="l" r="r" t="t"/>
              <a:pathLst>
                <a:path extrusionOk="0" h="9539" w="10041">
                  <a:moveTo>
                    <a:pt x="5877" y="1"/>
                  </a:moveTo>
                  <a:cubicBezTo>
                    <a:pt x="4371" y="1"/>
                    <a:pt x="2865" y="331"/>
                    <a:pt x="1715" y="993"/>
                  </a:cubicBezTo>
                  <a:cubicBezTo>
                    <a:pt x="588" y="1654"/>
                    <a:pt x="25" y="2535"/>
                    <a:pt x="25" y="3392"/>
                  </a:cubicBezTo>
                  <a:lnTo>
                    <a:pt x="0" y="9522"/>
                  </a:lnTo>
                  <a:lnTo>
                    <a:pt x="0" y="9522"/>
                  </a:lnTo>
                  <a:cubicBezTo>
                    <a:pt x="7" y="8647"/>
                    <a:pt x="571" y="7796"/>
                    <a:pt x="1715" y="7139"/>
                  </a:cubicBezTo>
                  <a:cubicBezTo>
                    <a:pt x="2853" y="6478"/>
                    <a:pt x="4353" y="6147"/>
                    <a:pt x="5856" y="6147"/>
                  </a:cubicBezTo>
                  <a:cubicBezTo>
                    <a:pt x="7359" y="6147"/>
                    <a:pt x="8865" y="6478"/>
                    <a:pt x="10016" y="7139"/>
                  </a:cubicBezTo>
                  <a:lnTo>
                    <a:pt x="10040" y="993"/>
                  </a:lnTo>
                  <a:cubicBezTo>
                    <a:pt x="8890" y="331"/>
                    <a:pt x="7384" y="1"/>
                    <a:pt x="5877" y="1"/>
                  </a:cubicBezTo>
                  <a:close/>
                  <a:moveTo>
                    <a:pt x="0" y="9522"/>
                  </a:moveTo>
                  <a:cubicBezTo>
                    <a:pt x="0" y="9528"/>
                    <a:pt x="0" y="9533"/>
                    <a:pt x="0" y="9539"/>
                  </a:cubicBezTo>
                  <a:lnTo>
                    <a:pt x="0" y="9522"/>
                  </a:lnTo>
                  <a:close/>
                </a:path>
              </a:pathLst>
            </a:custGeom>
            <a:solidFill>
              <a:srgbClr val="787C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5"/>
            <p:cNvSpPr/>
            <p:nvPr/>
          </p:nvSpPr>
          <p:spPr>
            <a:xfrm>
              <a:off x="3231775" y="2062300"/>
              <a:ext cx="252250" cy="239025"/>
            </a:xfrm>
            <a:custGeom>
              <a:rect b="b" l="l" r="r" t="t"/>
              <a:pathLst>
                <a:path extrusionOk="0" h="9561" w="10090">
                  <a:moveTo>
                    <a:pt x="4190" y="1"/>
                  </a:moveTo>
                  <a:cubicBezTo>
                    <a:pt x="2677" y="1"/>
                    <a:pt x="1169" y="338"/>
                    <a:pt x="25" y="1014"/>
                  </a:cubicBezTo>
                  <a:lnTo>
                    <a:pt x="0" y="7136"/>
                  </a:lnTo>
                  <a:cubicBezTo>
                    <a:pt x="1151" y="6475"/>
                    <a:pt x="2657" y="6144"/>
                    <a:pt x="4163" y="6144"/>
                  </a:cubicBezTo>
                  <a:cubicBezTo>
                    <a:pt x="5669" y="6144"/>
                    <a:pt x="7175" y="6475"/>
                    <a:pt x="8326" y="7136"/>
                  </a:cubicBezTo>
                  <a:cubicBezTo>
                    <a:pt x="9477" y="7797"/>
                    <a:pt x="10065" y="8679"/>
                    <a:pt x="10065" y="9560"/>
                  </a:cubicBezTo>
                  <a:lnTo>
                    <a:pt x="10065" y="3438"/>
                  </a:lnTo>
                  <a:cubicBezTo>
                    <a:pt x="10089" y="2557"/>
                    <a:pt x="9501" y="1675"/>
                    <a:pt x="8351" y="990"/>
                  </a:cubicBezTo>
                  <a:cubicBezTo>
                    <a:pt x="7193" y="331"/>
                    <a:pt x="5689" y="1"/>
                    <a:pt x="41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5"/>
            <p:cNvSpPr/>
            <p:nvPr/>
          </p:nvSpPr>
          <p:spPr>
            <a:xfrm>
              <a:off x="3440525" y="2207625"/>
              <a:ext cx="280400" cy="315300"/>
            </a:xfrm>
            <a:custGeom>
              <a:rect b="b" l="l" r="r" t="t"/>
              <a:pathLst>
                <a:path extrusionOk="0" h="12612" w="11216">
                  <a:moveTo>
                    <a:pt x="25" y="1"/>
                  </a:moveTo>
                  <a:lnTo>
                    <a:pt x="1" y="6147"/>
                  </a:lnTo>
                  <a:lnTo>
                    <a:pt x="11216" y="12612"/>
                  </a:lnTo>
                  <a:lnTo>
                    <a:pt x="11216" y="6490"/>
                  </a:lnTo>
                  <a:lnTo>
                    <a:pt x="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5"/>
            <p:cNvSpPr/>
            <p:nvPr/>
          </p:nvSpPr>
          <p:spPr>
            <a:xfrm>
              <a:off x="3720925" y="2207625"/>
              <a:ext cx="278575" cy="315300"/>
            </a:xfrm>
            <a:custGeom>
              <a:rect b="b" l="l" r="r" t="t"/>
              <a:pathLst>
                <a:path extrusionOk="0" h="12612" w="11143">
                  <a:moveTo>
                    <a:pt x="11142" y="1"/>
                  </a:moveTo>
                  <a:lnTo>
                    <a:pt x="0" y="6490"/>
                  </a:lnTo>
                  <a:lnTo>
                    <a:pt x="0" y="12612"/>
                  </a:lnTo>
                  <a:lnTo>
                    <a:pt x="11142" y="6147"/>
                  </a:lnTo>
                  <a:lnTo>
                    <a:pt x="1114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5"/>
            <p:cNvSpPr/>
            <p:nvPr/>
          </p:nvSpPr>
          <p:spPr>
            <a:xfrm>
              <a:off x="2952000" y="1481575"/>
              <a:ext cx="1533575" cy="888300"/>
            </a:xfrm>
            <a:custGeom>
              <a:rect b="b" l="l" r="r" t="t"/>
              <a:pathLst>
                <a:path extrusionOk="0" h="35532" w="61343">
                  <a:moveTo>
                    <a:pt x="30561" y="0"/>
                  </a:moveTo>
                  <a:lnTo>
                    <a:pt x="0" y="17754"/>
                  </a:lnTo>
                  <a:lnTo>
                    <a:pt x="11216" y="24243"/>
                  </a:lnTo>
                  <a:cubicBezTo>
                    <a:pt x="12360" y="23567"/>
                    <a:pt x="13868" y="23230"/>
                    <a:pt x="15381" y="23230"/>
                  </a:cubicBezTo>
                  <a:cubicBezTo>
                    <a:pt x="16880" y="23230"/>
                    <a:pt x="18384" y="23560"/>
                    <a:pt x="19542" y="24219"/>
                  </a:cubicBezTo>
                  <a:cubicBezTo>
                    <a:pt x="21843" y="25565"/>
                    <a:pt x="21843" y="27720"/>
                    <a:pt x="19566" y="29043"/>
                  </a:cubicBezTo>
                  <a:lnTo>
                    <a:pt x="30757" y="35532"/>
                  </a:lnTo>
                  <a:lnTo>
                    <a:pt x="41899" y="29043"/>
                  </a:lnTo>
                  <a:cubicBezTo>
                    <a:pt x="39597" y="27720"/>
                    <a:pt x="39597" y="25565"/>
                    <a:pt x="41875" y="24219"/>
                  </a:cubicBezTo>
                  <a:cubicBezTo>
                    <a:pt x="43025" y="23557"/>
                    <a:pt x="44531" y="23227"/>
                    <a:pt x="46037" y="23227"/>
                  </a:cubicBezTo>
                  <a:cubicBezTo>
                    <a:pt x="47544" y="23227"/>
                    <a:pt x="49050" y="23557"/>
                    <a:pt x="50200" y="24219"/>
                  </a:cubicBezTo>
                  <a:lnTo>
                    <a:pt x="61342" y="17754"/>
                  </a:lnTo>
                  <a:lnTo>
                    <a:pt x="305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5"/>
            <p:cNvSpPr/>
            <p:nvPr/>
          </p:nvSpPr>
          <p:spPr>
            <a:xfrm>
              <a:off x="3208500" y="2282925"/>
              <a:ext cx="43500" cy="213075"/>
            </a:xfrm>
            <a:custGeom>
              <a:rect b="b" l="l" r="r" t="t"/>
              <a:pathLst>
                <a:path extrusionOk="0" h="8523" w="1740">
                  <a:moveTo>
                    <a:pt x="1739" y="1"/>
                  </a:moveTo>
                  <a:lnTo>
                    <a:pt x="1739" y="16"/>
                  </a:lnTo>
                  <a:lnTo>
                    <a:pt x="1739" y="16"/>
                  </a:lnTo>
                  <a:cubicBezTo>
                    <a:pt x="1739" y="11"/>
                    <a:pt x="1739" y="6"/>
                    <a:pt x="1739" y="1"/>
                  </a:cubicBezTo>
                  <a:close/>
                  <a:moveTo>
                    <a:pt x="1739" y="16"/>
                  </a:moveTo>
                  <a:lnTo>
                    <a:pt x="1739" y="16"/>
                  </a:lnTo>
                  <a:cubicBezTo>
                    <a:pt x="1732" y="868"/>
                    <a:pt x="1145" y="1719"/>
                    <a:pt x="25" y="2376"/>
                  </a:cubicBezTo>
                  <a:lnTo>
                    <a:pt x="1" y="8522"/>
                  </a:lnTo>
                  <a:cubicBezTo>
                    <a:pt x="1152" y="7861"/>
                    <a:pt x="1715" y="7004"/>
                    <a:pt x="1715" y="6123"/>
                  </a:cubicBezTo>
                  <a:lnTo>
                    <a:pt x="1739" y="1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5"/>
            <p:cNvSpPr/>
            <p:nvPr/>
          </p:nvSpPr>
          <p:spPr>
            <a:xfrm>
              <a:off x="3210350" y="2504550"/>
              <a:ext cx="279175" cy="314700"/>
            </a:xfrm>
            <a:custGeom>
              <a:rect b="b" l="l" r="r" t="t"/>
              <a:pathLst>
                <a:path extrusionOk="0" h="12588" w="11167">
                  <a:moveTo>
                    <a:pt x="11167" y="0"/>
                  </a:moveTo>
                  <a:lnTo>
                    <a:pt x="25" y="6465"/>
                  </a:lnTo>
                  <a:lnTo>
                    <a:pt x="0" y="12587"/>
                  </a:lnTo>
                  <a:lnTo>
                    <a:pt x="11142" y="6122"/>
                  </a:lnTo>
                  <a:lnTo>
                    <a:pt x="111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5"/>
            <p:cNvSpPr/>
            <p:nvPr/>
          </p:nvSpPr>
          <p:spPr>
            <a:xfrm>
              <a:off x="2959950" y="2641375"/>
              <a:ext cx="251025" cy="237850"/>
            </a:xfrm>
            <a:custGeom>
              <a:rect b="b" l="l" r="r" t="t"/>
              <a:pathLst>
                <a:path extrusionOk="0" h="9514" w="10041">
                  <a:moveTo>
                    <a:pt x="5878" y="0"/>
                  </a:moveTo>
                  <a:cubicBezTo>
                    <a:pt x="4372" y="0"/>
                    <a:pt x="2866" y="331"/>
                    <a:pt x="1715" y="992"/>
                  </a:cubicBezTo>
                  <a:cubicBezTo>
                    <a:pt x="588" y="1653"/>
                    <a:pt x="25" y="2510"/>
                    <a:pt x="25" y="3392"/>
                  </a:cubicBezTo>
                  <a:lnTo>
                    <a:pt x="1" y="9498"/>
                  </a:lnTo>
                  <a:lnTo>
                    <a:pt x="1" y="9498"/>
                  </a:lnTo>
                  <a:cubicBezTo>
                    <a:pt x="7" y="8646"/>
                    <a:pt x="571" y="7796"/>
                    <a:pt x="1715" y="7139"/>
                  </a:cubicBezTo>
                  <a:cubicBezTo>
                    <a:pt x="2859" y="6462"/>
                    <a:pt x="4367" y="6125"/>
                    <a:pt x="5877" y="6125"/>
                  </a:cubicBezTo>
                  <a:cubicBezTo>
                    <a:pt x="7373" y="6125"/>
                    <a:pt x="8870" y="6456"/>
                    <a:pt x="10016" y="7114"/>
                  </a:cubicBezTo>
                  <a:lnTo>
                    <a:pt x="10041" y="992"/>
                  </a:lnTo>
                  <a:cubicBezTo>
                    <a:pt x="8890" y="331"/>
                    <a:pt x="7384" y="0"/>
                    <a:pt x="5878" y="0"/>
                  </a:cubicBezTo>
                  <a:close/>
                  <a:moveTo>
                    <a:pt x="1" y="9498"/>
                  </a:moveTo>
                  <a:cubicBezTo>
                    <a:pt x="0" y="9503"/>
                    <a:pt x="0" y="9509"/>
                    <a:pt x="0" y="9514"/>
                  </a:cubicBezTo>
                  <a:lnTo>
                    <a:pt x="1" y="9498"/>
                  </a:lnTo>
                  <a:close/>
                </a:path>
              </a:pathLst>
            </a:custGeom>
            <a:solidFill>
              <a:srgbClr val="D3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5"/>
            <p:cNvSpPr/>
            <p:nvPr/>
          </p:nvSpPr>
          <p:spPr>
            <a:xfrm>
              <a:off x="2724875" y="2786775"/>
              <a:ext cx="279175" cy="315300"/>
            </a:xfrm>
            <a:custGeom>
              <a:rect b="b" l="l" r="r" t="t"/>
              <a:pathLst>
                <a:path extrusionOk="0" h="12612" w="11167">
                  <a:moveTo>
                    <a:pt x="11167" y="0"/>
                  </a:moveTo>
                  <a:lnTo>
                    <a:pt x="25" y="6465"/>
                  </a:lnTo>
                  <a:lnTo>
                    <a:pt x="0" y="12611"/>
                  </a:lnTo>
                  <a:lnTo>
                    <a:pt x="11142" y="6122"/>
                  </a:lnTo>
                  <a:lnTo>
                    <a:pt x="111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5"/>
            <p:cNvSpPr/>
            <p:nvPr/>
          </p:nvSpPr>
          <p:spPr>
            <a:xfrm>
              <a:off x="1955325" y="2504550"/>
              <a:ext cx="770175" cy="597525"/>
            </a:xfrm>
            <a:custGeom>
              <a:rect b="b" l="l" r="r" t="t"/>
              <a:pathLst>
                <a:path extrusionOk="0" h="23901" w="30807">
                  <a:moveTo>
                    <a:pt x="25" y="0"/>
                  </a:moveTo>
                  <a:lnTo>
                    <a:pt x="1" y="6122"/>
                  </a:lnTo>
                  <a:lnTo>
                    <a:pt x="30782" y="23900"/>
                  </a:lnTo>
                  <a:lnTo>
                    <a:pt x="30807" y="17754"/>
                  </a:lnTo>
                  <a:lnTo>
                    <a:pt x="25" y="0"/>
                  </a:ln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5"/>
            <p:cNvSpPr/>
            <p:nvPr/>
          </p:nvSpPr>
          <p:spPr>
            <a:xfrm>
              <a:off x="1955950" y="2060100"/>
              <a:ext cx="1533575" cy="888300"/>
            </a:xfrm>
            <a:custGeom>
              <a:rect b="b" l="l" r="r" t="t"/>
              <a:pathLst>
                <a:path extrusionOk="0" h="35532" w="61343">
                  <a:moveTo>
                    <a:pt x="30561" y="0"/>
                  </a:moveTo>
                  <a:lnTo>
                    <a:pt x="0" y="17778"/>
                  </a:lnTo>
                  <a:lnTo>
                    <a:pt x="30782" y="35532"/>
                  </a:lnTo>
                  <a:lnTo>
                    <a:pt x="41924" y="29067"/>
                  </a:lnTo>
                  <a:cubicBezTo>
                    <a:pt x="39622" y="27720"/>
                    <a:pt x="39597" y="25565"/>
                    <a:pt x="41875" y="24243"/>
                  </a:cubicBezTo>
                  <a:cubicBezTo>
                    <a:pt x="43026" y="23582"/>
                    <a:pt x="44532" y="23251"/>
                    <a:pt x="46038" y="23251"/>
                  </a:cubicBezTo>
                  <a:cubicBezTo>
                    <a:pt x="47544" y="23251"/>
                    <a:pt x="49050" y="23582"/>
                    <a:pt x="50201" y="24243"/>
                  </a:cubicBezTo>
                  <a:lnTo>
                    <a:pt x="61343" y="17778"/>
                  </a:lnTo>
                  <a:lnTo>
                    <a:pt x="50127" y="11289"/>
                  </a:lnTo>
                  <a:cubicBezTo>
                    <a:pt x="52404" y="9967"/>
                    <a:pt x="52404" y="7812"/>
                    <a:pt x="50103" y="6465"/>
                  </a:cubicBezTo>
                  <a:cubicBezTo>
                    <a:pt x="48957" y="5807"/>
                    <a:pt x="47459" y="5476"/>
                    <a:pt x="45960" y="5476"/>
                  </a:cubicBezTo>
                  <a:cubicBezTo>
                    <a:pt x="44447" y="5476"/>
                    <a:pt x="42933" y="5813"/>
                    <a:pt x="41777" y="6489"/>
                  </a:cubicBezTo>
                  <a:lnTo>
                    <a:pt x="30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5"/>
            <p:cNvSpPr/>
            <p:nvPr/>
          </p:nvSpPr>
          <p:spPr>
            <a:xfrm>
              <a:off x="4189250" y="2281700"/>
              <a:ext cx="44100" cy="214300"/>
            </a:xfrm>
            <a:custGeom>
              <a:rect b="b" l="l" r="r" t="t"/>
              <a:pathLst>
                <a:path extrusionOk="0" h="8572" w="1764">
                  <a:moveTo>
                    <a:pt x="25" y="1"/>
                  </a:moveTo>
                  <a:lnTo>
                    <a:pt x="0" y="6147"/>
                  </a:lnTo>
                  <a:cubicBezTo>
                    <a:pt x="0" y="7029"/>
                    <a:pt x="564" y="7886"/>
                    <a:pt x="1739" y="8571"/>
                  </a:cubicBezTo>
                  <a:lnTo>
                    <a:pt x="1763" y="2425"/>
                  </a:lnTo>
                  <a:cubicBezTo>
                    <a:pt x="588" y="1764"/>
                    <a:pt x="25" y="882"/>
                    <a:pt x="25" y="1"/>
                  </a:cubicBezTo>
                  <a:close/>
                </a:path>
              </a:pathLst>
            </a:custGeom>
            <a:solidFill>
              <a:srgbClr val="718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5"/>
            <p:cNvSpPr/>
            <p:nvPr/>
          </p:nvSpPr>
          <p:spPr>
            <a:xfrm>
              <a:off x="3954150" y="2504550"/>
              <a:ext cx="280425" cy="315300"/>
            </a:xfrm>
            <a:custGeom>
              <a:rect b="b" l="l" r="r" t="t"/>
              <a:pathLst>
                <a:path extrusionOk="0" h="12612" w="11217">
                  <a:moveTo>
                    <a:pt x="25" y="0"/>
                  </a:moveTo>
                  <a:lnTo>
                    <a:pt x="1" y="6122"/>
                  </a:lnTo>
                  <a:lnTo>
                    <a:pt x="11216" y="12612"/>
                  </a:lnTo>
                  <a:lnTo>
                    <a:pt x="11216" y="6465"/>
                  </a:lnTo>
                  <a:lnTo>
                    <a:pt x="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5"/>
            <p:cNvSpPr/>
            <p:nvPr/>
          </p:nvSpPr>
          <p:spPr>
            <a:xfrm>
              <a:off x="4234550" y="2641375"/>
              <a:ext cx="251625" cy="238475"/>
            </a:xfrm>
            <a:custGeom>
              <a:rect b="b" l="l" r="r" t="t"/>
              <a:pathLst>
                <a:path extrusionOk="0" h="9539" w="10065">
                  <a:moveTo>
                    <a:pt x="4163" y="0"/>
                  </a:moveTo>
                  <a:cubicBezTo>
                    <a:pt x="2657" y="0"/>
                    <a:pt x="1151" y="331"/>
                    <a:pt x="0" y="992"/>
                  </a:cubicBezTo>
                  <a:lnTo>
                    <a:pt x="0" y="7139"/>
                  </a:lnTo>
                  <a:cubicBezTo>
                    <a:pt x="1139" y="6465"/>
                    <a:pt x="2639" y="6128"/>
                    <a:pt x="4142" y="6128"/>
                  </a:cubicBezTo>
                  <a:cubicBezTo>
                    <a:pt x="5645" y="6128"/>
                    <a:pt x="7151" y="6465"/>
                    <a:pt x="8302" y="7139"/>
                  </a:cubicBezTo>
                  <a:cubicBezTo>
                    <a:pt x="9477" y="7800"/>
                    <a:pt x="10040" y="8681"/>
                    <a:pt x="10040" y="9538"/>
                  </a:cubicBezTo>
                  <a:lnTo>
                    <a:pt x="10065" y="3416"/>
                  </a:lnTo>
                  <a:cubicBezTo>
                    <a:pt x="10065" y="2535"/>
                    <a:pt x="9477" y="1653"/>
                    <a:pt x="8326" y="992"/>
                  </a:cubicBezTo>
                  <a:cubicBezTo>
                    <a:pt x="7175" y="331"/>
                    <a:pt x="5669"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5"/>
            <p:cNvSpPr/>
            <p:nvPr/>
          </p:nvSpPr>
          <p:spPr>
            <a:xfrm>
              <a:off x="4442700" y="2786775"/>
              <a:ext cx="281025" cy="315300"/>
            </a:xfrm>
            <a:custGeom>
              <a:rect b="b" l="l" r="r" t="t"/>
              <a:pathLst>
                <a:path extrusionOk="0" h="12612" w="11241">
                  <a:moveTo>
                    <a:pt x="25" y="0"/>
                  </a:moveTo>
                  <a:lnTo>
                    <a:pt x="0" y="6122"/>
                  </a:lnTo>
                  <a:lnTo>
                    <a:pt x="11216" y="12611"/>
                  </a:lnTo>
                  <a:lnTo>
                    <a:pt x="11240" y="6465"/>
                  </a:lnTo>
                  <a:lnTo>
                    <a:pt x="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5"/>
            <p:cNvSpPr/>
            <p:nvPr/>
          </p:nvSpPr>
          <p:spPr>
            <a:xfrm>
              <a:off x="4723075" y="2504550"/>
              <a:ext cx="764675" cy="597525"/>
            </a:xfrm>
            <a:custGeom>
              <a:rect b="b" l="l" r="r" t="t"/>
              <a:pathLst>
                <a:path extrusionOk="0" h="23901" w="30587">
                  <a:moveTo>
                    <a:pt x="30586" y="0"/>
                  </a:moveTo>
                  <a:lnTo>
                    <a:pt x="25" y="17754"/>
                  </a:lnTo>
                  <a:lnTo>
                    <a:pt x="1" y="23900"/>
                  </a:lnTo>
                  <a:lnTo>
                    <a:pt x="1" y="23900"/>
                  </a:lnTo>
                  <a:lnTo>
                    <a:pt x="30586" y="6122"/>
                  </a:lnTo>
                  <a:lnTo>
                    <a:pt x="305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5"/>
            <p:cNvSpPr/>
            <p:nvPr/>
          </p:nvSpPr>
          <p:spPr>
            <a:xfrm>
              <a:off x="3954775" y="2060100"/>
              <a:ext cx="1532975" cy="888300"/>
            </a:xfrm>
            <a:custGeom>
              <a:rect b="b" l="l" r="r" t="t"/>
              <a:pathLst>
                <a:path extrusionOk="0" h="35532" w="61319">
                  <a:moveTo>
                    <a:pt x="30561" y="0"/>
                  </a:moveTo>
                  <a:lnTo>
                    <a:pt x="19419" y="6465"/>
                  </a:lnTo>
                  <a:cubicBezTo>
                    <a:pt x="18268" y="5804"/>
                    <a:pt x="16762" y="5473"/>
                    <a:pt x="15259" y="5473"/>
                  </a:cubicBezTo>
                  <a:cubicBezTo>
                    <a:pt x="13757" y="5473"/>
                    <a:pt x="12257" y="5804"/>
                    <a:pt x="11118" y="6465"/>
                  </a:cubicBezTo>
                  <a:cubicBezTo>
                    <a:pt x="8816" y="7812"/>
                    <a:pt x="8816" y="9967"/>
                    <a:pt x="11142" y="11289"/>
                  </a:cubicBezTo>
                  <a:lnTo>
                    <a:pt x="0" y="17778"/>
                  </a:lnTo>
                  <a:lnTo>
                    <a:pt x="11216" y="24243"/>
                  </a:lnTo>
                  <a:cubicBezTo>
                    <a:pt x="12355" y="23582"/>
                    <a:pt x="13854" y="23251"/>
                    <a:pt x="15357" y="23251"/>
                  </a:cubicBezTo>
                  <a:cubicBezTo>
                    <a:pt x="16860" y="23251"/>
                    <a:pt x="18366" y="23582"/>
                    <a:pt x="19517" y="24243"/>
                  </a:cubicBezTo>
                  <a:cubicBezTo>
                    <a:pt x="21819" y="25565"/>
                    <a:pt x="21844" y="27720"/>
                    <a:pt x="19542" y="29067"/>
                  </a:cubicBezTo>
                  <a:lnTo>
                    <a:pt x="30757" y="35532"/>
                  </a:lnTo>
                  <a:lnTo>
                    <a:pt x="61318" y="17778"/>
                  </a:lnTo>
                  <a:lnTo>
                    <a:pt x="30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5"/>
            <p:cNvSpPr/>
            <p:nvPr/>
          </p:nvSpPr>
          <p:spPr>
            <a:xfrm>
              <a:off x="4211275" y="2861450"/>
              <a:ext cx="42900" cy="213075"/>
            </a:xfrm>
            <a:custGeom>
              <a:rect b="b" l="l" r="r" t="t"/>
              <a:pathLst>
                <a:path extrusionOk="0" h="8523" w="1716">
                  <a:moveTo>
                    <a:pt x="1715" y="1"/>
                  </a:moveTo>
                  <a:cubicBezTo>
                    <a:pt x="1715" y="858"/>
                    <a:pt x="1152" y="1739"/>
                    <a:pt x="25" y="2400"/>
                  </a:cubicBezTo>
                  <a:lnTo>
                    <a:pt x="1" y="8522"/>
                  </a:lnTo>
                  <a:cubicBezTo>
                    <a:pt x="1127" y="7861"/>
                    <a:pt x="1691" y="7004"/>
                    <a:pt x="1715" y="6147"/>
                  </a:cubicBezTo>
                  <a:lnTo>
                    <a:pt x="1715" y="1"/>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5"/>
            <p:cNvSpPr/>
            <p:nvPr/>
          </p:nvSpPr>
          <p:spPr>
            <a:xfrm>
              <a:off x="3193200" y="2860850"/>
              <a:ext cx="44100" cy="213675"/>
            </a:xfrm>
            <a:custGeom>
              <a:rect b="b" l="l" r="r" t="t"/>
              <a:pathLst>
                <a:path extrusionOk="0" h="8547" w="1764">
                  <a:moveTo>
                    <a:pt x="25" y="0"/>
                  </a:moveTo>
                  <a:lnTo>
                    <a:pt x="0" y="6122"/>
                  </a:lnTo>
                  <a:cubicBezTo>
                    <a:pt x="0" y="7004"/>
                    <a:pt x="588" y="7885"/>
                    <a:pt x="1739" y="8546"/>
                  </a:cubicBezTo>
                  <a:lnTo>
                    <a:pt x="1764" y="2424"/>
                  </a:lnTo>
                  <a:cubicBezTo>
                    <a:pt x="588" y="1739"/>
                    <a:pt x="25" y="857"/>
                    <a:pt x="25" y="0"/>
                  </a:cubicBez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5"/>
            <p:cNvSpPr/>
            <p:nvPr/>
          </p:nvSpPr>
          <p:spPr>
            <a:xfrm>
              <a:off x="3453375" y="3540375"/>
              <a:ext cx="161650" cy="60625"/>
            </a:xfrm>
            <a:custGeom>
              <a:rect b="b" l="l" r="r" t="t"/>
              <a:pathLst>
                <a:path extrusionOk="0" h="2425" w="6466">
                  <a:moveTo>
                    <a:pt x="1" y="1617"/>
                  </a:moveTo>
                  <a:cubicBezTo>
                    <a:pt x="1" y="1617"/>
                    <a:pt x="295" y="1715"/>
                    <a:pt x="1005" y="2009"/>
                  </a:cubicBezTo>
                  <a:cubicBezTo>
                    <a:pt x="1715" y="2327"/>
                    <a:pt x="3233" y="2425"/>
                    <a:pt x="4188" y="2254"/>
                  </a:cubicBezTo>
                  <a:cubicBezTo>
                    <a:pt x="5143" y="2107"/>
                    <a:pt x="6466" y="1911"/>
                    <a:pt x="6196" y="1543"/>
                  </a:cubicBezTo>
                  <a:cubicBezTo>
                    <a:pt x="5951" y="1201"/>
                    <a:pt x="1152" y="1"/>
                    <a:pt x="956" y="99"/>
                  </a:cubicBezTo>
                  <a:cubicBezTo>
                    <a:pt x="760" y="197"/>
                    <a:pt x="1" y="1617"/>
                    <a:pt x="1" y="1617"/>
                  </a:cubicBezTo>
                  <a:close/>
                </a:path>
              </a:pathLst>
            </a:custGeom>
            <a:solidFill>
              <a:srgbClr val="F2AD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5"/>
            <p:cNvSpPr/>
            <p:nvPr/>
          </p:nvSpPr>
          <p:spPr>
            <a:xfrm>
              <a:off x="2958125" y="3083075"/>
              <a:ext cx="769550" cy="597525"/>
            </a:xfrm>
            <a:custGeom>
              <a:rect b="b" l="l" r="r" t="t"/>
              <a:pathLst>
                <a:path extrusionOk="0" h="23901" w="30782">
                  <a:moveTo>
                    <a:pt x="24" y="0"/>
                  </a:moveTo>
                  <a:lnTo>
                    <a:pt x="0" y="6147"/>
                  </a:lnTo>
                  <a:lnTo>
                    <a:pt x="30757" y="23900"/>
                  </a:lnTo>
                  <a:lnTo>
                    <a:pt x="30781" y="17754"/>
                  </a:lnTo>
                  <a:lnTo>
                    <a:pt x="24" y="0"/>
                  </a:ln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5"/>
            <p:cNvSpPr/>
            <p:nvPr/>
          </p:nvSpPr>
          <p:spPr>
            <a:xfrm>
              <a:off x="3727025" y="3083075"/>
              <a:ext cx="764675" cy="597525"/>
            </a:xfrm>
            <a:custGeom>
              <a:rect b="b" l="l" r="r" t="t"/>
              <a:pathLst>
                <a:path extrusionOk="0" h="23901" w="30587">
                  <a:moveTo>
                    <a:pt x="30586" y="0"/>
                  </a:moveTo>
                  <a:lnTo>
                    <a:pt x="25" y="17754"/>
                  </a:lnTo>
                  <a:lnTo>
                    <a:pt x="1" y="23900"/>
                  </a:lnTo>
                  <a:lnTo>
                    <a:pt x="30586" y="6147"/>
                  </a:lnTo>
                  <a:lnTo>
                    <a:pt x="30586" y="0"/>
                  </a:lnTo>
                  <a:close/>
                </a:path>
              </a:pathLst>
            </a:custGeom>
            <a:solidFill>
              <a:srgbClr val="F9AE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5"/>
            <p:cNvSpPr/>
            <p:nvPr/>
          </p:nvSpPr>
          <p:spPr>
            <a:xfrm>
              <a:off x="2958725" y="2639225"/>
              <a:ext cx="1532975" cy="887700"/>
            </a:xfrm>
            <a:custGeom>
              <a:rect b="b" l="l" r="r" t="t"/>
              <a:pathLst>
                <a:path extrusionOk="0" h="35508" w="61319">
                  <a:moveTo>
                    <a:pt x="30561" y="1"/>
                  </a:moveTo>
                  <a:lnTo>
                    <a:pt x="19419" y="6465"/>
                  </a:lnTo>
                  <a:cubicBezTo>
                    <a:pt x="18269" y="5804"/>
                    <a:pt x="16763" y="5474"/>
                    <a:pt x="15260" y="5474"/>
                  </a:cubicBezTo>
                  <a:cubicBezTo>
                    <a:pt x="13757" y="5474"/>
                    <a:pt x="12257" y="5804"/>
                    <a:pt x="11118" y="6465"/>
                  </a:cubicBezTo>
                  <a:cubicBezTo>
                    <a:pt x="8816" y="7788"/>
                    <a:pt x="8841" y="9943"/>
                    <a:pt x="11143" y="11289"/>
                  </a:cubicBezTo>
                  <a:lnTo>
                    <a:pt x="0" y="17754"/>
                  </a:lnTo>
                  <a:lnTo>
                    <a:pt x="30757" y="35508"/>
                  </a:lnTo>
                  <a:lnTo>
                    <a:pt x="61318" y="17754"/>
                  </a:lnTo>
                  <a:lnTo>
                    <a:pt x="50127" y="11289"/>
                  </a:lnTo>
                  <a:cubicBezTo>
                    <a:pt x="52405" y="9943"/>
                    <a:pt x="52380" y="7788"/>
                    <a:pt x="50103" y="6465"/>
                  </a:cubicBezTo>
                  <a:cubicBezTo>
                    <a:pt x="48940" y="5804"/>
                    <a:pt x="47428" y="5474"/>
                    <a:pt x="45922" y="5474"/>
                  </a:cubicBezTo>
                  <a:cubicBezTo>
                    <a:pt x="44416" y="5474"/>
                    <a:pt x="42916" y="5804"/>
                    <a:pt x="41777" y="6465"/>
                  </a:cubicBezTo>
                  <a:lnTo>
                    <a:pt x="305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5"/>
            <p:cNvSpPr/>
            <p:nvPr/>
          </p:nvSpPr>
          <p:spPr>
            <a:xfrm>
              <a:off x="3558075" y="3050000"/>
              <a:ext cx="171425" cy="65700"/>
            </a:xfrm>
            <a:custGeom>
              <a:rect b="b" l="l" r="r" t="t"/>
              <a:pathLst>
                <a:path extrusionOk="0" h="2628" w="6857">
                  <a:moveTo>
                    <a:pt x="0" y="1"/>
                  </a:moveTo>
                  <a:lnTo>
                    <a:pt x="0" y="638"/>
                  </a:lnTo>
                  <a:cubicBezTo>
                    <a:pt x="0" y="1152"/>
                    <a:pt x="343" y="1666"/>
                    <a:pt x="1029" y="2058"/>
                  </a:cubicBezTo>
                  <a:cubicBezTo>
                    <a:pt x="1690" y="2437"/>
                    <a:pt x="2565" y="2627"/>
                    <a:pt x="3441" y="2627"/>
                  </a:cubicBezTo>
                  <a:cubicBezTo>
                    <a:pt x="4316" y="2627"/>
                    <a:pt x="5192" y="2437"/>
                    <a:pt x="5853" y="2058"/>
                  </a:cubicBezTo>
                  <a:cubicBezTo>
                    <a:pt x="6514" y="1666"/>
                    <a:pt x="6857" y="1152"/>
                    <a:pt x="6857" y="662"/>
                  </a:cubicBezTo>
                  <a:lnTo>
                    <a:pt x="6857" y="25"/>
                  </a:lnTo>
                  <a:cubicBezTo>
                    <a:pt x="6857" y="515"/>
                    <a:pt x="6514" y="1029"/>
                    <a:pt x="5853" y="1397"/>
                  </a:cubicBezTo>
                  <a:cubicBezTo>
                    <a:pt x="5192" y="1789"/>
                    <a:pt x="4316" y="1984"/>
                    <a:pt x="3441" y="1984"/>
                  </a:cubicBezTo>
                  <a:cubicBezTo>
                    <a:pt x="2565" y="1984"/>
                    <a:pt x="1690" y="1789"/>
                    <a:pt x="1029" y="1397"/>
                  </a:cubicBezTo>
                  <a:cubicBezTo>
                    <a:pt x="343" y="1029"/>
                    <a:pt x="0" y="515"/>
                    <a:pt x="0"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5"/>
            <p:cNvSpPr/>
            <p:nvPr/>
          </p:nvSpPr>
          <p:spPr>
            <a:xfrm>
              <a:off x="3550100" y="3000425"/>
              <a:ext cx="187975" cy="99200"/>
            </a:xfrm>
            <a:custGeom>
              <a:rect b="b" l="l" r="r" t="t"/>
              <a:pathLst>
                <a:path extrusionOk="0" h="3968" w="7519">
                  <a:moveTo>
                    <a:pt x="3738" y="0"/>
                  </a:moveTo>
                  <a:cubicBezTo>
                    <a:pt x="2860" y="0"/>
                    <a:pt x="1984" y="196"/>
                    <a:pt x="1323" y="588"/>
                  </a:cubicBezTo>
                  <a:cubicBezTo>
                    <a:pt x="1" y="1372"/>
                    <a:pt x="1" y="2621"/>
                    <a:pt x="1348" y="3380"/>
                  </a:cubicBezTo>
                  <a:cubicBezTo>
                    <a:pt x="2009" y="3772"/>
                    <a:pt x="2884" y="3967"/>
                    <a:pt x="3760" y="3967"/>
                  </a:cubicBezTo>
                  <a:cubicBezTo>
                    <a:pt x="4635" y="3967"/>
                    <a:pt x="5511" y="3772"/>
                    <a:pt x="6172" y="3380"/>
                  </a:cubicBezTo>
                  <a:cubicBezTo>
                    <a:pt x="7519" y="2621"/>
                    <a:pt x="7494" y="1372"/>
                    <a:pt x="6172" y="588"/>
                  </a:cubicBezTo>
                  <a:cubicBezTo>
                    <a:pt x="5498" y="196"/>
                    <a:pt x="4617" y="0"/>
                    <a:pt x="3738" y="0"/>
                  </a:cubicBez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5"/>
            <p:cNvSpPr/>
            <p:nvPr/>
          </p:nvSpPr>
          <p:spPr>
            <a:xfrm>
              <a:off x="3371350" y="2529575"/>
              <a:ext cx="502025" cy="650850"/>
            </a:xfrm>
            <a:custGeom>
              <a:rect b="b" l="l" r="r" t="t"/>
              <a:pathLst>
                <a:path extrusionOk="0" h="26034" w="20081">
                  <a:moveTo>
                    <a:pt x="20053" y="698"/>
                  </a:moveTo>
                  <a:lnTo>
                    <a:pt x="20081" y="713"/>
                  </a:lnTo>
                  <a:cubicBezTo>
                    <a:pt x="20072" y="708"/>
                    <a:pt x="20062" y="703"/>
                    <a:pt x="20053" y="698"/>
                  </a:cubicBezTo>
                  <a:close/>
                  <a:moveTo>
                    <a:pt x="18679" y="0"/>
                  </a:moveTo>
                  <a:cubicBezTo>
                    <a:pt x="18529" y="0"/>
                    <a:pt x="18366" y="50"/>
                    <a:pt x="18195" y="150"/>
                  </a:cubicBezTo>
                  <a:lnTo>
                    <a:pt x="1102" y="10019"/>
                  </a:lnTo>
                  <a:cubicBezTo>
                    <a:pt x="490" y="10362"/>
                    <a:pt x="0" y="11219"/>
                    <a:pt x="0" y="11929"/>
                  </a:cubicBezTo>
                  <a:lnTo>
                    <a:pt x="25" y="24687"/>
                  </a:lnTo>
                  <a:cubicBezTo>
                    <a:pt x="25" y="25054"/>
                    <a:pt x="147" y="25299"/>
                    <a:pt x="343" y="25397"/>
                  </a:cubicBezTo>
                  <a:lnTo>
                    <a:pt x="1399" y="26007"/>
                  </a:lnTo>
                  <a:lnTo>
                    <a:pt x="1399" y="26007"/>
                  </a:lnTo>
                  <a:cubicBezTo>
                    <a:pt x="1230" y="25896"/>
                    <a:pt x="1127" y="25661"/>
                    <a:pt x="1127" y="25324"/>
                  </a:cubicBezTo>
                  <a:lnTo>
                    <a:pt x="1102" y="12566"/>
                  </a:lnTo>
                  <a:cubicBezTo>
                    <a:pt x="1102" y="11855"/>
                    <a:pt x="1592" y="10998"/>
                    <a:pt x="2204" y="10655"/>
                  </a:cubicBezTo>
                  <a:lnTo>
                    <a:pt x="19297" y="787"/>
                  </a:lnTo>
                  <a:cubicBezTo>
                    <a:pt x="19468" y="687"/>
                    <a:pt x="19640" y="637"/>
                    <a:pt x="19792" y="637"/>
                  </a:cubicBezTo>
                  <a:cubicBezTo>
                    <a:pt x="19888" y="637"/>
                    <a:pt x="19977" y="657"/>
                    <a:pt x="20053" y="698"/>
                  </a:cubicBezTo>
                  <a:lnTo>
                    <a:pt x="20053" y="698"/>
                  </a:lnTo>
                  <a:lnTo>
                    <a:pt x="18979" y="77"/>
                  </a:lnTo>
                  <a:cubicBezTo>
                    <a:pt x="18887" y="26"/>
                    <a:pt x="18786" y="0"/>
                    <a:pt x="18679" y="0"/>
                  </a:cubicBezTo>
                  <a:close/>
                  <a:moveTo>
                    <a:pt x="1399" y="26007"/>
                  </a:moveTo>
                  <a:cubicBezTo>
                    <a:pt x="1414" y="26017"/>
                    <a:pt x="1429" y="26026"/>
                    <a:pt x="1445" y="26034"/>
                  </a:cubicBezTo>
                  <a:lnTo>
                    <a:pt x="1399" y="26007"/>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5"/>
            <p:cNvSpPr/>
            <p:nvPr/>
          </p:nvSpPr>
          <p:spPr>
            <a:xfrm>
              <a:off x="3398900" y="2545650"/>
              <a:ext cx="483050" cy="636925"/>
            </a:xfrm>
            <a:custGeom>
              <a:rect b="b" l="l" r="r" t="t"/>
              <a:pathLst>
                <a:path extrusionOk="0" h="25477" w="19322">
                  <a:moveTo>
                    <a:pt x="18680" y="0"/>
                  </a:moveTo>
                  <a:cubicBezTo>
                    <a:pt x="18534" y="0"/>
                    <a:pt x="18369" y="46"/>
                    <a:pt x="18195" y="144"/>
                  </a:cubicBezTo>
                  <a:lnTo>
                    <a:pt x="1102" y="10012"/>
                  </a:lnTo>
                  <a:cubicBezTo>
                    <a:pt x="490" y="10355"/>
                    <a:pt x="0" y="11212"/>
                    <a:pt x="0" y="11923"/>
                  </a:cubicBezTo>
                  <a:lnTo>
                    <a:pt x="25" y="24681"/>
                  </a:lnTo>
                  <a:cubicBezTo>
                    <a:pt x="25" y="25182"/>
                    <a:pt x="281" y="25476"/>
                    <a:pt x="648" y="25476"/>
                  </a:cubicBezTo>
                  <a:cubicBezTo>
                    <a:pt x="800" y="25476"/>
                    <a:pt x="971" y="25425"/>
                    <a:pt x="1151" y="25317"/>
                  </a:cubicBezTo>
                  <a:lnTo>
                    <a:pt x="18219" y="15473"/>
                  </a:lnTo>
                  <a:cubicBezTo>
                    <a:pt x="18832" y="15106"/>
                    <a:pt x="19321" y="14249"/>
                    <a:pt x="19321" y="13563"/>
                  </a:cubicBezTo>
                  <a:lnTo>
                    <a:pt x="19297" y="781"/>
                  </a:lnTo>
                  <a:cubicBezTo>
                    <a:pt x="19297" y="290"/>
                    <a:pt x="19046" y="0"/>
                    <a:pt x="18680"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5"/>
            <p:cNvSpPr/>
            <p:nvPr/>
          </p:nvSpPr>
          <p:spPr>
            <a:xfrm>
              <a:off x="3418475" y="2567600"/>
              <a:ext cx="443875" cy="554075"/>
            </a:xfrm>
            <a:custGeom>
              <a:rect b="b" l="l" r="r" t="t"/>
              <a:pathLst>
                <a:path extrusionOk="0" h="22163" w="17755">
                  <a:moveTo>
                    <a:pt x="17730" y="1"/>
                  </a:moveTo>
                  <a:lnTo>
                    <a:pt x="17265" y="270"/>
                  </a:lnTo>
                  <a:lnTo>
                    <a:pt x="16236" y="858"/>
                  </a:lnTo>
                  <a:lnTo>
                    <a:pt x="2474" y="8792"/>
                  </a:lnTo>
                  <a:lnTo>
                    <a:pt x="1" y="10236"/>
                  </a:lnTo>
                  <a:lnTo>
                    <a:pt x="1" y="11045"/>
                  </a:lnTo>
                  <a:lnTo>
                    <a:pt x="25" y="17118"/>
                  </a:lnTo>
                  <a:lnTo>
                    <a:pt x="25" y="22162"/>
                  </a:lnTo>
                  <a:lnTo>
                    <a:pt x="10898" y="15893"/>
                  </a:lnTo>
                  <a:lnTo>
                    <a:pt x="12612" y="14914"/>
                  </a:lnTo>
                  <a:lnTo>
                    <a:pt x="17755" y="11926"/>
                  </a:lnTo>
                  <a:lnTo>
                    <a:pt x="17730" y="2449"/>
                  </a:lnTo>
                  <a:lnTo>
                    <a:pt x="177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5"/>
            <p:cNvSpPr/>
            <p:nvPr/>
          </p:nvSpPr>
          <p:spPr>
            <a:xfrm>
              <a:off x="3419100" y="2567600"/>
              <a:ext cx="442650" cy="274900"/>
            </a:xfrm>
            <a:custGeom>
              <a:rect b="b" l="l" r="r" t="t"/>
              <a:pathLst>
                <a:path extrusionOk="0" h="10996" w="17706">
                  <a:moveTo>
                    <a:pt x="17705" y="1"/>
                  </a:moveTo>
                  <a:lnTo>
                    <a:pt x="2449" y="8792"/>
                  </a:lnTo>
                  <a:lnTo>
                    <a:pt x="0" y="10212"/>
                  </a:lnTo>
                  <a:lnTo>
                    <a:pt x="0" y="10996"/>
                  </a:lnTo>
                  <a:lnTo>
                    <a:pt x="17705" y="760"/>
                  </a:lnTo>
                  <a:lnTo>
                    <a:pt x="17705" y="1"/>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5"/>
            <p:cNvSpPr/>
            <p:nvPr/>
          </p:nvSpPr>
          <p:spPr>
            <a:xfrm>
              <a:off x="3442975" y="2856600"/>
              <a:ext cx="27575" cy="36175"/>
            </a:xfrm>
            <a:custGeom>
              <a:rect b="b" l="l" r="r" t="t"/>
              <a:pathLst>
                <a:path extrusionOk="0" h="1447" w="1103">
                  <a:moveTo>
                    <a:pt x="796" y="1"/>
                  </a:moveTo>
                  <a:cubicBezTo>
                    <a:pt x="725" y="1"/>
                    <a:pt x="646" y="24"/>
                    <a:pt x="564" y="72"/>
                  </a:cubicBezTo>
                  <a:cubicBezTo>
                    <a:pt x="245" y="268"/>
                    <a:pt x="0" y="684"/>
                    <a:pt x="0" y="1052"/>
                  </a:cubicBezTo>
                  <a:cubicBezTo>
                    <a:pt x="0" y="1309"/>
                    <a:pt x="121" y="1446"/>
                    <a:pt x="302" y="1446"/>
                  </a:cubicBezTo>
                  <a:cubicBezTo>
                    <a:pt x="380" y="1446"/>
                    <a:pt x="468" y="1421"/>
                    <a:pt x="564" y="1370"/>
                  </a:cubicBezTo>
                  <a:cubicBezTo>
                    <a:pt x="858" y="1199"/>
                    <a:pt x="1102" y="758"/>
                    <a:pt x="1102" y="415"/>
                  </a:cubicBezTo>
                  <a:cubicBezTo>
                    <a:pt x="1102" y="151"/>
                    <a:pt x="976" y="1"/>
                    <a:pt x="796"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5"/>
            <p:cNvSpPr/>
            <p:nvPr/>
          </p:nvSpPr>
          <p:spPr>
            <a:xfrm>
              <a:off x="3442975" y="2905800"/>
              <a:ext cx="27575" cy="36225"/>
            </a:xfrm>
            <a:custGeom>
              <a:rect b="b" l="l" r="r" t="t"/>
              <a:pathLst>
                <a:path extrusionOk="0" h="1449" w="1103">
                  <a:moveTo>
                    <a:pt x="811" y="1"/>
                  </a:moveTo>
                  <a:cubicBezTo>
                    <a:pt x="737" y="1"/>
                    <a:pt x="652" y="29"/>
                    <a:pt x="564" y="88"/>
                  </a:cubicBezTo>
                  <a:cubicBezTo>
                    <a:pt x="245" y="259"/>
                    <a:pt x="0" y="700"/>
                    <a:pt x="0" y="1043"/>
                  </a:cubicBezTo>
                  <a:cubicBezTo>
                    <a:pt x="0" y="1299"/>
                    <a:pt x="120" y="1448"/>
                    <a:pt x="300" y="1448"/>
                  </a:cubicBezTo>
                  <a:cubicBezTo>
                    <a:pt x="378" y="1448"/>
                    <a:pt x="468" y="1420"/>
                    <a:pt x="564" y="1361"/>
                  </a:cubicBezTo>
                  <a:cubicBezTo>
                    <a:pt x="858" y="1190"/>
                    <a:pt x="1102" y="773"/>
                    <a:pt x="1102" y="406"/>
                  </a:cubicBezTo>
                  <a:cubicBezTo>
                    <a:pt x="1102" y="150"/>
                    <a:pt x="983" y="1"/>
                    <a:pt x="811"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5"/>
            <p:cNvSpPr/>
            <p:nvPr/>
          </p:nvSpPr>
          <p:spPr>
            <a:xfrm>
              <a:off x="3442975" y="2954550"/>
              <a:ext cx="27575" cy="36050"/>
            </a:xfrm>
            <a:custGeom>
              <a:rect b="b" l="l" r="r" t="t"/>
              <a:pathLst>
                <a:path extrusionOk="0" h="1442" w="1103">
                  <a:moveTo>
                    <a:pt x="798" y="0"/>
                  </a:moveTo>
                  <a:cubicBezTo>
                    <a:pt x="727" y="0"/>
                    <a:pt x="647" y="23"/>
                    <a:pt x="564" y="72"/>
                  </a:cubicBezTo>
                  <a:cubicBezTo>
                    <a:pt x="245" y="268"/>
                    <a:pt x="0" y="684"/>
                    <a:pt x="0" y="1052"/>
                  </a:cubicBezTo>
                  <a:cubicBezTo>
                    <a:pt x="0" y="1297"/>
                    <a:pt x="126" y="1442"/>
                    <a:pt x="314" y="1442"/>
                  </a:cubicBezTo>
                  <a:cubicBezTo>
                    <a:pt x="388" y="1442"/>
                    <a:pt x="473" y="1419"/>
                    <a:pt x="564" y="1370"/>
                  </a:cubicBezTo>
                  <a:cubicBezTo>
                    <a:pt x="858" y="1199"/>
                    <a:pt x="1102" y="758"/>
                    <a:pt x="1102" y="391"/>
                  </a:cubicBezTo>
                  <a:cubicBezTo>
                    <a:pt x="1102" y="145"/>
                    <a:pt x="977" y="0"/>
                    <a:pt x="7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5"/>
            <p:cNvSpPr/>
            <p:nvPr/>
          </p:nvSpPr>
          <p:spPr>
            <a:xfrm>
              <a:off x="3449100" y="3119700"/>
              <a:ext cx="19600" cy="25925"/>
            </a:xfrm>
            <a:custGeom>
              <a:rect b="b" l="l" r="r" t="t"/>
              <a:pathLst>
                <a:path extrusionOk="0" h="1037" w="784">
                  <a:moveTo>
                    <a:pt x="570" y="1"/>
                  </a:moveTo>
                  <a:cubicBezTo>
                    <a:pt x="517" y="1"/>
                    <a:pt x="457" y="18"/>
                    <a:pt x="392" y="54"/>
                  </a:cubicBezTo>
                  <a:cubicBezTo>
                    <a:pt x="172" y="176"/>
                    <a:pt x="0" y="494"/>
                    <a:pt x="0" y="739"/>
                  </a:cubicBezTo>
                  <a:cubicBezTo>
                    <a:pt x="0" y="931"/>
                    <a:pt x="88" y="1036"/>
                    <a:pt x="217" y="1036"/>
                  </a:cubicBezTo>
                  <a:cubicBezTo>
                    <a:pt x="270" y="1036"/>
                    <a:pt x="329" y="1019"/>
                    <a:pt x="392" y="984"/>
                  </a:cubicBezTo>
                  <a:cubicBezTo>
                    <a:pt x="613" y="837"/>
                    <a:pt x="784" y="543"/>
                    <a:pt x="784" y="274"/>
                  </a:cubicBezTo>
                  <a:cubicBezTo>
                    <a:pt x="784" y="101"/>
                    <a:pt x="698" y="1"/>
                    <a:pt x="570"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5"/>
            <p:cNvSpPr/>
            <p:nvPr/>
          </p:nvSpPr>
          <p:spPr>
            <a:xfrm>
              <a:off x="3899675" y="2955125"/>
              <a:ext cx="318375" cy="184300"/>
            </a:xfrm>
            <a:custGeom>
              <a:rect b="b" l="l" r="r" t="t"/>
              <a:pathLst>
                <a:path extrusionOk="0" h="7372" w="12735">
                  <a:moveTo>
                    <a:pt x="7273" y="0"/>
                  </a:moveTo>
                  <a:lnTo>
                    <a:pt x="0" y="4212"/>
                  </a:lnTo>
                  <a:lnTo>
                    <a:pt x="5461" y="7371"/>
                  </a:lnTo>
                  <a:lnTo>
                    <a:pt x="12734" y="3159"/>
                  </a:lnTo>
                  <a:lnTo>
                    <a:pt x="72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5"/>
            <p:cNvSpPr/>
            <p:nvPr/>
          </p:nvSpPr>
          <p:spPr>
            <a:xfrm>
              <a:off x="4036200" y="3034100"/>
              <a:ext cx="181850" cy="110825"/>
            </a:xfrm>
            <a:custGeom>
              <a:rect b="b" l="l" r="r" t="t"/>
              <a:pathLst>
                <a:path extrusionOk="0" h="4433" w="7274">
                  <a:moveTo>
                    <a:pt x="7273" y="0"/>
                  </a:moveTo>
                  <a:lnTo>
                    <a:pt x="0" y="4212"/>
                  </a:lnTo>
                  <a:lnTo>
                    <a:pt x="0" y="4433"/>
                  </a:lnTo>
                  <a:lnTo>
                    <a:pt x="7273" y="245"/>
                  </a:lnTo>
                  <a:lnTo>
                    <a:pt x="7273"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5"/>
            <p:cNvSpPr/>
            <p:nvPr/>
          </p:nvSpPr>
          <p:spPr>
            <a:xfrm>
              <a:off x="3899675" y="3060425"/>
              <a:ext cx="136550" cy="84500"/>
            </a:xfrm>
            <a:custGeom>
              <a:rect b="b" l="l" r="r" t="t"/>
              <a:pathLst>
                <a:path extrusionOk="0" h="3380" w="5462">
                  <a:moveTo>
                    <a:pt x="0" y="0"/>
                  </a:moveTo>
                  <a:lnTo>
                    <a:pt x="0" y="221"/>
                  </a:lnTo>
                  <a:lnTo>
                    <a:pt x="5461" y="3380"/>
                  </a:lnTo>
                  <a:lnTo>
                    <a:pt x="5461" y="315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5"/>
            <p:cNvSpPr/>
            <p:nvPr/>
          </p:nvSpPr>
          <p:spPr>
            <a:xfrm>
              <a:off x="3548875" y="3234900"/>
              <a:ext cx="133500" cy="89400"/>
            </a:xfrm>
            <a:custGeom>
              <a:rect b="b" l="l" r="r" t="t"/>
              <a:pathLst>
                <a:path extrusionOk="0" h="3576" w="5340">
                  <a:moveTo>
                    <a:pt x="1" y="0"/>
                  </a:moveTo>
                  <a:lnTo>
                    <a:pt x="1" y="466"/>
                  </a:lnTo>
                  <a:lnTo>
                    <a:pt x="5339" y="3576"/>
                  </a:lnTo>
                  <a:lnTo>
                    <a:pt x="5339" y="3110"/>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5"/>
            <p:cNvSpPr/>
            <p:nvPr/>
          </p:nvSpPr>
          <p:spPr>
            <a:xfrm>
              <a:off x="3682350" y="3141850"/>
              <a:ext cx="295100" cy="182450"/>
            </a:xfrm>
            <a:custGeom>
              <a:rect b="b" l="l" r="r" t="t"/>
              <a:pathLst>
                <a:path extrusionOk="0" h="7298" w="11804">
                  <a:moveTo>
                    <a:pt x="11803" y="0"/>
                  </a:moveTo>
                  <a:lnTo>
                    <a:pt x="0" y="6832"/>
                  </a:lnTo>
                  <a:lnTo>
                    <a:pt x="0" y="7298"/>
                  </a:lnTo>
                  <a:lnTo>
                    <a:pt x="11803" y="465"/>
                  </a:lnTo>
                  <a:lnTo>
                    <a:pt x="11803"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5"/>
            <p:cNvSpPr/>
            <p:nvPr/>
          </p:nvSpPr>
          <p:spPr>
            <a:xfrm>
              <a:off x="3548875" y="3064100"/>
              <a:ext cx="428575" cy="248575"/>
            </a:xfrm>
            <a:custGeom>
              <a:rect b="b" l="l" r="r" t="t"/>
              <a:pathLst>
                <a:path extrusionOk="0" h="9943" w="17143">
                  <a:moveTo>
                    <a:pt x="11804" y="0"/>
                  </a:moveTo>
                  <a:lnTo>
                    <a:pt x="1" y="6832"/>
                  </a:lnTo>
                  <a:lnTo>
                    <a:pt x="5339" y="9942"/>
                  </a:lnTo>
                  <a:lnTo>
                    <a:pt x="17142" y="3110"/>
                  </a:lnTo>
                  <a:lnTo>
                    <a:pt x="11804"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5"/>
            <p:cNvSpPr/>
            <p:nvPr/>
          </p:nvSpPr>
          <p:spPr>
            <a:xfrm>
              <a:off x="3826200" y="3083675"/>
              <a:ext cx="18400" cy="16550"/>
            </a:xfrm>
            <a:custGeom>
              <a:rect b="b" l="l" r="r" t="t"/>
              <a:pathLst>
                <a:path extrusionOk="0" h="662" w="736">
                  <a:moveTo>
                    <a:pt x="1" y="1"/>
                  </a:moveTo>
                  <a:lnTo>
                    <a:pt x="1" y="246"/>
                  </a:lnTo>
                  <a:lnTo>
                    <a:pt x="736" y="662"/>
                  </a:lnTo>
                  <a:lnTo>
                    <a:pt x="736"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5"/>
            <p:cNvSpPr/>
            <p:nvPr/>
          </p:nvSpPr>
          <p:spPr>
            <a:xfrm>
              <a:off x="3844575" y="3084300"/>
              <a:ext cx="18400" cy="15925"/>
            </a:xfrm>
            <a:custGeom>
              <a:rect b="b" l="l" r="r" t="t"/>
              <a:pathLst>
                <a:path extrusionOk="0" h="637" w="736">
                  <a:moveTo>
                    <a:pt x="735" y="0"/>
                  </a:moveTo>
                  <a:lnTo>
                    <a:pt x="1" y="417"/>
                  </a:lnTo>
                  <a:lnTo>
                    <a:pt x="1"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5"/>
            <p:cNvSpPr/>
            <p:nvPr/>
          </p:nvSpPr>
          <p:spPr>
            <a:xfrm>
              <a:off x="3826200" y="3073275"/>
              <a:ext cx="36775" cy="21450"/>
            </a:xfrm>
            <a:custGeom>
              <a:rect b="b" l="l" r="r" t="t"/>
              <a:pathLst>
                <a:path extrusionOk="0" h="858" w="1471">
                  <a:moveTo>
                    <a:pt x="736" y="0"/>
                  </a:moveTo>
                  <a:lnTo>
                    <a:pt x="1" y="417"/>
                  </a:lnTo>
                  <a:lnTo>
                    <a:pt x="736" y="858"/>
                  </a:lnTo>
                  <a:lnTo>
                    <a:pt x="1470" y="441"/>
                  </a:lnTo>
                  <a:lnTo>
                    <a:pt x="736"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5"/>
            <p:cNvSpPr/>
            <p:nvPr/>
          </p:nvSpPr>
          <p:spPr>
            <a:xfrm>
              <a:off x="3802950" y="3097150"/>
              <a:ext cx="18400" cy="16550"/>
            </a:xfrm>
            <a:custGeom>
              <a:rect b="b" l="l" r="r" t="t"/>
              <a:pathLst>
                <a:path extrusionOk="0" h="662" w="736">
                  <a:moveTo>
                    <a:pt x="0" y="1"/>
                  </a:moveTo>
                  <a:lnTo>
                    <a:pt x="0" y="245"/>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5"/>
            <p:cNvSpPr/>
            <p:nvPr/>
          </p:nvSpPr>
          <p:spPr>
            <a:xfrm>
              <a:off x="3821325" y="3097750"/>
              <a:ext cx="18375" cy="15950"/>
            </a:xfrm>
            <a:custGeom>
              <a:rect b="b" l="l" r="r" t="t"/>
              <a:pathLst>
                <a:path extrusionOk="0" h="638" w="735">
                  <a:moveTo>
                    <a:pt x="735" y="1"/>
                  </a:moveTo>
                  <a:lnTo>
                    <a:pt x="0" y="417"/>
                  </a:lnTo>
                  <a:lnTo>
                    <a:pt x="0"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5"/>
            <p:cNvSpPr/>
            <p:nvPr/>
          </p:nvSpPr>
          <p:spPr>
            <a:xfrm>
              <a:off x="3802950" y="3086750"/>
              <a:ext cx="36750" cy="21450"/>
            </a:xfrm>
            <a:custGeom>
              <a:rect b="b" l="l" r="r" t="t"/>
              <a:pathLst>
                <a:path extrusionOk="0" h="858" w="1470">
                  <a:moveTo>
                    <a:pt x="711" y="0"/>
                  </a:moveTo>
                  <a:lnTo>
                    <a:pt x="0" y="417"/>
                  </a:lnTo>
                  <a:lnTo>
                    <a:pt x="735" y="857"/>
                  </a:lnTo>
                  <a:lnTo>
                    <a:pt x="1470" y="441"/>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5"/>
            <p:cNvSpPr/>
            <p:nvPr/>
          </p:nvSpPr>
          <p:spPr>
            <a:xfrm>
              <a:off x="3779675" y="3110625"/>
              <a:ext cx="18400" cy="16550"/>
            </a:xfrm>
            <a:custGeom>
              <a:rect b="b" l="l" r="r" t="t"/>
              <a:pathLst>
                <a:path extrusionOk="0" h="662" w="736">
                  <a:moveTo>
                    <a:pt x="1" y="0"/>
                  </a:moveTo>
                  <a:lnTo>
                    <a:pt x="1" y="245"/>
                  </a:lnTo>
                  <a:lnTo>
                    <a:pt x="735" y="661"/>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5"/>
            <p:cNvSpPr/>
            <p:nvPr/>
          </p:nvSpPr>
          <p:spPr>
            <a:xfrm>
              <a:off x="3798050" y="3111225"/>
              <a:ext cx="17775" cy="15950"/>
            </a:xfrm>
            <a:custGeom>
              <a:rect b="b" l="l" r="r" t="t"/>
              <a:pathLst>
                <a:path extrusionOk="0" h="638" w="711">
                  <a:moveTo>
                    <a:pt x="711" y="1"/>
                  </a:moveTo>
                  <a:lnTo>
                    <a:pt x="0" y="417"/>
                  </a:lnTo>
                  <a:lnTo>
                    <a:pt x="0" y="637"/>
                  </a:lnTo>
                  <a:lnTo>
                    <a:pt x="711" y="221"/>
                  </a:lnTo>
                  <a:lnTo>
                    <a:pt x="71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5"/>
            <p:cNvSpPr/>
            <p:nvPr/>
          </p:nvSpPr>
          <p:spPr>
            <a:xfrm>
              <a:off x="3779675" y="3100200"/>
              <a:ext cx="36150" cy="21475"/>
            </a:xfrm>
            <a:custGeom>
              <a:rect b="b" l="l" r="r" t="t"/>
              <a:pathLst>
                <a:path extrusionOk="0" h="859" w="1446">
                  <a:moveTo>
                    <a:pt x="711" y="1"/>
                  </a:moveTo>
                  <a:lnTo>
                    <a:pt x="1" y="417"/>
                  </a:lnTo>
                  <a:lnTo>
                    <a:pt x="735" y="858"/>
                  </a:lnTo>
                  <a:lnTo>
                    <a:pt x="1446" y="442"/>
                  </a:lnTo>
                  <a:lnTo>
                    <a:pt x="711"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5"/>
            <p:cNvSpPr/>
            <p:nvPr/>
          </p:nvSpPr>
          <p:spPr>
            <a:xfrm>
              <a:off x="3755800" y="3124075"/>
              <a:ext cx="19000" cy="16575"/>
            </a:xfrm>
            <a:custGeom>
              <a:rect b="b" l="l" r="r" t="t"/>
              <a:pathLst>
                <a:path extrusionOk="0" h="663" w="760">
                  <a:moveTo>
                    <a:pt x="1" y="1"/>
                  </a:moveTo>
                  <a:lnTo>
                    <a:pt x="1" y="246"/>
                  </a:lnTo>
                  <a:lnTo>
                    <a:pt x="760" y="662"/>
                  </a:lnTo>
                  <a:lnTo>
                    <a:pt x="760"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5"/>
            <p:cNvSpPr/>
            <p:nvPr/>
          </p:nvSpPr>
          <p:spPr>
            <a:xfrm>
              <a:off x="3774775" y="3124700"/>
              <a:ext cx="17800" cy="15950"/>
            </a:xfrm>
            <a:custGeom>
              <a:rect b="b" l="l" r="r" t="t"/>
              <a:pathLst>
                <a:path extrusionOk="0" h="638" w="712">
                  <a:moveTo>
                    <a:pt x="711" y="0"/>
                  </a:moveTo>
                  <a:lnTo>
                    <a:pt x="1" y="417"/>
                  </a:lnTo>
                  <a:lnTo>
                    <a:pt x="1" y="637"/>
                  </a:lnTo>
                  <a:lnTo>
                    <a:pt x="711" y="221"/>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5"/>
            <p:cNvSpPr/>
            <p:nvPr/>
          </p:nvSpPr>
          <p:spPr>
            <a:xfrm>
              <a:off x="3755800" y="3113675"/>
              <a:ext cx="36775" cy="21450"/>
            </a:xfrm>
            <a:custGeom>
              <a:rect b="b" l="l" r="r" t="t"/>
              <a:pathLst>
                <a:path extrusionOk="0" h="858" w="1471">
                  <a:moveTo>
                    <a:pt x="735" y="1"/>
                  </a:moveTo>
                  <a:lnTo>
                    <a:pt x="1" y="417"/>
                  </a:lnTo>
                  <a:lnTo>
                    <a:pt x="760"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5"/>
            <p:cNvSpPr/>
            <p:nvPr/>
          </p:nvSpPr>
          <p:spPr>
            <a:xfrm>
              <a:off x="3732550" y="3137550"/>
              <a:ext cx="18375" cy="16550"/>
            </a:xfrm>
            <a:custGeom>
              <a:rect b="b" l="l" r="r" t="t"/>
              <a:pathLst>
                <a:path extrusionOk="0" h="662" w="735">
                  <a:moveTo>
                    <a:pt x="0" y="1"/>
                  </a:moveTo>
                  <a:lnTo>
                    <a:pt x="0" y="246"/>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5"/>
            <p:cNvSpPr/>
            <p:nvPr/>
          </p:nvSpPr>
          <p:spPr>
            <a:xfrm>
              <a:off x="3750900" y="3138175"/>
              <a:ext cx="18400" cy="15925"/>
            </a:xfrm>
            <a:custGeom>
              <a:rect b="b" l="l" r="r" t="t"/>
              <a:pathLst>
                <a:path extrusionOk="0" h="637" w="736">
                  <a:moveTo>
                    <a:pt x="736" y="0"/>
                  </a:moveTo>
                  <a:lnTo>
                    <a:pt x="1" y="416"/>
                  </a:lnTo>
                  <a:lnTo>
                    <a:pt x="1" y="637"/>
                  </a:lnTo>
                  <a:lnTo>
                    <a:pt x="736" y="221"/>
                  </a:lnTo>
                  <a:lnTo>
                    <a:pt x="73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5"/>
            <p:cNvSpPr/>
            <p:nvPr/>
          </p:nvSpPr>
          <p:spPr>
            <a:xfrm>
              <a:off x="3732550" y="3127150"/>
              <a:ext cx="36750" cy="21450"/>
            </a:xfrm>
            <a:custGeom>
              <a:rect b="b" l="l" r="r" t="t"/>
              <a:pathLst>
                <a:path extrusionOk="0" h="858" w="1470">
                  <a:moveTo>
                    <a:pt x="735" y="0"/>
                  </a:moveTo>
                  <a:lnTo>
                    <a:pt x="0" y="417"/>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5"/>
            <p:cNvSpPr/>
            <p:nvPr/>
          </p:nvSpPr>
          <p:spPr>
            <a:xfrm>
              <a:off x="3709275" y="3151025"/>
              <a:ext cx="18400" cy="16550"/>
            </a:xfrm>
            <a:custGeom>
              <a:rect b="b" l="l" r="r" t="t"/>
              <a:pathLst>
                <a:path extrusionOk="0" h="662" w="736">
                  <a:moveTo>
                    <a:pt x="1" y="0"/>
                  </a:moveTo>
                  <a:lnTo>
                    <a:pt x="1" y="245"/>
                  </a:lnTo>
                  <a:lnTo>
                    <a:pt x="735" y="662"/>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5"/>
            <p:cNvSpPr/>
            <p:nvPr/>
          </p:nvSpPr>
          <p:spPr>
            <a:xfrm>
              <a:off x="3727650" y="3151625"/>
              <a:ext cx="18400" cy="15950"/>
            </a:xfrm>
            <a:custGeom>
              <a:rect b="b" l="l" r="r" t="t"/>
              <a:pathLst>
                <a:path extrusionOk="0" h="638" w="736">
                  <a:moveTo>
                    <a:pt x="735" y="1"/>
                  </a:moveTo>
                  <a:lnTo>
                    <a:pt x="0" y="417"/>
                  </a:lnTo>
                  <a:lnTo>
                    <a:pt x="0"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5"/>
            <p:cNvSpPr/>
            <p:nvPr/>
          </p:nvSpPr>
          <p:spPr>
            <a:xfrm>
              <a:off x="3709275" y="3140625"/>
              <a:ext cx="36775" cy="21450"/>
            </a:xfrm>
            <a:custGeom>
              <a:rect b="b" l="l" r="r" t="t"/>
              <a:pathLst>
                <a:path extrusionOk="0" h="858" w="1471">
                  <a:moveTo>
                    <a:pt x="735" y="0"/>
                  </a:moveTo>
                  <a:lnTo>
                    <a:pt x="1" y="416"/>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5"/>
            <p:cNvSpPr/>
            <p:nvPr/>
          </p:nvSpPr>
          <p:spPr>
            <a:xfrm>
              <a:off x="3686025" y="3164500"/>
              <a:ext cx="18375" cy="16550"/>
            </a:xfrm>
            <a:custGeom>
              <a:rect b="b" l="l" r="r" t="t"/>
              <a:pathLst>
                <a:path extrusionOk="0" h="662" w="735">
                  <a:moveTo>
                    <a:pt x="0" y="0"/>
                  </a:moveTo>
                  <a:lnTo>
                    <a:pt x="0" y="245"/>
                  </a:lnTo>
                  <a:lnTo>
                    <a:pt x="735" y="661"/>
                  </a:lnTo>
                  <a:lnTo>
                    <a:pt x="735" y="441"/>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5"/>
            <p:cNvSpPr/>
            <p:nvPr/>
          </p:nvSpPr>
          <p:spPr>
            <a:xfrm>
              <a:off x="3704375" y="3165100"/>
              <a:ext cx="18400" cy="15950"/>
            </a:xfrm>
            <a:custGeom>
              <a:rect b="b" l="l" r="r" t="t"/>
              <a:pathLst>
                <a:path extrusionOk="0" h="638" w="736">
                  <a:moveTo>
                    <a:pt x="735" y="1"/>
                  </a:moveTo>
                  <a:lnTo>
                    <a:pt x="1" y="417"/>
                  </a:lnTo>
                  <a:lnTo>
                    <a:pt x="1" y="637"/>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5"/>
            <p:cNvSpPr/>
            <p:nvPr/>
          </p:nvSpPr>
          <p:spPr>
            <a:xfrm>
              <a:off x="3686025" y="3154075"/>
              <a:ext cx="36750" cy="21450"/>
            </a:xfrm>
            <a:custGeom>
              <a:rect b="b" l="l" r="r" t="t"/>
              <a:pathLst>
                <a:path extrusionOk="0" h="858" w="1470">
                  <a:moveTo>
                    <a:pt x="735" y="1"/>
                  </a:moveTo>
                  <a:lnTo>
                    <a:pt x="0" y="417"/>
                  </a:lnTo>
                  <a:lnTo>
                    <a:pt x="735" y="858"/>
                  </a:lnTo>
                  <a:lnTo>
                    <a:pt x="1469" y="442"/>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5"/>
            <p:cNvSpPr/>
            <p:nvPr/>
          </p:nvSpPr>
          <p:spPr>
            <a:xfrm>
              <a:off x="3662750" y="3177950"/>
              <a:ext cx="18400" cy="16575"/>
            </a:xfrm>
            <a:custGeom>
              <a:rect b="b" l="l" r="r" t="t"/>
              <a:pathLst>
                <a:path extrusionOk="0" h="663" w="736">
                  <a:moveTo>
                    <a:pt x="1" y="1"/>
                  </a:moveTo>
                  <a:lnTo>
                    <a:pt x="1" y="246"/>
                  </a:lnTo>
                  <a:lnTo>
                    <a:pt x="735" y="662"/>
                  </a:lnTo>
                  <a:lnTo>
                    <a:pt x="735"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5"/>
            <p:cNvSpPr/>
            <p:nvPr/>
          </p:nvSpPr>
          <p:spPr>
            <a:xfrm>
              <a:off x="3681125" y="3178575"/>
              <a:ext cx="18375" cy="15950"/>
            </a:xfrm>
            <a:custGeom>
              <a:rect b="b" l="l" r="r" t="t"/>
              <a:pathLst>
                <a:path extrusionOk="0" h="638" w="735">
                  <a:moveTo>
                    <a:pt x="735" y="0"/>
                  </a:moveTo>
                  <a:lnTo>
                    <a:pt x="0" y="417"/>
                  </a:lnTo>
                  <a:lnTo>
                    <a:pt x="0"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5"/>
            <p:cNvSpPr/>
            <p:nvPr/>
          </p:nvSpPr>
          <p:spPr>
            <a:xfrm>
              <a:off x="3662750" y="3167550"/>
              <a:ext cx="36750" cy="21450"/>
            </a:xfrm>
            <a:custGeom>
              <a:rect b="b" l="l" r="r" t="t"/>
              <a:pathLst>
                <a:path extrusionOk="0" h="858" w="1470">
                  <a:moveTo>
                    <a:pt x="735" y="1"/>
                  </a:moveTo>
                  <a:lnTo>
                    <a:pt x="1" y="417"/>
                  </a:lnTo>
                  <a:lnTo>
                    <a:pt x="735"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5"/>
            <p:cNvSpPr/>
            <p:nvPr/>
          </p:nvSpPr>
          <p:spPr>
            <a:xfrm>
              <a:off x="3639500" y="3191425"/>
              <a:ext cx="18375" cy="16550"/>
            </a:xfrm>
            <a:custGeom>
              <a:rect b="b" l="l" r="r" t="t"/>
              <a:pathLst>
                <a:path extrusionOk="0" h="662" w="735">
                  <a:moveTo>
                    <a:pt x="0" y="1"/>
                  </a:moveTo>
                  <a:lnTo>
                    <a:pt x="0" y="246"/>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5"/>
            <p:cNvSpPr/>
            <p:nvPr/>
          </p:nvSpPr>
          <p:spPr>
            <a:xfrm>
              <a:off x="3657850" y="3192050"/>
              <a:ext cx="18400" cy="15925"/>
            </a:xfrm>
            <a:custGeom>
              <a:rect b="b" l="l" r="r" t="t"/>
              <a:pathLst>
                <a:path extrusionOk="0" h="637" w="736">
                  <a:moveTo>
                    <a:pt x="735" y="0"/>
                  </a:moveTo>
                  <a:lnTo>
                    <a:pt x="1" y="416"/>
                  </a:lnTo>
                  <a:lnTo>
                    <a:pt x="1"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5"/>
            <p:cNvSpPr/>
            <p:nvPr/>
          </p:nvSpPr>
          <p:spPr>
            <a:xfrm>
              <a:off x="3639500" y="3181025"/>
              <a:ext cx="36750" cy="21450"/>
            </a:xfrm>
            <a:custGeom>
              <a:rect b="b" l="l" r="r" t="t"/>
              <a:pathLst>
                <a:path extrusionOk="0" h="858" w="1470">
                  <a:moveTo>
                    <a:pt x="735" y="0"/>
                  </a:moveTo>
                  <a:lnTo>
                    <a:pt x="0" y="417"/>
                  </a:lnTo>
                  <a:lnTo>
                    <a:pt x="735" y="857"/>
                  </a:lnTo>
                  <a:lnTo>
                    <a:pt x="1469"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5"/>
            <p:cNvSpPr/>
            <p:nvPr/>
          </p:nvSpPr>
          <p:spPr>
            <a:xfrm>
              <a:off x="3616225" y="3204900"/>
              <a:ext cx="18400" cy="16550"/>
            </a:xfrm>
            <a:custGeom>
              <a:rect b="b" l="l" r="r" t="t"/>
              <a:pathLst>
                <a:path extrusionOk="0" h="662" w="736">
                  <a:moveTo>
                    <a:pt x="1" y="0"/>
                  </a:moveTo>
                  <a:lnTo>
                    <a:pt x="1" y="245"/>
                  </a:lnTo>
                  <a:lnTo>
                    <a:pt x="735" y="662"/>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5"/>
            <p:cNvSpPr/>
            <p:nvPr/>
          </p:nvSpPr>
          <p:spPr>
            <a:xfrm>
              <a:off x="3634600" y="3205500"/>
              <a:ext cx="18375" cy="15950"/>
            </a:xfrm>
            <a:custGeom>
              <a:rect b="b" l="l" r="r" t="t"/>
              <a:pathLst>
                <a:path extrusionOk="0" h="638" w="735">
                  <a:moveTo>
                    <a:pt x="735" y="1"/>
                  </a:moveTo>
                  <a:lnTo>
                    <a:pt x="0" y="417"/>
                  </a:lnTo>
                  <a:lnTo>
                    <a:pt x="0"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5"/>
            <p:cNvSpPr/>
            <p:nvPr/>
          </p:nvSpPr>
          <p:spPr>
            <a:xfrm>
              <a:off x="3616225" y="3194500"/>
              <a:ext cx="36750" cy="21450"/>
            </a:xfrm>
            <a:custGeom>
              <a:rect b="b" l="l" r="r" t="t"/>
              <a:pathLst>
                <a:path extrusionOk="0" h="858" w="1470">
                  <a:moveTo>
                    <a:pt x="711" y="0"/>
                  </a:moveTo>
                  <a:lnTo>
                    <a:pt x="1" y="416"/>
                  </a:lnTo>
                  <a:lnTo>
                    <a:pt x="735" y="857"/>
                  </a:lnTo>
                  <a:lnTo>
                    <a:pt x="1470" y="441"/>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5"/>
            <p:cNvSpPr/>
            <p:nvPr/>
          </p:nvSpPr>
          <p:spPr>
            <a:xfrm>
              <a:off x="3569075" y="3231825"/>
              <a:ext cx="19025" cy="16550"/>
            </a:xfrm>
            <a:custGeom>
              <a:rect b="b" l="l" r="r" t="t"/>
              <a:pathLst>
                <a:path extrusionOk="0" h="662" w="761">
                  <a:moveTo>
                    <a:pt x="1" y="1"/>
                  </a:moveTo>
                  <a:lnTo>
                    <a:pt x="1" y="246"/>
                  </a:lnTo>
                  <a:lnTo>
                    <a:pt x="760" y="662"/>
                  </a:lnTo>
                  <a:lnTo>
                    <a:pt x="760"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5"/>
            <p:cNvSpPr/>
            <p:nvPr/>
          </p:nvSpPr>
          <p:spPr>
            <a:xfrm>
              <a:off x="3588075" y="3218975"/>
              <a:ext cx="41650" cy="29400"/>
            </a:xfrm>
            <a:custGeom>
              <a:rect b="b" l="l" r="r" t="t"/>
              <a:pathLst>
                <a:path extrusionOk="0" h="1176" w="1666">
                  <a:moveTo>
                    <a:pt x="1665" y="1"/>
                  </a:moveTo>
                  <a:lnTo>
                    <a:pt x="0" y="956"/>
                  </a:lnTo>
                  <a:lnTo>
                    <a:pt x="0" y="1176"/>
                  </a:lnTo>
                  <a:lnTo>
                    <a:pt x="1665" y="221"/>
                  </a:lnTo>
                  <a:lnTo>
                    <a:pt x="166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5"/>
            <p:cNvSpPr/>
            <p:nvPr/>
          </p:nvSpPr>
          <p:spPr>
            <a:xfrm>
              <a:off x="3569075" y="3207950"/>
              <a:ext cx="60650" cy="34925"/>
            </a:xfrm>
            <a:custGeom>
              <a:rect b="b" l="l" r="r" t="t"/>
              <a:pathLst>
                <a:path extrusionOk="0" h="1397" w="2426">
                  <a:moveTo>
                    <a:pt x="1666" y="1"/>
                  </a:moveTo>
                  <a:lnTo>
                    <a:pt x="1" y="956"/>
                  </a:lnTo>
                  <a:lnTo>
                    <a:pt x="760" y="1397"/>
                  </a:lnTo>
                  <a:lnTo>
                    <a:pt x="2425" y="442"/>
                  </a:lnTo>
                  <a:lnTo>
                    <a:pt x="1666"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5"/>
            <p:cNvSpPr/>
            <p:nvPr/>
          </p:nvSpPr>
          <p:spPr>
            <a:xfrm>
              <a:off x="3826200" y="3111225"/>
              <a:ext cx="18400" cy="16550"/>
            </a:xfrm>
            <a:custGeom>
              <a:rect b="b" l="l" r="r" t="t"/>
              <a:pathLst>
                <a:path extrusionOk="0" h="662" w="736">
                  <a:moveTo>
                    <a:pt x="1" y="1"/>
                  </a:moveTo>
                  <a:lnTo>
                    <a:pt x="1" y="221"/>
                  </a:lnTo>
                  <a:lnTo>
                    <a:pt x="736" y="662"/>
                  </a:lnTo>
                  <a:lnTo>
                    <a:pt x="736"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5"/>
            <p:cNvSpPr/>
            <p:nvPr/>
          </p:nvSpPr>
          <p:spPr>
            <a:xfrm>
              <a:off x="3844575" y="3097750"/>
              <a:ext cx="41650" cy="30025"/>
            </a:xfrm>
            <a:custGeom>
              <a:rect b="b" l="l" r="r" t="t"/>
              <a:pathLst>
                <a:path extrusionOk="0" h="1201" w="1666">
                  <a:moveTo>
                    <a:pt x="1666" y="1"/>
                  </a:moveTo>
                  <a:lnTo>
                    <a:pt x="1" y="956"/>
                  </a:lnTo>
                  <a:lnTo>
                    <a:pt x="1" y="1201"/>
                  </a:lnTo>
                  <a:lnTo>
                    <a:pt x="1666" y="221"/>
                  </a:lnTo>
                  <a:lnTo>
                    <a:pt x="166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5"/>
            <p:cNvSpPr/>
            <p:nvPr/>
          </p:nvSpPr>
          <p:spPr>
            <a:xfrm>
              <a:off x="3826200" y="3086750"/>
              <a:ext cx="60025" cy="34925"/>
            </a:xfrm>
            <a:custGeom>
              <a:rect b="b" l="l" r="r" t="t"/>
              <a:pathLst>
                <a:path extrusionOk="0" h="1397" w="2401">
                  <a:moveTo>
                    <a:pt x="1666" y="0"/>
                  </a:moveTo>
                  <a:lnTo>
                    <a:pt x="1" y="980"/>
                  </a:lnTo>
                  <a:lnTo>
                    <a:pt x="736" y="1396"/>
                  </a:lnTo>
                  <a:lnTo>
                    <a:pt x="2401" y="441"/>
                  </a:lnTo>
                  <a:lnTo>
                    <a:pt x="1666"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5"/>
            <p:cNvSpPr/>
            <p:nvPr/>
          </p:nvSpPr>
          <p:spPr>
            <a:xfrm>
              <a:off x="3802950" y="3124700"/>
              <a:ext cx="18400" cy="16550"/>
            </a:xfrm>
            <a:custGeom>
              <a:rect b="b" l="l" r="r" t="t"/>
              <a:pathLst>
                <a:path extrusionOk="0" h="662" w="736">
                  <a:moveTo>
                    <a:pt x="0" y="0"/>
                  </a:moveTo>
                  <a:lnTo>
                    <a:pt x="0" y="221"/>
                  </a:lnTo>
                  <a:lnTo>
                    <a:pt x="735" y="662"/>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5"/>
            <p:cNvSpPr/>
            <p:nvPr/>
          </p:nvSpPr>
          <p:spPr>
            <a:xfrm>
              <a:off x="3821325" y="3124700"/>
              <a:ext cx="18375" cy="16550"/>
            </a:xfrm>
            <a:custGeom>
              <a:rect b="b" l="l" r="r" t="t"/>
              <a:pathLst>
                <a:path extrusionOk="0" h="662" w="735">
                  <a:moveTo>
                    <a:pt x="735" y="0"/>
                  </a:moveTo>
                  <a:lnTo>
                    <a:pt x="0" y="417"/>
                  </a:lnTo>
                  <a:lnTo>
                    <a:pt x="0" y="662"/>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5"/>
            <p:cNvSpPr/>
            <p:nvPr/>
          </p:nvSpPr>
          <p:spPr>
            <a:xfrm>
              <a:off x="3802950" y="3113675"/>
              <a:ext cx="36750" cy="21450"/>
            </a:xfrm>
            <a:custGeom>
              <a:rect b="b" l="l" r="r" t="t"/>
              <a:pathLst>
                <a:path extrusionOk="0" h="858" w="1470">
                  <a:moveTo>
                    <a:pt x="735" y="1"/>
                  </a:moveTo>
                  <a:lnTo>
                    <a:pt x="0" y="441"/>
                  </a:lnTo>
                  <a:lnTo>
                    <a:pt x="735"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5"/>
            <p:cNvSpPr/>
            <p:nvPr/>
          </p:nvSpPr>
          <p:spPr>
            <a:xfrm>
              <a:off x="3779675" y="3138175"/>
              <a:ext cx="18400" cy="16550"/>
            </a:xfrm>
            <a:custGeom>
              <a:rect b="b" l="l" r="r" t="t"/>
              <a:pathLst>
                <a:path extrusionOk="0" h="662" w="736">
                  <a:moveTo>
                    <a:pt x="1" y="0"/>
                  </a:moveTo>
                  <a:lnTo>
                    <a:pt x="1" y="221"/>
                  </a:lnTo>
                  <a:lnTo>
                    <a:pt x="735" y="661"/>
                  </a:lnTo>
                  <a:lnTo>
                    <a:pt x="735"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5"/>
            <p:cNvSpPr/>
            <p:nvPr/>
          </p:nvSpPr>
          <p:spPr>
            <a:xfrm>
              <a:off x="3798050" y="3138175"/>
              <a:ext cx="18400" cy="16550"/>
            </a:xfrm>
            <a:custGeom>
              <a:rect b="b" l="l" r="r" t="t"/>
              <a:pathLst>
                <a:path extrusionOk="0" h="662" w="736">
                  <a:moveTo>
                    <a:pt x="735" y="0"/>
                  </a:moveTo>
                  <a:lnTo>
                    <a:pt x="0" y="416"/>
                  </a:lnTo>
                  <a:lnTo>
                    <a:pt x="0"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5"/>
            <p:cNvSpPr/>
            <p:nvPr/>
          </p:nvSpPr>
          <p:spPr>
            <a:xfrm>
              <a:off x="3779675" y="3127150"/>
              <a:ext cx="36775" cy="21450"/>
            </a:xfrm>
            <a:custGeom>
              <a:rect b="b" l="l" r="r" t="t"/>
              <a:pathLst>
                <a:path extrusionOk="0" h="858" w="1471">
                  <a:moveTo>
                    <a:pt x="735" y="0"/>
                  </a:moveTo>
                  <a:lnTo>
                    <a:pt x="1" y="441"/>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5"/>
            <p:cNvSpPr/>
            <p:nvPr/>
          </p:nvSpPr>
          <p:spPr>
            <a:xfrm>
              <a:off x="3756425" y="3151625"/>
              <a:ext cx="18375" cy="16575"/>
            </a:xfrm>
            <a:custGeom>
              <a:rect b="b" l="l" r="r" t="t"/>
              <a:pathLst>
                <a:path extrusionOk="0" h="663"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5"/>
            <p:cNvSpPr/>
            <p:nvPr/>
          </p:nvSpPr>
          <p:spPr>
            <a:xfrm>
              <a:off x="3774775" y="3151625"/>
              <a:ext cx="18400" cy="16575"/>
            </a:xfrm>
            <a:custGeom>
              <a:rect b="b" l="l" r="r" t="t"/>
              <a:pathLst>
                <a:path extrusionOk="0" h="663" w="736">
                  <a:moveTo>
                    <a:pt x="736" y="1"/>
                  </a:moveTo>
                  <a:lnTo>
                    <a:pt x="1" y="417"/>
                  </a:lnTo>
                  <a:lnTo>
                    <a:pt x="1" y="662"/>
                  </a:lnTo>
                  <a:lnTo>
                    <a:pt x="736" y="246"/>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5"/>
            <p:cNvSpPr/>
            <p:nvPr/>
          </p:nvSpPr>
          <p:spPr>
            <a:xfrm>
              <a:off x="3756425" y="3140625"/>
              <a:ext cx="36750" cy="21450"/>
            </a:xfrm>
            <a:custGeom>
              <a:rect b="b" l="l" r="r" t="t"/>
              <a:pathLst>
                <a:path extrusionOk="0" h="858" w="1470">
                  <a:moveTo>
                    <a:pt x="710" y="0"/>
                  </a:moveTo>
                  <a:lnTo>
                    <a:pt x="0" y="441"/>
                  </a:lnTo>
                  <a:lnTo>
                    <a:pt x="735" y="857"/>
                  </a:lnTo>
                  <a:lnTo>
                    <a:pt x="1470" y="441"/>
                  </a:lnTo>
                  <a:lnTo>
                    <a:pt x="710"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5"/>
            <p:cNvSpPr/>
            <p:nvPr/>
          </p:nvSpPr>
          <p:spPr>
            <a:xfrm>
              <a:off x="3733150" y="3165100"/>
              <a:ext cx="18400" cy="16550"/>
            </a:xfrm>
            <a:custGeom>
              <a:rect b="b" l="l" r="r" t="t"/>
              <a:pathLst>
                <a:path extrusionOk="0" h="662" w="736">
                  <a:moveTo>
                    <a:pt x="1" y="1"/>
                  </a:moveTo>
                  <a:lnTo>
                    <a:pt x="1" y="221"/>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5"/>
            <p:cNvSpPr/>
            <p:nvPr/>
          </p:nvSpPr>
          <p:spPr>
            <a:xfrm>
              <a:off x="3751525" y="3165100"/>
              <a:ext cx="18400" cy="16550"/>
            </a:xfrm>
            <a:custGeom>
              <a:rect b="b" l="l" r="r" t="t"/>
              <a:pathLst>
                <a:path extrusionOk="0" h="662" w="736">
                  <a:moveTo>
                    <a:pt x="735" y="1"/>
                  </a:moveTo>
                  <a:lnTo>
                    <a:pt x="0" y="417"/>
                  </a:lnTo>
                  <a:lnTo>
                    <a:pt x="0"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5"/>
            <p:cNvSpPr/>
            <p:nvPr/>
          </p:nvSpPr>
          <p:spPr>
            <a:xfrm>
              <a:off x="3733150" y="3154075"/>
              <a:ext cx="36775" cy="21450"/>
            </a:xfrm>
            <a:custGeom>
              <a:rect b="b" l="l" r="r" t="t"/>
              <a:pathLst>
                <a:path extrusionOk="0" h="858" w="1471">
                  <a:moveTo>
                    <a:pt x="711" y="1"/>
                  </a:moveTo>
                  <a:lnTo>
                    <a:pt x="1" y="442"/>
                  </a:lnTo>
                  <a:lnTo>
                    <a:pt x="735" y="858"/>
                  </a:lnTo>
                  <a:lnTo>
                    <a:pt x="1470" y="442"/>
                  </a:lnTo>
                  <a:lnTo>
                    <a:pt x="711"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5"/>
            <p:cNvSpPr/>
            <p:nvPr/>
          </p:nvSpPr>
          <p:spPr>
            <a:xfrm>
              <a:off x="3709900" y="3178575"/>
              <a:ext cx="18375" cy="16550"/>
            </a:xfrm>
            <a:custGeom>
              <a:rect b="b" l="l" r="r" t="t"/>
              <a:pathLst>
                <a:path extrusionOk="0" h="662" w="735">
                  <a:moveTo>
                    <a:pt x="0" y="0"/>
                  </a:moveTo>
                  <a:lnTo>
                    <a:pt x="0" y="221"/>
                  </a:lnTo>
                  <a:lnTo>
                    <a:pt x="735" y="662"/>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5"/>
            <p:cNvSpPr/>
            <p:nvPr/>
          </p:nvSpPr>
          <p:spPr>
            <a:xfrm>
              <a:off x="3728250" y="3178575"/>
              <a:ext cx="17800" cy="16550"/>
            </a:xfrm>
            <a:custGeom>
              <a:rect b="b" l="l" r="r" t="t"/>
              <a:pathLst>
                <a:path extrusionOk="0" h="662" w="712">
                  <a:moveTo>
                    <a:pt x="711" y="0"/>
                  </a:moveTo>
                  <a:lnTo>
                    <a:pt x="1" y="417"/>
                  </a:lnTo>
                  <a:lnTo>
                    <a:pt x="1" y="662"/>
                  </a:lnTo>
                  <a:lnTo>
                    <a:pt x="711" y="245"/>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5"/>
            <p:cNvSpPr/>
            <p:nvPr/>
          </p:nvSpPr>
          <p:spPr>
            <a:xfrm>
              <a:off x="3709900" y="3167550"/>
              <a:ext cx="36150" cy="21450"/>
            </a:xfrm>
            <a:custGeom>
              <a:rect b="b" l="l" r="r" t="t"/>
              <a:pathLst>
                <a:path extrusionOk="0" h="858" w="1446">
                  <a:moveTo>
                    <a:pt x="710" y="1"/>
                  </a:moveTo>
                  <a:lnTo>
                    <a:pt x="0" y="441"/>
                  </a:lnTo>
                  <a:lnTo>
                    <a:pt x="735" y="858"/>
                  </a:lnTo>
                  <a:lnTo>
                    <a:pt x="1445" y="441"/>
                  </a:lnTo>
                  <a:lnTo>
                    <a:pt x="710"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5"/>
            <p:cNvSpPr/>
            <p:nvPr/>
          </p:nvSpPr>
          <p:spPr>
            <a:xfrm>
              <a:off x="3686025" y="3192050"/>
              <a:ext cx="19000" cy="16550"/>
            </a:xfrm>
            <a:custGeom>
              <a:rect b="b" l="l" r="r" t="t"/>
              <a:pathLst>
                <a:path extrusionOk="0" h="662" w="760">
                  <a:moveTo>
                    <a:pt x="0" y="0"/>
                  </a:moveTo>
                  <a:lnTo>
                    <a:pt x="0" y="221"/>
                  </a:lnTo>
                  <a:lnTo>
                    <a:pt x="759" y="661"/>
                  </a:lnTo>
                  <a:lnTo>
                    <a:pt x="759" y="416"/>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5"/>
            <p:cNvSpPr/>
            <p:nvPr/>
          </p:nvSpPr>
          <p:spPr>
            <a:xfrm>
              <a:off x="3705000" y="3192050"/>
              <a:ext cx="17775" cy="16550"/>
            </a:xfrm>
            <a:custGeom>
              <a:rect b="b" l="l" r="r" t="t"/>
              <a:pathLst>
                <a:path extrusionOk="0" h="662" w="711">
                  <a:moveTo>
                    <a:pt x="710" y="0"/>
                  </a:moveTo>
                  <a:lnTo>
                    <a:pt x="0" y="416"/>
                  </a:lnTo>
                  <a:lnTo>
                    <a:pt x="0" y="661"/>
                  </a:lnTo>
                  <a:lnTo>
                    <a:pt x="710" y="245"/>
                  </a:lnTo>
                  <a:lnTo>
                    <a:pt x="71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5"/>
            <p:cNvSpPr/>
            <p:nvPr/>
          </p:nvSpPr>
          <p:spPr>
            <a:xfrm>
              <a:off x="3686025" y="3181025"/>
              <a:ext cx="36750" cy="21450"/>
            </a:xfrm>
            <a:custGeom>
              <a:rect b="b" l="l" r="r" t="t"/>
              <a:pathLst>
                <a:path extrusionOk="0" h="858" w="1470">
                  <a:moveTo>
                    <a:pt x="735" y="0"/>
                  </a:moveTo>
                  <a:lnTo>
                    <a:pt x="0" y="441"/>
                  </a:lnTo>
                  <a:lnTo>
                    <a:pt x="759" y="857"/>
                  </a:lnTo>
                  <a:lnTo>
                    <a:pt x="1469"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5"/>
            <p:cNvSpPr/>
            <p:nvPr/>
          </p:nvSpPr>
          <p:spPr>
            <a:xfrm>
              <a:off x="3662750" y="3205500"/>
              <a:ext cx="18400" cy="16575"/>
            </a:xfrm>
            <a:custGeom>
              <a:rect b="b" l="l" r="r" t="t"/>
              <a:pathLst>
                <a:path extrusionOk="0" h="663" w="736">
                  <a:moveTo>
                    <a:pt x="1" y="1"/>
                  </a:moveTo>
                  <a:lnTo>
                    <a:pt x="1" y="221"/>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5"/>
            <p:cNvSpPr/>
            <p:nvPr/>
          </p:nvSpPr>
          <p:spPr>
            <a:xfrm>
              <a:off x="3681125" y="3205500"/>
              <a:ext cx="18375" cy="16575"/>
            </a:xfrm>
            <a:custGeom>
              <a:rect b="b" l="l" r="r" t="t"/>
              <a:pathLst>
                <a:path extrusionOk="0" h="663" w="735">
                  <a:moveTo>
                    <a:pt x="735" y="1"/>
                  </a:moveTo>
                  <a:lnTo>
                    <a:pt x="0" y="417"/>
                  </a:lnTo>
                  <a:lnTo>
                    <a:pt x="0"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5"/>
            <p:cNvSpPr/>
            <p:nvPr/>
          </p:nvSpPr>
          <p:spPr>
            <a:xfrm>
              <a:off x="3662750" y="3194500"/>
              <a:ext cx="36750" cy="21450"/>
            </a:xfrm>
            <a:custGeom>
              <a:rect b="b" l="l" r="r" t="t"/>
              <a:pathLst>
                <a:path extrusionOk="0" h="858" w="1470">
                  <a:moveTo>
                    <a:pt x="735" y="0"/>
                  </a:moveTo>
                  <a:lnTo>
                    <a:pt x="1" y="441"/>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5"/>
            <p:cNvSpPr/>
            <p:nvPr/>
          </p:nvSpPr>
          <p:spPr>
            <a:xfrm>
              <a:off x="3639500" y="3218975"/>
              <a:ext cx="18375" cy="16550"/>
            </a:xfrm>
            <a:custGeom>
              <a:rect b="b" l="l" r="r" t="t"/>
              <a:pathLst>
                <a:path extrusionOk="0" h="662"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5"/>
            <p:cNvSpPr/>
            <p:nvPr/>
          </p:nvSpPr>
          <p:spPr>
            <a:xfrm>
              <a:off x="3657850" y="3218975"/>
              <a:ext cx="18400" cy="16550"/>
            </a:xfrm>
            <a:custGeom>
              <a:rect b="b" l="l" r="r" t="t"/>
              <a:pathLst>
                <a:path extrusionOk="0" h="662" w="736">
                  <a:moveTo>
                    <a:pt x="735" y="1"/>
                  </a:moveTo>
                  <a:lnTo>
                    <a:pt x="1" y="417"/>
                  </a:lnTo>
                  <a:lnTo>
                    <a:pt x="1" y="662"/>
                  </a:lnTo>
                  <a:lnTo>
                    <a:pt x="735" y="245"/>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5"/>
            <p:cNvSpPr/>
            <p:nvPr/>
          </p:nvSpPr>
          <p:spPr>
            <a:xfrm>
              <a:off x="3639500" y="3207950"/>
              <a:ext cx="36750" cy="21450"/>
            </a:xfrm>
            <a:custGeom>
              <a:rect b="b" l="l" r="r" t="t"/>
              <a:pathLst>
                <a:path extrusionOk="0" h="858" w="1470">
                  <a:moveTo>
                    <a:pt x="735" y="1"/>
                  </a:moveTo>
                  <a:lnTo>
                    <a:pt x="0" y="442"/>
                  </a:lnTo>
                  <a:lnTo>
                    <a:pt x="735" y="858"/>
                  </a:lnTo>
                  <a:lnTo>
                    <a:pt x="1469" y="442"/>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5"/>
            <p:cNvSpPr/>
            <p:nvPr/>
          </p:nvSpPr>
          <p:spPr>
            <a:xfrm>
              <a:off x="3616225" y="3232450"/>
              <a:ext cx="18400" cy="16550"/>
            </a:xfrm>
            <a:custGeom>
              <a:rect b="b" l="l" r="r" t="t"/>
              <a:pathLst>
                <a:path extrusionOk="0" h="662" w="736">
                  <a:moveTo>
                    <a:pt x="1" y="0"/>
                  </a:moveTo>
                  <a:lnTo>
                    <a:pt x="1" y="221"/>
                  </a:lnTo>
                  <a:lnTo>
                    <a:pt x="735" y="661"/>
                  </a:lnTo>
                  <a:lnTo>
                    <a:pt x="735" y="417"/>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5"/>
            <p:cNvSpPr/>
            <p:nvPr/>
          </p:nvSpPr>
          <p:spPr>
            <a:xfrm>
              <a:off x="3634600" y="3232450"/>
              <a:ext cx="18375" cy="16550"/>
            </a:xfrm>
            <a:custGeom>
              <a:rect b="b" l="l" r="r" t="t"/>
              <a:pathLst>
                <a:path extrusionOk="0" h="662" w="735">
                  <a:moveTo>
                    <a:pt x="735" y="0"/>
                  </a:moveTo>
                  <a:lnTo>
                    <a:pt x="0" y="417"/>
                  </a:lnTo>
                  <a:lnTo>
                    <a:pt x="0"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5"/>
            <p:cNvSpPr/>
            <p:nvPr/>
          </p:nvSpPr>
          <p:spPr>
            <a:xfrm>
              <a:off x="3616225" y="3221425"/>
              <a:ext cx="36750" cy="21450"/>
            </a:xfrm>
            <a:custGeom>
              <a:rect b="b" l="l" r="r" t="t"/>
              <a:pathLst>
                <a:path extrusionOk="0" h="858" w="1470">
                  <a:moveTo>
                    <a:pt x="735" y="1"/>
                  </a:moveTo>
                  <a:lnTo>
                    <a:pt x="1" y="441"/>
                  </a:lnTo>
                  <a:lnTo>
                    <a:pt x="735"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5"/>
            <p:cNvSpPr/>
            <p:nvPr/>
          </p:nvSpPr>
          <p:spPr>
            <a:xfrm>
              <a:off x="3592975" y="3245925"/>
              <a:ext cx="18375" cy="16550"/>
            </a:xfrm>
            <a:custGeom>
              <a:rect b="b" l="l" r="r" t="t"/>
              <a:pathLst>
                <a:path extrusionOk="0" h="662" w="735">
                  <a:moveTo>
                    <a:pt x="0" y="0"/>
                  </a:moveTo>
                  <a:lnTo>
                    <a:pt x="0" y="220"/>
                  </a:lnTo>
                  <a:lnTo>
                    <a:pt x="735" y="661"/>
                  </a:lnTo>
                  <a:lnTo>
                    <a:pt x="735" y="416"/>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5"/>
            <p:cNvSpPr/>
            <p:nvPr/>
          </p:nvSpPr>
          <p:spPr>
            <a:xfrm>
              <a:off x="3611325" y="3245925"/>
              <a:ext cx="18400" cy="16550"/>
            </a:xfrm>
            <a:custGeom>
              <a:rect b="b" l="l" r="r" t="t"/>
              <a:pathLst>
                <a:path extrusionOk="0" h="662" w="736">
                  <a:moveTo>
                    <a:pt x="735" y="0"/>
                  </a:moveTo>
                  <a:lnTo>
                    <a:pt x="1" y="416"/>
                  </a:lnTo>
                  <a:lnTo>
                    <a:pt x="1"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5"/>
            <p:cNvSpPr/>
            <p:nvPr/>
          </p:nvSpPr>
          <p:spPr>
            <a:xfrm>
              <a:off x="3592975" y="3234900"/>
              <a:ext cx="36750" cy="21450"/>
            </a:xfrm>
            <a:custGeom>
              <a:rect b="b" l="l" r="r" t="t"/>
              <a:pathLst>
                <a:path extrusionOk="0" h="858" w="1470">
                  <a:moveTo>
                    <a:pt x="735" y="0"/>
                  </a:moveTo>
                  <a:lnTo>
                    <a:pt x="0" y="441"/>
                  </a:lnTo>
                  <a:lnTo>
                    <a:pt x="735" y="857"/>
                  </a:lnTo>
                  <a:lnTo>
                    <a:pt x="1469"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5"/>
            <p:cNvSpPr/>
            <p:nvPr/>
          </p:nvSpPr>
          <p:spPr>
            <a:xfrm>
              <a:off x="3850075" y="3124700"/>
              <a:ext cx="18400" cy="16550"/>
            </a:xfrm>
            <a:custGeom>
              <a:rect b="b" l="l" r="r" t="t"/>
              <a:pathLst>
                <a:path extrusionOk="0" h="662" w="736">
                  <a:moveTo>
                    <a:pt x="1" y="0"/>
                  </a:moveTo>
                  <a:lnTo>
                    <a:pt x="1" y="245"/>
                  </a:lnTo>
                  <a:lnTo>
                    <a:pt x="736" y="662"/>
                  </a:lnTo>
                  <a:lnTo>
                    <a:pt x="736" y="417"/>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5"/>
            <p:cNvSpPr/>
            <p:nvPr/>
          </p:nvSpPr>
          <p:spPr>
            <a:xfrm>
              <a:off x="3868450" y="3111225"/>
              <a:ext cx="41650" cy="30025"/>
            </a:xfrm>
            <a:custGeom>
              <a:rect b="b" l="l" r="r" t="t"/>
              <a:pathLst>
                <a:path extrusionOk="0" h="1201" w="1666">
                  <a:moveTo>
                    <a:pt x="1666" y="1"/>
                  </a:moveTo>
                  <a:lnTo>
                    <a:pt x="1" y="956"/>
                  </a:lnTo>
                  <a:lnTo>
                    <a:pt x="1" y="1201"/>
                  </a:lnTo>
                  <a:lnTo>
                    <a:pt x="1666" y="246"/>
                  </a:lnTo>
                  <a:lnTo>
                    <a:pt x="166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5"/>
            <p:cNvSpPr/>
            <p:nvPr/>
          </p:nvSpPr>
          <p:spPr>
            <a:xfrm>
              <a:off x="3850075" y="3100825"/>
              <a:ext cx="60025" cy="34300"/>
            </a:xfrm>
            <a:custGeom>
              <a:rect b="b" l="l" r="r" t="t"/>
              <a:pathLst>
                <a:path extrusionOk="0" h="1372" w="2401">
                  <a:moveTo>
                    <a:pt x="1642" y="0"/>
                  </a:moveTo>
                  <a:lnTo>
                    <a:pt x="1" y="955"/>
                  </a:lnTo>
                  <a:lnTo>
                    <a:pt x="736" y="1372"/>
                  </a:lnTo>
                  <a:lnTo>
                    <a:pt x="2401" y="417"/>
                  </a:lnTo>
                  <a:lnTo>
                    <a:pt x="1642"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5"/>
            <p:cNvSpPr/>
            <p:nvPr/>
          </p:nvSpPr>
          <p:spPr>
            <a:xfrm>
              <a:off x="3826200" y="3138175"/>
              <a:ext cx="19025" cy="16550"/>
            </a:xfrm>
            <a:custGeom>
              <a:rect b="b" l="l" r="r" t="t"/>
              <a:pathLst>
                <a:path extrusionOk="0" h="662" w="761">
                  <a:moveTo>
                    <a:pt x="1" y="0"/>
                  </a:moveTo>
                  <a:lnTo>
                    <a:pt x="1" y="245"/>
                  </a:lnTo>
                  <a:lnTo>
                    <a:pt x="760" y="661"/>
                  </a:lnTo>
                  <a:lnTo>
                    <a:pt x="760"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5"/>
            <p:cNvSpPr/>
            <p:nvPr/>
          </p:nvSpPr>
          <p:spPr>
            <a:xfrm>
              <a:off x="3845200" y="3138175"/>
              <a:ext cx="17775" cy="16550"/>
            </a:xfrm>
            <a:custGeom>
              <a:rect b="b" l="l" r="r" t="t"/>
              <a:pathLst>
                <a:path extrusionOk="0" h="662" w="711">
                  <a:moveTo>
                    <a:pt x="710" y="0"/>
                  </a:moveTo>
                  <a:lnTo>
                    <a:pt x="0" y="416"/>
                  </a:lnTo>
                  <a:lnTo>
                    <a:pt x="0" y="661"/>
                  </a:lnTo>
                  <a:lnTo>
                    <a:pt x="710" y="245"/>
                  </a:lnTo>
                  <a:lnTo>
                    <a:pt x="71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5"/>
            <p:cNvSpPr/>
            <p:nvPr/>
          </p:nvSpPr>
          <p:spPr>
            <a:xfrm>
              <a:off x="3826200" y="3127750"/>
              <a:ext cx="36775" cy="20850"/>
            </a:xfrm>
            <a:custGeom>
              <a:rect b="b" l="l" r="r" t="t"/>
              <a:pathLst>
                <a:path extrusionOk="0" h="834" w="1471">
                  <a:moveTo>
                    <a:pt x="736" y="1"/>
                  </a:moveTo>
                  <a:lnTo>
                    <a:pt x="1" y="417"/>
                  </a:lnTo>
                  <a:lnTo>
                    <a:pt x="760" y="833"/>
                  </a:lnTo>
                  <a:lnTo>
                    <a:pt x="1470" y="417"/>
                  </a:lnTo>
                  <a:lnTo>
                    <a:pt x="736"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5"/>
            <p:cNvSpPr/>
            <p:nvPr/>
          </p:nvSpPr>
          <p:spPr>
            <a:xfrm>
              <a:off x="3802950" y="3151625"/>
              <a:ext cx="19000" cy="16575"/>
            </a:xfrm>
            <a:custGeom>
              <a:rect b="b" l="l" r="r" t="t"/>
              <a:pathLst>
                <a:path extrusionOk="0" h="663" w="760">
                  <a:moveTo>
                    <a:pt x="0" y="1"/>
                  </a:moveTo>
                  <a:lnTo>
                    <a:pt x="0" y="246"/>
                  </a:lnTo>
                  <a:lnTo>
                    <a:pt x="760"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5"/>
            <p:cNvSpPr/>
            <p:nvPr/>
          </p:nvSpPr>
          <p:spPr>
            <a:xfrm>
              <a:off x="3821325" y="3151625"/>
              <a:ext cx="18375" cy="16575"/>
            </a:xfrm>
            <a:custGeom>
              <a:rect b="b" l="l" r="r" t="t"/>
              <a:pathLst>
                <a:path extrusionOk="0" h="663" w="735">
                  <a:moveTo>
                    <a:pt x="735" y="1"/>
                  </a:moveTo>
                  <a:lnTo>
                    <a:pt x="0" y="417"/>
                  </a:lnTo>
                  <a:lnTo>
                    <a:pt x="25"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5"/>
            <p:cNvSpPr/>
            <p:nvPr/>
          </p:nvSpPr>
          <p:spPr>
            <a:xfrm>
              <a:off x="3802950" y="3141225"/>
              <a:ext cx="36750" cy="20850"/>
            </a:xfrm>
            <a:custGeom>
              <a:rect b="b" l="l" r="r" t="t"/>
              <a:pathLst>
                <a:path extrusionOk="0" h="834" w="1470">
                  <a:moveTo>
                    <a:pt x="735" y="1"/>
                  </a:moveTo>
                  <a:lnTo>
                    <a:pt x="0" y="417"/>
                  </a:lnTo>
                  <a:lnTo>
                    <a:pt x="735" y="833"/>
                  </a:lnTo>
                  <a:lnTo>
                    <a:pt x="1470" y="417"/>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5"/>
            <p:cNvSpPr/>
            <p:nvPr/>
          </p:nvSpPr>
          <p:spPr>
            <a:xfrm>
              <a:off x="3779675" y="3165100"/>
              <a:ext cx="18400" cy="16550"/>
            </a:xfrm>
            <a:custGeom>
              <a:rect b="b" l="l" r="r" t="t"/>
              <a:pathLst>
                <a:path extrusionOk="0" h="662" w="736">
                  <a:moveTo>
                    <a:pt x="1" y="1"/>
                  </a:moveTo>
                  <a:lnTo>
                    <a:pt x="1" y="246"/>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5"/>
            <p:cNvSpPr/>
            <p:nvPr/>
          </p:nvSpPr>
          <p:spPr>
            <a:xfrm>
              <a:off x="3798050" y="3165100"/>
              <a:ext cx="18400" cy="16550"/>
            </a:xfrm>
            <a:custGeom>
              <a:rect b="b" l="l" r="r" t="t"/>
              <a:pathLst>
                <a:path extrusionOk="0" h="662" w="736">
                  <a:moveTo>
                    <a:pt x="735" y="1"/>
                  </a:moveTo>
                  <a:lnTo>
                    <a:pt x="0" y="417"/>
                  </a:lnTo>
                  <a:lnTo>
                    <a:pt x="0"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5"/>
            <p:cNvSpPr/>
            <p:nvPr/>
          </p:nvSpPr>
          <p:spPr>
            <a:xfrm>
              <a:off x="3779675" y="3154700"/>
              <a:ext cx="36775" cy="20825"/>
            </a:xfrm>
            <a:custGeom>
              <a:rect b="b" l="l" r="r" t="t"/>
              <a:pathLst>
                <a:path extrusionOk="0" h="833" w="1471">
                  <a:moveTo>
                    <a:pt x="735" y="0"/>
                  </a:moveTo>
                  <a:lnTo>
                    <a:pt x="1" y="417"/>
                  </a:lnTo>
                  <a:lnTo>
                    <a:pt x="735" y="833"/>
                  </a:lnTo>
                  <a:lnTo>
                    <a:pt x="1470" y="417"/>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5"/>
            <p:cNvSpPr/>
            <p:nvPr/>
          </p:nvSpPr>
          <p:spPr>
            <a:xfrm>
              <a:off x="3756425" y="3178575"/>
              <a:ext cx="18375" cy="16550"/>
            </a:xfrm>
            <a:custGeom>
              <a:rect b="b" l="l" r="r" t="t"/>
              <a:pathLst>
                <a:path extrusionOk="0" h="662" w="735">
                  <a:moveTo>
                    <a:pt x="0" y="0"/>
                  </a:moveTo>
                  <a:lnTo>
                    <a:pt x="0" y="245"/>
                  </a:lnTo>
                  <a:lnTo>
                    <a:pt x="735" y="662"/>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5"/>
            <p:cNvSpPr/>
            <p:nvPr/>
          </p:nvSpPr>
          <p:spPr>
            <a:xfrm>
              <a:off x="3774775" y="3178575"/>
              <a:ext cx="18400" cy="16550"/>
            </a:xfrm>
            <a:custGeom>
              <a:rect b="b" l="l" r="r" t="t"/>
              <a:pathLst>
                <a:path extrusionOk="0" h="662" w="736">
                  <a:moveTo>
                    <a:pt x="736" y="0"/>
                  </a:moveTo>
                  <a:lnTo>
                    <a:pt x="1" y="417"/>
                  </a:lnTo>
                  <a:lnTo>
                    <a:pt x="1" y="662"/>
                  </a:lnTo>
                  <a:lnTo>
                    <a:pt x="736" y="245"/>
                  </a:lnTo>
                  <a:lnTo>
                    <a:pt x="73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5"/>
            <p:cNvSpPr/>
            <p:nvPr/>
          </p:nvSpPr>
          <p:spPr>
            <a:xfrm>
              <a:off x="3756425" y="3168175"/>
              <a:ext cx="36750" cy="20825"/>
            </a:xfrm>
            <a:custGeom>
              <a:rect b="b" l="l" r="r" t="t"/>
              <a:pathLst>
                <a:path extrusionOk="0" h="833" w="1470">
                  <a:moveTo>
                    <a:pt x="735" y="0"/>
                  </a:moveTo>
                  <a:lnTo>
                    <a:pt x="0" y="416"/>
                  </a:lnTo>
                  <a:lnTo>
                    <a:pt x="735" y="833"/>
                  </a:lnTo>
                  <a:lnTo>
                    <a:pt x="1470" y="416"/>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5"/>
            <p:cNvSpPr/>
            <p:nvPr/>
          </p:nvSpPr>
          <p:spPr>
            <a:xfrm>
              <a:off x="3733150" y="3192050"/>
              <a:ext cx="18400" cy="16550"/>
            </a:xfrm>
            <a:custGeom>
              <a:rect b="b" l="l" r="r" t="t"/>
              <a:pathLst>
                <a:path extrusionOk="0" h="662" w="736">
                  <a:moveTo>
                    <a:pt x="1" y="0"/>
                  </a:moveTo>
                  <a:lnTo>
                    <a:pt x="1" y="245"/>
                  </a:lnTo>
                  <a:lnTo>
                    <a:pt x="735" y="661"/>
                  </a:lnTo>
                  <a:lnTo>
                    <a:pt x="735"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5"/>
            <p:cNvSpPr/>
            <p:nvPr/>
          </p:nvSpPr>
          <p:spPr>
            <a:xfrm>
              <a:off x="3751525" y="3192050"/>
              <a:ext cx="18400" cy="16550"/>
            </a:xfrm>
            <a:custGeom>
              <a:rect b="b" l="l" r="r" t="t"/>
              <a:pathLst>
                <a:path extrusionOk="0" h="662" w="736">
                  <a:moveTo>
                    <a:pt x="735" y="0"/>
                  </a:moveTo>
                  <a:lnTo>
                    <a:pt x="0" y="416"/>
                  </a:lnTo>
                  <a:lnTo>
                    <a:pt x="0"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5"/>
            <p:cNvSpPr/>
            <p:nvPr/>
          </p:nvSpPr>
          <p:spPr>
            <a:xfrm>
              <a:off x="3733150" y="3181625"/>
              <a:ext cx="36775" cy="20850"/>
            </a:xfrm>
            <a:custGeom>
              <a:rect b="b" l="l" r="r" t="t"/>
              <a:pathLst>
                <a:path extrusionOk="0" h="834" w="1471">
                  <a:moveTo>
                    <a:pt x="735" y="1"/>
                  </a:moveTo>
                  <a:lnTo>
                    <a:pt x="1" y="417"/>
                  </a:lnTo>
                  <a:lnTo>
                    <a:pt x="735" y="833"/>
                  </a:lnTo>
                  <a:lnTo>
                    <a:pt x="1470" y="417"/>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5"/>
            <p:cNvSpPr/>
            <p:nvPr/>
          </p:nvSpPr>
          <p:spPr>
            <a:xfrm>
              <a:off x="3709900" y="3205500"/>
              <a:ext cx="18375" cy="16575"/>
            </a:xfrm>
            <a:custGeom>
              <a:rect b="b" l="l" r="r" t="t"/>
              <a:pathLst>
                <a:path extrusionOk="0" h="663" w="735">
                  <a:moveTo>
                    <a:pt x="0" y="1"/>
                  </a:moveTo>
                  <a:lnTo>
                    <a:pt x="0" y="246"/>
                  </a:lnTo>
                  <a:lnTo>
                    <a:pt x="735" y="662"/>
                  </a:lnTo>
                  <a:lnTo>
                    <a:pt x="735" y="442"/>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5"/>
            <p:cNvSpPr/>
            <p:nvPr/>
          </p:nvSpPr>
          <p:spPr>
            <a:xfrm>
              <a:off x="3728250" y="3205500"/>
              <a:ext cx="18400" cy="16575"/>
            </a:xfrm>
            <a:custGeom>
              <a:rect b="b" l="l" r="r" t="t"/>
              <a:pathLst>
                <a:path extrusionOk="0" h="663" w="736">
                  <a:moveTo>
                    <a:pt x="736" y="1"/>
                  </a:moveTo>
                  <a:lnTo>
                    <a:pt x="1" y="442"/>
                  </a:lnTo>
                  <a:lnTo>
                    <a:pt x="1" y="662"/>
                  </a:lnTo>
                  <a:lnTo>
                    <a:pt x="736" y="246"/>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5"/>
            <p:cNvSpPr/>
            <p:nvPr/>
          </p:nvSpPr>
          <p:spPr>
            <a:xfrm>
              <a:off x="3709900" y="3195100"/>
              <a:ext cx="36750" cy="21450"/>
            </a:xfrm>
            <a:custGeom>
              <a:rect b="b" l="l" r="r" t="t"/>
              <a:pathLst>
                <a:path extrusionOk="0" h="858" w="1470">
                  <a:moveTo>
                    <a:pt x="735" y="1"/>
                  </a:moveTo>
                  <a:lnTo>
                    <a:pt x="0" y="417"/>
                  </a:lnTo>
                  <a:lnTo>
                    <a:pt x="735" y="858"/>
                  </a:lnTo>
                  <a:lnTo>
                    <a:pt x="1470" y="417"/>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5"/>
            <p:cNvSpPr/>
            <p:nvPr/>
          </p:nvSpPr>
          <p:spPr>
            <a:xfrm>
              <a:off x="3686625" y="3218975"/>
              <a:ext cx="18400" cy="16550"/>
            </a:xfrm>
            <a:custGeom>
              <a:rect b="b" l="l" r="r" t="t"/>
              <a:pathLst>
                <a:path extrusionOk="0" h="662" w="736">
                  <a:moveTo>
                    <a:pt x="1" y="1"/>
                  </a:moveTo>
                  <a:lnTo>
                    <a:pt x="1" y="245"/>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5"/>
            <p:cNvSpPr/>
            <p:nvPr/>
          </p:nvSpPr>
          <p:spPr>
            <a:xfrm>
              <a:off x="3705000" y="3218975"/>
              <a:ext cx="18375" cy="16550"/>
            </a:xfrm>
            <a:custGeom>
              <a:rect b="b" l="l" r="r" t="t"/>
              <a:pathLst>
                <a:path extrusionOk="0" h="662" w="735">
                  <a:moveTo>
                    <a:pt x="735" y="1"/>
                  </a:moveTo>
                  <a:lnTo>
                    <a:pt x="0" y="417"/>
                  </a:lnTo>
                  <a:lnTo>
                    <a:pt x="0" y="662"/>
                  </a:lnTo>
                  <a:lnTo>
                    <a:pt x="735" y="245"/>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5"/>
            <p:cNvSpPr/>
            <p:nvPr/>
          </p:nvSpPr>
          <p:spPr>
            <a:xfrm>
              <a:off x="3686625" y="3208575"/>
              <a:ext cx="36750" cy="20825"/>
            </a:xfrm>
            <a:custGeom>
              <a:rect b="b" l="l" r="r" t="t"/>
              <a:pathLst>
                <a:path extrusionOk="0" h="833" w="1470">
                  <a:moveTo>
                    <a:pt x="711" y="0"/>
                  </a:moveTo>
                  <a:lnTo>
                    <a:pt x="1" y="417"/>
                  </a:lnTo>
                  <a:lnTo>
                    <a:pt x="735" y="833"/>
                  </a:lnTo>
                  <a:lnTo>
                    <a:pt x="1470" y="417"/>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5"/>
            <p:cNvSpPr/>
            <p:nvPr/>
          </p:nvSpPr>
          <p:spPr>
            <a:xfrm>
              <a:off x="3663375" y="3232450"/>
              <a:ext cx="18375" cy="16550"/>
            </a:xfrm>
            <a:custGeom>
              <a:rect b="b" l="l" r="r" t="t"/>
              <a:pathLst>
                <a:path extrusionOk="0" h="662" w="735">
                  <a:moveTo>
                    <a:pt x="0" y="0"/>
                  </a:moveTo>
                  <a:lnTo>
                    <a:pt x="0" y="245"/>
                  </a:lnTo>
                  <a:lnTo>
                    <a:pt x="735" y="661"/>
                  </a:lnTo>
                  <a:lnTo>
                    <a:pt x="735"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5"/>
            <p:cNvSpPr/>
            <p:nvPr/>
          </p:nvSpPr>
          <p:spPr>
            <a:xfrm>
              <a:off x="3681725" y="3232450"/>
              <a:ext cx="18400" cy="16550"/>
            </a:xfrm>
            <a:custGeom>
              <a:rect b="b" l="l" r="r" t="t"/>
              <a:pathLst>
                <a:path extrusionOk="0" h="662" w="736">
                  <a:moveTo>
                    <a:pt x="735" y="0"/>
                  </a:moveTo>
                  <a:lnTo>
                    <a:pt x="1" y="417"/>
                  </a:lnTo>
                  <a:lnTo>
                    <a:pt x="1" y="661"/>
                  </a:lnTo>
                  <a:lnTo>
                    <a:pt x="735" y="245"/>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5"/>
            <p:cNvSpPr/>
            <p:nvPr/>
          </p:nvSpPr>
          <p:spPr>
            <a:xfrm>
              <a:off x="3663375" y="3222050"/>
              <a:ext cx="36750" cy="20825"/>
            </a:xfrm>
            <a:custGeom>
              <a:rect b="b" l="l" r="r" t="t"/>
              <a:pathLst>
                <a:path extrusionOk="0" h="833" w="1470">
                  <a:moveTo>
                    <a:pt x="710" y="0"/>
                  </a:moveTo>
                  <a:lnTo>
                    <a:pt x="0" y="416"/>
                  </a:lnTo>
                  <a:lnTo>
                    <a:pt x="735" y="833"/>
                  </a:lnTo>
                  <a:lnTo>
                    <a:pt x="1469" y="416"/>
                  </a:lnTo>
                  <a:lnTo>
                    <a:pt x="710"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5"/>
            <p:cNvSpPr/>
            <p:nvPr/>
          </p:nvSpPr>
          <p:spPr>
            <a:xfrm>
              <a:off x="3616225" y="3259375"/>
              <a:ext cx="19000" cy="16550"/>
            </a:xfrm>
            <a:custGeom>
              <a:rect b="b" l="l" r="r" t="t"/>
              <a:pathLst>
                <a:path extrusionOk="0" h="662" w="760">
                  <a:moveTo>
                    <a:pt x="1" y="1"/>
                  </a:moveTo>
                  <a:lnTo>
                    <a:pt x="1" y="246"/>
                  </a:lnTo>
                  <a:lnTo>
                    <a:pt x="760" y="662"/>
                  </a:lnTo>
                  <a:lnTo>
                    <a:pt x="760"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5"/>
            <p:cNvSpPr/>
            <p:nvPr/>
          </p:nvSpPr>
          <p:spPr>
            <a:xfrm>
              <a:off x="3635200" y="3245925"/>
              <a:ext cx="41050" cy="30000"/>
            </a:xfrm>
            <a:custGeom>
              <a:rect b="b" l="l" r="r" t="t"/>
              <a:pathLst>
                <a:path extrusionOk="0" h="1200" w="1642">
                  <a:moveTo>
                    <a:pt x="1641" y="0"/>
                  </a:moveTo>
                  <a:lnTo>
                    <a:pt x="1" y="980"/>
                  </a:lnTo>
                  <a:lnTo>
                    <a:pt x="1" y="1200"/>
                  </a:lnTo>
                  <a:lnTo>
                    <a:pt x="1641" y="245"/>
                  </a:lnTo>
                  <a:lnTo>
                    <a:pt x="164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5"/>
            <p:cNvSpPr/>
            <p:nvPr/>
          </p:nvSpPr>
          <p:spPr>
            <a:xfrm>
              <a:off x="3616225" y="3235500"/>
              <a:ext cx="60025" cy="34925"/>
            </a:xfrm>
            <a:custGeom>
              <a:rect b="b" l="l" r="r" t="t"/>
              <a:pathLst>
                <a:path extrusionOk="0" h="1397" w="2401">
                  <a:moveTo>
                    <a:pt x="1666" y="1"/>
                  </a:moveTo>
                  <a:lnTo>
                    <a:pt x="1" y="956"/>
                  </a:lnTo>
                  <a:lnTo>
                    <a:pt x="760" y="1397"/>
                  </a:lnTo>
                  <a:lnTo>
                    <a:pt x="2400" y="417"/>
                  </a:lnTo>
                  <a:lnTo>
                    <a:pt x="1666"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5"/>
            <p:cNvSpPr/>
            <p:nvPr/>
          </p:nvSpPr>
          <p:spPr>
            <a:xfrm>
              <a:off x="3850075" y="3151625"/>
              <a:ext cx="18400" cy="16575"/>
            </a:xfrm>
            <a:custGeom>
              <a:rect b="b" l="l" r="r" t="t"/>
              <a:pathLst>
                <a:path extrusionOk="0" h="663" w="736">
                  <a:moveTo>
                    <a:pt x="1" y="1"/>
                  </a:moveTo>
                  <a:lnTo>
                    <a:pt x="1" y="246"/>
                  </a:lnTo>
                  <a:lnTo>
                    <a:pt x="736" y="662"/>
                  </a:lnTo>
                  <a:lnTo>
                    <a:pt x="736" y="442"/>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5"/>
            <p:cNvSpPr/>
            <p:nvPr/>
          </p:nvSpPr>
          <p:spPr>
            <a:xfrm>
              <a:off x="3868450" y="3125300"/>
              <a:ext cx="64925" cy="42900"/>
            </a:xfrm>
            <a:custGeom>
              <a:rect b="b" l="l" r="r" t="t"/>
              <a:pathLst>
                <a:path extrusionOk="0" h="1716" w="2597">
                  <a:moveTo>
                    <a:pt x="2596" y="1"/>
                  </a:moveTo>
                  <a:lnTo>
                    <a:pt x="1" y="1495"/>
                  </a:lnTo>
                  <a:lnTo>
                    <a:pt x="1" y="1715"/>
                  </a:lnTo>
                  <a:lnTo>
                    <a:pt x="2596" y="221"/>
                  </a:lnTo>
                  <a:lnTo>
                    <a:pt x="259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p:nvPr/>
          </p:nvSpPr>
          <p:spPr>
            <a:xfrm>
              <a:off x="3850075" y="3114300"/>
              <a:ext cx="83300" cy="48375"/>
            </a:xfrm>
            <a:custGeom>
              <a:rect b="b" l="l" r="r" t="t"/>
              <a:pathLst>
                <a:path extrusionOk="0" h="1935" w="3332">
                  <a:moveTo>
                    <a:pt x="2597" y="0"/>
                  </a:moveTo>
                  <a:lnTo>
                    <a:pt x="1" y="1494"/>
                  </a:lnTo>
                  <a:lnTo>
                    <a:pt x="736" y="1935"/>
                  </a:lnTo>
                  <a:lnTo>
                    <a:pt x="3331" y="441"/>
                  </a:lnTo>
                  <a:lnTo>
                    <a:pt x="259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5"/>
            <p:cNvSpPr/>
            <p:nvPr/>
          </p:nvSpPr>
          <p:spPr>
            <a:xfrm>
              <a:off x="3826825" y="3165100"/>
              <a:ext cx="18400" cy="16550"/>
            </a:xfrm>
            <a:custGeom>
              <a:rect b="b" l="l" r="r" t="t"/>
              <a:pathLst>
                <a:path extrusionOk="0" h="662" w="736">
                  <a:moveTo>
                    <a:pt x="0" y="1"/>
                  </a:moveTo>
                  <a:lnTo>
                    <a:pt x="0" y="246"/>
                  </a:lnTo>
                  <a:lnTo>
                    <a:pt x="735" y="662"/>
                  </a:lnTo>
                  <a:lnTo>
                    <a:pt x="735" y="441"/>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5"/>
            <p:cNvSpPr/>
            <p:nvPr/>
          </p:nvSpPr>
          <p:spPr>
            <a:xfrm>
              <a:off x="3845200" y="3165725"/>
              <a:ext cx="18375" cy="15925"/>
            </a:xfrm>
            <a:custGeom>
              <a:rect b="b" l="l" r="r" t="t"/>
              <a:pathLst>
                <a:path extrusionOk="0" h="637" w="735">
                  <a:moveTo>
                    <a:pt x="735" y="0"/>
                  </a:moveTo>
                  <a:lnTo>
                    <a:pt x="0" y="416"/>
                  </a:lnTo>
                  <a:lnTo>
                    <a:pt x="0" y="637"/>
                  </a:lnTo>
                  <a:lnTo>
                    <a:pt x="735" y="221"/>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5"/>
            <p:cNvSpPr/>
            <p:nvPr/>
          </p:nvSpPr>
          <p:spPr>
            <a:xfrm>
              <a:off x="3826825" y="3154700"/>
              <a:ext cx="36750" cy="21450"/>
            </a:xfrm>
            <a:custGeom>
              <a:rect b="b" l="l" r="r" t="t"/>
              <a:pathLst>
                <a:path extrusionOk="0" h="858" w="1470">
                  <a:moveTo>
                    <a:pt x="735" y="0"/>
                  </a:moveTo>
                  <a:lnTo>
                    <a:pt x="0" y="417"/>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5"/>
            <p:cNvSpPr/>
            <p:nvPr/>
          </p:nvSpPr>
          <p:spPr>
            <a:xfrm>
              <a:off x="3803550" y="3178575"/>
              <a:ext cx="18400" cy="16550"/>
            </a:xfrm>
            <a:custGeom>
              <a:rect b="b" l="l" r="r" t="t"/>
              <a:pathLst>
                <a:path extrusionOk="0" h="662" w="736">
                  <a:moveTo>
                    <a:pt x="1" y="0"/>
                  </a:moveTo>
                  <a:lnTo>
                    <a:pt x="1" y="245"/>
                  </a:lnTo>
                  <a:lnTo>
                    <a:pt x="736" y="662"/>
                  </a:lnTo>
                  <a:lnTo>
                    <a:pt x="736"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5"/>
            <p:cNvSpPr/>
            <p:nvPr/>
          </p:nvSpPr>
          <p:spPr>
            <a:xfrm>
              <a:off x="3821925" y="3179175"/>
              <a:ext cx="18400" cy="15950"/>
            </a:xfrm>
            <a:custGeom>
              <a:rect b="b" l="l" r="r" t="t"/>
              <a:pathLst>
                <a:path extrusionOk="0" h="638" w="736">
                  <a:moveTo>
                    <a:pt x="735" y="1"/>
                  </a:moveTo>
                  <a:lnTo>
                    <a:pt x="1" y="417"/>
                  </a:lnTo>
                  <a:lnTo>
                    <a:pt x="1" y="638"/>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5"/>
            <p:cNvSpPr/>
            <p:nvPr/>
          </p:nvSpPr>
          <p:spPr>
            <a:xfrm>
              <a:off x="3803550" y="3168175"/>
              <a:ext cx="36775" cy="21450"/>
            </a:xfrm>
            <a:custGeom>
              <a:rect b="b" l="l" r="r" t="t"/>
              <a:pathLst>
                <a:path extrusionOk="0" h="858" w="1471">
                  <a:moveTo>
                    <a:pt x="711" y="0"/>
                  </a:moveTo>
                  <a:lnTo>
                    <a:pt x="1" y="416"/>
                  </a:lnTo>
                  <a:lnTo>
                    <a:pt x="736" y="857"/>
                  </a:lnTo>
                  <a:lnTo>
                    <a:pt x="1470" y="441"/>
                  </a:lnTo>
                  <a:lnTo>
                    <a:pt x="711"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5"/>
            <p:cNvSpPr/>
            <p:nvPr/>
          </p:nvSpPr>
          <p:spPr>
            <a:xfrm>
              <a:off x="3780300" y="3192050"/>
              <a:ext cx="18375" cy="16550"/>
            </a:xfrm>
            <a:custGeom>
              <a:rect b="b" l="l" r="r" t="t"/>
              <a:pathLst>
                <a:path extrusionOk="0" h="662" w="735">
                  <a:moveTo>
                    <a:pt x="0" y="0"/>
                  </a:moveTo>
                  <a:lnTo>
                    <a:pt x="0" y="245"/>
                  </a:lnTo>
                  <a:lnTo>
                    <a:pt x="735" y="661"/>
                  </a:lnTo>
                  <a:lnTo>
                    <a:pt x="735" y="441"/>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5"/>
            <p:cNvSpPr/>
            <p:nvPr/>
          </p:nvSpPr>
          <p:spPr>
            <a:xfrm>
              <a:off x="3798650" y="3192650"/>
              <a:ext cx="18400" cy="15950"/>
            </a:xfrm>
            <a:custGeom>
              <a:rect b="b" l="l" r="r" t="t"/>
              <a:pathLst>
                <a:path extrusionOk="0" h="638" w="736">
                  <a:moveTo>
                    <a:pt x="711" y="1"/>
                  </a:moveTo>
                  <a:lnTo>
                    <a:pt x="1" y="417"/>
                  </a:lnTo>
                  <a:lnTo>
                    <a:pt x="1" y="637"/>
                  </a:lnTo>
                  <a:lnTo>
                    <a:pt x="736" y="221"/>
                  </a:lnTo>
                  <a:lnTo>
                    <a:pt x="711"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5"/>
            <p:cNvSpPr/>
            <p:nvPr/>
          </p:nvSpPr>
          <p:spPr>
            <a:xfrm>
              <a:off x="3780300" y="3181625"/>
              <a:ext cx="36150" cy="21450"/>
            </a:xfrm>
            <a:custGeom>
              <a:rect b="b" l="l" r="r" t="t"/>
              <a:pathLst>
                <a:path extrusionOk="0" h="858" w="1446">
                  <a:moveTo>
                    <a:pt x="710" y="1"/>
                  </a:moveTo>
                  <a:lnTo>
                    <a:pt x="0" y="417"/>
                  </a:lnTo>
                  <a:lnTo>
                    <a:pt x="735" y="858"/>
                  </a:lnTo>
                  <a:lnTo>
                    <a:pt x="1445" y="442"/>
                  </a:lnTo>
                  <a:lnTo>
                    <a:pt x="710"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5"/>
            <p:cNvSpPr/>
            <p:nvPr/>
          </p:nvSpPr>
          <p:spPr>
            <a:xfrm>
              <a:off x="3756425" y="3205500"/>
              <a:ext cx="19000" cy="16575"/>
            </a:xfrm>
            <a:custGeom>
              <a:rect b="b" l="l" r="r" t="t"/>
              <a:pathLst>
                <a:path extrusionOk="0" h="663" w="760">
                  <a:moveTo>
                    <a:pt x="0" y="1"/>
                  </a:moveTo>
                  <a:lnTo>
                    <a:pt x="25" y="246"/>
                  </a:lnTo>
                  <a:lnTo>
                    <a:pt x="759" y="662"/>
                  </a:lnTo>
                  <a:lnTo>
                    <a:pt x="759" y="442"/>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5"/>
            <p:cNvSpPr/>
            <p:nvPr/>
          </p:nvSpPr>
          <p:spPr>
            <a:xfrm>
              <a:off x="3775400" y="3206125"/>
              <a:ext cx="17775" cy="15950"/>
            </a:xfrm>
            <a:custGeom>
              <a:rect b="b" l="l" r="r" t="t"/>
              <a:pathLst>
                <a:path extrusionOk="0" h="638" w="711">
                  <a:moveTo>
                    <a:pt x="711" y="0"/>
                  </a:moveTo>
                  <a:lnTo>
                    <a:pt x="0" y="417"/>
                  </a:lnTo>
                  <a:lnTo>
                    <a:pt x="0" y="637"/>
                  </a:lnTo>
                  <a:lnTo>
                    <a:pt x="711" y="221"/>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5"/>
            <p:cNvSpPr/>
            <p:nvPr/>
          </p:nvSpPr>
          <p:spPr>
            <a:xfrm>
              <a:off x="3756425" y="3195100"/>
              <a:ext cx="36750" cy="21450"/>
            </a:xfrm>
            <a:custGeom>
              <a:rect b="b" l="l" r="r" t="t"/>
              <a:pathLst>
                <a:path extrusionOk="0" h="858" w="1470">
                  <a:moveTo>
                    <a:pt x="735" y="1"/>
                  </a:moveTo>
                  <a:lnTo>
                    <a:pt x="0" y="417"/>
                  </a:lnTo>
                  <a:lnTo>
                    <a:pt x="759" y="858"/>
                  </a:lnTo>
                  <a:lnTo>
                    <a:pt x="1470"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5"/>
            <p:cNvSpPr/>
            <p:nvPr/>
          </p:nvSpPr>
          <p:spPr>
            <a:xfrm>
              <a:off x="3733150" y="3218975"/>
              <a:ext cx="19000" cy="16550"/>
            </a:xfrm>
            <a:custGeom>
              <a:rect b="b" l="l" r="r" t="t"/>
              <a:pathLst>
                <a:path extrusionOk="0" h="662" w="760">
                  <a:moveTo>
                    <a:pt x="1" y="1"/>
                  </a:moveTo>
                  <a:lnTo>
                    <a:pt x="1" y="245"/>
                  </a:lnTo>
                  <a:lnTo>
                    <a:pt x="760" y="662"/>
                  </a:lnTo>
                  <a:lnTo>
                    <a:pt x="735" y="441"/>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3751525" y="3219600"/>
              <a:ext cx="18400" cy="15925"/>
            </a:xfrm>
            <a:custGeom>
              <a:rect b="b" l="l" r="r" t="t"/>
              <a:pathLst>
                <a:path extrusionOk="0" h="637" w="736">
                  <a:moveTo>
                    <a:pt x="735" y="0"/>
                  </a:moveTo>
                  <a:lnTo>
                    <a:pt x="0" y="416"/>
                  </a:lnTo>
                  <a:lnTo>
                    <a:pt x="25" y="637"/>
                  </a:lnTo>
                  <a:lnTo>
                    <a:pt x="735" y="220"/>
                  </a:lnTo>
                  <a:lnTo>
                    <a:pt x="73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3733150" y="3208575"/>
              <a:ext cx="36775" cy="21450"/>
            </a:xfrm>
            <a:custGeom>
              <a:rect b="b" l="l" r="r" t="t"/>
              <a:pathLst>
                <a:path extrusionOk="0" h="858" w="1471">
                  <a:moveTo>
                    <a:pt x="735" y="0"/>
                  </a:moveTo>
                  <a:lnTo>
                    <a:pt x="1" y="417"/>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09900" y="3232450"/>
              <a:ext cx="18375" cy="16550"/>
            </a:xfrm>
            <a:custGeom>
              <a:rect b="b" l="l" r="r" t="t"/>
              <a:pathLst>
                <a:path extrusionOk="0" h="662" w="735">
                  <a:moveTo>
                    <a:pt x="0" y="0"/>
                  </a:moveTo>
                  <a:lnTo>
                    <a:pt x="0" y="245"/>
                  </a:lnTo>
                  <a:lnTo>
                    <a:pt x="735" y="661"/>
                  </a:lnTo>
                  <a:lnTo>
                    <a:pt x="735" y="441"/>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28250" y="3233050"/>
              <a:ext cx="18400" cy="15950"/>
            </a:xfrm>
            <a:custGeom>
              <a:rect b="b" l="l" r="r" t="t"/>
              <a:pathLst>
                <a:path extrusionOk="0" h="638" w="736">
                  <a:moveTo>
                    <a:pt x="736" y="1"/>
                  </a:moveTo>
                  <a:lnTo>
                    <a:pt x="1" y="417"/>
                  </a:lnTo>
                  <a:lnTo>
                    <a:pt x="1" y="637"/>
                  </a:lnTo>
                  <a:lnTo>
                    <a:pt x="736" y="221"/>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3709900" y="3222050"/>
              <a:ext cx="36750" cy="21450"/>
            </a:xfrm>
            <a:custGeom>
              <a:rect b="b" l="l" r="r" t="t"/>
              <a:pathLst>
                <a:path extrusionOk="0" h="858" w="1470">
                  <a:moveTo>
                    <a:pt x="735" y="0"/>
                  </a:moveTo>
                  <a:lnTo>
                    <a:pt x="0" y="416"/>
                  </a:lnTo>
                  <a:lnTo>
                    <a:pt x="735"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3686625" y="3245925"/>
              <a:ext cx="18400" cy="16550"/>
            </a:xfrm>
            <a:custGeom>
              <a:rect b="b" l="l" r="r" t="t"/>
              <a:pathLst>
                <a:path extrusionOk="0" h="662" w="736">
                  <a:moveTo>
                    <a:pt x="1" y="0"/>
                  </a:moveTo>
                  <a:lnTo>
                    <a:pt x="1" y="245"/>
                  </a:lnTo>
                  <a:lnTo>
                    <a:pt x="735" y="661"/>
                  </a:lnTo>
                  <a:lnTo>
                    <a:pt x="735" y="441"/>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3705000" y="3246525"/>
              <a:ext cx="18375" cy="15950"/>
            </a:xfrm>
            <a:custGeom>
              <a:rect b="b" l="l" r="r" t="t"/>
              <a:pathLst>
                <a:path extrusionOk="0" h="638" w="735">
                  <a:moveTo>
                    <a:pt x="735" y="1"/>
                  </a:moveTo>
                  <a:lnTo>
                    <a:pt x="0" y="417"/>
                  </a:lnTo>
                  <a:lnTo>
                    <a:pt x="0" y="637"/>
                  </a:lnTo>
                  <a:lnTo>
                    <a:pt x="735" y="221"/>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3686625" y="3235500"/>
              <a:ext cx="36750" cy="21450"/>
            </a:xfrm>
            <a:custGeom>
              <a:rect b="b" l="l" r="r" t="t"/>
              <a:pathLst>
                <a:path extrusionOk="0" h="858" w="1470">
                  <a:moveTo>
                    <a:pt x="735" y="1"/>
                  </a:moveTo>
                  <a:lnTo>
                    <a:pt x="1" y="417"/>
                  </a:lnTo>
                  <a:lnTo>
                    <a:pt x="735" y="858"/>
                  </a:lnTo>
                  <a:lnTo>
                    <a:pt x="1470" y="442"/>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
            <p:cNvSpPr/>
            <p:nvPr/>
          </p:nvSpPr>
          <p:spPr>
            <a:xfrm>
              <a:off x="3640100" y="3272850"/>
              <a:ext cx="18400" cy="16550"/>
            </a:xfrm>
            <a:custGeom>
              <a:rect b="b" l="l" r="r" t="t"/>
              <a:pathLst>
                <a:path extrusionOk="0" h="662" w="736">
                  <a:moveTo>
                    <a:pt x="1" y="1"/>
                  </a:moveTo>
                  <a:lnTo>
                    <a:pt x="1" y="245"/>
                  </a:lnTo>
                  <a:lnTo>
                    <a:pt x="735" y="662"/>
                  </a:lnTo>
                  <a:lnTo>
                    <a:pt x="735" y="441"/>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5"/>
            <p:cNvSpPr/>
            <p:nvPr/>
          </p:nvSpPr>
          <p:spPr>
            <a:xfrm>
              <a:off x="3658475" y="3260000"/>
              <a:ext cx="41650" cy="29400"/>
            </a:xfrm>
            <a:custGeom>
              <a:rect b="b" l="l" r="r" t="t"/>
              <a:pathLst>
                <a:path extrusionOk="0" h="1176" w="1666">
                  <a:moveTo>
                    <a:pt x="1665" y="0"/>
                  </a:moveTo>
                  <a:lnTo>
                    <a:pt x="0" y="955"/>
                  </a:lnTo>
                  <a:lnTo>
                    <a:pt x="0" y="1176"/>
                  </a:lnTo>
                  <a:lnTo>
                    <a:pt x="1665" y="221"/>
                  </a:lnTo>
                  <a:lnTo>
                    <a:pt x="1665"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5"/>
            <p:cNvSpPr/>
            <p:nvPr/>
          </p:nvSpPr>
          <p:spPr>
            <a:xfrm>
              <a:off x="3640100" y="3248975"/>
              <a:ext cx="60025" cy="34925"/>
            </a:xfrm>
            <a:custGeom>
              <a:rect b="b" l="l" r="r" t="t"/>
              <a:pathLst>
                <a:path extrusionOk="0" h="1397" w="2401">
                  <a:moveTo>
                    <a:pt x="1666" y="0"/>
                  </a:moveTo>
                  <a:lnTo>
                    <a:pt x="1" y="956"/>
                  </a:lnTo>
                  <a:lnTo>
                    <a:pt x="735" y="1396"/>
                  </a:lnTo>
                  <a:lnTo>
                    <a:pt x="2400" y="441"/>
                  </a:lnTo>
                  <a:lnTo>
                    <a:pt x="1666"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5"/>
            <p:cNvSpPr/>
            <p:nvPr/>
          </p:nvSpPr>
          <p:spPr>
            <a:xfrm>
              <a:off x="3920500" y="3138775"/>
              <a:ext cx="18375" cy="16550"/>
            </a:xfrm>
            <a:custGeom>
              <a:rect b="b" l="l" r="r" t="t"/>
              <a:pathLst>
                <a:path extrusionOk="0" h="662"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5"/>
            <p:cNvSpPr/>
            <p:nvPr/>
          </p:nvSpPr>
          <p:spPr>
            <a:xfrm>
              <a:off x="3938850" y="3138775"/>
              <a:ext cx="18400" cy="16550"/>
            </a:xfrm>
            <a:custGeom>
              <a:rect b="b" l="l" r="r" t="t"/>
              <a:pathLst>
                <a:path extrusionOk="0" h="662" w="736">
                  <a:moveTo>
                    <a:pt x="735" y="1"/>
                  </a:moveTo>
                  <a:lnTo>
                    <a:pt x="1" y="417"/>
                  </a:lnTo>
                  <a:lnTo>
                    <a:pt x="1" y="662"/>
                  </a:lnTo>
                  <a:lnTo>
                    <a:pt x="735" y="246"/>
                  </a:lnTo>
                  <a:lnTo>
                    <a:pt x="73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5"/>
            <p:cNvSpPr/>
            <p:nvPr/>
          </p:nvSpPr>
          <p:spPr>
            <a:xfrm>
              <a:off x="3920500" y="3127750"/>
              <a:ext cx="36750" cy="21450"/>
            </a:xfrm>
            <a:custGeom>
              <a:rect b="b" l="l" r="r" t="t"/>
              <a:pathLst>
                <a:path extrusionOk="0" h="858" w="1470">
                  <a:moveTo>
                    <a:pt x="710" y="1"/>
                  </a:moveTo>
                  <a:lnTo>
                    <a:pt x="0" y="442"/>
                  </a:lnTo>
                  <a:lnTo>
                    <a:pt x="735" y="858"/>
                  </a:lnTo>
                  <a:lnTo>
                    <a:pt x="1469" y="442"/>
                  </a:lnTo>
                  <a:lnTo>
                    <a:pt x="710"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5"/>
            <p:cNvSpPr/>
            <p:nvPr/>
          </p:nvSpPr>
          <p:spPr>
            <a:xfrm>
              <a:off x="3896625" y="3152250"/>
              <a:ext cx="19000" cy="16550"/>
            </a:xfrm>
            <a:custGeom>
              <a:rect b="b" l="l" r="r" t="t"/>
              <a:pathLst>
                <a:path extrusionOk="0" h="662" w="760">
                  <a:moveTo>
                    <a:pt x="0" y="0"/>
                  </a:moveTo>
                  <a:lnTo>
                    <a:pt x="25" y="221"/>
                  </a:lnTo>
                  <a:lnTo>
                    <a:pt x="759" y="662"/>
                  </a:lnTo>
                  <a:lnTo>
                    <a:pt x="759" y="417"/>
                  </a:lnTo>
                  <a:lnTo>
                    <a:pt x="0"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5"/>
            <p:cNvSpPr/>
            <p:nvPr/>
          </p:nvSpPr>
          <p:spPr>
            <a:xfrm>
              <a:off x="3915600" y="3152250"/>
              <a:ext cx="17775" cy="16550"/>
            </a:xfrm>
            <a:custGeom>
              <a:rect b="b" l="l" r="r" t="t"/>
              <a:pathLst>
                <a:path extrusionOk="0" h="662" w="711">
                  <a:moveTo>
                    <a:pt x="710" y="0"/>
                  </a:moveTo>
                  <a:lnTo>
                    <a:pt x="0" y="417"/>
                  </a:lnTo>
                  <a:lnTo>
                    <a:pt x="0" y="662"/>
                  </a:lnTo>
                  <a:lnTo>
                    <a:pt x="710" y="245"/>
                  </a:lnTo>
                  <a:lnTo>
                    <a:pt x="71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5"/>
            <p:cNvSpPr/>
            <p:nvPr/>
          </p:nvSpPr>
          <p:spPr>
            <a:xfrm>
              <a:off x="3896625" y="3141225"/>
              <a:ext cx="36750" cy="21450"/>
            </a:xfrm>
            <a:custGeom>
              <a:rect b="b" l="l" r="r" t="t"/>
              <a:pathLst>
                <a:path extrusionOk="0" h="858" w="1470">
                  <a:moveTo>
                    <a:pt x="735" y="1"/>
                  </a:moveTo>
                  <a:lnTo>
                    <a:pt x="0" y="441"/>
                  </a:lnTo>
                  <a:lnTo>
                    <a:pt x="759" y="858"/>
                  </a:lnTo>
                  <a:lnTo>
                    <a:pt x="1469" y="441"/>
                  </a:lnTo>
                  <a:lnTo>
                    <a:pt x="735"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5"/>
            <p:cNvSpPr/>
            <p:nvPr/>
          </p:nvSpPr>
          <p:spPr>
            <a:xfrm>
              <a:off x="3873350" y="3165725"/>
              <a:ext cx="19000" cy="16550"/>
            </a:xfrm>
            <a:custGeom>
              <a:rect b="b" l="l" r="r" t="t"/>
              <a:pathLst>
                <a:path extrusionOk="0" h="662" w="760">
                  <a:moveTo>
                    <a:pt x="1" y="0"/>
                  </a:moveTo>
                  <a:lnTo>
                    <a:pt x="1" y="221"/>
                  </a:lnTo>
                  <a:lnTo>
                    <a:pt x="760" y="661"/>
                  </a:lnTo>
                  <a:lnTo>
                    <a:pt x="760" y="416"/>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5"/>
            <p:cNvSpPr/>
            <p:nvPr/>
          </p:nvSpPr>
          <p:spPr>
            <a:xfrm>
              <a:off x="3892325" y="3165725"/>
              <a:ext cx="17775" cy="16550"/>
            </a:xfrm>
            <a:custGeom>
              <a:rect b="b" l="l" r="r" t="t"/>
              <a:pathLst>
                <a:path extrusionOk="0" h="662" w="711">
                  <a:moveTo>
                    <a:pt x="711" y="0"/>
                  </a:moveTo>
                  <a:lnTo>
                    <a:pt x="1" y="416"/>
                  </a:lnTo>
                  <a:lnTo>
                    <a:pt x="1" y="661"/>
                  </a:lnTo>
                  <a:lnTo>
                    <a:pt x="711" y="245"/>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5"/>
            <p:cNvSpPr/>
            <p:nvPr/>
          </p:nvSpPr>
          <p:spPr>
            <a:xfrm>
              <a:off x="3873350" y="3154700"/>
              <a:ext cx="36750" cy="21450"/>
            </a:xfrm>
            <a:custGeom>
              <a:rect b="b" l="l" r="r" t="t"/>
              <a:pathLst>
                <a:path extrusionOk="0" h="858" w="1470">
                  <a:moveTo>
                    <a:pt x="735" y="0"/>
                  </a:moveTo>
                  <a:lnTo>
                    <a:pt x="1" y="441"/>
                  </a:lnTo>
                  <a:lnTo>
                    <a:pt x="760" y="857"/>
                  </a:lnTo>
                  <a:lnTo>
                    <a:pt x="1470" y="441"/>
                  </a:lnTo>
                  <a:lnTo>
                    <a:pt x="73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5"/>
            <p:cNvSpPr/>
            <p:nvPr/>
          </p:nvSpPr>
          <p:spPr>
            <a:xfrm>
              <a:off x="3757025" y="3233050"/>
              <a:ext cx="18400" cy="16550"/>
            </a:xfrm>
            <a:custGeom>
              <a:rect b="b" l="l" r="r" t="t"/>
              <a:pathLst>
                <a:path extrusionOk="0" h="662" w="736">
                  <a:moveTo>
                    <a:pt x="1" y="1"/>
                  </a:moveTo>
                  <a:lnTo>
                    <a:pt x="1" y="221"/>
                  </a:lnTo>
                  <a:lnTo>
                    <a:pt x="735" y="662"/>
                  </a:lnTo>
                  <a:lnTo>
                    <a:pt x="735" y="417"/>
                  </a:lnTo>
                  <a:lnTo>
                    <a:pt x="1"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5"/>
            <p:cNvSpPr/>
            <p:nvPr/>
          </p:nvSpPr>
          <p:spPr>
            <a:xfrm>
              <a:off x="3775400" y="3179175"/>
              <a:ext cx="111450" cy="70425"/>
            </a:xfrm>
            <a:custGeom>
              <a:rect b="b" l="l" r="r" t="t"/>
              <a:pathLst>
                <a:path extrusionOk="0" h="2817" w="4458">
                  <a:moveTo>
                    <a:pt x="4457" y="1"/>
                  </a:moveTo>
                  <a:lnTo>
                    <a:pt x="0" y="2572"/>
                  </a:lnTo>
                  <a:lnTo>
                    <a:pt x="0" y="2817"/>
                  </a:lnTo>
                  <a:lnTo>
                    <a:pt x="4457" y="246"/>
                  </a:lnTo>
                  <a:lnTo>
                    <a:pt x="4457"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5"/>
            <p:cNvSpPr/>
            <p:nvPr/>
          </p:nvSpPr>
          <p:spPr>
            <a:xfrm>
              <a:off x="3757025" y="3168175"/>
              <a:ext cx="129825" cy="75325"/>
            </a:xfrm>
            <a:custGeom>
              <a:rect b="b" l="l" r="r" t="t"/>
              <a:pathLst>
                <a:path extrusionOk="0" h="3013" w="5193">
                  <a:moveTo>
                    <a:pt x="4458" y="0"/>
                  </a:moveTo>
                  <a:lnTo>
                    <a:pt x="1" y="2596"/>
                  </a:lnTo>
                  <a:lnTo>
                    <a:pt x="735" y="3012"/>
                  </a:lnTo>
                  <a:lnTo>
                    <a:pt x="5192" y="441"/>
                  </a:lnTo>
                  <a:lnTo>
                    <a:pt x="4458"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5"/>
            <p:cNvSpPr/>
            <p:nvPr/>
          </p:nvSpPr>
          <p:spPr>
            <a:xfrm>
              <a:off x="3733775" y="3246525"/>
              <a:ext cx="18375" cy="16550"/>
            </a:xfrm>
            <a:custGeom>
              <a:rect b="b" l="l" r="r" t="t"/>
              <a:pathLst>
                <a:path extrusionOk="0" h="662" w="735">
                  <a:moveTo>
                    <a:pt x="0" y="1"/>
                  </a:moveTo>
                  <a:lnTo>
                    <a:pt x="0" y="221"/>
                  </a:lnTo>
                  <a:lnTo>
                    <a:pt x="735"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5"/>
            <p:cNvSpPr/>
            <p:nvPr/>
          </p:nvSpPr>
          <p:spPr>
            <a:xfrm>
              <a:off x="3752125" y="3246525"/>
              <a:ext cx="18400" cy="16550"/>
            </a:xfrm>
            <a:custGeom>
              <a:rect b="b" l="l" r="r" t="t"/>
              <a:pathLst>
                <a:path extrusionOk="0" h="662" w="736">
                  <a:moveTo>
                    <a:pt x="736" y="1"/>
                  </a:moveTo>
                  <a:lnTo>
                    <a:pt x="1" y="417"/>
                  </a:lnTo>
                  <a:lnTo>
                    <a:pt x="1" y="662"/>
                  </a:lnTo>
                  <a:lnTo>
                    <a:pt x="736" y="245"/>
                  </a:lnTo>
                  <a:lnTo>
                    <a:pt x="736"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5"/>
            <p:cNvSpPr/>
            <p:nvPr/>
          </p:nvSpPr>
          <p:spPr>
            <a:xfrm>
              <a:off x="3733775" y="3236125"/>
              <a:ext cx="36750" cy="20825"/>
            </a:xfrm>
            <a:custGeom>
              <a:rect b="b" l="l" r="r" t="t"/>
              <a:pathLst>
                <a:path extrusionOk="0" h="833" w="1470">
                  <a:moveTo>
                    <a:pt x="710" y="0"/>
                  </a:moveTo>
                  <a:lnTo>
                    <a:pt x="0" y="417"/>
                  </a:lnTo>
                  <a:lnTo>
                    <a:pt x="735" y="833"/>
                  </a:lnTo>
                  <a:lnTo>
                    <a:pt x="1470" y="417"/>
                  </a:lnTo>
                  <a:lnTo>
                    <a:pt x="710"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5"/>
            <p:cNvSpPr/>
            <p:nvPr/>
          </p:nvSpPr>
          <p:spPr>
            <a:xfrm>
              <a:off x="3710500" y="3260000"/>
              <a:ext cx="18400" cy="16550"/>
            </a:xfrm>
            <a:custGeom>
              <a:rect b="b" l="l" r="r" t="t"/>
              <a:pathLst>
                <a:path extrusionOk="0" h="662" w="736">
                  <a:moveTo>
                    <a:pt x="1" y="0"/>
                  </a:moveTo>
                  <a:lnTo>
                    <a:pt x="1" y="221"/>
                  </a:lnTo>
                  <a:lnTo>
                    <a:pt x="735" y="661"/>
                  </a:lnTo>
                  <a:lnTo>
                    <a:pt x="735" y="417"/>
                  </a:lnTo>
                  <a:lnTo>
                    <a:pt x="1" y="0"/>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5"/>
            <p:cNvSpPr/>
            <p:nvPr/>
          </p:nvSpPr>
          <p:spPr>
            <a:xfrm>
              <a:off x="3728875" y="3260000"/>
              <a:ext cx="18375" cy="16550"/>
            </a:xfrm>
            <a:custGeom>
              <a:rect b="b" l="l" r="r" t="t"/>
              <a:pathLst>
                <a:path extrusionOk="0" h="662" w="735">
                  <a:moveTo>
                    <a:pt x="711" y="0"/>
                  </a:moveTo>
                  <a:lnTo>
                    <a:pt x="0" y="417"/>
                  </a:lnTo>
                  <a:lnTo>
                    <a:pt x="0" y="661"/>
                  </a:lnTo>
                  <a:lnTo>
                    <a:pt x="735" y="245"/>
                  </a:lnTo>
                  <a:lnTo>
                    <a:pt x="711"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5"/>
            <p:cNvSpPr/>
            <p:nvPr/>
          </p:nvSpPr>
          <p:spPr>
            <a:xfrm>
              <a:off x="3710500" y="3249575"/>
              <a:ext cx="36150" cy="20850"/>
            </a:xfrm>
            <a:custGeom>
              <a:rect b="b" l="l" r="r" t="t"/>
              <a:pathLst>
                <a:path extrusionOk="0" h="834" w="1446">
                  <a:moveTo>
                    <a:pt x="711" y="1"/>
                  </a:moveTo>
                  <a:lnTo>
                    <a:pt x="1" y="417"/>
                  </a:lnTo>
                  <a:lnTo>
                    <a:pt x="735" y="834"/>
                  </a:lnTo>
                  <a:lnTo>
                    <a:pt x="1446" y="417"/>
                  </a:lnTo>
                  <a:lnTo>
                    <a:pt x="711"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5"/>
            <p:cNvSpPr/>
            <p:nvPr/>
          </p:nvSpPr>
          <p:spPr>
            <a:xfrm>
              <a:off x="3663375" y="3286925"/>
              <a:ext cx="19000" cy="16550"/>
            </a:xfrm>
            <a:custGeom>
              <a:rect b="b" l="l" r="r" t="t"/>
              <a:pathLst>
                <a:path extrusionOk="0" h="662" w="760">
                  <a:moveTo>
                    <a:pt x="0" y="1"/>
                  </a:moveTo>
                  <a:lnTo>
                    <a:pt x="0" y="221"/>
                  </a:lnTo>
                  <a:lnTo>
                    <a:pt x="759" y="662"/>
                  </a:lnTo>
                  <a:lnTo>
                    <a:pt x="735" y="417"/>
                  </a:lnTo>
                  <a:lnTo>
                    <a:pt x="0" y="1"/>
                  </a:ln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5"/>
            <p:cNvSpPr/>
            <p:nvPr/>
          </p:nvSpPr>
          <p:spPr>
            <a:xfrm>
              <a:off x="3681725" y="3273475"/>
              <a:ext cx="41650" cy="30000"/>
            </a:xfrm>
            <a:custGeom>
              <a:rect b="b" l="l" r="r" t="t"/>
              <a:pathLst>
                <a:path extrusionOk="0" h="1200" w="1666">
                  <a:moveTo>
                    <a:pt x="1666" y="0"/>
                  </a:moveTo>
                  <a:lnTo>
                    <a:pt x="1" y="955"/>
                  </a:lnTo>
                  <a:lnTo>
                    <a:pt x="25" y="1200"/>
                  </a:lnTo>
                  <a:lnTo>
                    <a:pt x="1666" y="245"/>
                  </a:lnTo>
                  <a:lnTo>
                    <a:pt x="166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5"/>
            <p:cNvSpPr/>
            <p:nvPr/>
          </p:nvSpPr>
          <p:spPr>
            <a:xfrm>
              <a:off x="3663375" y="3262450"/>
              <a:ext cx="60000" cy="34925"/>
            </a:xfrm>
            <a:custGeom>
              <a:rect b="b" l="l" r="r" t="t"/>
              <a:pathLst>
                <a:path extrusionOk="0" h="1397" w="2400">
                  <a:moveTo>
                    <a:pt x="1665" y="0"/>
                  </a:moveTo>
                  <a:lnTo>
                    <a:pt x="0" y="980"/>
                  </a:lnTo>
                  <a:lnTo>
                    <a:pt x="735" y="1396"/>
                  </a:lnTo>
                  <a:lnTo>
                    <a:pt x="2400" y="441"/>
                  </a:lnTo>
                  <a:lnTo>
                    <a:pt x="1665"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5"/>
            <p:cNvSpPr/>
            <p:nvPr/>
          </p:nvSpPr>
          <p:spPr>
            <a:xfrm>
              <a:off x="3735000" y="2713300"/>
              <a:ext cx="80825" cy="139600"/>
            </a:xfrm>
            <a:custGeom>
              <a:rect b="b" l="l" r="r" t="t"/>
              <a:pathLst>
                <a:path extrusionOk="0" h="5584" w="3233">
                  <a:moveTo>
                    <a:pt x="3233" y="1"/>
                  </a:moveTo>
                  <a:lnTo>
                    <a:pt x="0" y="1862"/>
                  </a:lnTo>
                  <a:lnTo>
                    <a:pt x="0" y="5584"/>
                  </a:lnTo>
                  <a:lnTo>
                    <a:pt x="3233" y="3723"/>
                  </a:lnTo>
                  <a:lnTo>
                    <a:pt x="3233" y="1"/>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5"/>
            <p:cNvSpPr/>
            <p:nvPr/>
          </p:nvSpPr>
          <p:spPr>
            <a:xfrm>
              <a:off x="3657850" y="2805750"/>
              <a:ext cx="58200" cy="37375"/>
            </a:xfrm>
            <a:custGeom>
              <a:rect b="b" l="l" r="r" t="t"/>
              <a:pathLst>
                <a:path extrusionOk="0" h="1495" w="2328">
                  <a:moveTo>
                    <a:pt x="2327" y="0"/>
                  </a:moveTo>
                  <a:lnTo>
                    <a:pt x="1" y="1347"/>
                  </a:lnTo>
                  <a:lnTo>
                    <a:pt x="1" y="1494"/>
                  </a:lnTo>
                  <a:lnTo>
                    <a:pt x="2327" y="147"/>
                  </a:lnTo>
                  <a:lnTo>
                    <a:pt x="232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5"/>
            <p:cNvSpPr/>
            <p:nvPr/>
          </p:nvSpPr>
          <p:spPr>
            <a:xfrm>
              <a:off x="3657850" y="2794125"/>
              <a:ext cx="58200" cy="37350"/>
            </a:xfrm>
            <a:custGeom>
              <a:rect b="b" l="l" r="r" t="t"/>
              <a:pathLst>
                <a:path extrusionOk="0" h="1494" w="2328">
                  <a:moveTo>
                    <a:pt x="2327" y="0"/>
                  </a:moveTo>
                  <a:lnTo>
                    <a:pt x="1" y="1347"/>
                  </a:lnTo>
                  <a:lnTo>
                    <a:pt x="1" y="1494"/>
                  </a:lnTo>
                  <a:lnTo>
                    <a:pt x="2327" y="147"/>
                  </a:lnTo>
                  <a:lnTo>
                    <a:pt x="232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5"/>
            <p:cNvSpPr/>
            <p:nvPr/>
          </p:nvSpPr>
          <p:spPr>
            <a:xfrm>
              <a:off x="3657850" y="2782475"/>
              <a:ext cx="58200" cy="37375"/>
            </a:xfrm>
            <a:custGeom>
              <a:rect b="b" l="l" r="r" t="t"/>
              <a:pathLst>
                <a:path extrusionOk="0" h="1495" w="2328">
                  <a:moveTo>
                    <a:pt x="2327" y="1"/>
                  </a:moveTo>
                  <a:lnTo>
                    <a:pt x="1" y="1348"/>
                  </a:lnTo>
                  <a:lnTo>
                    <a:pt x="1" y="1495"/>
                  </a:lnTo>
                  <a:lnTo>
                    <a:pt x="2327" y="148"/>
                  </a:lnTo>
                  <a:lnTo>
                    <a:pt x="2327"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5"/>
            <p:cNvSpPr/>
            <p:nvPr/>
          </p:nvSpPr>
          <p:spPr>
            <a:xfrm>
              <a:off x="3657850" y="2770850"/>
              <a:ext cx="58200" cy="37375"/>
            </a:xfrm>
            <a:custGeom>
              <a:rect b="b" l="l" r="r" t="t"/>
              <a:pathLst>
                <a:path extrusionOk="0" h="1495" w="2328">
                  <a:moveTo>
                    <a:pt x="2327" y="0"/>
                  </a:moveTo>
                  <a:lnTo>
                    <a:pt x="1" y="1347"/>
                  </a:lnTo>
                  <a:lnTo>
                    <a:pt x="1" y="1494"/>
                  </a:lnTo>
                  <a:lnTo>
                    <a:pt x="2327" y="147"/>
                  </a:lnTo>
                  <a:lnTo>
                    <a:pt x="2327"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5"/>
            <p:cNvSpPr/>
            <p:nvPr/>
          </p:nvSpPr>
          <p:spPr>
            <a:xfrm>
              <a:off x="3657850" y="2829000"/>
              <a:ext cx="58800" cy="37375"/>
            </a:xfrm>
            <a:custGeom>
              <a:rect b="b" l="l" r="r" t="t"/>
              <a:pathLst>
                <a:path extrusionOk="0" h="1495" w="2352">
                  <a:moveTo>
                    <a:pt x="2352" y="1"/>
                  </a:moveTo>
                  <a:lnTo>
                    <a:pt x="1" y="1348"/>
                  </a:lnTo>
                  <a:lnTo>
                    <a:pt x="1" y="1495"/>
                  </a:lnTo>
                  <a:lnTo>
                    <a:pt x="2352" y="148"/>
                  </a:lnTo>
                  <a:lnTo>
                    <a:pt x="2352"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5"/>
            <p:cNvSpPr/>
            <p:nvPr/>
          </p:nvSpPr>
          <p:spPr>
            <a:xfrm>
              <a:off x="3657850" y="2817375"/>
              <a:ext cx="58800" cy="37375"/>
            </a:xfrm>
            <a:custGeom>
              <a:rect b="b" l="l" r="r" t="t"/>
              <a:pathLst>
                <a:path extrusionOk="0" h="1495" w="2352">
                  <a:moveTo>
                    <a:pt x="2352" y="1"/>
                  </a:moveTo>
                  <a:lnTo>
                    <a:pt x="1" y="1347"/>
                  </a:lnTo>
                  <a:lnTo>
                    <a:pt x="1" y="1494"/>
                  </a:lnTo>
                  <a:lnTo>
                    <a:pt x="2352" y="147"/>
                  </a:lnTo>
                  <a:lnTo>
                    <a:pt x="2352" y="1"/>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5"/>
            <p:cNvSpPr/>
            <p:nvPr/>
          </p:nvSpPr>
          <p:spPr>
            <a:xfrm>
              <a:off x="3672550" y="2840650"/>
              <a:ext cx="44100" cy="28800"/>
            </a:xfrm>
            <a:custGeom>
              <a:rect b="b" l="l" r="r" t="t"/>
              <a:pathLst>
                <a:path extrusionOk="0" h="1152" w="1764">
                  <a:moveTo>
                    <a:pt x="1764" y="0"/>
                  </a:moveTo>
                  <a:lnTo>
                    <a:pt x="0" y="1004"/>
                  </a:lnTo>
                  <a:lnTo>
                    <a:pt x="0" y="1151"/>
                  </a:lnTo>
                  <a:lnTo>
                    <a:pt x="1764" y="147"/>
                  </a:lnTo>
                  <a:lnTo>
                    <a:pt x="1764" y="0"/>
                  </a:ln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5"/>
            <p:cNvSpPr/>
            <p:nvPr/>
          </p:nvSpPr>
          <p:spPr>
            <a:xfrm>
              <a:off x="3801100" y="2682050"/>
              <a:ext cx="6150" cy="7025"/>
            </a:xfrm>
            <a:custGeom>
              <a:rect b="b" l="l" r="r" t="t"/>
              <a:pathLst>
                <a:path extrusionOk="0" h="281" w="246">
                  <a:moveTo>
                    <a:pt x="180" y="1"/>
                  </a:moveTo>
                  <a:cubicBezTo>
                    <a:pt x="161" y="1"/>
                    <a:pt x="141" y="9"/>
                    <a:pt x="123" y="26"/>
                  </a:cubicBezTo>
                  <a:cubicBezTo>
                    <a:pt x="50" y="51"/>
                    <a:pt x="1" y="149"/>
                    <a:pt x="1" y="198"/>
                  </a:cubicBezTo>
                  <a:cubicBezTo>
                    <a:pt x="1" y="253"/>
                    <a:pt x="28" y="280"/>
                    <a:pt x="73" y="280"/>
                  </a:cubicBezTo>
                  <a:cubicBezTo>
                    <a:pt x="88" y="280"/>
                    <a:pt x="105" y="277"/>
                    <a:pt x="123" y="271"/>
                  </a:cubicBezTo>
                  <a:cubicBezTo>
                    <a:pt x="172" y="247"/>
                    <a:pt x="246" y="149"/>
                    <a:pt x="246" y="75"/>
                  </a:cubicBezTo>
                  <a:cubicBezTo>
                    <a:pt x="246" y="28"/>
                    <a:pt x="215" y="1"/>
                    <a:pt x="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5"/>
            <p:cNvSpPr/>
            <p:nvPr/>
          </p:nvSpPr>
          <p:spPr>
            <a:xfrm>
              <a:off x="3639500" y="2661750"/>
              <a:ext cx="195300" cy="142175"/>
            </a:xfrm>
            <a:custGeom>
              <a:rect b="b" l="l" r="r" t="t"/>
              <a:pathLst>
                <a:path extrusionOk="0" h="5687" w="7812">
                  <a:moveTo>
                    <a:pt x="7529" y="290"/>
                  </a:moveTo>
                  <a:cubicBezTo>
                    <a:pt x="7564" y="290"/>
                    <a:pt x="7591" y="318"/>
                    <a:pt x="7591" y="373"/>
                  </a:cubicBezTo>
                  <a:cubicBezTo>
                    <a:pt x="7591" y="446"/>
                    <a:pt x="7542" y="520"/>
                    <a:pt x="7493" y="569"/>
                  </a:cubicBezTo>
                  <a:cubicBezTo>
                    <a:pt x="7475" y="575"/>
                    <a:pt x="7458" y="578"/>
                    <a:pt x="7443" y="578"/>
                  </a:cubicBezTo>
                  <a:cubicBezTo>
                    <a:pt x="7399" y="578"/>
                    <a:pt x="7371" y="550"/>
                    <a:pt x="7371" y="495"/>
                  </a:cubicBezTo>
                  <a:cubicBezTo>
                    <a:pt x="7371" y="422"/>
                    <a:pt x="7420" y="348"/>
                    <a:pt x="7493" y="299"/>
                  </a:cubicBezTo>
                  <a:cubicBezTo>
                    <a:pt x="7506" y="293"/>
                    <a:pt x="7518" y="290"/>
                    <a:pt x="7529" y="290"/>
                  </a:cubicBezTo>
                  <a:close/>
                  <a:moveTo>
                    <a:pt x="7083" y="549"/>
                  </a:moveTo>
                  <a:cubicBezTo>
                    <a:pt x="7125" y="549"/>
                    <a:pt x="7151" y="589"/>
                    <a:pt x="7151" y="642"/>
                  </a:cubicBezTo>
                  <a:cubicBezTo>
                    <a:pt x="7151" y="691"/>
                    <a:pt x="7102" y="789"/>
                    <a:pt x="7028" y="814"/>
                  </a:cubicBezTo>
                  <a:cubicBezTo>
                    <a:pt x="7011" y="831"/>
                    <a:pt x="6993" y="839"/>
                    <a:pt x="6978" y="839"/>
                  </a:cubicBezTo>
                  <a:cubicBezTo>
                    <a:pt x="6951" y="839"/>
                    <a:pt x="6930" y="812"/>
                    <a:pt x="6930" y="765"/>
                  </a:cubicBezTo>
                  <a:cubicBezTo>
                    <a:pt x="6930" y="691"/>
                    <a:pt x="6979" y="593"/>
                    <a:pt x="7028" y="569"/>
                  </a:cubicBezTo>
                  <a:cubicBezTo>
                    <a:pt x="7049" y="555"/>
                    <a:pt x="7067" y="549"/>
                    <a:pt x="7083" y="549"/>
                  </a:cubicBezTo>
                  <a:close/>
                  <a:moveTo>
                    <a:pt x="6644" y="813"/>
                  </a:moveTo>
                  <a:cubicBezTo>
                    <a:pt x="6679" y="813"/>
                    <a:pt x="6710" y="840"/>
                    <a:pt x="6710" y="887"/>
                  </a:cubicBezTo>
                  <a:cubicBezTo>
                    <a:pt x="6710" y="961"/>
                    <a:pt x="6636" y="1059"/>
                    <a:pt x="6587" y="1083"/>
                  </a:cubicBezTo>
                  <a:cubicBezTo>
                    <a:pt x="6569" y="1089"/>
                    <a:pt x="6552" y="1092"/>
                    <a:pt x="6537" y="1092"/>
                  </a:cubicBezTo>
                  <a:cubicBezTo>
                    <a:pt x="6492" y="1092"/>
                    <a:pt x="6465" y="1065"/>
                    <a:pt x="6465" y="1010"/>
                  </a:cubicBezTo>
                  <a:cubicBezTo>
                    <a:pt x="6465" y="961"/>
                    <a:pt x="6514" y="863"/>
                    <a:pt x="6587" y="838"/>
                  </a:cubicBezTo>
                  <a:cubicBezTo>
                    <a:pt x="6605" y="821"/>
                    <a:pt x="6625" y="813"/>
                    <a:pt x="6644" y="813"/>
                  </a:cubicBezTo>
                  <a:close/>
                  <a:moveTo>
                    <a:pt x="7685" y="1"/>
                  </a:moveTo>
                  <a:cubicBezTo>
                    <a:pt x="7657" y="1"/>
                    <a:pt x="7625" y="10"/>
                    <a:pt x="7591" y="30"/>
                  </a:cubicBezTo>
                  <a:lnTo>
                    <a:pt x="221" y="4315"/>
                  </a:lnTo>
                  <a:cubicBezTo>
                    <a:pt x="98" y="4364"/>
                    <a:pt x="0" y="4536"/>
                    <a:pt x="0" y="4683"/>
                  </a:cubicBezTo>
                  <a:lnTo>
                    <a:pt x="0" y="5687"/>
                  </a:lnTo>
                  <a:cubicBezTo>
                    <a:pt x="0" y="5564"/>
                    <a:pt x="98" y="5417"/>
                    <a:pt x="196" y="5344"/>
                  </a:cubicBezTo>
                  <a:lnTo>
                    <a:pt x="7616" y="1059"/>
                  </a:lnTo>
                  <a:cubicBezTo>
                    <a:pt x="7655" y="1035"/>
                    <a:pt x="7689" y="1024"/>
                    <a:pt x="7718" y="1024"/>
                  </a:cubicBezTo>
                  <a:cubicBezTo>
                    <a:pt x="7778" y="1024"/>
                    <a:pt x="7812" y="1073"/>
                    <a:pt x="7812" y="1157"/>
                  </a:cubicBezTo>
                  <a:lnTo>
                    <a:pt x="7812" y="153"/>
                  </a:lnTo>
                  <a:cubicBezTo>
                    <a:pt x="7812" y="64"/>
                    <a:pt x="7760" y="1"/>
                    <a:pt x="7685" y="1"/>
                  </a:cubicBez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5"/>
            <p:cNvSpPr/>
            <p:nvPr/>
          </p:nvSpPr>
          <p:spPr>
            <a:xfrm>
              <a:off x="3639500" y="2687350"/>
              <a:ext cx="195925" cy="241325"/>
            </a:xfrm>
            <a:custGeom>
              <a:rect b="b" l="l" r="r" t="t"/>
              <a:pathLst>
                <a:path extrusionOk="0" h="9653" w="7837">
                  <a:moveTo>
                    <a:pt x="3061" y="3340"/>
                  </a:moveTo>
                  <a:lnTo>
                    <a:pt x="3061" y="3487"/>
                  </a:lnTo>
                  <a:lnTo>
                    <a:pt x="735" y="4834"/>
                  </a:lnTo>
                  <a:lnTo>
                    <a:pt x="735" y="4687"/>
                  </a:lnTo>
                  <a:lnTo>
                    <a:pt x="3061" y="3340"/>
                  </a:lnTo>
                  <a:close/>
                  <a:moveTo>
                    <a:pt x="3061" y="3806"/>
                  </a:moveTo>
                  <a:lnTo>
                    <a:pt x="3061" y="3953"/>
                  </a:lnTo>
                  <a:lnTo>
                    <a:pt x="735" y="5300"/>
                  </a:lnTo>
                  <a:lnTo>
                    <a:pt x="735" y="5153"/>
                  </a:lnTo>
                  <a:lnTo>
                    <a:pt x="3061" y="3806"/>
                  </a:lnTo>
                  <a:close/>
                  <a:moveTo>
                    <a:pt x="3061" y="4271"/>
                  </a:moveTo>
                  <a:lnTo>
                    <a:pt x="3061" y="4418"/>
                  </a:lnTo>
                  <a:lnTo>
                    <a:pt x="735" y="5765"/>
                  </a:lnTo>
                  <a:lnTo>
                    <a:pt x="735" y="5618"/>
                  </a:lnTo>
                  <a:lnTo>
                    <a:pt x="3061" y="4271"/>
                  </a:lnTo>
                  <a:close/>
                  <a:moveTo>
                    <a:pt x="3061" y="4736"/>
                  </a:moveTo>
                  <a:lnTo>
                    <a:pt x="3086" y="4883"/>
                  </a:lnTo>
                  <a:lnTo>
                    <a:pt x="735" y="6230"/>
                  </a:lnTo>
                  <a:lnTo>
                    <a:pt x="735" y="6083"/>
                  </a:lnTo>
                  <a:lnTo>
                    <a:pt x="3061" y="4736"/>
                  </a:lnTo>
                  <a:close/>
                  <a:moveTo>
                    <a:pt x="7053" y="1039"/>
                  </a:moveTo>
                  <a:lnTo>
                    <a:pt x="7053" y="4761"/>
                  </a:lnTo>
                  <a:lnTo>
                    <a:pt x="3820" y="6622"/>
                  </a:lnTo>
                  <a:lnTo>
                    <a:pt x="3820" y="2900"/>
                  </a:lnTo>
                  <a:lnTo>
                    <a:pt x="7053" y="1039"/>
                  </a:lnTo>
                  <a:close/>
                  <a:moveTo>
                    <a:pt x="3086" y="5202"/>
                  </a:moveTo>
                  <a:lnTo>
                    <a:pt x="3086" y="5348"/>
                  </a:lnTo>
                  <a:lnTo>
                    <a:pt x="735" y="6695"/>
                  </a:lnTo>
                  <a:lnTo>
                    <a:pt x="735" y="6548"/>
                  </a:lnTo>
                  <a:lnTo>
                    <a:pt x="3086" y="5202"/>
                  </a:lnTo>
                  <a:close/>
                  <a:moveTo>
                    <a:pt x="3086" y="5667"/>
                  </a:moveTo>
                  <a:lnTo>
                    <a:pt x="3086" y="5814"/>
                  </a:lnTo>
                  <a:lnTo>
                    <a:pt x="735" y="7161"/>
                  </a:lnTo>
                  <a:lnTo>
                    <a:pt x="735" y="7014"/>
                  </a:lnTo>
                  <a:lnTo>
                    <a:pt x="3086" y="5667"/>
                  </a:lnTo>
                  <a:close/>
                  <a:moveTo>
                    <a:pt x="3086" y="6132"/>
                  </a:moveTo>
                  <a:lnTo>
                    <a:pt x="3086" y="6279"/>
                  </a:lnTo>
                  <a:lnTo>
                    <a:pt x="1322" y="7283"/>
                  </a:lnTo>
                  <a:lnTo>
                    <a:pt x="1322" y="7136"/>
                  </a:lnTo>
                  <a:lnTo>
                    <a:pt x="3086" y="6132"/>
                  </a:lnTo>
                  <a:close/>
                  <a:moveTo>
                    <a:pt x="7718" y="0"/>
                  </a:moveTo>
                  <a:cubicBezTo>
                    <a:pt x="7689" y="0"/>
                    <a:pt x="7655" y="11"/>
                    <a:pt x="7616" y="35"/>
                  </a:cubicBezTo>
                  <a:lnTo>
                    <a:pt x="196" y="4320"/>
                  </a:lnTo>
                  <a:cubicBezTo>
                    <a:pt x="98" y="4393"/>
                    <a:pt x="0" y="4540"/>
                    <a:pt x="0" y="4663"/>
                  </a:cubicBezTo>
                  <a:lnTo>
                    <a:pt x="25" y="9511"/>
                  </a:lnTo>
                  <a:cubicBezTo>
                    <a:pt x="25" y="9602"/>
                    <a:pt x="65" y="9653"/>
                    <a:pt x="136" y="9653"/>
                  </a:cubicBezTo>
                  <a:cubicBezTo>
                    <a:pt x="161" y="9653"/>
                    <a:pt x="189" y="9647"/>
                    <a:pt x="221" y="9634"/>
                  </a:cubicBezTo>
                  <a:lnTo>
                    <a:pt x="7640" y="5324"/>
                  </a:lnTo>
                  <a:cubicBezTo>
                    <a:pt x="7738" y="5275"/>
                    <a:pt x="7836" y="5128"/>
                    <a:pt x="7836" y="5006"/>
                  </a:cubicBezTo>
                  <a:lnTo>
                    <a:pt x="7812" y="133"/>
                  </a:lnTo>
                  <a:cubicBezTo>
                    <a:pt x="7812" y="49"/>
                    <a:pt x="7778" y="0"/>
                    <a:pt x="7718" y="0"/>
                  </a:cubicBezTo>
                  <a:close/>
                </a:path>
              </a:pathLst>
            </a:custGeom>
            <a:solidFill>
              <a:srgbClr val="BEE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5"/>
            <p:cNvSpPr/>
            <p:nvPr/>
          </p:nvSpPr>
          <p:spPr>
            <a:xfrm>
              <a:off x="3823750" y="2669000"/>
              <a:ext cx="5550" cy="7225"/>
            </a:xfrm>
            <a:custGeom>
              <a:rect b="b" l="l" r="r" t="t"/>
              <a:pathLst>
                <a:path extrusionOk="0" h="289" w="222">
                  <a:moveTo>
                    <a:pt x="159" y="0"/>
                  </a:moveTo>
                  <a:cubicBezTo>
                    <a:pt x="148" y="0"/>
                    <a:pt x="136" y="3"/>
                    <a:pt x="123" y="9"/>
                  </a:cubicBezTo>
                  <a:cubicBezTo>
                    <a:pt x="50" y="58"/>
                    <a:pt x="1" y="132"/>
                    <a:pt x="1" y="205"/>
                  </a:cubicBezTo>
                  <a:cubicBezTo>
                    <a:pt x="1" y="260"/>
                    <a:pt x="29" y="288"/>
                    <a:pt x="73" y="288"/>
                  </a:cubicBezTo>
                  <a:cubicBezTo>
                    <a:pt x="88" y="288"/>
                    <a:pt x="105" y="285"/>
                    <a:pt x="123" y="279"/>
                  </a:cubicBezTo>
                  <a:cubicBezTo>
                    <a:pt x="172" y="230"/>
                    <a:pt x="221" y="156"/>
                    <a:pt x="221" y="83"/>
                  </a:cubicBezTo>
                  <a:cubicBezTo>
                    <a:pt x="221" y="28"/>
                    <a:pt x="194" y="0"/>
                    <a:pt x="159"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5"/>
            <p:cNvSpPr/>
            <p:nvPr/>
          </p:nvSpPr>
          <p:spPr>
            <a:xfrm>
              <a:off x="3812750" y="2675475"/>
              <a:ext cx="5525" cy="7275"/>
            </a:xfrm>
            <a:custGeom>
              <a:rect b="b" l="l" r="r" t="t"/>
              <a:pathLst>
                <a:path extrusionOk="0" h="291" w="221">
                  <a:moveTo>
                    <a:pt x="153" y="0"/>
                  </a:moveTo>
                  <a:cubicBezTo>
                    <a:pt x="137" y="0"/>
                    <a:pt x="119" y="6"/>
                    <a:pt x="98" y="20"/>
                  </a:cubicBezTo>
                  <a:cubicBezTo>
                    <a:pt x="49" y="44"/>
                    <a:pt x="0" y="142"/>
                    <a:pt x="0" y="216"/>
                  </a:cubicBezTo>
                  <a:cubicBezTo>
                    <a:pt x="0" y="263"/>
                    <a:pt x="21" y="290"/>
                    <a:pt x="48" y="290"/>
                  </a:cubicBezTo>
                  <a:cubicBezTo>
                    <a:pt x="63" y="290"/>
                    <a:pt x="81" y="282"/>
                    <a:pt x="98" y="265"/>
                  </a:cubicBezTo>
                  <a:cubicBezTo>
                    <a:pt x="172" y="240"/>
                    <a:pt x="221" y="142"/>
                    <a:pt x="221" y="93"/>
                  </a:cubicBezTo>
                  <a:cubicBezTo>
                    <a:pt x="221" y="40"/>
                    <a:pt x="195" y="0"/>
                    <a:pt x="153" y="0"/>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5"/>
            <p:cNvSpPr/>
            <p:nvPr/>
          </p:nvSpPr>
          <p:spPr>
            <a:xfrm>
              <a:off x="4082100" y="3053675"/>
              <a:ext cx="45325" cy="28800"/>
            </a:xfrm>
            <a:custGeom>
              <a:rect b="b" l="l" r="r" t="t"/>
              <a:pathLst>
                <a:path extrusionOk="0" h="1152" w="1813">
                  <a:moveTo>
                    <a:pt x="1789" y="1"/>
                  </a:moveTo>
                  <a:cubicBezTo>
                    <a:pt x="1274" y="295"/>
                    <a:pt x="417" y="760"/>
                    <a:pt x="1" y="1005"/>
                  </a:cubicBezTo>
                  <a:lnTo>
                    <a:pt x="246" y="1152"/>
                  </a:lnTo>
                  <a:cubicBezTo>
                    <a:pt x="246" y="1152"/>
                    <a:pt x="1740" y="319"/>
                    <a:pt x="1764" y="295"/>
                  </a:cubicBezTo>
                  <a:cubicBezTo>
                    <a:pt x="1789" y="295"/>
                    <a:pt x="1813" y="270"/>
                    <a:pt x="1813" y="221"/>
                  </a:cubicBezTo>
                  <a:cubicBezTo>
                    <a:pt x="1813" y="148"/>
                    <a:pt x="1789" y="74"/>
                    <a:pt x="1789"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5"/>
            <p:cNvSpPr/>
            <p:nvPr/>
          </p:nvSpPr>
          <p:spPr>
            <a:xfrm>
              <a:off x="4004975" y="3000225"/>
              <a:ext cx="121850" cy="78575"/>
            </a:xfrm>
            <a:custGeom>
              <a:rect b="b" l="l" r="r" t="t"/>
              <a:pathLst>
                <a:path extrusionOk="0" h="3143" w="4874">
                  <a:moveTo>
                    <a:pt x="2579" y="0"/>
                  </a:moveTo>
                  <a:cubicBezTo>
                    <a:pt x="2527" y="0"/>
                    <a:pt x="2476" y="3"/>
                    <a:pt x="2425" y="8"/>
                  </a:cubicBezTo>
                  <a:cubicBezTo>
                    <a:pt x="1862" y="82"/>
                    <a:pt x="1298" y="449"/>
                    <a:pt x="809" y="719"/>
                  </a:cubicBezTo>
                  <a:cubicBezTo>
                    <a:pt x="539" y="865"/>
                    <a:pt x="270" y="1037"/>
                    <a:pt x="0" y="1184"/>
                  </a:cubicBezTo>
                  <a:lnTo>
                    <a:pt x="3086" y="3143"/>
                  </a:lnTo>
                  <a:cubicBezTo>
                    <a:pt x="3502" y="2898"/>
                    <a:pt x="4359" y="2433"/>
                    <a:pt x="4874" y="2139"/>
                  </a:cubicBezTo>
                  <a:cubicBezTo>
                    <a:pt x="4751" y="988"/>
                    <a:pt x="4041" y="523"/>
                    <a:pt x="3698" y="351"/>
                  </a:cubicBezTo>
                  <a:cubicBezTo>
                    <a:pt x="3352" y="157"/>
                    <a:pt x="2967" y="0"/>
                    <a:pt x="25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5"/>
            <p:cNvSpPr/>
            <p:nvPr/>
          </p:nvSpPr>
          <p:spPr>
            <a:xfrm>
              <a:off x="4001900" y="3023500"/>
              <a:ext cx="88200" cy="59450"/>
            </a:xfrm>
            <a:custGeom>
              <a:rect b="b" l="l" r="r" t="t"/>
              <a:pathLst>
                <a:path extrusionOk="0" h="2378" w="3528">
                  <a:moveTo>
                    <a:pt x="1011" y="1"/>
                  </a:moveTo>
                  <a:cubicBezTo>
                    <a:pt x="685" y="1"/>
                    <a:pt x="346" y="80"/>
                    <a:pt x="50" y="302"/>
                  </a:cubicBezTo>
                  <a:cubicBezTo>
                    <a:pt x="1" y="326"/>
                    <a:pt x="1" y="424"/>
                    <a:pt x="74" y="473"/>
                  </a:cubicBezTo>
                  <a:cubicBezTo>
                    <a:pt x="1250" y="1159"/>
                    <a:pt x="2866" y="2089"/>
                    <a:pt x="3356" y="2359"/>
                  </a:cubicBezTo>
                  <a:cubicBezTo>
                    <a:pt x="3376" y="2372"/>
                    <a:pt x="3397" y="2378"/>
                    <a:pt x="3418" y="2378"/>
                  </a:cubicBezTo>
                  <a:cubicBezTo>
                    <a:pt x="3475" y="2378"/>
                    <a:pt x="3527" y="2333"/>
                    <a:pt x="3527" y="2261"/>
                  </a:cubicBezTo>
                  <a:cubicBezTo>
                    <a:pt x="3454" y="987"/>
                    <a:pt x="2646" y="547"/>
                    <a:pt x="2278" y="351"/>
                  </a:cubicBezTo>
                  <a:cubicBezTo>
                    <a:pt x="2050" y="214"/>
                    <a:pt x="1547" y="1"/>
                    <a:pt x="1011" y="1"/>
                  </a:cubicBezTo>
                  <a:close/>
                </a:path>
              </a:pathLst>
            </a:custGeom>
            <a:solidFill>
              <a:srgbClr val="CCD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5"/>
            <p:cNvSpPr/>
            <p:nvPr/>
          </p:nvSpPr>
          <p:spPr>
            <a:xfrm>
              <a:off x="2999750" y="2497800"/>
              <a:ext cx="16550" cy="15950"/>
            </a:xfrm>
            <a:custGeom>
              <a:rect b="b" l="l" r="r" t="t"/>
              <a:pathLst>
                <a:path extrusionOk="0" h="638" w="662">
                  <a:moveTo>
                    <a:pt x="661" y="1"/>
                  </a:moveTo>
                  <a:lnTo>
                    <a:pt x="147" y="295"/>
                  </a:lnTo>
                  <a:cubicBezTo>
                    <a:pt x="147" y="466"/>
                    <a:pt x="74" y="589"/>
                    <a:pt x="0" y="638"/>
                  </a:cubicBezTo>
                  <a:lnTo>
                    <a:pt x="514" y="319"/>
                  </a:lnTo>
                  <a:cubicBezTo>
                    <a:pt x="612" y="270"/>
                    <a:pt x="661" y="148"/>
                    <a:pt x="661"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5"/>
            <p:cNvSpPr/>
            <p:nvPr/>
          </p:nvSpPr>
          <p:spPr>
            <a:xfrm>
              <a:off x="2626925" y="1971700"/>
              <a:ext cx="22675" cy="9450"/>
            </a:xfrm>
            <a:custGeom>
              <a:rect b="b" l="l" r="r" t="t"/>
              <a:pathLst>
                <a:path extrusionOk="0" h="378" w="907">
                  <a:moveTo>
                    <a:pt x="686" y="0"/>
                  </a:moveTo>
                  <a:cubicBezTo>
                    <a:pt x="632" y="0"/>
                    <a:pt x="583" y="12"/>
                    <a:pt x="539" y="34"/>
                  </a:cubicBezTo>
                  <a:lnTo>
                    <a:pt x="0" y="328"/>
                  </a:lnTo>
                  <a:cubicBezTo>
                    <a:pt x="41" y="308"/>
                    <a:pt x="90" y="296"/>
                    <a:pt x="143" y="296"/>
                  </a:cubicBezTo>
                  <a:cubicBezTo>
                    <a:pt x="220" y="296"/>
                    <a:pt x="306" y="320"/>
                    <a:pt x="392" y="377"/>
                  </a:cubicBezTo>
                  <a:lnTo>
                    <a:pt x="906" y="59"/>
                  </a:lnTo>
                  <a:cubicBezTo>
                    <a:pt x="825" y="18"/>
                    <a:pt x="752" y="0"/>
                    <a:pt x="686"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5"/>
            <p:cNvSpPr/>
            <p:nvPr/>
          </p:nvSpPr>
          <p:spPr>
            <a:xfrm>
              <a:off x="3003425" y="2200900"/>
              <a:ext cx="13475" cy="304275"/>
            </a:xfrm>
            <a:custGeom>
              <a:rect b="b" l="l" r="r" t="t"/>
              <a:pathLst>
                <a:path extrusionOk="0" h="12171" w="539">
                  <a:moveTo>
                    <a:pt x="539" y="0"/>
                  </a:moveTo>
                  <a:lnTo>
                    <a:pt x="25" y="294"/>
                  </a:lnTo>
                  <a:lnTo>
                    <a:pt x="0" y="12171"/>
                  </a:lnTo>
                  <a:lnTo>
                    <a:pt x="514" y="11877"/>
                  </a:lnTo>
                  <a:lnTo>
                    <a:pt x="53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2636700" y="1973150"/>
              <a:ext cx="367350" cy="212475"/>
            </a:xfrm>
            <a:custGeom>
              <a:rect b="b" l="l" r="r" t="t"/>
              <a:pathLst>
                <a:path extrusionOk="0" h="8499" w="14694">
                  <a:moveTo>
                    <a:pt x="515" y="1"/>
                  </a:moveTo>
                  <a:lnTo>
                    <a:pt x="1" y="319"/>
                  </a:lnTo>
                  <a:lnTo>
                    <a:pt x="14179" y="8498"/>
                  </a:lnTo>
                  <a:lnTo>
                    <a:pt x="14694" y="8204"/>
                  </a:lnTo>
                  <a:lnTo>
                    <a:pt x="51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
            <p:cNvSpPr/>
            <p:nvPr/>
          </p:nvSpPr>
          <p:spPr>
            <a:xfrm>
              <a:off x="2991175" y="2178250"/>
              <a:ext cx="26350" cy="30025"/>
            </a:xfrm>
            <a:custGeom>
              <a:rect b="b" l="l" r="r" t="t"/>
              <a:pathLst>
                <a:path extrusionOk="0" h="1201" w="1054">
                  <a:moveTo>
                    <a:pt x="515" y="0"/>
                  </a:moveTo>
                  <a:lnTo>
                    <a:pt x="0" y="294"/>
                  </a:lnTo>
                  <a:cubicBezTo>
                    <a:pt x="294" y="465"/>
                    <a:pt x="515" y="882"/>
                    <a:pt x="515" y="1200"/>
                  </a:cubicBezTo>
                  <a:lnTo>
                    <a:pt x="1029" y="906"/>
                  </a:lnTo>
                  <a:cubicBezTo>
                    <a:pt x="1053" y="563"/>
                    <a:pt x="808" y="147"/>
                    <a:pt x="515"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p:nvPr/>
          </p:nvSpPr>
          <p:spPr>
            <a:xfrm>
              <a:off x="2622625" y="1979200"/>
              <a:ext cx="381425" cy="535250"/>
            </a:xfrm>
            <a:custGeom>
              <a:rect b="b" l="l" r="r" t="t"/>
              <a:pathLst>
                <a:path extrusionOk="0" h="21410" w="15257">
                  <a:moveTo>
                    <a:pt x="316" y="0"/>
                  </a:moveTo>
                  <a:cubicBezTo>
                    <a:pt x="144" y="0"/>
                    <a:pt x="25" y="132"/>
                    <a:pt x="25" y="371"/>
                  </a:cubicBezTo>
                  <a:lnTo>
                    <a:pt x="1" y="12248"/>
                  </a:lnTo>
                  <a:cubicBezTo>
                    <a:pt x="1" y="12590"/>
                    <a:pt x="221" y="12982"/>
                    <a:pt x="515" y="13154"/>
                  </a:cubicBezTo>
                  <a:lnTo>
                    <a:pt x="14693" y="21333"/>
                  </a:lnTo>
                  <a:cubicBezTo>
                    <a:pt x="14782" y="21385"/>
                    <a:pt x="14867" y="21410"/>
                    <a:pt x="14942" y="21410"/>
                  </a:cubicBezTo>
                  <a:cubicBezTo>
                    <a:pt x="15113" y="21410"/>
                    <a:pt x="15232" y="21278"/>
                    <a:pt x="15232" y="21039"/>
                  </a:cubicBezTo>
                  <a:lnTo>
                    <a:pt x="15257" y="9162"/>
                  </a:lnTo>
                  <a:cubicBezTo>
                    <a:pt x="15257" y="8844"/>
                    <a:pt x="15036" y="8427"/>
                    <a:pt x="14742" y="8256"/>
                  </a:cubicBezTo>
                  <a:lnTo>
                    <a:pt x="564" y="77"/>
                  </a:lnTo>
                  <a:cubicBezTo>
                    <a:pt x="475" y="25"/>
                    <a:pt x="390" y="0"/>
                    <a:pt x="316" y="0"/>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5"/>
            <p:cNvSpPr/>
            <p:nvPr/>
          </p:nvSpPr>
          <p:spPr>
            <a:xfrm>
              <a:off x="2636100" y="2011125"/>
              <a:ext cx="355100" cy="472025"/>
            </a:xfrm>
            <a:custGeom>
              <a:rect b="b" l="l" r="r" t="t"/>
              <a:pathLst>
                <a:path extrusionOk="0" h="18881" w="14204">
                  <a:moveTo>
                    <a:pt x="25" y="0"/>
                  </a:moveTo>
                  <a:lnTo>
                    <a:pt x="0" y="10677"/>
                  </a:lnTo>
                  <a:lnTo>
                    <a:pt x="14154" y="18880"/>
                  </a:lnTo>
                  <a:lnTo>
                    <a:pt x="14203" y="8179"/>
                  </a:lnTo>
                  <a:lnTo>
                    <a:pt x="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5"/>
            <p:cNvSpPr/>
            <p:nvPr/>
          </p:nvSpPr>
          <p:spPr>
            <a:xfrm>
              <a:off x="2989950" y="2520450"/>
              <a:ext cx="5525" cy="22675"/>
            </a:xfrm>
            <a:custGeom>
              <a:rect b="b" l="l" r="r" t="t"/>
              <a:pathLst>
                <a:path extrusionOk="0" h="907" w="221">
                  <a:moveTo>
                    <a:pt x="221" y="1"/>
                  </a:moveTo>
                  <a:cubicBezTo>
                    <a:pt x="221" y="99"/>
                    <a:pt x="147" y="221"/>
                    <a:pt x="0" y="295"/>
                  </a:cubicBezTo>
                  <a:lnTo>
                    <a:pt x="0" y="907"/>
                  </a:lnTo>
                  <a:cubicBezTo>
                    <a:pt x="147" y="834"/>
                    <a:pt x="221" y="711"/>
                    <a:pt x="221" y="613"/>
                  </a:cubicBezTo>
                  <a:lnTo>
                    <a:pt x="221" y="1"/>
                  </a:ln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5"/>
            <p:cNvSpPr/>
            <p:nvPr/>
          </p:nvSpPr>
          <p:spPr>
            <a:xfrm>
              <a:off x="2710175" y="2675350"/>
              <a:ext cx="25725" cy="17925"/>
            </a:xfrm>
            <a:custGeom>
              <a:rect b="b" l="l" r="r" t="t"/>
              <a:pathLst>
                <a:path extrusionOk="0" h="717" w="1029">
                  <a:moveTo>
                    <a:pt x="0" y="0"/>
                  </a:moveTo>
                  <a:lnTo>
                    <a:pt x="0" y="588"/>
                  </a:lnTo>
                  <a:cubicBezTo>
                    <a:pt x="135" y="674"/>
                    <a:pt x="325" y="717"/>
                    <a:pt x="515" y="717"/>
                  </a:cubicBezTo>
                  <a:cubicBezTo>
                    <a:pt x="704" y="717"/>
                    <a:pt x="894" y="674"/>
                    <a:pt x="1029" y="588"/>
                  </a:cubicBezTo>
                  <a:lnTo>
                    <a:pt x="1029" y="0"/>
                  </a:lnTo>
                  <a:cubicBezTo>
                    <a:pt x="894" y="86"/>
                    <a:pt x="704" y="129"/>
                    <a:pt x="515" y="129"/>
                  </a:cubicBezTo>
                  <a:cubicBezTo>
                    <a:pt x="325" y="129"/>
                    <a:pt x="135" y="86"/>
                    <a:pt x="0" y="0"/>
                  </a:cubicBez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5"/>
            <p:cNvSpPr/>
            <p:nvPr/>
          </p:nvSpPr>
          <p:spPr>
            <a:xfrm>
              <a:off x="2350200" y="2462925"/>
              <a:ext cx="5525" cy="22675"/>
            </a:xfrm>
            <a:custGeom>
              <a:rect b="b" l="l" r="r" t="t"/>
              <a:pathLst>
                <a:path extrusionOk="0" h="907" w="221">
                  <a:moveTo>
                    <a:pt x="0" y="0"/>
                  </a:moveTo>
                  <a:lnTo>
                    <a:pt x="0" y="612"/>
                  </a:lnTo>
                  <a:cubicBezTo>
                    <a:pt x="0" y="710"/>
                    <a:pt x="74" y="833"/>
                    <a:pt x="221" y="906"/>
                  </a:cubicBezTo>
                  <a:lnTo>
                    <a:pt x="221" y="294"/>
                  </a:lnTo>
                  <a:cubicBezTo>
                    <a:pt x="74" y="220"/>
                    <a:pt x="0" y="98"/>
                    <a:pt x="0" y="0"/>
                  </a:cubicBez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5"/>
            <p:cNvSpPr/>
            <p:nvPr/>
          </p:nvSpPr>
          <p:spPr>
            <a:xfrm>
              <a:off x="2735875" y="2527800"/>
              <a:ext cx="254100" cy="162275"/>
            </a:xfrm>
            <a:custGeom>
              <a:rect b="b" l="l" r="r" t="t"/>
              <a:pathLst>
                <a:path extrusionOk="0" h="6491" w="10164">
                  <a:moveTo>
                    <a:pt x="10163" y="1"/>
                  </a:moveTo>
                  <a:lnTo>
                    <a:pt x="1" y="5902"/>
                  </a:lnTo>
                  <a:lnTo>
                    <a:pt x="1" y="6490"/>
                  </a:lnTo>
                  <a:lnTo>
                    <a:pt x="10163" y="613"/>
                  </a:lnTo>
                  <a:lnTo>
                    <a:pt x="10163" y="1"/>
                  </a:ln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5"/>
            <p:cNvSpPr/>
            <p:nvPr/>
          </p:nvSpPr>
          <p:spPr>
            <a:xfrm>
              <a:off x="2355700" y="2470250"/>
              <a:ext cx="354500" cy="219825"/>
            </a:xfrm>
            <a:custGeom>
              <a:rect b="b" l="l" r="r" t="t"/>
              <a:pathLst>
                <a:path extrusionOk="0" h="8793" w="14180">
                  <a:moveTo>
                    <a:pt x="1" y="1"/>
                  </a:moveTo>
                  <a:lnTo>
                    <a:pt x="1" y="613"/>
                  </a:lnTo>
                  <a:lnTo>
                    <a:pt x="14179" y="8792"/>
                  </a:lnTo>
                  <a:lnTo>
                    <a:pt x="14179" y="8204"/>
                  </a:lnTo>
                  <a:lnTo>
                    <a:pt x="1" y="1"/>
                  </a:lnTo>
                  <a:close/>
                </a:path>
              </a:pathLst>
            </a:custGeom>
            <a:solidFill>
              <a:srgbClr val="879F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5"/>
            <p:cNvSpPr/>
            <p:nvPr/>
          </p:nvSpPr>
          <p:spPr>
            <a:xfrm>
              <a:off x="2348375" y="2304825"/>
              <a:ext cx="648950" cy="373750"/>
            </a:xfrm>
            <a:custGeom>
              <a:rect b="b" l="l" r="r" t="t"/>
              <a:pathLst>
                <a:path extrusionOk="0" h="14950" w="25958">
                  <a:moveTo>
                    <a:pt x="10958" y="0"/>
                  </a:moveTo>
                  <a:cubicBezTo>
                    <a:pt x="10769" y="0"/>
                    <a:pt x="10579" y="43"/>
                    <a:pt x="10432" y="129"/>
                  </a:cubicBezTo>
                  <a:lnTo>
                    <a:pt x="269" y="6030"/>
                  </a:lnTo>
                  <a:cubicBezTo>
                    <a:pt x="0" y="6177"/>
                    <a:pt x="0" y="6471"/>
                    <a:pt x="294" y="6618"/>
                  </a:cubicBezTo>
                  <a:lnTo>
                    <a:pt x="14472" y="14821"/>
                  </a:lnTo>
                  <a:cubicBezTo>
                    <a:pt x="14607" y="14907"/>
                    <a:pt x="14797" y="14950"/>
                    <a:pt x="14987" y="14950"/>
                  </a:cubicBezTo>
                  <a:cubicBezTo>
                    <a:pt x="15176" y="14950"/>
                    <a:pt x="15366" y="14907"/>
                    <a:pt x="15501" y="14821"/>
                  </a:cubicBezTo>
                  <a:lnTo>
                    <a:pt x="25663" y="8920"/>
                  </a:lnTo>
                  <a:cubicBezTo>
                    <a:pt x="25957" y="8748"/>
                    <a:pt x="25957" y="8479"/>
                    <a:pt x="25663" y="8308"/>
                  </a:cubicBezTo>
                  <a:lnTo>
                    <a:pt x="11485" y="129"/>
                  </a:lnTo>
                  <a:cubicBezTo>
                    <a:pt x="11338" y="43"/>
                    <a:pt x="11148" y="0"/>
                    <a:pt x="10958"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5"/>
            <p:cNvSpPr/>
            <p:nvPr/>
          </p:nvSpPr>
          <p:spPr>
            <a:xfrm>
              <a:off x="2487950" y="2473925"/>
              <a:ext cx="218575" cy="125075"/>
            </a:xfrm>
            <a:custGeom>
              <a:rect b="b" l="l" r="r" t="t"/>
              <a:pathLst>
                <a:path extrusionOk="0" h="5003" w="8743">
                  <a:moveTo>
                    <a:pt x="3098" y="1"/>
                  </a:moveTo>
                  <a:cubicBezTo>
                    <a:pt x="3006" y="1"/>
                    <a:pt x="2914" y="25"/>
                    <a:pt x="2841" y="74"/>
                  </a:cubicBezTo>
                  <a:lnTo>
                    <a:pt x="147" y="1617"/>
                  </a:lnTo>
                  <a:cubicBezTo>
                    <a:pt x="0" y="1715"/>
                    <a:pt x="0" y="1837"/>
                    <a:pt x="147" y="1935"/>
                  </a:cubicBezTo>
                  <a:lnTo>
                    <a:pt x="5363" y="4947"/>
                  </a:lnTo>
                  <a:cubicBezTo>
                    <a:pt x="5437" y="4984"/>
                    <a:pt x="5535" y="5003"/>
                    <a:pt x="5629" y="5003"/>
                  </a:cubicBezTo>
                  <a:cubicBezTo>
                    <a:pt x="5724" y="5003"/>
                    <a:pt x="5816" y="4984"/>
                    <a:pt x="5877" y="4947"/>
                  </a:cubicBezTo>
                  <a:lnTo>
                    <a:pt x="8596" y="3380"/>
                  </a:lnTo>
                  <a:cubicBezTo>
                    <a:pt x="8742" y="3307"/>
                    <a:pt x="8742" y="3160"/>
                    <a:pt x="8596" y="3086"/>
                  </a:cubicBezTo>
                  <a:lnTo>
                    <a:pt x="3355" y="74"/>
                  </a:lnTo>
                  <a:cubicBezTo>
                    <a:pt x="3282" y="25"/>
                    <a:pt x="3190" y="1"/>
                    <a:pt x="3098" y="1"/>
                  </a:cubicBezTo>
                  <a:close/>
                </a:path>
              </a:pathLst>
            </a:custGeom>
            <a:solidFill>
              <a:srgbClr val="B6C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5"/>
            <p:cNvSpPr/>
            <p:nvPr/>
          </p:nvSpPr>
          <p:spPr>
            <a:xfrm>
              <a:off x="2615900" y="2331300"/>
              <a:ext cx="23900" cy="17775"/>
            </a:xfrm>
            <a:custGeom>
              <a:rect b="b" l="l" r="r" t="t"/>
              <a:pathLst>
                <a:path extrusionOk="0" h="711" w="956">
                  <a:moveTo>
                    <a:pt x="955" y="0"/>
                  </a:moveTo>
                  <a:lnTo>
                    <a:pt x="0" y="539"/>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5"/>
            <p:cNvSpPr/>
            <p:nvPr/>
          </p:nvSpPr>
          <p:spPr>
            <a:xfrm>
              <a:off x="2592025" y="2331300"/>
              <a:ext cx="23900" cy="17775"/>
            </a:xfrm>
            <a:custGeom>
              <a:rect b="b" l="l" r="r" t="t"/>
              <a:pathLst>
                <a:path extrusionOk="0" h="711" w="956">
                  <a:moveTo>
                    <a:pt x="0" y="0"/>
                  </a:moveTo>
                  <a:lnTo>
                    <a:pt x="0" y="172"/>
                  </a:lnTo>
                  <a:lnTo>
                    <a:pt x="955" y="710"/>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5"/>
            <p:cNvSpPr/>
            <p:nvPr/>
          </p:nvSpPr>
          <p:spPr>
            <a:xfrm>
              <a:off x="2592025" y="2317825"/>
              <a:ext cx="47775" cy="26950"/>
            </a:xfrm>
            <a:custGeom>
              <a:rect b="b" l="l" r="r" t="t"/>
              <a:pathLst>
                <a:path extrusionOk="0" h="1078" w="1911">
                  <a:moveTo>
                    <a:pt x="955" y="0"/>
                  </a:moveTo>
                  <a:lnTo>
                    <a:pt x="0" y="539"/>
                  </a:lnTo>
                  <a:lnTo>
                    <a:pt x="955" y="1078"/>
                  </a:lnTo>
                  <a:lnTo>
                    <a:pt x="1910"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5"/>
            <p:cNvSpPr/>
            <p:nvPr/>
          </p:nvSpPr>
          <p:spPr>
            <a:xfrm>
              <a:off x="2645900" y="2348425"/>
              <a:ext cx="23900" cy="17775"/>
            </a:xfrm>
            <a:custGeom>
              <a:rect b="b" l="l" r="r" t="t"/>
              <a:pathLst>
                <a:path extrusionOk="0" h="711"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5"/>
            <p:cNvSpPr/>
            <p:nvPr/>
          </p:nvSpPr>
          <p:spPr>
            <a:xfrm>
              <a:off x="2622025" y="2349050"/>
              <a:ext cx="23900" cy="17150"/>
            </a:xfrm>
            <a:custGeom>
              <a:rect b="b" l="l" r="r" t="t"/>
              <a:pathLst>
                <a:path extrusionOk="0" h="686" w="956">
                  <a:moveTo>
                    <a:pt x="25" y="0"/>
                  </a:moveTo>
                  <a:lnTo>
                    <a:pt x="0" y="147"/>
                  </a:lnTo>
                  <a:lnTo>
                    <a:pt x="955" y="686"/>
                  </a:lnTo>
                  <a:lnTo>
                    <a:pt x="955" y="539"/>
                  </a:lnTo>
                  <a:lnTo>
                    <a:pt x="2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5"/>
            <p:cNvSpPr/>
            <p:nvPr/>
          </p:nvSpPr>
          <p:spPr>
            <a:xfrm>
              <a:off x="2622625" y="2334975"/>
              <a:ext cx="47175" cy="27575"/>
            </a:xfrm>
            <a:custGeom>
              <a:rect b="b" l="l" r="r" t="t"/>
              <a:pathLst>
                <a:path extrusionOk="0" h="1103" w="1887">
                  <a:moveTo>
                    <a:pt x="931" y="0"/>
                  </a:moveTo>
                  <a:lnTo>
                    <a:pt x="1" y="563"/>
                  </a:lnTo>
                  <a:lnTo>
                    <a:pt x="931" y="1102"/>
                  </a:lnTo>
                  <a:lnTo>
                    <a:pt x="1886" y="539"/>
                  </a:lnTo>
                  <a:lnTo>
                    <a:pt x="9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5"/>
            <p:cNvSpPr/>
            <p:nvPr/>
          </p:nvSpPr>
          <p:spPr>
            <a:xfrm>
              <a:off x="2675900" y="2366175"/>
              <a:ext cx="23900" cy="17175"/>
            </a:xfrm>
            <a:custGeom>
              <a:rect b="b" l="l" r="r" t="t"/>
              <a:pathLst>
                <a:path extrusionOk="0" h="687" w="956">
                  <a:moveTo>
                    <a:pt x="955" y="1"/>
                  </a:moveTo>
                  <a:lnTo>
                    <a:pt x="0" y="540"/>
                  </a:lnTo>
                  <a:lnTo>
                    <a:pt x="0" y="687"/>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5"/>
            <p:cNvSpPr/>
            <p:nvPr/>
          </p:nvSpPr>
          <p:spPr>
            <a:xfrm>
              <a:off x="2652625" y="2366175"/>
              <a:ext cx="23300" cy="17175"/>
            </a:xfrm>
            <a:custGeom>
              <a:rect b="b" l="l" r="r" t="t"/>
              <a:pathLst>
                <a:path extrusionOk="0" h="687" w="932">
                  <a:moveTo>
                    <a:pt x="1" y="1"/>
                  </a:moveTo>
                  <a:lnTo>
                    <a:pt x="1" y="148"/>
                  </a:lnTo>
                  <a:lnTo>
                    <a:pt x="931" y="687"/>
                  </a:lnTo>
                  <a:lnTo>
                    <a:pt x="931"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5"/>
            <p:cNvSpPr/>
            <p:nvPr/>
          </p:nvSpPr>
          <p:spPr>
            <a:xfrm>
              <a:off x="2652625" y="2352100"/>
              <a:ext cx="47175" cy="27575"/>
            </a:xfrm>
            <a:custGeom>
              <a:rect b="b" l="l" r="r" t="t"/>
              <a:pathLst>
                <a:path extrusionOk="0" h="1103" w="1887">
                  <a:moveTo>
                    <a:pt x="956" y="1"/>
                  </a:moveTo>
                  <a:lnTo>
                    <a:pt x="1" y="564"/>
                  </a:lnTo>
                  <a:lnTo>
                    <a:pt x="931" y="1103"/>
                  </a:lnTo>
                  <a:lnTo>
                    <a:pt x="1886" y="564"/>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5"/>
            <p:cNvSpPr/>
            <p:nvPr/>
          </p:nvSpPr>
          <p:spPr>
            <a:xfrm>
              <a:off x="2705875" y="2383325"/>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5"/>
            <p:cNvSpPr/>
            <p:nvPr/>
          </p:nvSpPr>
          <p:spPr>
            <a:xfrm>
              <a:off x="2682625" y="2383325"/>
              <a:ext cx="23275" cy="17775"/>
            </a:xfrm>
            <a:custGeom>
              <a:rect b="b" l="l" r="r" t="t"/>
              <a:pathLst>
                <a:path extrusionOk="0" h="711" w="931">
                  <a:moveTo>
                    <a:pt x="0" y="1"/>
                  </a:moveTo>
                  <a:lnTo>
                    <a:pt x="0" y="172"/>
                  </a:lnTo>
                  <a:lnTo>
                    <a:pt x="931" y="711"/>
                  </a:lnTo>
                  <a:lnTo>
                    <a:pt x="931" y="564"/>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5"/>
            <p:cNvSpPr/>
            <p:nvPr/>
          </p:nvSpPr>
          <p:spPr>
            <a:xfrm>
              <a:off x="2682625" y="2369850"/>
              <a:ext cx="47150" cy="27575"/>
            </a:xfrm>
            <a:custGeom>
              <a:rect b="b" l="l" r="r" t="t"/>
              <a:pathLst>
                <a:path extrusionOk="0" h="1103" w="1886">
                  <a:moveTo>
                    <a:pt x="955" y="1"/>
                  </a:moveTo>
                  <a:lnTo>
                    <a:pt x="0" y="540"/>
                  </a:lnTo>
                  <a:lnTo>
                    <a:pt x="931" y="1103"/>
                  </a:lnTo>
                  <a:lnTo>
                    <a:pt x="1886" y="540"/>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5"/>
            <p:cNvSpPr/>
            <p:nvPr/>
          </p:nvSpPr>
          <p:spPr>
            <a:xfrm>
              <a:off x="2735875" y="2400475"/>
              <a:ext cx="23900" cy="17775"/>
            </a:xfrm>
            <a:custGeom>
              <a:rect b="b" l="l" r="r" t="t"/>
              <a:pathLst>
                <a:path extrusionOk="0" h="711" w="956">
                  <a:moveTo>
                    <a:pt x="956" y="0"/>
                  </a:moveTo>
                  <a:lnTo>
                    <a:pt x="1" y="564"/>
                  </a:lnTo>
                  <a:lnTo>
                    <a:pt x="1" y="710"/>
                  </a:lnTo>
                  <a:lnTo>
                    <a:pt x="956" y="172"/>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5"/>
            <p:cNvSpPr/>
            <p:nvPr/>
          </p:nvSpPr>
          <p:spPr>
            <a:xfrm>
              <a:off x="2712625" y="2401075"/>
              <a:ext cx="23275" cy="17175"/>
            </a:xfrm>
            <a:custGeom>
              <a:rect b="b" l="l" r="r" t="t"/>
              <a:pathLst>
                <a:path extrusionOk="0" h="687" w="931">
                  <a:moveTo>
                    <a:pt x="0" y="1"/>
                  </a:moveTo>
                  <a:lnTo>
                    <a:pt x="0" y="148"/>
                  </a:lnTo>
                  <a:lnTo>
                    <a:pt x="931" y="686"/>
                  </a:lnTo>
                  <a:lnTo>
                    <a:pt x="931"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5"/>
            <p:cNvSpPr/>
            <p:nvPr/>
          </p:nvSpPr>
          <p:spPr>
            <a:xfrm>
              <a:off x="2712625" y="2387000"/>
              <a:ext cx="47150" cy="27575"/>
            </a:xfrm>
            <a:custGeom>
              <a:rect b="b" l="l" r="r" t="t"/>
              <a:pathLst>
                <a:path extrusionOk="0" h="1103" w="1886">
                  <a:moveTo>
                    <a:pt x="955" y="1"/>
                  </a:moveTo>
                  <a:lnTo>
                    <a:pt x="0" y="564"/>
                  </a:lnTo>
                  <a:lnTo>
                    <a:pt x="931" y="1103"/>
                  </a:lnTo>
                  <a:lnTo>
                    <a:pt x="1886" y="539"/>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5"/>
            <p:cNvSpPr/>
            <p:nvPr/>
          </p:nvSpPr>
          <p:spPr>
            <a:xfrm>
              <a:off x="2765875" y="2418225"/>
              <a:ext cx="23900" cy="17775"/>
            </a:xfrm>
            <a:custGeom>
              <a:rect b="b" l="l" r="r" t="t"/>
              <a:pathLst>
                <a:path extrusionOk="0" h="711" w="956">
                  <a:moveTo>
                    <a:pt x="956" y="0"/>
                  </a:moveTo>
                  <a:lnTo>
                    <a:pt x="25" y="539"/>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5"/>
            <p:cNvSpPr/>
            <p:nvPr/>
          </p:nvSpPr>
          <p:spPr>
            <a:xfrm>
              <a:off x="2742625" y="2418225"/>
              <a:ext cx="23900" cy="17775"/>
            </a:xfrm>
            <a:custGeom>
              <a:rect b="b" l="l" r="r" t="t"/>
              <a:pathLst>
                <a:path extrusionOk="0" h="711" w="956">
                  <a:moveTo>
                    <a:pt x="0" y="0"/>
                  </a:moveTo>
                  <a:lnTo>
                    <a:pt x="0" y="147"/>
                  </a:lnTo>
                  <a:lnTo>
                    <a:pt x="931" y="711"/>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5"/>
            <p:cNvSpPr/>
            <p:nvPr/>
          </p:nvSpPr>
          <p:spPr>
            <a:xfrm>
              <a:off x="2742625" y="2404750"/>
              <a:ext cx="47150" cy="26975"/>
            </a:xfrm>
            <a:custGeom>
              <a:rect b="b" l="l" r="r" t="t"/>
              <a:pathLst>
                <a:path extrusionOk="0" h="1079" w="1886">
                  <a:moveTo>
                    <a:pt x="955" y="1"/>
                  </a:moveTo>
                  <a:lnTo>
                    <a:pt x="0" y="539"/>
                  </a:lnTo>
                  <a:lnTo>
                    <a:pt x="955" y="1078"/>
                  </a:lnTo>
                  <a:lnTo>
                    <a:pt x="1886" y="539"/>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5"/>
            <p:cNvSpPr/>
            <p:nvPr/>
          </p:nvSpPr>
          <p:spPr>
            <a:xfrm>
              <a:off x="2796500" y="2435375"/>
              <a:ext cx="23900" cy="17775"/>
            </a:xfrm>
            <a:custGeom>
              <a:rect b="b" l="l" r="r" t="t"/>
              <a:pathLst>
                <a:path extrusionOk="0" h="711" w="956">
                  <a:moveTo>
                    <a:pt x="955" y="0"/>
                  </a:moveTo>
                  <a:lnTo>
                    <a:pt x="0" y="563"/>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5"/>
            <p:cNvSpPr/>
            <p:nvPr/>
          </p:nvSpPr>
          <p:spPr>
            <a:xfrm>
              <a:off x="2772625" y="2435975"/>
              <a:ext cx="23900" cy="17175"/>
            </a:xfrm>
            <a:custGeom>
              <a:rect b="b" l="l" r="r" t="t"/>
              <a:pathLst>
                <a:path extrusionOk="0" h="687" w="956">
                  <a:moveTo>
                    <a:pt x="0" y="1"/>
                  </a:moveTo>
                  <a:lnTo>
                    <a:pt x="0" y="148"/>
                  </a:lnTo>
                  <a:lnTo>
                    <a:pt x="955" y="686"/>
                  </a:lnTo>
                  <a:lnTo>
                    <a:pt x="955" y="539"/>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5"/>
            <p:cNvSpPr/>
            <p:nvPr/>
          </p:nvSpPr>
          <p:spPr>
            <a:xfrm>
              <a:off x="2772625" y="2421900"/>
              <a:ext cx="47775" cy="27575"/>
            </a:xfrm>
            <a:custGeom>
              <a:rect b="b" l="l" r="r" t="t"/>
              <a:pathLst>
                <a:path extrusionOk="0" h="1103" w="1911">
                  <a:moveTo>
                    <a:pt x="955" y="0"/>
                  </a:moveTo>
                  <a:lnTo>
                    <a:pt x="0" y="564"/>
                  </a:lnTo>
                  <a:lnTo>
                    <a:pt x="955" y="1102"/>
                  </a:lnTo>
                  <a:lnTo>
                    <a:pt x="1910"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5"/>
            <p:cNvSpPr/>
            <p:nvPr/>
          </p:nvSpPr>
          <p:spPr>
            <a:xfrm>
              <a:off x="2826500" y="2452500"/>
              <a:ext cx="23900" cy="17775"/>
            </a:xfrm>
            <a:custGeom>
              <a:rect b="b" l="l" r="r" t="t"/>
              <a:pathLst>
                <a:path extrusionOk="0" h="711" w="956">
                  <a:moveTo>
                    <a:pt x="955" y="1"/>
                  </a:moveTo>
                  <a:lnTo>
                    <a:pt x="0" y="564"/>
                  </a:lnTo>
                  <a:lnTo>
                    <a:pt x="0" y="711"/>
                  </a:lnTo>
                  <a:lnTo>
                    <a:pt x="955" y="172"/>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5"/>
            <p:cNvSpPr/>
            <p:nvPr/>
          </p:nvSpPr>
          <p:spPr>
            <a:xfrm>
              <a:off x="2802625" y="2453125"/>
              <a:ext cx="23900" cy="17150"/>
            </a:xfrm>
            <a:custGeom>
              <a:rect b="b" l="l" r="r" t="t"/>
              <a:pathLst>
                <a:path extrusionOk="0" h="686" w="956">
                  <a:moveTo>
                    <a:pt x="0" y="0"/>
                  </a:moveTo>
                  <a:lnTo>
                    <a:pt x="0" y="147"/>
                  </a:lnTo>
                  <a:lnTo>
                    <a:pt x="955" y="686"/>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5"/>
            <p:cNvSpPr/>
            <p:nvPr/>
          </p:nvSpPr>
          <p:spPr>
            <a:xfrm>
              <a:off x="2802625" y="2439050"/>
              <a:ext cx="47775" cy="27550"/>
            </a:xfrm>
            <a:custGeom>
              <a:rect b="b" l="l" r="r" t="t"/>
              <a:pathLst>
                <a:path extrusionOk="0" h="1102" w="1911">
                  <a:moveTo>
                    <a:pt x="955" y="0"/>
                  </a:moveTo>
                  <a:lnTo>
                    <a:pt x="0" y="563"/>
                  </a:lnTo>
                  <a:lnTo>
                    <a:pt x="955" y="1102"/>
                  </a:lnTo>
                  <a:lnTo>
                    <a:pt x="1910"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5"/>
            <p:cNvSpPr/>
            <p:nvPr/>
          </p:nvSpPr>
          <p:spPr>
            <a:xfrm>
              <a:off x="2856500" y="2470250"/>
              <a:ext cx="23900" cy="17800"/>
            </a:xfrm>
            <a:custGeom>
              <a:rect b="b" l="l" r="r" t="t"/>
              <a:pathLst>
                <a:path extrusionOk="0" h="712"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5"/>
            <p:cNvSpPr/>
            <p:nvPr/>
          </p:nvSpPr>
          <p:spPr>
            <a:xfrm>
              <a:off x="2832600" y="2470250"/>
              <a:ext cx="23900" cy="17800"/>
            </a:xfrm>
            <a:custGeom>
              <a:rect b="b" l="l" r="r" t="t"/>
              <a:pathLst>
                <a:path extrusionOk="0" h="712" w="956">
                  <a:moveTo>
                    <a:pt x="1" y="1"/>
                  </a:moveTo>
                  <a:lnTo>
                    <a:pt x="1" y="148"/>
                  </a:lnTo>
                  <a:lnTo>
                    <a:pt x="956" y="711"/>
                  </a:lnTo>
                  <a:lnTo>
                    <a:pt x="956" y="564"/>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5"/>
            <p:cNvSpPr/>
            <p:nvPr/>
          </p:nvSpPr>
          <p:spPr>
            <a:xfrm>
              <a:off x="2832600" y="2456800"/>
              <a:ext cx="47800" cy="27575"/>
            </a:xfrm>
            <a:custGeom>
              <a:rect b="b" l="l" r="r" t="t"/>
              <a:pathLst>
                <a:path extrusionOk="0" h="1103" w="1912">
                  <a:moveTo>
                    <a:pt x="956" y="0"/>
                  </a:moveTo>
                  <a:lnTo>
                    <a:pt x="1" y="539"/>
                  </a:lnTo>
                  <a:lnTo>
                    <a:pt x="956" y="1102"/>
                  </a:lnTo>
                  <a:lnTo>
                    <a:pt x="1911"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5"/>
            <p:cNvSpPr/>
            <p:nvPr/>
          </p:nvSpPr>
          <p:spPr>
            <a:xfrm>
              <a:off x="2886475" y="2487400"/>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5"/>
            <p:cNvSpPr/>
            <p:nvPr/>
          </p:nvSpPr>
          <p:spPr>
            <a:xfrm>
              <a:off x="2863225" y="2488025"/>
              <a:ext cx="23275" cy="17150"/>
            </a:xfrm>
            <a:custGeom>
              <a:rect b="b" l="l" r="r" t="t"/>
              <a:pathLst>
                <a:path extrusionOk="0" h="686"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5"/>
            <p:cNvSpPr/>
            <p:nvPr/>
          </p:nvSpPr>
          <p:spPr>
            <a:xfrm>
              <a:off x="2863225" y="2473925"/>
              <a:ext cx="47150" cy="27575"/>
            </a:xfrm>
            <a:custGeom>
              <a:rect b="b" l="l" r="r" t="t"/>
              <a:pathLst>
                <a:path extrusionOk="0" h="1103" w="1886">
                  <a:moveTo>
                    <a:pt x="955" y="1"/>
                  </a:moveTo>
                  <a:lnTo>
                    <a:pt x="0" y="564"/>
                  </a:lnTo>
                  <a:lnTo>
                    <a:pt x="931" y="1103"/>
                  </a:lnTo>
                  <a:lnTo>
                    <a:pt x="1886" y="540"/>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5"/>
            <p:cNvSpPr/>
            <p:nvPr/>
          </p:nvSpPr>
          <p:spPr>
            <a:xfrm>
              <a:off x="2946475" y="2522300"/>
              <a:ext cx="23900" cy="17775"/>
            </a:xfrm>
            <a:custGeom>
              <a:rect b="b" l="l" r="r" t="t"/>
              <a:pathLst>
                <a:path extrusionOk="0" h="711" w="956">
                  <a:moveTo>
                    <a:pt x="956" y="0"/>
                  </a:moveTo>
                  <a:lnTo>
                    <a:pt x="1" y="564"/>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5"/>
            <p:cNvSpPr/>
            <p:nvPr/>
          </p:nvSpPr>
          <p:spPr>
            <a:xfrm>
              <a:off x="2893225" y="2505150"/>
              <a:ext cx="53275" cy="34925"/>
            </a:xfrm>
            <a:custGeom>
              <a:rect b="b" l="l" r="r" t="t"/>
              <a:pathLst>
                <a:path extrusionOk="0" h="1397" w="2131">
                  <a:moveTo>
                    <a:pt x="0" y="1"/>
                  </a:moveTo>
                  <a:lnTo>
                    <a:pt x="0" y="148"/>
                  </a:lnTo>
                  <a:lnTo>
                    <a:pt x="2131" y="1397"/>
                  </a:lnTo>
                  <a:lnTo>
                    <a:pt x="2131" y="125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5"/>
            <p:cNvSpPr/>
            <p:nvPr/>
          </p:nvSpPr>
          <p:spPr>
            <a:xfrm>
              <a:off x="2893225" y="2491075"/>
              <a:ext cx="77150" cy="45325"/>
            </a:xfrm>
            <a:custGeom>
              <a:rect b="b" l="l" r="r" t="t"/>
              <a:pathLst>
                <a:path extrusionOk="0" h="1813" w="3086">
                  <a:moveTo>
                    <a:pt x="955" y="1"/>
                  </a:moveTo>
                  <a:lnTo>
                    <a:pt x="0" y="564"/>
                  </a:lnTo>
                  <a:lnTo>
                    <a:pt x="2131" y="1813"/>
                  </a:lnTo>
                  <a:lnTo>
                    <a:pt x="3086" y="1249"/>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5"/>
            <p:cNvSpPr/>
            <p:nvPr/>
          </p:nvSpPr>
          <p:spPr>
            <a:xfrm>
              <a:off x="2615275" y="2366175"/>
              <a:ext cx="23900" cy="17800"/>
            </a:xfrm>
            <a:custGeom>
              <a:rect b="b" l="l" r="r" t="t"/>
              <a:pathLst>
                <a:path extrusionOk="0" h="712"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5"/>
            <p:cNvSpPr/>
            <p:nvPr/>
          </p:nvSpPr>
          <p:spPr>
            <a:xfrm>
              <a:off x="2562025" y="2349050"/>
              <a:ext cx="53275" cy="34925"/>
            </a:xfrm>
            <a:custGeom>
              <a:rect b="b" l="l" r="r" t="t"/>
              <a:pathLst>
                <a:path extrusionOk="0" h="1397" w="2131">
                  <a:moveTo>
                    <a:pt x="0" y="0"/>
                  </a:moveTo>
                  <a:lnTo>
                    <a:pt x="0" y="147"/>
                  </a:lnTo>
                  <a:lnTo>
                    <a:pt x="2131" y="1396"/>
                  </a:lnTo>
                  <a:lnTo>
                    <a:pt x="2131" y="124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
            <p:cNvSpPr/>
            <p:nvPr/>
          </p:nvSpPr>
          <p:spPr>
            <a:xfrm>
              <a:off x="2562025" y="2335575"/>
              <a:ext cx="77150" cy="44725"/>
            </a:xfrm>
            <a:custGeom>
              <a:rect b="b" l="l" r="r" t="t"/>
              <a:pathLst>
                <a:path extrusionOk="0" h="1789" w="3086">
                  <a:moveTo>
                    <a:pt x="955" y="1"/>
                  </a:moveTo>
                  <a:lnTo>
                    <a:pt x="0" y="539"/>
                  </a:lnTo>
                  <a:lnTo>
                    <a:pt x="2131" y="1788"/>
                  </a:lnTo>
                  <a:lnTo>
                    <a:pt x="3086" y="1225"/>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5"/>
            <p:cNvSpPr/>
            <p:nvPr/>
          </p:nvSpPr>
          <p:spPr>
            <a:xfrm>
              <a:off x="2645900" y="2383325"/>
              <a:ext cx="23275" cy="17775"/>
            </a:xfrm>
            <a:custGeom>
              <a:rect b="b" l="l" r="r" t="t"/>
              <a:pathLst>
                <a:path extrusionOk="0" h="711" w="931">
                  <a:moveTo>
                    <a:pt x="931" y="1"/>
                  </a:moveTo>
                  <a:lnTo>
                    <a:pt x="0" y="564"/>
                  </a:lnTo>
                  <a:lnTo>
                    <a:pt x="0" y="711"/>
                  </a:lnTo>
                  <a:lnTo>
                    <a:pt x="931" y="172"/>
                  </a:lnTo>
                  <a:lnTo>
                    <a:pt x="93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5"/>
            <p:cNvSpPr/>
            <p:nvPr/>
          </p:nvSpPr>
          <p:spPr>
            <a:xfrm>
              <a:off x="2622025" y="2383950"/>
              <a:ext cx="23900" cy="17150"/>
            </a:xfrm>
            <a:custGeom>
              <a:rect b="b" l="l" r="r" t="t"/>
              <a:pathLst>
                <a:path extrusionOk="0" h="686" w="956">
                  <a:moveTo>
                    <a:pt x="0" y="0"/>
                  </a:moveTo>
                  <a:lnTo>
                    <a:pt x="0" y="147"/>
                  </a:lnTo>
                  <a:lnTo>
                    <a:pt x="955" y="686"/>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5"/>
            <p:cNvSpPr/>
            <p:nvPr/>
          </p:nvSpPr>
          <p:spPr>
            <a:xfrm>
              <a:off x="2622025" y="2369850"/>
              <a:ext cx="47150" cy="27575"/>
            </a:xfrm>
            <a:custGeom>
              <a:rect b="b" l="l" r="r" t="t"/>
              <a:pathLst>
                <a:path extrusionOk="0" h="1103" w="1886">
                  <a:moveTo>
                    <a:pt x="955" y="1"/>
                  </a:moveTo>
                  <a:lnTo>
                    <a:pt x="0" y="564"/>
                  </a:lnTo>
                  <a:lnTo>
                    <a:pt x="955" y="1103"/>
                  </a:lnTo>
                  <a:lnTo>
                    <a:pt x="1886" y="540"/>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5"/>
            <p:cNvSpPr/>
            <p:nvPr/>
          </p:nvSpPr>
          <p:spPr>
            <a:xfrm>
              <a:off x="2675900" y="2401075"/>
              <a:ext cx="23900" cy="17775"/>
            </a:xfrm>
            <a:custGeom>
              <a:rect b="b" l="l" r="r" t="t"/>
              <a:pathLst>
                <a:path extrusionOk="0" h="711" w="956">
                  <a:moveTo>
                    <a:pt x="955" y="1"/>
                  </a:moveTo>
                  <a:lnTo>
                    <a:pt x="0" y="540"/>
                  </a:lnTo>
                  <a:lnTo>
                    <a:pt x="0" y="711"/>
                  </a:lnTo>
                  <a:lnTo>
                    <a:pt x="931"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5"/>
            <p:cNvSpPr/>
            <p:nvPr/>
          </p:nvSpPr>
          <p:spPr>
            <a:xfrm>
              <a:off x="2652025" y="2401075"/>
              <a:ext cx="23900" cy="17775"/>
            </a:xfrm>
            <a:custGeom>
              <a:rect b="b" l="l" r="r" t="t"/>
              <a:pathLst>
                <a:path extrusionOk="0" h="711" w="956">
                  <a:moveTo>
                    <a:pt x="0" y="1"/>
                  </a:moveTo>
                  <a:lnTo>
                    <a:pt x="0" y="148"/>
                  </a:lnTo>
                  <a:lnTo>
                    <a:pt x="955" y="711"/>
                  </a:lnTo>
                  <a:lnTo>
                    <a:pt x="955"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5"/>
            <p:cNvSpPr/>
            <p:nvPr/>
          </p:nvSpPr>
          <p:spPr>
            <a:xfrm>
              <a:off x="2652025" y="2387625"/>
              <a:ext cx="47775" cy="26950"/>
            </a:xfrm>
            <a:custGeom>
              <a:rect b="b" l="l" r="r" t="t"/>
              <a:pathLst>
                <a:path extrusionOk="0" h="1078" w="1911">
                  <a:moveTo>
                    <a:pt x="955" y="0"/>
                  </a:moveTo>
                  <a:lnTo>
                    <a:pt x="0" y="539"/>
                  </a:lnTo>
                  <a:lnTo>
                    <a:pt x="955" y="1078"/>
                  </a:lnTo>
                  <a:lnTo>
                    <a:pt x="1910"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5"/>
            <p:cNvSpPr/>
            <p:nvPr/>
          </p:nvSpPr>
          <p:spPr>
            <a:xfrm>
              <a:off x="2705875" y="2418225"/>
              <a:ext cx="23900" cy="17775"/>
            </a:xfrm>
            <a:custGeom>
              <a:rect b="b" l="l" r="r" t="t"/>
              <a:pathLst>
                <a:path extrusionOk="0" h="711" w="956">
                  <a:moveTo>
                    <a:pt x="956" y="0"/>
                  </a:moveTo>
                  <a:lnTo>
                    <a:pt x="1" y="564"/>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5"/>
            <p:cNvSpPr/>
            <p:nvPr/>
          </p:nvSpPr>
          <p:spPr>
            <a:xfrm>
              <a:off x="2682000" y="2418825"/>
              <a:ext cx="23900" cy="17175"/>
            </a:xfrm>
            <a:custGeom>
              <a:rect b="b" l="l" r="r" t="t"/>
              <a:pathLst>
                <a:path extrusionOk="0" h="687" w="956">
                  <a:moveTo>
                    <a:pt x="1" y="1"/>
                  </a:moveTo>
                  <a:lnTo>
                    <a:pt x="1" y="148"/>
                  </a:lnTo>
                  <a:lnTo>
                    <a:pt x="956" y="687"/>
                  </a:lnTo>
                  <a:lnTo>
                    <a:pt x="956"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5"/>
            <p:cNvSpPr/>
            <p:nvPr/>
          </p:nvSpPr>
          <p:spPr>
            <a:xfrm>
              <a:off x="2682000" y="2404750"/>
              <a:ext cx="47775" cy="27575"/>
            </a:xfrm>
            <a:custGeom>
              <a:rect b="b" l="l" r="r" t="t"/>
              <a:pathLst>
                <a:path extrusionOk="0" h="1103" w="1911">
                  <a:moveTo>
                    <a:pt x="956" y="1"/>
                  </a:moveTo>
                  <a:lnTo>
                    <a:pt x="1" y="564"/>
                  </a:lnTo>
                  <a:lnTo>
                    <a:pt x="956" y="1103"/>
                  </a:lnTo>
                  <a:lnTo>
                    <a:pt x="1911" y="539"/>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5"/>
            <p:cNvSpPr/>
            <p:nvPr/>
          </p:nvSpPr>
          <p:spPr>
            <a:xfrm>
              <a:off x="2735875" y="2435975"/>
              <a:ext cx="23900" cy="17175"/>
            </a:xfrm>
            <a:custGeom>
              <a:rect b="b" l="l" r="r" t="t"/>
              <a:pathLst>
                <a:path extrusionOk="0" h="687" w="956">
                  <a:moveTo>
                    <a:pt x="956" y="1"/>
                  </a:moveTo>
                  <a:lnTo>
                    <a:pt x="1" y="539"/>
                  </a:lnTo>
                  <a:lnTo>
                    <a:pt x="1" y="686"/>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5"/>
            <p:cNvSpPr/>
            <p:nvPr/>
          </p:nvSpPr>
          <p:spPr>
            <a:xfrm>
              <a:off x="2712625" y="2435975"/>
              <a:ext cx="23275" cy="17175"/>
            </a:xfrm>
            <a:custGeom>
              <a:rect b="b" l="l" r="r" t="t"/>
              <a:pathLst>
                <a:path extrusionOk="0" h="687" w="931">
                  <a:moveTo>
                    <a:pt x="0" y="1"/>
                  </a:moveTo>
                  <a:lnTo>
                    <a:pt x="0" y="148"/>
                  </a:lnTo>
                  <a:lnTo>
                    <a:pt x="931" y="686"/>
                  </a:lnTo>
                  <a:lnTo>
                    <a:pt x="931" y="539"/>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5"/>
            <p:cNvSpPr/>
            <p:nvPr/>
          </p:nvSpPr>
          <p:spPr>
            <a:xfrm>
              <a:off x="2712625" y="2421900"/>
              <a:ext cx="47150" cy="27575"/>
            </a:xfrm>
            <a:custGeom>
              <a:rect b="b" l="l" r="r" t="t"/>
              <a:pathLst>
                <a:path extrusionOk="0" h="1103" w="1886">
                  <a:moveTo>
                    <a:pt x="931" y="0"/>
                  </a:moveTo>
                  <a:lnTo>
                    <a:pt x="0" y="564"/>
                  </a:lnTo>
                  <a:lnTo>
                    <a:pt x="931" y="1102"/>
                  </a:lnTo>
                  <a:lnTo>
                    <a:pt x="1886" y="564"/>
                  </a:lnTo>
                  <a:lnTo>
                    <a:pt x="9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5"/>
            <p:cNvSpPr/>
            <p:nvPr/>
          </p:nvSpPr>
          <p:spPr>
            <a:xfrm>
              <a:off x="2765875" y="2453125"/>
              <a:ext cx="23900" cy="17775"/>
            </a:xfrm>
            <a:custGeom>
              <a:rect b="b" l="l" r="r" t="t"/>
              <a:pathLst>
                <a:path extrusionOk="0" h="711" w="956">
                  <a:moveTo>
                    <a:pt x="956" y="0"/>
                  </a:moveTo>
                  <a:lnTo>
                    <a:pt x="1" y="563"/>
                  </a:lnTo>
                  <a:lnTo>
                    <a:pt x="1" y="710"/>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5"/>
            <p:cNvSpPr/>
            <p:nvPr/>
          </p:nvSpPr>
          <p:spPr>
            <a:xfrm>
              <a:off x="2742625" y="2453125"/>
              <a:ext cx="23275" cy="17775"/>
            </a:xfrm>
            <a:custGeom>
              <a:rect b="b" l="l" r="r" t="t"/>
              <a:pathLst>
                <a:path extrusionOk="0" h="711" w="931">
                  <a:moveTo>
                    <a:pt x="0" y="0"/>
                  </a:moveTo>
                  <a:lnTo>
                    <a:pt x="0" y="172"/>
                  </a:lnTo>
                  <a:lnTo>
                    <a:pt x="931" y="710"/>
                  </a:lnTo>
                  <a:lnTo>
                    <a:pt x="931" y="563"/>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5"/>
            <p:cNvSpPr/>
            <p:nvPr/>
          </p:nvSpPr>
          <p:spPr>
            <a:xfrm>
              <a:off x="2742625" y="2439650"/>
              <a:ext cx="47150" cy="27575"/>
            </a:xfrm>
            <a:custGeom>
              <a:rect b="b" l="l" r="r" t="t"/>
              <a:pathLst>
                <a:path extrusionOk="0" h="1103" w="1886">
                  <a:moveTo>
                    <a:pt x="955" y="1"/>
                  </a:moveTo>
                  <a:lnTo>
                    <a:pt x="0" y="539"/>
                  </a:lnTo>
                  <a:lnTo>
                    <a:pt x="931" y="1102"/>
                  </a:lnTo>
                  <a:lnTo>
                    <a:pt x="1886" y="539"/>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5"/>
            <p:cNvSpPr/>
            <p:nvPr/>
          </p:nvSpPr>
          <p:spPr>
            <a:xfrm>
              <a:off x="2795875" y="2470250"/>
              <a:ext cx="23900" cy="17800"/>
            </a:xfrm>
            <a:custGeom>
              <a:rect b="b" l="l" r="r" t="t"/>
              <a:pathLst>
                <a:path extrusionOk="0" h="712"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5"/>
            <p:cNvSpPr/>
            <p:nvPr/>
          </p:nvSpPr>
          <p:spPr>
            <a:xfrm>
              <a:off x="2772625" y="2470875"/>
              <a:ext cx="23275" cy="17175"/>
            </a:xfrm>
            <a:custGeom>
              <a:rect b="b" l="l" r="r" t="t"/>
              <a:pathLst>
                <a:path extrusionOk="0" h="687"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5"/>
            <p:cNvSpPr/>
            <p:nvPr/>
          </p:nvSpPr>
          <p:spPr>
            <a:xfrm>
              <a:off x="2772625" y="2456800"/>
              <a:ext cx="47150" cy="27575"/>
            </a:xfrm>
            <a:custGeom>
              <a:rect b="b" l="l" r="r" t="t"/>
              <a:pathLst>
                <a:path extrusionOk="0" h="1103" w="1886">
                  <a:moveTo>
                    <a:pt x="955" y="0"/>
                  </a:moveTo>
                  <a:lnTo>
                    <a:pt x="0" y="563"/>
                  </a:lnTo>
                  <a:lnTo>
                    <a:pt x="931" y="1102"/>
                  </a:lnTo>
                  <a:lnTo>
                    <a:pt x="1886"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5"/>
            <p:cNvSpPr/>
            <p:nvPr/>
          </p:nvSpPr>
          <p:spPr>
            <a:xfrm>
              <a:off x="2825875" y="2488025"/>
              <a:ext cx="23900" cy="17150"/>
            </a:xfrm>
            <a:custGeom>
              <a:rect b="b" l="l" r="r" t="t"/>
              <a:pathLst>
                <a:path extrusionOk="0" h="686" w="956">
                  <a:moveTo>
                    <a:pt x="956" y="0"/>
                  </a:moveTo>
                  <a:lnTo>
                    <a:pt x="1" y="539"/>
                  </a:lnTo>
                  <a:lnTo>
                    <a:pt x="1" y="686"/>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5"/>
            <p:cNvSpPr/>
            <p:nvPr/>
          </p:nvSpPr>
          <p:spPr>
            <a:xfrm>
              <a:off x="2802625" y="2488025"/>
              <a:ext cx="23275" cy="17150"/>
            </a:xfrm>
            <a:custGeom>
              <a:rect b="b" l="l" r="r" t="t"/>
              <a:pathLst>
                <a:path extrusionOk="0" h="686"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5"/>
            <p:cNvSpPr/>
            <p:nvPr/>
          </p:nvSpPr>
          <p:spPr>
            <a:xfrm>
              <a:off x="2802625" y="2474550"/>
              <a:ext cx="47150" cy="26950"/>
            </a:xfrm>
            <a:custGeom>
              <a:rect b="b" l="l" r="r" t="t"/>
              <a:pathLst>
                <a:path extrusionOk="0" h="1078" w="1886">
                  <a:moveTo>
                    <a:pt x="955" y="0"/>
                  </a:moveTo>
                  <a:lnTo>
                    <a:pt x="0" y="539"/>
                  </a:lnTo>
                  <a:lnTo>
                    <a:pt x="931" y="1078"/>
                  </a:lnTo>
                  <a:lnTo>
                    <a:pt x="1886"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5"/>
            <p:cNvSpPr/>
            <p:nvPr/>
          </p:nvSpPr>
          <p:spPr>
            <a:xfrm>
              <a:off x="2855875" y="2505150"/>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5"/>
            <p:cNvSpPr/>
            <p:nvPr/>
          </p:nvSpPr>
          <p:spPr>
            <a:xfrm>
              <a:off x="2832600" y="2505775"/>
              <a:ext cx="23300" cy="17150"/>
            </a:xfrm>
            <a:custGeom>
              <a:rect b="b" l="l" r="r" t="t"/>
              <a:pathLst>
                <a:path extrusionOk="0" h="686" w="932">
                  <a:moveTo>
                    <a:pt x="1" y="0"/>
                  </a:moveTo>
                  <a:lnTo>
                    <a:pt x="1" y="147"/>
                  </a:lnTo>
                  <a:lnTo>
                    <a:pt x="932" y="686"/>
                  </a:lnTo>
                  <a:lnTo>
                    <a:pt x="932"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5"/>
            <p:cNvSpPr/>
            <p:nvPr/>
          </p:nvSpPr>
          <p:spPr>
            <a:xfrm>
              <a:off x="2832600" y="2491700"/>
              <a:ext cx="47175" cy="27550"/>
            </a:xfrm>
            <a:custGeom>
              <a:rect b="b" l="l" r="r" t="t"/>
              <a:pathLst>
                <a:path extrusionOk="0" h="1102" w="1887">
                  <a:moveTo>
                    <a:pt x="956" y="0"/>
                  </a:moveTo>
                  <a:lnTo>
                    <a:pt x="1" y="563"/>
                  </a:lnTo>
                  <a:lnTo>
                    <a:pt x="932" y="1102"/>
                  </a:lnTo>
                  <a:lnTo>
                    <a:pt x="1887"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5"/>
            <p:cNvSpPr/>
            <p:nvPr/>
          </p:nvSpPr>
          <p:spPr>
            <a:xfrm>
              <a:off x="2886475" y="2522300"/>
              <a:ext cx="23300" cy="17775"/>
            </a:xfrm>
            <a:custGeom>
              <a:rect b="b" l="l" r="r" t="t"/>
              <a:pathLst>
                <a:path extrusionOk="0" h="711" w="932">
                  <a:moveTo>
                    <a:pt x="931" y="0"/>
                  </a:moveTo>
                  <a:lnTo>
                    <a:pt x="1" y="564"/>
                  </a:lnTo>
                  <a:lnTo>
                    <a:pt x="1" y="711"/>
                  </a:lnTo>
                  <a:lnTo>
                    <a:pt x="931" y="172"/>
                  </a:lnTo>
                  <a:lnTo>
                    <a:pt x="93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5"/>
            <p:cNvSpPr/>
            <p:nvPr/>
          </p:nvSpPr>
          <p:spPr>
            <a:xfrm>
              <a:off x="2862600" y="2522900"/>
              <a:ext cx="23900" cy="17175"/>
            </a:xfrm>
            <a:custGeom>
              <a:rect b="b" l="l" r="r" t="t"/>
              <a:pathLst>
                <a:path extrusionOk="0" h="687" w="956">
                  <a:moveTo>
                    <a:pt x="1" y="1"/>
                  </a:moveTo>
                  <a:lnTo>
                    <a:pt x="1" y="148"/>
                  </a:lnTo>
                  <a:lnTo>
                    <a:pt x="956" y="687"/>
                  </a:lnTo>
                  <a:lnTo>
                    <a:pt x="956"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5"/>
            <p:cNvSpPr/>
            <p:nvPr/>
          </p:nvSpPr>
          <p:spPr>
            <a:xfrm>
              <a:off x="2862600" y="2508825"/>
              <a:ext cx="47175" cy="27575"/>
            </a:xfrm>
            <a:custGeom>
              <a:rect b="b" l="l" r="r" t="t"/>
              <a:pathLst>
                <a:path extrusionOk="0" h="1103" w="1887">
                  <a:moveTo>
                    <a:pt x="956" y="1"/>
                  </a:moveTo>
                  <a:lnTo>
                    <a:pt x="1" y="564"/>
                  </a:lnTo>
                  <a:lnTo>
                    <a:pt x="956" y="1103"/>
                  </a:lnTo>
                  <a:lnTo>
                    <a:pt x="1886" y="539"/>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p:nvPr/>
          </p:nvSpPr>
          <p:spPr>
            <a:xfrm>
              <a:off x="2916475" y="2540050"/>
              <a:ext cx="23900" cy="17775"/>
            </a:xfrm>
            <a:custGeom>
              <a:rect b="b" l="l" r="r" t="t"/>
              <a:pathLst>
                <a:path extrusionOk="0" h="711" w="956">
                  <a:moveTo>
                    <a:pt x="956" y="1"/>
                  </a:moveTo>
                  <a:lnTo>
                    <a:pt x="1" y="539"/>
                  </a:lnTo>
                  <a:lnTo>
                    <a:pt x="1" y="711"/>
                  </a:lnTo>
                  <a:lnTo>
                    <a:pt x="956" y="147"/>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5"/>
            <p:cNvSpPr/>
            <p:nvPr/>
          </p:nvSpPr>
          <p:spPr>
            <a:xfrm>
              <a:off x="2892600" y="2540050"/>
              <a:ext cx="23900" cy="17775"/>
            </a:xfrm>
            <a:custGeom>
              <a:rect b="b" l="l" r="r" t="t"/>
              <a:pathLst>
                <a:path extrusionOk="0" h="711" w="956">
                  <a:moveTo>
                    <a:pt x="1" y="1"/>
                  </a:moveTo>
                  <a:lnTo>
                    <a:pt x="1" y="147"/>
                  </a:lnTo>
                  <a:lnTo>
                    <a:pt x="956" y="711"/>
                  </a:lnTo>
                  <a:lnTo>
                    <a:pt x="956"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a:off x="2892600" y="2526575"/>
              <a:ext cx="47775" cy="26975"/>
            </a:xfrm>
            <a:custGeom>
              <a:rect b="b" l="l" r="r" t="t"/>
              <a:pathLst>
                <a:path extrusionOk="0" h="1079" w="1911">
                  <a:moveTo>
                    <a:pt x="956" y="1"/>
                  </a:moveTo>
                  <a:lnTo>
                    <a:pt x="1" y="540"/>
                  </a:lnTo>
                  <a:lnTo>
                    <a:pt x="956" y="1078"/>
                  </a:lnTo>
                  <a:lnTo>
                    <a:pt x="1911" y="540"/>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2585275" y="2383950"/>
              <a:ext cx="23900" cy="17775"/>
            </a:xfrm>
            <a:custGeom>
              <a:rect b="b" l="l" r="r" t="t"/>
              <a:pathLst>
                <a:path extrusionOk="0" h="711" w="956">
                  <a:moveTo>
                    <a:pt x="956" y="0"/>
                  </a:moveTo>
                  <a:lnTo>
                    <a:pt x="1" y="563"/>
                  </a:lnTo>
                  <a:lnTo>
                    <a:pt x="1" y="710"/>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5"/>
            <p:cNvSpPr/>
            <p:nvPr/>
          </p:nvSpPr>
          <p:spPr>
            <a:xfrm>
              <a:off x="2531400" y="2366800"/>
              <a:ext cx="53900" cy="34925"/>
            </a:xfrm>
            <a:custGeom>
              <a:rect b="b" l="l" r="r" t="t"/>
              <a:pathLst>
                <a:path extrusionOk="0" h="1397" w="2156">
                  <a:moveTo>
                    <a:pt x="1" y="0"/>
                  </a:moveTo>
                  <a:lnTo>
                    <a:pt x="1" y="147"/>
                  </a:lnTo>
                  <a:lnTo>
                    <a:pt x="2156" y="1396"/>
                  </a:lnTo>
                  <a:lnTo>
                    <a:pt x="2156" y="124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5"/>
            <p:cNvSpPr/>
            <p:nvPr/>
          </p:nvSpPr>
          <p:spPr>
            <a:xfrm>
              <a:off x="2531400" y="2352725"/>
              <a:ext cx="77775" cy="45325"/>
            </a:xfrm>
            <a:custGeom>
              <a:rect b="b" l="l" r="r" t="t"/>
              <a:pathLst>
                <a:path extrusionOk="0" h="1813" w="3111">
                  <a:moveTo>
                    <a:pt x="956" y="0"/>
                  </a:moveTo>
                  <a:lnTo>
                    <a:pt x="1" y="563"/>
                  </a:lnTo>
                  <a:lnTo>
                    <a:pt x="2156" y="1812"/>
                  </a:lnTo>
                  <a:lnTo>
                    <a:pt x="3111" y="124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5"/>
            <p:cNvSpPr/>
            <p:nvPr/>
          </p:nvSpPr>
          <p:spPr>
            <a:xfrm>
              <a:off x="2615275" y="2401075"/>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5"/>
            <p:cNvSpPr/>
            <p:nvPr/>
          </p:nvSpPr>
          <p:spPr>
            <a:xfrm>
              <a:off x="2592025" y="2401700"/>
              <a:ext cx="23275" cy="17150"/>
            </a:xfrm>
            <a:custGeom>
              <a:rect b="b" l="l" r="r" t="t"/>
              <a:pathLst>
                <a:path extrusionOk="0" h="686" w="931">
                  <a:moveTo>
                    <a:pt x="0" y="0"/>
                  </a:moveTo>
                  <a:lnTo>
                    <a:pt x="0" y="147"/>
                  </a:lnTo>
                  <a:lnTo>
                    <a:pt x="931" y="686"/>
                  </a:lnTo>
                  <a:lnTo>
                    <a:pt x="931"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5"/>
            <p:cNvSpPr/>
            <p:nvPr/>
          </p:nvSpPr>
          <p:spPr>
            <a:xfrm>
              <a:off x="2592025" y="2387625"/>
              <a:ext cx="47150" cy="27575"/>
            </a:xfrm>
            <a:custGeom>
              <a:rect b="b" l="l" r="r" t="t"/>
              <a:pathLst>
                <a:path extrusionOk="0" h="1103" w="1886">
                  <a:moveTo>
                    <a:pt x="931" y="0"/>
                  </a:moveTo>
                  <a:lnTo>
                    <a:pt x="0" y="563"/>
                  </a:lnTo>
                  <a:lnTo>
                    <a:pt x="931" y="1102"/>
                  </a:lnTo>
                  <a:lnTo>
                    <a:pt x="1886" y="539"/>
                  </a:lnTo>
                  <a:lnTo>
                    <a:pt x="9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5"/>
            <p:cNvSpPr/>
            <p:nvPr/>
          </p:nvSpPr>
          <p:spPr>
            <a:xfrm>
              <a:off x="2645275" y="2418825"/>
              <a:ext cx="23900" cy="17175"/>
            </a:xfrm>
            <a:custGeom>
              <a:rect b="b" l="l" r="r" t="t"/>
              <a:pathLst>
                <a:path extrusionOk="0" h="687" w="956">
                  <a:moveTo>
                    <a:pt x="956" y="1"/>
                  </a:moveTo>
                  <a:lnTo>
                    <a:pt x="1" y="540"/>
                  </a:lnTo>
                  <a:lnTo>
                    <a:pt x="1" y="687"/>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5"/>
            <p:cNvSpPr/>
            <p:nvPr/>
          </p:nvSpPr>
          <p:spPr>
            <a:xfrm>
              <a:off x="2622025" y="2418825"/>
              <a:ext cx="23275" cy="17175"/>
            </a:xfrm>
            <a:custGeom>
              <a:rect b="b" l="l" r="r" t="t"/>
              <a:pathLst>
                <a:path extrusionOk="0" h="687" w="931">
                  <a:moveTo>
                    <a:pt x="0" y="1"/>
                  </a:moveTo>
                  <a:lnTo>
                    <a:pt x="0" y="148"/>
                  </a:lnTo>
                  <a:lnTo>
                    <a:pt x="931" y="687"/>
                  </a:lnTo>
                  <a:lnTo>
                    <a:pt x="931"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5"/>
            <p:cNvSpPr/>
            <p:nvPr/>
          </p:nvSpPr>
          <p:spPr>
            <a:xfrm>
              <a:off x="2622025" y="2404750"/>
              <a:ext cx="47150" cy="27575"/>
            </a:xfrm>
            <a:custGeom>
              <a:rect b="b" l="l" r="r" t="t"/>
              <a:pathLst>
                <a:path extrusionOk="0" h="1103" w="1886">
                  <a:moveTo>
                    <a:pt x="955" y="1"/>
                  </a:moveTo>
                  <a:lnTo>
                    <a:pt x="0" y="564"/>
                  </a:lnTo>
                  <a:lnTo>
                    <a:pt x="931" y="1103"/>
                  </a:lnTo>
                  <a:lnTo>
                    <a:pt x="1886" y="564"/>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5"/>
            <p:cNvSpPr/>
            <p:nvPr/>
          </p:nvSpPr>
          <p:spPr>
            <a:xfrm>
              <a:off x="2675275" y="2435975"/>
              <a:ext cx="23900" cy="17775"/>
            </a:xfrm>
            <a:custGeom>
              <a:rect b="b" l="l" r="r" t="t"/>
              <a:pathLst>
                <a:path extrusionOk="0" h="711" w="956">
                  <a:moveTo>
                    <a:pt x="956" y="1"/>
                  </a:moveTo>
                  <a:lnTo>
                    <a:pt x="1" y="564"/>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5"/>
            <p:cNvSpPr/>
            <p:nvPr/>
          </p:nvSpPr>
          <p:spPr>
            <a:xfrm>
              <a:off x="2652025" y="2435975"/>
              <a:ext cx="23275" cy="17775"/>
            </a:xfrm>
            <a:custGeom>
              <a:rect b="b" l="l" r="r" t="t"/>
              <a:pathLst>
                <a:path extrusionOk="0" h="711" w="931">
                  <a:moveTo>
                    <a:pt x="0" y="1"/>
                  </a:moveTo>
                  <a:lnTo>
                    <a:pt x="0" y="172"/>
                  </a:lnTo>
                  <a:lnTo>
                    <a:pt x="931" y="711"/>
                  </a:lnTo>
                  <a:lnTo>
                    <a:pt x="931" y="564"/>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5"/>
            <p:cNvSpPr/>
            <p:nvPr/>
          </p:nvSpPr>
          <p:spPr>
            <a:xfrm>
              <a:off x="2652025" y="2422500"/>
              <a:ext cx="47150" cy="27575"/>
            </a:xfrm>
            <a:custGeom>
              <a:rect b="b" l="l" r="r" t="t"/>
              <a:pathLst>
                <a:path extrusionOk="0" h="1103" w="1886">
                  <a:moveTo>
                    <a:pt x="955" y="1"/>
                  </a:moveTo>
                  <a:lnTo>
                    <a:pt x="0" y="540"/>
                  </a:lnTo>
                  <a:lnTo>
                    <a:pt x="931" y="1103"/>
                  </a:lnTo>
                  <a:lnTo>
                    <a:pt x="1886" y="540"/>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5"/>
            <p:cNvSpPr/>
            <p:nvPr/>
          </p:nvSpPr>
          <p:spPr>
            <a:xfrm>
              <a:off x="2705275" y="2453125"/>
              <a:ext cx="23900" cy="17775"/>
            </a:xfrm>
            <a:custGeom>
              <a:rect b="b" l="l" r="r" t="t"/>
              <a:pathLst>
                <a:path extrusionOk="0" h="711" w="956">
                  <a:moveTo>
                    <a:pt x="956" y="0"/>
                  </a:moveTo>
                  <a:lnTo>
                    <a:pt x="0" y="563"/>
                  </a:lnTo>
                  <a:lnTo>
                    <a:pt x="0" y="710"/>
                  </a:lnTo>
                  <a:lnTo>
                    <a:pt x="956" y="172"/>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5"/>
            <p:cNvSpPr/>
            <p:nvPr/>
          </p:nvSpPr>
          <p:spPr>
            <a:xfrm>
              <a:off x="2682000" y="2453725"/>
              <a:ext cx="23300" cy="17175"/>
            </a:xfrm>
            <a:custGeom>
              <a:rect b="b" l="l" r="r" t="t"/>
              <a:pathLst>
                <a:path extrusionOk="0" h="687" w="932">
                  <a:moveTo>
                    <a:pt x="1" y="1"/>
                  </a:moveTo>
                  <a:lnTo>
                    <a:pt x="1" y="148"/>
                  </a:lnTo>
                  <a:lnTo>
                    <a:pt x="931" y="686"/>
                  </a:lnTo>
                  <a:lnTo>
                    <a:pt x="931"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5"/>
            <p:cNvSpPr/>
            <p:nvPr/>
          </p:nvSpPr>
          <p:spPr>
            <a:xfrm>
              <a:off x="2682000" y="2439650"/>
              <a:ext cx="47175" cy="27575"/>
            </a:xfrm>
            <a:custGeom>
              <a:rect b="b" l="l" r="r" t="t"/>
              <a:pathLst>
                <a:path extrusionOk="0" h="1103" w="1887">
                  <a:moveTo>
                    <a:pt x="956" y="1"/>
                  </a:moveTo>
                  <a:lnTo>
                    <a:pt x="1" y="564"/>
                  </a:lnTo>
                  <a:lnTo>
                    <a:pt x="931" y="1102"/>
                  </a:lnTo>
                  <a:lnTo>
                    <a:pt x="1887" y="539"/>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p:nvPr/>
          </p:nvSpPr>
          <p:spPr>
            <a:xfrm>
              <a:off x="2735275" y="2470875"/>
              <a:ext cx="23900" cy="17775"/>
            </a:xfrm>
            <a:custGeom>
              <a:rect b="b" l="l" r="r" t="t"/>
              <a:pathLst>
                <a:path extrusionOk="0" h="711" w="956">
                  <a:moveTo>
                    <a:pt x="955" y="0"/>
                  </a:moveTo>
                  <a:lnTo>
                    <a:pt x="0" y="539"/>
                  </a:lnTo>
                  <a:lnTo>
                    <a:pt x="0" y="711"/>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5"/>
            <p:cNvSpPr/>
            <p:nvPr/>
          </p:nvSpPr>
          <p:spPr>
            <a:xfrm>
              <a:off x="2712000" y="2470875"/>
              <a:ext cx="23300" cy="17775"/>
            </a:xfrm>
            <a:custGeom>
              <a:rect b="b" l="l" r="r" t="t"/>
              <a:pathLst>
                <a:path extrusionOk="0" h="711" w="932">
                  <a:moveTo>
                    <a:pt x="1" y="0"/>
                  </a:moveTo>
                  <a:lnTo>
                    <a:pt x="1" y="147"/>
                  </a:lnTo>
                  <a:lnTo>
                    <a:pt x="931" y="711"/>
                  </a:lnTo>
                  <a:lnTo>
                    <a:pt x="931"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p:nvPr/>
          </p:nvSpPr>
          <p:spPr>
            <a:xfrm>
              <a:off x="2712000" y="2457400"/>
              <a:ext cx="47175" cy="26975"/>
            </a:xfrm>
            <a:custGeom>
              <a:rect b="b" l="l" r="r" t="t"/>
              <a:pathLst>
                <a:path extrusionOk="0" h="1079" w="1887">
                  <a:moveTo>
                    <a:pt x="956" y="1"/>
                  </a:moveTo>
                  <a:lnTo>
                    <a:pt x="1" y="539"/>
                  </a:lnTo>
                  <a:lnTo>
                    <a:pt x="931" y="1078"/>
                  </a:lnTo>
                  <a:lnTo>
                    <a:pt x="1886" y="539"/>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a:off x="2765875" y="2488025"/>
              <a:ext cx="23300" cy="17775"/>
            </a:xfrm>
            <a:custGeom>
              <a:rect b="b" l="l" r="r" t="t"/>
              <a:pathLst>
                <a:path extrusionOk="0" h="711" w="932">
                  <a:moveTo>
                    <a:pt x="931" y="0"/>
                  </a:moveTo>
                  <a:lnTo>
                    <a:pt x="1" y="563"/>
                  </a:lnTo>
                  <a:lnTo>
                    <a:pt x="1" y="710"/>
                  </a:lnTo>
                  <a:lnTo>
                    <a:pt x="931" y="147"/>
                  </a:lnTo>
                  <a:lnTo>
                    <a:pt x="93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2742000" y="2488625"/>
              <a:ext cx="23900" cy="17175"/>
            </a:xfrm>
            <a:custGeom>
              <a:rect b="b" l="l" r="r" t="t"/>
              <a:pathLst>
                <a:path extrusionOk="0" h="687" w="956">
                  <a:moveTo>
                    <a:pt x="1" y="1"/>
                  </a:moveTo>
                  <a:lnTo>
                    <a:pt x="1" y="147"/>
                  </a:lnTo>
                  <a:lnTo>
                    <a:pt x="956" y="686"/>
                  </a:lnTo>
                  <a:lnTo>
                    <a:pt x="956"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2742000" y="2474550"/>
              <a:ext cx="47175" cy="27575"/>
            </a:xfrm>
            <a:custGeom>
              <a:rect b="b" l="l" r="r" t="t"/>
              <a:pathLst>
                <a:path extrusionOk="0" h="1103" w="1887">
                  <a:moveTo>
                    <a:pt x="956" y="0"/>
                  </a:moveTo>
                  <a:lnTo>
                    <a:pt x="1" y="564"/>
                  </a:lnTo>
                  <a:lnTo>
                    <a:pt x="956" y="1102"/>
                  </a:lnTo>
                  <a:lnTo>
                    <a:pt x="1886"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a:off x="2795875" y="2505775"/>
              <a:ext cx="23900" cy="17150"/>
            </a:xfrm>
            <a:custGeom>
              <a:rect b="b" l="l" r="r" t="t"/>
              <a:pathLst>
                <a:path extrusionOk="0" h="686" w="956">
                  <a:moveTo>
                    <a:pt x="956" y="0"/>
                  </a:moveTo>
                  <a:lnTo>
                    <a:pt x="1" y="539"/>
                  </a:lnTo>
                  <a:lnTo>
                    <a:pt x="1" y="686"/>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2772000" y="2505775"/>
              <a:ext cx="23900" cy="17150"/>
            </a:xfrm>
            <a:custGeom>
              <a:rect b="b" l="l" r="r" t="t"/>
              <a:pathLst>
                <a:path extrusionOk="0" h="686" w="956">
                  <a:moveTo>
                    <a:pt x="1" y="0"/>
                  </a:moveTo>
                  <a:lnTo>
                    <a:pt x="1" y="147"/>
                  </a:lnTo>
                  <a:lnTo>
                    <a:pt x="956" y="686"/>
                  </a:lnTo>
                  <a:lnTo>
                    <a:pt x="956"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2772000" y="2491700"/>
              <a:ext cx="47775" cy="27550"/>
            </a:xfrm>
            <a:custGeom>
              <a:rect b="b" l="l" r="r" t="t"/>
              <a:pathLst>
                <a:path extrusionOk="0" h="1102" w="1911">
                  <a:moveTo>
                    <a:pt x="956" y="0"/>
                  </a:moveTo>
                  <a:lnTo>
                    <a:pt x="1" y="563"/>
                  </a:lnTo>
                  <a:lnTo>
                    <a:pt x="956" y="1102"/>
                  </a:lnTo>
                  <a:lnTo>
                    <a:pt x="1911" y="563"/>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a:off x="2825875" y="2522900"/>
              <a:ext cx="23900" cy="17800"/>
            </a:xfrm>
            <a:custGeom>
              <a:rect b="b" l="l" r="r" t="t"/>
              <a:pathLst>
                <a:path extrusionOk="0" h="712" w="956">
                  <a:moveTo>
                    <a:pt x="956" y="1"/>
                  </a:moveTo>
                  <a:lnTo>
                    <a:pt x="1" y="540"/>
                  </a:lnTo>
                  <a:lnTo>
                    <a:pt x="1" y="711"/>
                  </a:lnTo>
                  <a:lnTo>
                    <a:pt x="956" y="148"/>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a:off x="2802625" y="2522900"/>
              <a:ext cx="23275" cy="17800"/>
            </a:xfrm>
            <a:custGeom>
              <a:rect b="b" l="l" r="r" t="t"/>
              <a:pathLst>
                <a:path extrusionOk="0" h="712" w="931">
                  <a:moveTo>
                    <a:pt x="0" y="1"/>
                  </a:moveTo>
                  <a:lnTo>
                    <a:pt x="0" y="148"/>
                  </a:lnTo>
                  <a:lnTo>
                    <a:pt x="931" y="711"/>
                  </a:lnTo>
                  <a:lnTo>
                    <a:pt x="931" y="54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5"/>
            <p:cNvSpPr/>
            <p:nvPr/>
          </p:nvSpPr>
          <p:spPr>
            <a:xfrm>
              <a:off x="2802625" y="2509450"/>
              <a:ext cx="47150" cy="26950"/>
            </a:xfrm>
            <a:custGeom>
              <a:rect b="b" l="l" r="r" t="t"/>
              <a:pathLst>
                <a:path extrusionOk="0" h="1078" w="1886">
                  <a:moveTo>
                    <a:pt x="931" y="0"/>
                  </a:moveTo>
                  <a:lnTo>
                    <a:pt x="0" y="539"/>
                  </a:lnTo>
                  <a:lnTo>
                    <a:pt x="931" y="1078"/>
                  </a:lnTo>
                  <a:lnTo>
                    <a:pt x="1886" y="539"/>
                  </a:lnTo>
                  <a:lnTo>
                    <a:pt x="9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5"/>
            <p:cNvSpPr/>
            <p:nvPr/>
          </p:nvSpPr>
          <p:spPr>
            <a:xfrm>
              <a:off x="2885875" y="2557800"/>
              <a:ext cx="23900" cy="17175"/>
            </a:xfrm>
            <a:custGeom>
              <a:rect b="b" l="l" r="r" t="t"/>
              <a:pathLst>
                <a:path extrusionOk="0" h="687" w="956">
                  <a:moveTo>
                    <a:pt x="955" y="1"/>
                  </a:moveTo>
                  <a:lnTo>
                    <a:pt x="0" y="539"/>
                  </a:lnTo>
                  <a:lnTo>
                    <a:pt x="0" y="686"/>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2832600" y="2540675"/>
              <a:ext cx="53300" cy="34300"/>
            </a:xfrm>
            <a:custGeom>
              <a:rect b="b" l="l" r="r" t="t"/>
              <a:pathLst>
                <a:path extrusionOk="0" h="1372" w="2132">
                  <a:moveTo>
                    <a:pt x="1" y="0"/>
                  </a:moveTo>
                  <a:lnTo>
                    <a:pt x="1" y="147"/>
                  </a:lnTo>
                  <a:lnTo>
                    <a:pt x="2131" y="1371"/>
                  </a:lnTo>
                  <a:lnTo>
                    <a:pt x="2131" y="1224"/>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5"/>
            <p:cNvSpPr/>
            <p:nvPr/>
          </p:nvSpPr>
          <p:spPr>
            <a:xfrm>
              <a:off x="2832600" y="2526575"/>
              <a:ext cx="77175" cy="44725"/>
            </a:xfrm>
            <a:custGeom>
              <a:rect b="b" l="l" r="r" t="t"/>
              <a:pathLst>
                <a:path extrusionOk="0" h="1789" w="3087">
                  <a:moveTo>
                    <a:pt x="956" y="1"/>
                  </a:moveTo>
                  <a:lnTo>
                    <a:pt x="1" y="564"/>
                  </a:lnTo>
                  <a:lnTo>
                    <a:pt x="2131" y="1788"/>
                  </a:lnTo>
                  <a:lnTo>
                    <a:pt x="3086" y="1250"/>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5"/>
            <p:cNvSpPr/>
            <p:nvPr/>
          </p:nvSpPr>
          <p:spPr>
            <a:xfrm>
              <a:off x="2584675" y="2418825"/>
              <a:ext cx="23900" cy="17800"/>
            </a:xfrm>
            <a:custGeom>
              <a:rect b="b" l="l" r="r" t="t"/>
              <a:pathLst>
                <a:path extrusionOk="0" h="712"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5"/>
            <p:cNvSpPr/>
            <p:nvPr/>
          </p:nvSpPr>
          <p:spPr>
            <a:xfrm>
              <a:off x="2501400" y="2384550"/>
              <a:ext cx="83300" cy="52075"/>
            </a:xfrm>
            <a:custGeom>
              <a:rect b="b" l="l" r="r" t="t"/>
              <a:pathLst>
                <a:path extrusionOk="0" h="2083" w="3332">
                  <a:moveTo>
                    <a:pt x="1" y="1"/>
                  </a:moveTo>
                  <a:lnTo>
                    <a:pt x="1" y="148"/>
                  </a:lnTo>
                  <a:lnTo>
                    <a:pt x="3331" y="2082"/>
                  </a:lnTo>
                  <a:lnTo>
                    <a:pt x="3331" y="1935"/>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5"/>
            <p:cNvSpPr/>
            <p:nvPr/>
          </p:nvSpPr>
          <p:spPr>
            <a:xfrm>
              <a:off x="2501400" y="2370475"/>
              <a:ext cx="107175" cy="62475"/>
            </a:xfrm>
            <a:custGeom>
              <a:rect b="b" l="l" r="r" t="t"/>
              <a:pathLst>
                <a:path extrusionOk="0" h="2499" w="4287">
                  <a:moveTo>
                    <a:pt x="956" y="0"/>
                  </a:moveTo>
                  <a:lnTo>
                    <a:pt x="1" y="564"/>
                  </a:lnTo>
                  <a:lnTo>
                    <a:pt x="3331" y="2498"/>
                  </a:lnTo>
                  <a:lnTo>
                    <a:pt x="4286" y="1935"/>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5"/>
            <p:cNvSpPr/>
            <p:nvPr/>
          </p:nvSpPr>
          <p:spPr>
            <a:xfrm>
              <a:off x="2614675" y="2435975"/>
              <a:ext cx="23900" cy="17775"/>
            </a:xfrm>
            <a:custGeom>
              <a:rect b="b" l="l" r="r" t="t"/>
              <a:pathLst>
                <a:path extrusionOk="0" h="711" w="956">
                  <a:moveTo>
                    <a:pt x="955" y="1"/>
                  </a:moveTo>
                  <a:lnTo>
                    <a:pt x="25" y="564"/>
                  </a:lnTo>
                  <a:lnTo>
                    <a:pt x="0" y="711"/>
                  </a:lnTo>
                  <a:lnTo>
                    <a:pt x="0" y="711"/>
                  </a:lnTo>
                  <a:lnTo>
                    <a:pt x="955" y="172"/>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5"/>
            <p:cNvSpPr/>
            <p:nvPr/>
          </p:nvSpPr>
          <p:spPr>
            <a:xfrm>
              <a:off x="2591400" y="2436600"/>
              <a:ext cx="23900" cy="17150"/>
            </a:xfrm>
            <a:custGeom>
              <a:rect b="b" l="l" r="r" t="t"/>
              <a:pathLst>
                <a:path extrusionOk="0" h="686" w="956">
                  <a:moveTo>
                    <a:pt x="1" y="0"/>
                  </a:moveTo>
                  <a:lnTo>
                    <a:pt x="1" y="147"/>
                  </a:lnTo>
                  <a:lnTo>
                    <a:pt x="931" y="686"/>
                  </a:lnTo>
                  <a:lnTo>
                    <a:pt x="956"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5"/>
            <p:cNvSpPr/>
            <p:nvPr/>
          </p:nvSpPr>
          <p:spPr>
            <a:xfrm>
              <a:off x="2591400" y="2422500"/>
              <a:ext cx="47175" cy="27575"/>
            </a:xfrm>
            <a:custGeom>
              <a:rect b="b" l="l" r="r" t="t"/>
              <a:pathLst>
                <a:path extrusionOk="0" h="1103" w="1887">
                  <a:moveTo>
                    <a:pt x="956" y="1"/>
                  </a:moveTo>
                  <a:lnTo>
                    <a:pt x="1" y="564"/>
                  </a:lnTo>
                  <a:lnTo>
                    <a:pt x="956" y="1103"/>
                  </a:lnTo>
                  <a:lnTo>
                    <a:pt x="1886" y="540"/>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5"/>
            <p:cNvSpPr/>
            <p:nvPr/>
          </p:nvSpPr>
          <p:spPr>
            <a:xfrm>
              <a:off x="2645275" y="2453725"/>
              <a:ext cx="23300" cy="17775"/>
            </a:xfrm>
            <a:custGeom>
              <a:rect b="b" l="l" r="r" t="t"/>
              <a:pathLst>
                <a:path extrusionOk="0" h="711" w="932">
                  <a:moveTo>
                    <a:pt x="931" y="1"/>
                  </a:moveTo>
                  <a:lnTo>
                    <a:pt x="1" y="539"/>
                  </a:lnTo>
                  <a:lnTo>
                    <a:pt x="1" y="711"/>
                  </a:lnTo>
                  <a:lnTo>
                    <a:pt x="931" y="148"/>
                  </a:lnTo>
                  <a:lnTo>
                    <a:pt x="93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5"/>
            <p:cNvSpPr/>
            <p:nvPr/>
          </p:nvSpPr>
          <p:spPr>
            <a:xfrm>
              <a:off x="2621400" y="2453725"/>
              <a:ext cx="23900" cy="17775"/>
            </a:xfrm>
            <a:custGeom>
              <a:rect b="b" l="l" r="r" t="t"/>
              <a:pathLst>
                <a:path extrusionOk="0" h="711" w="956">
                  <a:moveTo>
                    <a:pt x="1" y="1"/>
                  </a:moveTo>
                  <a:lnTo>
                    <a:pt x="1" y="148"/>
                  </a:lnTo>
                  <a:lnTo>
                    <a:pt x="956" y="711"/>
                  </a:lnTo>
                  <a:lnTo>
                    <a:pt x="956"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5"/>
            <p:cNvSpPr/>
            <p:nvPr/>
          </p:nvSpPr>
          <p:spPr>
            <a:xfrm>
              <a:off x="2621400" y="2440275"/>
              <a:ext cx="47175" cy="26950"/>
            </a:xfrm>
            <a:custGeom>
              <a:rect b="b" l="l" r="r" t="t"/>
              <a:pathLst>
                <a:path extrusionOk="0" h="1078" w="1887">
                  <a:moveTo>
                    <a:pt x="956" y="0"/>
                  </a:moveTo>
                  <a:lnTo>
                    <a:pt x="1" y="539"/>
                  </a:lnTo>
                  <a:lnTo>
                    <a:pt x="956" y="1077"/>
                  </a:lnTo>
                  <a:lnTo>
                    <a:pt x="1886"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5"/>
            <p:cNvSpPr/>
            <p:nvPr/>
          </p:nvSpPr>
          <p:spPr>
            <a:xfrm>
              <a:off x="2675275" y="2470875"/>
              <a:ext cx="23900" cy="17775"/>
            </a:xfrm>
            <a:custGeom>
              <a:rect b="b" l="l" r="r" t="t"/>
              <a:pathLst>
                <a:path extrusionOk="0" h="711" w="956">
                  <a:moveTo>
                    <a:pt x="956" y="0"/>
                  </a:moveTo>
                  <a:lnTo>
                    <a:pt x="1" y="564"/>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5"/>
            <p:cNvSpPr/>
            <p:nvPr/>
          </p:nvSpPr>
          <p:spPr>
            <a:xfrm>
              <a:off x="2651400" y="2471475"/>
              <a:ext cx="23900" cy="17175"/>
            </a:xfrm>
            <a:custGeom>
              <a:rect b="b" l="l" r="r" t="t"/>
              <a:pathLst>
                <a:path extrusionOk="0" h="687" w="956">
                  <a:moveTo>
                    <a:pt x="1" y="1"/>
                  </a:moveTo>
                  <a:lnTo>
                    <a:pt x="1" y="148"/>
                  </a:lnTo>
                  <a:lnTo>
                    <a:pt x="956" y="687"/>
                  </a:lnTo>
                  <a:lnTo>
                    <a:pt x="956"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5"/>
            <p:cNvSpPr/>
            <p:nvPr/>
          </p:nvSpPr>
          <p:spPr>
            <a:xfrm>
              <a:off x="2651400" y="2457400"/>
              <a:ext cx="47775" cy="27575"/>
            </a:xfrm>
            <a:custGeom>
              <a:rect b="b" l="l" r="r" t="t"/>
              <a:pathLst>
                <a:path extrusionOk="0" h="1103" w="1911">
                  <a:moveTo>
                    <a:pt x="956" y="1"/>
                  </a:moveTo>
                  <a:lnTo>
                    <a:pt x="1" y="564"/>
                  </a:lnTo>
                  <a:lnTo>
                    <a:pt x="956" y="1103"/>
                  </a:lnTo>
                  <a:lnTo>
                    <a:pt x="1911" y="539"/>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5"/>
            <p:cNvSpPr/>
            <p:nvPr/>
          </p:nvSpPr>
          <p:spPr>
            <a:xfrm>
              <a:off x="2705275" y="2488625"/>
              <a:ext cx="23900" cy="17175"/>
            </a:xfrm>
            <a:custGeom>
              <a:rect b="b" l="l" r="r" t="t"/>
              <a:pathLst>
                <a:path extrusionOk="0" h="687" w="956">
                  <a:moveTo>
                    <a:pt x="956" y="1"/>
                  </a:moveTo>
                  <a:lnTo>
                    <a:pt x="0" y="539"/>
                  </a:lnTo>
                  <a:lnTo>
                    <a:pt x="0" y="686"/>
                  </a:lnTo>
                  <a:lnTo>
                    <a:pt x="956" y="147"/>
                  </a:lnTo>
                  <a:lnTo>
                    <a:pt x="956"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5"/>
            <p:cNvSpPr/>
            <p:nvPr/>
          </p:nvSpPr>
          <p:spPr>
            <a:xfrm>
              <a:off x="2682000" y="2488625"/>
              <a:ext cx="23300" cy="17175"/>
            </a:xfrm>
            <a:custGeom>
              <a:rect b="b" l="l" r="r" t="t"/>
              <a:pathLst>
                <a:path extrusionOk="0" h="687" w="932">
                  <a:moveTo>
                    <a:pt x="1" y="1"/>
                  </a:moveTo>
                  <a:lnTo>
                    <a:pt x="1" y="147"/>
                  </a:lnTo>
                  <a:lnTo>
                    <a:pt x="931" y="686"/>
                  </a:lnTo>
                  <a:lnTo>
                    <a:pt x="931" y="539"/>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5"/>
            <p:cNvSpPr/>
            <p:nvPr/>
          </p:nvSpPr>
          <p:spPr>
            <a:xfrm>
              <a:off x="2682000" y="2474550"/>
              <a:ext cx="47175" cy="27575"/>
            </a:xfrm>
            <a:custGeom>
              <a:rect b="b" l="l" r="r" t="t"/>
              <a:pathLst>
                <a:path extrusionOk="0" h="1103" w="1887">
                  <a:moveTo>
                    <a:pt x="931" y="0"/>
                  </a:moveTo>
                  <a:lnTo>
                    <a:pt x="1" y="564"/>
                  </a:lnTo>
                  <a:lnTo>
                    <a:pt x="931" y="1102"/>
                  </a:lnTo>
                  <a:lnTo>
                    <a:pt x="1887" y="564"/>
                  </a:lnTo>
                  <a:lnTo>
                    <a:pt x="9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5"/>
            <p:cNvSpPr/>
            <p:nvPr/>
          </p:nvSpPr>
          <p:spPr>
            <a:xfrm>
              <a:off x="2735275" y="2505775"/>
              <a:ext cx="23900" cy="17775"/>
            </a:xfrm>
            <a:custGeom>
              <a:rect b="b" l="l" r="r" t="t"/>
              <a:pathLst>
                <a:path extrusionOk="0" h="711" w="956">
                  <a:moveTo>
                    <a:pt x="955" y="0"/>
                  </a:moveTo>
                  <a:lnTo>
                    <a:pt x="0" y="539"/>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5"/>
            <p:cNvSpPr/>
            <p:nvPr/>
          </p:nvSpPr>
          <p:spPr>
            <a:xfrm>
              <a:off x="2712000" y="2505775"/>
              <a:ext cx="23300" cy="17775"/>
            </a:xfrm>
            <a:custGeom>
              <a:rect b="b" l="l" r="r" t="t"/>
              <a:pathLst>
                <a:path extrusionOk="0" h="711" w="932">
                  <a:moveTo>
                    <a:pt x="1" y="0"/>
                  </a:moveTo>
                  <a:lnTo>
                    <a:pt x="1" y="172"/>
                  </a:lnTo>
                  <a:lnTo>
                    <a:pt x="931" y="710"/>
                  </a:lnTo>
                  <a:lnTo>
                    <a:pt x="931" y="563"/>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5"/>
            <p:cNvSpPr/>
            <p:nvPr/>
          </p:nvSpPr>
          <p:spPr>
            <a:xfrm>
              <a:off x="2712000" y="2492300"/>
              <a:ext cx="47175" cy="26950"/>
            </a:xfrm>
            <a:custGeom>
              <a:rect b="b" l="l" r="r" t="t"/>
              <a:pathLst>
                <a:path extrusionOk="0" h="1078" w="1887">
                  <a:moveTo>
                    <a:pt x="956" y="0"/>
                  </a:moveTo>
                  <a:lnTo>
                    <a:pt x="1" y="539"/>
                  </a:lnTo>
                  <a:lnTo>
                    <a:pt x="931" y="1078"/>
                  </a:lnTo>
                  <a:lnTo>
                    <a:pt x="1886"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5"/>
            <p:cNvSpPr/>
            <p:nvPr/>
          </p:nvSpPr>
          <p:spPr>
            <a:xfrm>
              <a:off x="2765275" y="2522900"/>
              <a:ext cx="23900" cy="17800"/>
            </a:xfrm>
            <a:custGeom>
              <a:rect b="b" l="l" r="r" t="t"/>
              <a:pathLst>
                <a:path extrusionOk="0" h="712" w="956">
                  <a:moveTo>
                    <a:pt x="955" y="1"/>
                  </a:moveTo>
                  <a:lnTo>
                    <a:pt x="0" y="564"/>
                  </a:lnTo>
                  <a:lnTo>
                    <a:pt x="0" y="711"/>
                  </a:lnTo>
                  <a:lnTo>
                    <a:pt x="955" y="148"/>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5"/>
            <p:cNvSpPr/>
            <p:nvPr/>
          </p:nvSpPr>
          <p:spPr>
            <a:xfrm>
              <a:off x="2742000" y="2523525"/>
              <a:ext cx="23300" cy="17175"/>
            </a:xfrm>
            <a:custGeom>
              <a:rect b="b" l="l" r="r" t="t"/>
              <a:pathLst>
                <a:path extrusionOk="0" h="687" w="932">
                  <a:moveTo>
                    <a:pt x="1" y="0"/>
                  </a:moveTo>
                  <a:lnTo>
                    <a:pt x="1" y="147"/>
                  </a:lnTo>
                  <a:lnTo>
                    <a:pt x="931" y="686"/>
                  </a:lnTo>
                  <a:lnTo>
                    <a:pt x="931"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5"/>
            <p:cNvSpPr/>
            <p:nvPr/>
          </p:nvSpPr>
          <p:spPr>
            <a:xfrm>
              <a:off x="2742000" y="2509450"/>
              <a:ext cx="47175" cy="27575"/>
            </a:xfrm>
            <a:custGeom>
              <a:rect b="b" l="l" r="r" t="t"/>
              <a:pathLst>
                <a:path extrusionOk="0" h="1103" w="1887">
                  <a:moveTo>
                    <a:pt x="956" y="0"/>
                  </a:moveTo>
                  <a:lnTo>
                    <a:pt x="1" y="563"/>
                  </a:lnTo>
                  <a:lnTo>
                    <a:pt x="931" y="1102"/>
                  </a:lnTo>
                  <a:lnTo>
                    <a:pt x="1886"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5"/>
            <p:cNvSpPr/>
            <p:nvPr/>
          </p:nvSpPr>
          <p:spPr>
            <a:xfrm>
              <a:off x="2795275" y="2540675"/>
              <a:ext cx="23900" cy="17150"/>
            </a:xfrm>
            <a:custGeom>
              <a:rect b="b" l="l" r="r" t="t"/>
              <a:pathLst>
                <a:path extrusionOk="0" h="686" w="956">
                  <a:moveTo>
                    <a:pt x="955" y="0"/>
                  </a:moveTo>
                  <a:lnTo>
                    <a:pt x="0" y="539"/>
                  </a:lnTo>
                  <a:lnTo>
                    <a:pt x="0" y="686"/>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5"/>
            <p:cNvSpPr/>
            <p:nvPr/>
          </p:nvSpPr>
          <p:spPr>
            <a:xfrm>
              <a:off x="2772000" y="2540675"/>
              <a:ext cx="23300" cy="17150"/>
            </a:xfrm>
            <a:custGeom>
              <a:rect b="b" l="l" r="r" t="t"/>
              <a:pathLst>
                <a:path extrusionOk="0" h="686" w="932">
                  <a:moveTo>
                    <a:pt x="1" y="0"/>
                  </a:moveTo>
                  <a:lnTo>
                    <a:pt x="1" y="147"/>
                  </a:lnTo>
                  <a:lnTo>
                    <a:pt x="931" y="686"/>
                  </a:lnTo>
                  <a:lnTo>
                    <a:pt x="931"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5"/>
            <p:cNvSpPr/>
            <p:nvPr/>
          </p:nvSpPr>
          <p:spPr>
            <a:xfrm>
              <a:off x="2772000" y="2527200"/>
              <a:ext cx="47175" cy="26950"/>
            </a:xfrm>
            <a:custGeom>
              <a:rect b="b" l="l" r="r" t="t"/>
              <a:pathLst>
                <a:path extrusionOk="0" h="1078" w="1887">
                  <a:moveTo>
                    <a:pt x="956" y="0"/>
                  </a:moveTo>
                  <a:lnTo>
                    <a:pt x="1" y="539"/>
                  </a:lnTo>
                  <a:lnTo>
                    <a:pt x="931" y="1078"/>
                  </a:lnTo>
                  <a:lnTo>
                    <a:pt x="1886" y="539"/>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5"/>
            <p:cNvSpPr/>
            <p:nvPr/>
          </p:nvSpPr>
          <p:spPr>
            <a:xfrm>
              <a:off x="2855875" y="2574950"/>
              <a:ext cx="23900" cy="17775"/>
            </a:xfrm>
            <a:custGeom>
              <a:rect b="b" l="l" r="r" t="t"/>
              <a:pathLst>
                <a:path extrusionOk="0" h="711" w="956">
                  <a:moveTo>
                    <a:pt x="956" y="0"/>
                  </a:moveTo>
                  <a:lnTo>
                    <a:pt x="1" y="564"/>
                  </a:lnTo>
                  <a:lnTo>
                    <a:pt x="1" y="711"/>
                  </a:lnTo>
                  <a:lnTo>
                    <a:pt x="956" y="172"/>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5"/>
            <p:cNvSpPr/>
            <p:nvPr/>
          </p:nvSpPr>
          <p:spPr>
            <a:xfrm>
              <a:off x="2802000" y="2557800"/>
              <a:ext cx="53900" cy="34925"/>
            </a:xfrm>
            <a:custGeom>
              <a:rect b="b" l="l" r="r" t="t"/>
              <a:pathLst>
                <a:path extrusionOk="0" h="1397" w="2156">
                  <a:moveTo>
                    <a:pt x="1" y="1"/>
                  </a:moveTo>
                  <a:lnTo>
                    <a:pt x="1" y="172"/>
                  </a:lnTo>
                  <a:lnTo>
                    <a:pt x="2156" y="1397"/>
                  </a:lnTo>
                  <a:lnTo>
                    <a:pt x="2156" y="125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5"/>
            <p:cNvSpPr/>
            <p:nvPr/>
          </p:nvSpPr>
          <p:spPr>
            <a:xfrm>
              <a:off x="2802000" y="2544325"/>
              <a:ext cx="77775" cy="44725"/>
            </a:xfrm>
            <a:custGeom>
              <a:rect b="b" l="l" r="r" t="t"/>
              <a:pathLst>
                <a:path extrusionOk="0" h="1789" w="3111">
                  <a:moveTo>
                    <a:pt x="956" y="1"/>
                  </a:moveTo>
                  <a:lnTo>
                    <a:pt x="1" y="540"/>
                  </a:lnTo>
                  <a:lnTo>
                    <a:pt x="2156" y="1789"/>
                  </a:lnTo>
                  <a:lnTo>
                    <a:pt x="3111" y="1225"/>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5"/>
            <p:cNvSpPr/>
            <p:nvPr/>
          </p:nvSpPr>
          <p:spPr>
            <a:xfrm>
              <a:off x="2494075" y="2401700"/>
              <a:ext cx="23900" cy="17775"/>
            </a:xfrm>
            <a:custGeom>
              <a:rect b="b" l="l" r="r" t="t"/>
              <a:pathLst>
                <a:path extrusionOk="0" h="711" w="956">
                  <a:moveTo>
                    <a:pt x="955" y="0"/>
                  </a:moveTo>
                  <a:lnTo>
                    <a:pt x="0" y="564"/>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5"/>
            <p:cNvSpPr/>
            <p:nvPr/>
          </p:nvSpPr>
          <p:spPr>
            <a:xfrm>
              <a:off x="2470800" y="2402300"/>
              <a:ext cx="23300" cy="17175"/>
            </a:xfrm>
            <a:custGeom>
              <a:rect b="b" l="l" r="r" t="t"/>
              <a:pathLst>
                <a:path extrusionOk="0" h="687" w="932">
                  <a:moveTo>
                    <a:pt x="1" y="1"/>
                  </a:moveTo>
                  <a:lnTo>
                    <a:pt x="1" y="148"/>
                  </a:lnTo>
                  <a:lnTo>
                    <a:pt x="931" y="686"/>
                  </a:lnTo>
                  <a:lnTo>
                    <a:pt x="931" y="540"/>
                  </a:lnTo>
                  <a:lnTo>
                    <a:pt x="1"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5"/>
            <p:cNvSpPr/>
            <p:nvPr/>
          </p:nvSpPr>
          <p:spPr>
            <a:xfrm>
              <a:off x="2470800" y="2388225"/>
              <a:ext cx="47175" cy="27575"/>
            </a:xfrm>
            <a:custGeom>
              <a:rect b="b" l="l" r="r" t="t"/>
              <a:pathLst>
                <a:path extrusionOk="0" h="1103" w="1887">
                  <a:moveTo>
                    <a:pt x="956" y="1"/>
                  </a:moveTo>
                  <a:lnTo>
                    <a:pt x="1" y="564"/>
                  </a:lnTo>
                  <a:lnTo>
                    <a:pt x="931" y="1103"/>
                  </a:lnTo>
                  <a:lnTo>
                    <a:pt x="1886" y="539"/>
                  </a:lnTo>
                  <a:lnTo>
                    <a:pt x="9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5"/>
            <p:cNvSpPr/>
            <p:nvPr/>
          </p:nvSpPr>
          <p:spPr>
            <a:xfrm>
              <a:off x="2524675" y="2419450"/>
              <a:ext cx="23900" cy="17175"/>
            </a:xfrm>
            <a:custGeom>
              <a:rect b="b" l="l" r="r" t="t"/>
              <a:pathLst>
                <a:path extrusionOk="0" h="687" w="956">
                  <a:moveTo>
                    <a:pt x="956" y="0"/>
                  </a:moveTo>
                  <a:lnTo>
                    <a:pt x="1" y="539"/>
                  </a:lnTo>
                  <a:lnTo>
                    <a:pt x="1" y="686"/>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5"/>
            <p:cNvSpPr/>
            <p:nvPr/>
          </p:nvSpPr>
          <p:spPr>
            <a:xfrm>
              <a:off x="2500800" y="2419450"/>
              <a:ext cx="23900" cy="17175"/>
            </a:xfrm>
            <a:custGeom>
              <a:rect b="b" l="l" r="r" t="t"/>
              <a:pathLst>
                <a:path extrusionOk="0" h="687" w="956">
                  <a:moveTo>
                    <a:pt x="1" y="0"/>
                  </a:moveTo>
                  <a:lnTo>
                    <a:pt x="1" y="147"/>
                  </a:lnTo>
                  <a:lnTo>
                    <a:pt x="956" y="686"/>
                  </a:lnTo>
                  <a:lnTo>
                    <a:pt x="956" y="539"/>
                  </a:lnTo>
                  <a:lnTo>
                    <a:pt x="1"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5"/>
            <p:cNvSpPr/>
            <p:nvPr/>
          </p:nvSpPr>
          <p:spPr>
            <a:xfrm>
              <a:off x="2500800" y="2405375"/>
              <a:ext cx="47775" cy="27575"/>
            </a:xfrm>
            <a:custGeom>
              <a:rect b="b" l="l" r="r" t="t"/>
              <a:pathLst>
                <a:path extrusionOk="0" h="1103" w="1911">
                  <a:moveTo>
                    <a:pt x="956" y="0"/>
                  </a:moveTo>
                  <a:lnTo>
                    <a:pt x="1" y="563"/>
                  </a:lnTo>
                  <a:lnTo>
                    <a:pt x="956" y="1102"/>
                  </a:lnTo>
                  <a:lnTo>
                    <a:pt x="1911" y="563"/>
                  </a:lnTo>
                  <a:lnTo>
                    <a:pt x="9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5"/>
            <p:cNvSpPr/>
            <p:nvPr/>
          </p:nvSpPr>
          <p:spPr>
            <a:xfrm>
              <a:off x="2554675" y="2436600"/>
              <a:ext cx="23900" cy="17775"/>
            </a:xfrm>
            <a:custGeom>
              <a:rect b="b" l="l" r="r" t="t"/>
              <a:pathLst>
                <a:path extrusionOk="0" h="711" w="956">
                  <a:moveTo>
                    <a:pt x="955" y="0"/>
                  </a:moveTo>
                  <a:lnTo>
                    <a:pt x="0" y="563"/>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5"/>
            <p:cNvSpPr/>
            <p:nvPr/>
          </p:nvSpPr>
          <p:spPr>
            <a:xfrm>
              <a:off x="2530800" y="2436600"/>
              <a:ext cx="23900" cy="17775"/>
            </a:xfrm>
            <a:custGeom>
              <a:rect b="b" l="l" r="r" t="t"/>
              <a:pathLst>
                <a:path extrusionOk="0" h="711" w="956">
                  <a:moveTo>
                    <a:pt x="0" y="0"/>
                  </a:moveTo>
                  <a:lnTo>
                    <a:pt x="0" y="172"/>
                  </a:lnTo>
                  <a:lnTo>
                    <a:pt x="955" y="710"/>
                  </a:lnTo>
                  <a:lnTo>
                    <a:pt x="955" y="563"/>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5"/>
            <p:cNvSpPr/>
            <p:nvPr/>
          </p:nvSpPr>
          <p:spPr>
            <a:xfrm>
              <a:off x="2530800" y="2423125"/>
              <a:ext cx="47775" cy="27575"/>
            </a:xfrm>
            <a:custGeom>
              <a:rect b="b" l="l" r="r" t="t"/>
              <a:pathLst>
                <a:path extrusionOk="0" h="1103" w="1911">
                  <a:moveTo>
                    <a:pt x="955" y="0"/>
                  </a:moveTo>
                  <a:lnTo>
                    <a:pt x="0" y="539"/>
                  </a:lnTo>
                  <a:lnTo>
                    <a:pt x="955" y="1102"/>
                  </a:lnTo>
                  <a:lnTo>
                    <a:pt x="1910"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5"/>
            <p:cNvSpPr/>
            <p:nvPr/>
          </p:nvSpPr>
          <p:spPr>
            <a:xfrm>
              <a:off x="2704650" y="2523525"/>
              <a:ext cx="23925" cy="17775"/>
            </a:xfrm>
            <a:custGeom>
              <a:rect b="b" l="l" r="r" t="t"/>
              <a:pathLst>
                <a:path extrusionOk="0" h="711" w="957">
                  <a:moveTo>
                    <a:pt x="956" y="0"/>
                  </a:moveTo>
                  <a:lnTo>
                    <a:pt x="1" y="539"/>
                  </a:lnTo>
                  <a:lnTo>
                    <a:pt x="1" y="711"/>
                  </a:lnTo>
                  <a:lnTo>
                    <a:pt x="956" y="147"/>
                  </a:lnTo>
                  <a:lnTo>
                    <a:pt x="956"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5"/>
            <p:cNvSpPr/>
            <p:nvPr/>
          </p:nvSpPr>
          <p:spPr>
            <a:xfrm>
              <a:off x="2560800" y="2454350"/>
              <a:ext cx="143875" cy="86950"/>
            </a:xfrm>
            <a:custGeom>
              <a:rect b="b" l="l" r="r" t="t"/>
              <a:pathLst>
                <a:path extrusionOk="0" h="3478" w="5755">
                  <a:moveTo>
                    <a:pt x="0" y="0"/>
                  </a:moveTo>
                  <a:lnTo>
                    <a:pt x="0" y="147"/>
                  </a:lnTo>
                  <a:lnTo>
                    <a:pt x="5755" y="3478"/>
                  </a:lnTo>
                  <a:lnTo>
                    <a:pt x="5755" y="3306"/>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5"/>
            <p:cNvSpPr/>
            <p:nvPr/>
          </p:nvSpPr>
          <p:spPr>
            <a:xfrm>
              <a:off x="2560800" y="2440275"/>
              <a:ext cx="167775" cy="96750"/>
            </a:xfrm>
            <a:custGeom>
              <a:rect b="b" l="l" r="r" t="t"/>
              <a:pathLst>
                <a:path extrusionOk="0" h="3870" w="6711">
                  <a:moveTo>
                    <a:pt x="955" y="0"/>
                  </a:moveTo>
                  <a:lnTo>
                    <a:pt x="0" y="563"/>
                  </a:lnTo>
                  <a:lnTo>
                    <a:pt x="5755" y="3869"/>
                  </a:lnTo>
                  <a:lnTo>
                    <a:pt x="6710" y="3330"/>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5"/>
            <p:cNvSpPr/>
            <p:nvPr/>
          </p:nvSpPr>
          <p:spPr>
            <a:xfrm>
              <a:off x="2735275" y="2540675"/>
              <a:ext cx="23900" cy="17775"/>
            </a:xfrm>
            <a:custGeom>
              <a:rect b="b" l="l" r="r" t="t"/>
              <a:pathLst>
                <a:path extrusionOk="0" h="711" w="956">
                  <a:moveTo>
                    <a:pt x="955" y="0"/>
                  </a:moveTo>
                  <a:lnTo>
                    <a:pt x="0" y="563"/>
                  </a:lnTo>
                  <a:lnTo>
                    <a:pt x="0" y="710"/>
                  </a:lnTo>
                  <a:lnTo>
                    <a:pt x="955" y="147"/>
                  </a:lnTo>
                  <a:lnTo>
                    <a:pt x="955"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5"/>
            <p:cNvSpPr/>
            <p:nvPr/>
          </p:nvSpPr>
          <p:spPr>
            <a:xfrm>
              <a:off x="2711400" y="2541275"/>
              <a:ext cx="23900" cy="17175"/>
            </a:xfrm>
            <a:custGeom>
              <a:rect b="b" l="l" r="r" t="t"/>
              <a:pathLst>
                <a:path extrusionOk="0" h="687" w="956">
                  <a:moveTo>
                    <a:pt x="0" y="1"/>
                  </a:moveTo>
                  <a:lnTo>
                    <a:pt x="0" y="147"/>
                  </a:lnTo>
                  <a:lnTo>
                    <a:pt x="955" y="686"/>
                  </a:lnTo>
                  <a:lnTo>
                    <a:pt x="955" y="539"/>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5"/>
            <p:cNvSpPr/>
            <p:nvPr/>
          </p:nvSpPr>
          <p:spPr>
            <a:xfrm>
              <a:off x="2711400" y="2527200"/>
              <a:ext cx="47775" cy="27575"/>
            </a:xfrm>
            <a:custGeom>
              <a:rect b="b" l="l" r="r" t="t"/>
              <a:pathLst>
                <a:path extrusionOk="0" h="1103" w="1911">
                  <a:moveTo>
                    <a:pt x="955" y="0"/>
                  </a:moveTo>
                  <a:lnTo>
                    <a:pt x="0" y="564"/>
                  </a:lnTo>
                  <a:lnTo>
                    <a:pt x="955" y="1102"/>
                  </a:lnTo>
                  <a:lnTo>
                    <a:pt x="1910" y="539"/>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5"/>
            <p:cNvSpPr/>
            <p:nvPr/>
          </p:nvSpPr>
          <p:spPr>
            <a:xfrm>
              <a:off x="2765275" y="2557800"/>
              <a:ext cx="23900" cy="17775"/>
            </a:xfrm>
            <a:custGeom>
              <a:rect b="b" l="l" r="r" t="t"/>
              <a:pathLst>
                <a:path extrusionOk="0" h="711" w="956">
                  <a:moveTo>
                    <a:pt x="955" y="1"/>
                  </a:moveTo>
                  <a:lnTo>
                    <a:pt x="0" y="564"/>
                  </a:lnTo>
                  <a:lnTo>
                    <a:pt x="0" y="711"/>
                  </a:lnTo>
                  <a:lnTo>
                    <a:pt x="955" y="172"/>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5"/>
            <p:cNvSpPr/>
            <p:nvPr/>
          </p:nvSpPr>
          <p:spPr>
            <a:xfrm>
              <a:off x="2741400" y="2558425"/>
              <a:ext cx="23900" cy="17150"/>
            </a:xfrm>
            <a:custGeom>
              <a:rect b="b" l="l" r="r" t="t"/>
              <a:pathLst>
                <a:path extrusionOk="0" h="686" w="956">
                  <a:moveTo>
                    <a:pt x="0" y="0"/>
                  </a:moveTo>
                  <a:lnTo>
                    <a:pt x="0" y="147"/>
                  </a:lnTo>
                  <a:lnTo>
                    <a:pt x="955" y="686"/>
                  </a:lnTo>
                  <a:lnTo>
                    <a:pt x="955" y="539"/>
                  </a:lnTo>
                  <a:lnTo>
                    <a:pt x="0" y="0"/>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5"/>
            <p:cNvSpPr/>
            <p:nvPr/>
          </p:nvSpPr>
          <p:spPr>
            <a:xfrm>
              <a:off x="2741400" y="2544325"/>
              <a:ext cx="47775" cy="27575"/>
            </a:xfrm>
            <a:custGeom>
              <a:rect b="b" l="l" r="r" t="t"/>
              <a:pathLst>
                <a:path extrusionOk="0" h="1103" w="1911">
                  <a:moveTo>
                    <a:pt x="955" y="1"/>
                  </a:moveTo>
                  <a:lnTo>
                    <a:pt x="0" y="564"/>
                  </a:lnTo>
                  <a:lnTo>
                    <a:pt x="955" y="1103"/>
                  </a:lnTo>
                  <a:lnTo>
                    <a:pt x="1910" y="540"/>
                  </a:lnTo>
                  <a:lnTo>
                    <a:pt x="9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5"/>
            <p:cNvSpPr/>
            <p:nvPr/>
          </p:nvSpPr>
          <p:spPr>
            <a:xfrm>
              <a:off x="2825275" y="2592700"/>
              <a:ext cx="23900" cy="17775"/>
            </a:xfrm>
            <a:custGeom>
              <a:rect b="b" l="l" r="r" t="t"/>
              <a:pathLst>
                <a:path extrusionOk="0" h="711" w="956">
                  <a:moveTo>
                    <a:pt x="955" y="1"/>
                  </a:moveTo>
                  <a:lnTo>
                    <a:pt x="0" y="564"/>
                  </a:lnTo>
                  <a:lnTo>
                    <a:pt x="0" y="711"/>
                  </a:lnTo>
                  <a:lnTo>
                    <a:pt x="955" y="147"/>
                  </a:lnTo>
                  <a:lnTo>
                    <a:pt x="955"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5"/>
            <p:cNvSpPr/>
            <p:nvPr/>
          </p:nvSpPr>
          <p:spPr>
            <a:xfrm>
              <a:off x="2771400" y="2575550"/>
              <a:ext cx="53900" cy="34925"/>
            </a:xfrm>
            <a:custGeom>
              <a:rect b="b" l="l" r="r" t="t"/>
              <a:pathLst>
                <a:path extrusionOk="0" h="1397" w="2156">
                  <a:moveTo>
                    <a:pt x="0" y="1"/>
                  </a:moveTo>
                  <a:lnTo>
                    <a:pt x="0" y="172"/>
                  </a:lnTo>
                  <a:lnTo>
                    <a:pt x="2155" y="1397"/>
                  </a:lnTo>
                  <a:lnTo>
                    <a:pt x="2155" y="1250"/>
                  </a:lnTo>
                  <a:lnTo>
                    <a:pt x="0" y="1"/>
                  </a:ln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5"/>
            <p:cNvSpPr/>
            <p:nvPr/>
          </p:nvSpPr>
          <p:spPr>
            <a:xfrm>
              <a:off x="2771400" y="2562100"/>
              <a:ext cx="77775" cy="44700"/>
            </a:xfrm>
            <a:custGeom>
              <a:rect b="b" l="l" r="r" t="t"/>
              <a:pathLst>
                <a:path extrusionOk="0" h="1788" w="3111">
                  <a:moveTo>
                    <a:pt x="955" y="0"/>
                  </a:moveTo>
                  <a:lnTo>
                    <a:pt x="0" y="539"/>
                  </a:lnTo>
                  <a:lnTo>
                    <a:pt x="2155" y="1788"/>
                  </a:lnTo>
                  <a:lnTo>
                    <a:pt x="3110" y="1225"/>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5"/>
            <p:cNvSpPr/>
            <p:nvPr/>
          </p:nvSpPr>
          <p:spPr>
            <a:xfrm>
              <a:off x="2677725" y="2068650"/>
              <a:ext cx="274300" cy="356325"/>
            </a:xfrm>
            <a:custGeom>
              <a:rect b="b" l="l" r="r" t="t"/>
              <a:pathLst>
                <a:path extrusionOk="0" h="14253" w="10972">
                  <a:moveTo>
                    <a:pt x="1" y="1"/>
                  </a:moveTo>
                  <a:lnTo>
                    <a:pt x="1" y="7910"/>
                  </a:lnTo>
                  <a:lnTo>
                    <a:pt x="10971" y="14253"/>
                  </a:lnTo>
                  <a:lnTo>
                    <a:pt x="10971" y="6343"/>
                  </a:lnTo>
                  <a:lnTo>
                    <a:pt x="1" y="1"/>
                  </a:lnTo>
                  <a:close/>
                </a:path>
              </a:pathLst>
            </a:custGeom>
            <a:solidFill>
              <a:srgbClr val="BEE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5"/>
            <p:cNvSpPr/>
            <p:nvPr/>
          </p:nvSpPr>
          <p:spPr>
            <a:xfrm>
              <a:off x="2835050" y="2189275"/>
              <a:ext cx="97975" cy="194700"/>
            </a:xfrm>
            <a:custGeom>
              <a:rect b="b" l="l" r="r" t="t"/>
              <a:pathLst>
                <a:path extrusionOk="0" h="7788" w="3919">
                  <a:moveTo>
                    <a:pt x="1" y="0"/>
                  </a:moveTo>
                  <a:lnTo>
                    <a:pt x="1" y="5510"/>
                  </a:lnTo>
                  <a:lnTo>
                    <a:pt x="3919" y="7787"/>
                  </a:lnTo>
                  <a:lnTo>
                    <a:pt x="3919" y="227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5"/>
            <p:cNvSpPr/>
            <p:nvPr/>
          </p:nvSpPr>
          <p:spPr>
            <a:xfrm>
              <a:off x="2704650" y="2113950"/>
              <a:ext cx="110225" cy="71675"/>
            </a:xfrm>
            <a:custGeom>
              <a:rect b="b" l="l" r="r" t="t"/>
              <a:pathLst>
                <a:path extrusionOk="0" h="2867" w="4409">
                  <a:moveTo>
                    <a:pt x="1" y="1"/>
                  </a:moveTo>
                  <a:lnTo>
                    <a:pt x="1" y="319"/>
                  </a:lnTo>
                  <a:lnTo>
                    <a:pt x="4409" y="2866"/>
                  </a:lnTo>
                  <a:lnTo>
                    <a:pt x="4409" y="254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5"/>
            <p:cNvSpPr/>
            <p:nvPr/>
          </p:nvSpPr>
          <p:spPr>
            <a:xfrm>
              <a:off x="2704650" y="2132950"/>
              <a:ext cx="110225" cy="71650"/>
            </a:xfrm>
            <a:custGeom>
              <a:rect b="b" l="l" r="r" t="t"/>
              <a:pathLst>
                <a:path extrusionOk="0" h="2866" w="4409">
                  <a:moveTo>
                    <a:pt x="1" y="0"/>
                  </a:moveTo>
                  <a:lnTo>
                    <a:pt x="1" y="318"/>
                  </a:lnTo>
                  <a:lnTo>
                    <a:pt x="4409" y="2865"/>
                  </a:lnTo>
                  <a:lnTo>
                    <a:pt x="4409" y="252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5"/>
            <p:cNvSpPr/>
            <p:nvPr/>
          </p:nvSpPr>
          <p:spPr>
            <a:xfrm>
              <a:off x="2704650" y="2151300"/>
              <a:ext cx="110225" cy="71650"/>
            </a:xfrm>
            <a:custGeom>
              <a:rect b="b" l="l" r="r" t="t"/>
              <a:pathLst>
                <a:path extrusionOk="0" h="2866" w="4409">
                  <a:moveTo>
                    <a:pt x="1" y="1"/>
                  </a:moveTo>
                  <a:lnTo>
                    <a:pt x="1" y="319"/>
                  </a:lnTo>
                  <a:lnTo>
                    <a:pt x="4409" y="2866"/>
                  </a:lnTo>
                  <a:lnTo>
                    <a:pt x="4409" y="2547"/>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5"/>
            <p:cNvSpPr/>
            <p:nvPr/>
          </p:nvSpPr>
          <p:spPr>
            <a:xfrm>
              <a:off x="2704650" y="2170275"/>
              <a:ext cx="110225" cy="71050"/>
            </a:xfrm>
            <a:custGeom>
              <a:rect b="b" l="l" r="r" t="t"/>
              <a:pathLst>
                <a:path extrusionOk="0" h="2842" w="4409">
                  <a:moveTo>
                    <a:pt x="1" y="1"/>
                  </a:moveTo>
                  <a:lnTo>
                    <a:pt x="1" y="319"/>
                  </a:lnTo>
                  <a:lnTo>
                    <a:pt x="4409" y="2841"/>
                  </a:lnTo>
                  <a:lnTo>
                    <a:pt x="4409" y="25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5"/>
            <p:cNvSpPr/>
            <p:nvPr/>
          </p:nvSpPr>
          <p:spPr>
            <a:xfrm>
              <a:off x="2704650" y="2188650"/>
              <a:ext cx="110225" cy="71650"/>
            </a:xfrm>
            <a:custGeom>
              <a:rect b="b" l="l" r="r" t="t"/>
              <a:pathLst>
                <a:path extrusionOk="0" h="2866" w="4409">
                  <a:moveTo>
                    <a:pt x="1" y="1"/>
                  </a:moveTo>
                  <a:lnTo>
                    <a:pt x="1" y="319"/>
                  </a:lnTo>
                  <a:lnTo>
                    <a:pt x="4409" y="2866"/>
                  </a:lnTo>
                  <a:lnTo>
                    <a:pt x="4409" y="2547"/>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5"/>
            <p:cNvSpPr/>
            <p:nvPr/>
          </p:nvSpPr>
          <p:spPr>
            <a:xfrm>
              <a:off x="2704650" y="2207025"/>
              <a:ext cx="110225" cy="71650"/>
            </a:xfrm>
            <a:custGeom>
              <a:rect b="b" l="l" r="r" t="t"/>
              <a:pathLst>
                <a:path extrusionOk="0" h="2866" w="4409">
                  <a:moveTo>
                    <a:pt x="1" y="0"/>
                  </a:moveTo>
                  <a:lnTo>
                    <a:pt x="1" y="343"/>
                  </a:lnTo>
                  <a:lnTo>
                    <a:pt x="4409" y="2865"/>
                  </a:lnTo>
                  <a:lnTo>
                    <a:pt x="4409" y="2547"/>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5"/>
            <p:cNvSpPr/>
            <p:nvPr/>
          </p:nvSpPr>
          <p:spPr>
            <a:xfrm>
              <a:off x="2704650" y="2244350"/>
              <a:ext cx="76550" cy="52675"/>
            </a:xfrm>
            <a:custGeom>
              <a:rect b="b" l="l" r="r" t="t"/>
              <a:pathLst>
                <a:path extrusionOk="0" h="2107" w="3062">
                  <a:moveTo>
                    <a:pt x="1" y="1"/>
                  </a:moveTo>
                  <a:lnTo>
                    <a:pt x="1" y="344"/>
                  </a:lnTo>
                  <a:lnTo>
                    <a:pt x="3062" y="2107"/>
                  </a:lnTo>
                  <a:lnTo>
                    <a:pt x="3062" y="1789"/>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5"/>
            <p:cNvSpPr/>
            <p:nvPr/>
          </p:nvSpPr>
          <p:spPr>
            <a:xfrm>
              <a:off x="2704650" y="2226000"/>
              <a:ext cx="110225" cy="71650"/>
            </a:xfrm>
            <a:custGeom>
              <a:rect b="b" l="l" r="r" t="t"/>
              <a:pathLst>
                <a:path extrusionOk="0" h="2866" w="4409">
                  <a:moveTo>
                    <a:pt x="1" y="0"/>
                  </a:moveTo>
                  <a:lnTo>
                    <a:pt x="1" y="319"/>
                  </a:lnTo>
                  <a:lnTo>
                    <a:pt x="4409" y="2865"/>
                  </a:lnTo>
                  <a:lnTo>
                    <a:pt x="4409" y="2547"/>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5"/>
            <p:cNvSpPr/>
            <p:nvPr/>
          </p:nvSpPr>
          <p:spPr>
            <a:xfrm>
              <a:off x="2847300" y="2225375"/>
              <a:ext cx="57575" cy="74725"/>
            </a:xfrm>
            <a:custGeom>
              <a:rect b="b" l="l" r="r" t="t"/>
              <a:pathLst>
                <a:path extrusionOk="0" h="2989" w="2303">
                  <a:moveTo>
                    <a:pt x="1152" y="1"/>
                  </a:moveTo>
                  <a:lnTo>
                    <a:pt x="1" y="1641"/>
                  </a:lnTo>
                  <a:lnTo>
                    <a:pt x="2303" y="2988"/>
                  </a:lnTo>
                  <a:lnTo>
                    <a:pt x="11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5"/>
            <p:cNvSpPr/>
            <p:nvPr/>
          </p:nvSpPr>
          <p:spPr>
            <a:xfrm>
              <a:off x="2869950" y="2251100"/>
              <a:ext cx="58200" cy="74700"/>
            </a:xfrm>
            <a:custGeom>
              <a:rect b="b" l="l" r="r" t="t"/>
              <a:pathLst>
                <a:path extrusionOk="0" h="2988" w="2328">
                  <a:moveTo>
                    <a:pt x="1176" y="0"/>
                  </a:moveTo>
                  <a:lnTo>
                    <a:pt x="1" y="1641"/>
                  </a:lnTo>
                  <a:lnTo>
                    <a:pt x="2327" y="2988"/>
                  </a:lnTo>
                  <a:lnTo>
                    <a:pt x="1176" y="0"/>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5"/>
            <p:cNvSpPr/>
            <p:nvPr/>
          </p:nvSpPr>
          <p:spPr>
            <a:xfrm>
              <a:off x="2876700" y="2293275"/>
              <a:ext cx="45325" cy="58300"/>
            </a:xfrm>
            <a:custGeom>
              <a:rect b="b" l="l" r="r" t="t"/>
              <a:pathLst>
                <a:path extrusionOk="0" h="2332" w="1813">
                  <a:moveTo>
                    <a:pt x="496" y="0"/>
                  </a:moveTo>
                  <a:cubicBezTo>
                    <a:pt x="198" y="0"/>
                    <a:pt x="0" y="240"/>
                    <a:pt x="0" y="640"/>
                  </a:cubicBezTo>
                  <a:cubicBezTo>
                    <a:pt x="0" y="1227"/>
                    <a:pt x="392" y="1913"/>
                    <a:pt x="906" y="2207"/>
                  </a:cubicBezTo>
                  <a:cubicBezTo>
                    <a:pt x="1048" y="2292"/>
                    <a:pt x="1184" y="2332"/>
                    <a:pt x="1305" y="2332"/>
                  </a:cubicBezTo>
                  <a:cubicBezTo>
                    <a:pt x="1602" y="2332"/>
                    <a:pt x="1812" y="2093"/>
                    <a:pt x="1812" y="1693"/>
                  </a:cubicBezTo>
                  <a:cubicBezTo>
                    <a:pt x="1812" y="1105"/>
                    <a:pt x="1396" y="419"/>
                    <a:pt x="906" y="125"/>
                  </a:cubicBezTo>
                  <a:cubicBezTo>
                    <a:pt x="757" y="40"/>
                    <a:pt x="618" y="0"/>
                    <a:pt x="496" y="0"/>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5"/>
            <p:cNvSpPr/>
            <p:nvPr/>
          </p:nvSpPr>
          <p:spPr>
            <a:xfrm>
              <a:off x="3933950" y="1788275"/>
              <a:ext cx="44100" cy="34300"/>
            </a:xfrm>
            <a:custGeom>
              <a:rect b="b" l="l" r="r" t="t"/>
              <a:pathLst>
                <a:path extrusionOk="0" h="1372" w="1764">
                  <a:moveTo>
                    <a:pt x="1" y="0"/>
                  </a:moveTo>
                  <a:lnTo>
                    <a:pt x="1176" y="1372"/>
                  </a:lnTo>
                  <a:lnTo>
                    <a:pt x="1764" y="343"/>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5"/>
            <p:cNvSpPr/>
            <p:nvPr/>
          </p:nvSpPr>
          <p:spPr>
            <a:xfrm>
              <a:off x="3933950" y="1788275"/>
              <a:ext cx="12275" cy="9825"/>
            </a:xfrm>
            <a:custGeom>
              <a:rect b="b" l="l" r="r" t="t"/>
              <a:pathLst>
                <a:path extrusionOk="0" h="393" w="491">
                  <a:moveTo>
                    <a:pt x="1" y="0"/>
                  </a:moveTo>
                  <a:lnTo>
                    <a:pt x="319" y="392"/>
                  </a:lnTo>
                  <a:lnTo>
                    <a:pt x="491" y="98"/>
                  </a:lnTo>
                  <a:lnTo>
                    <a:pt x="1" y="0"/>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5"/>
            <p:cNvSpPr/>
            <p:nvPr/>
          </p:nvSpPr>
          <p:spPr>
            <a:xfrm>
              <a:off x="3960275" y="1796475"/>
              <a:ext cx="234500" cy="151600"/>
            </a:xfrm>
            <a:custGeom>
              <a:rect b="b" l="l" r="r" t="t"/>
              <a:pathLst>
                <a:path extrusionOk="0" h="6064" w="9380">
                  <a:moveTo>
                    <a:pt x="620" y="1"/>
                  </a:moveTo>
                  <a:cubicBezTo>
                    <a:pt x="563" y="1"/>
                    <a:pt x="495" y="18"/>
                    <a:pt x="417" y="64"/>
                  </a:cubicBezTo>
                  <a:cubicBezTo>
                    <a:pt x="197" y="187"/>
                    <a:pt x="1" y="505"/>
                    <a:pt x="1" y="774"/>
                  </a:cubicBezTo>
                  <a:cubicBezTo>
                    <a:pt x="1" y="897"/>
                    <a:pt x="50" y="995"/>
                    <a:pt x="123" y="1044"/>
                  </a:cubicBezTo>
                  <a:lnTo>
                    <a:pt x="8792" y="6064"/>
                  </a:lnTo>
                  <a:cubicBezTo>
                    <a:pt x="8719" y="6015"/>
                    <a:pt x="8670" y="5941"/>
                    <a:pt x="8670" y="5794"/>
                  </a:cubicBezTo>
                  <a:cubicBezTo>
                    <a:pt x="8670" y="5550"/>
                    <a:pt x="8841" y="5231"/>
                    <a:pt x="9086" y="5084"/>
                  </a:cubicBezTo>
                  <a:cubicBezTo>
                    <a:pt x="9140" y="5044"/>
                    <a:pt x="9194" y="5026"/>
                    <a:pt x="9248" y="5026"/>
                  </a:cubicBezTo>
                  <a:cubicBezTo>
                    <a:pt x="9292" y="5026"/>
                    <a:pt x="9336" y="5038"/>
                    <a:pt x="9380" y="5060"/>
                  </a:cubicBezTo>
                  <a:lnTo>
                    <a:pt x="711" y="15"/>
                  </a:lnTo>
                  <a:cubicBezTo>
                    <a:pt x="684" y="6"/>
                    <a:pt x="654" y="1"/>
                    <a:pt x="620"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5"/>
            <p:cNvSpPr/>
            <p:nvPr/>
          </p:nvSpPr>
          <p:spPr>
            <a:xfrm>
              <a:off x="4177000" y="1922275"/>
              <a:ext cx="20850" cy="26500"/>
            </a:xfrm>
            <a:custGeom>
              <a:rect b="b" l="l" r="r" t="t"/>
              <a:pathLst>
                <a:path extrusionOk="0" h="1060" w="834">
                  <a:moveTo>
                    <a:pt x="592" y="0"/>
                  </a:moveTo>
                  <a:cubicBezTo>
                    <a:pt x="539" y="0"/>
                    <a:pt x="480" y="17"/>
                    <a:pt x="417" y="52"/>
                  </a:cubicBezTo>
                  <a:cubicBezTo>
                    <a:pt x="172" y="199"/>
                    <a:pt x="1" y="518"/>
                    <a:pt x="1" y="762"/>
                  </a:cubicBezTo>
                  <a:cubicBezTo>
                    <a:pt x="1" y="954"/>
                    <a:pt x="88" y="1059"/>
                    <a:pt x="227" y="1059"/>
                  </a:cubicBezTo>
                  <a:cubicBezTo>
                    <a:pt x="282" y="1059"/>
                    <a:pt x="347" y="1042"/>
                    <a:pt x="417" y="1007"/>
                  </a:cubicBezTo>
                  <a:cubicBezTo>
                    <a:pt x="637" y="885"/>
                    <a:pt x="833" y="567"/>
                    <a:pt x="833" y="297"/>
                  </a:cubicBezTo>
                  <a:cubicBezTo>
                    <a:pt x="816" y="105"/>
                    <a:pt x="723" y="0"/>
                    <a:pt x="592" y="0"/>
                  </a:cubicBezTo>
                  <a:close/>
                </a:path>
              </a:pathLst>
            </a:custGeom>
            <a:solidFill>
              <a:srgbClr val="495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5"/>
            <p:cNvSpPr/>
            <p:nvPr/>
          </p:nvSpPr>
          <p:spPr>
            <a:xfrm>
              <a:off x="4036800" y="1806025"/>
              <a:ext cx="44100" cy="34300"/>
            </a:xfrm>
            <a:custGeom>
              <a:rect b="b" l="l" r="r" t="t"/>
              <a:pathLst>
                <a:path extrusionOk="0" h="1372" w="1764">
                  <a:moveTo>
                    <a:pt x="1" y="1"/>
                  </a:moveTo>
                  <a:lnTo>
                    <a:pt x="1201" y="1372"/>
                  </a:lnTo>
                  <a:lnTo>
                    <a:pt x="1764" y="368"/>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5"/>
            <p:cNvSpPr/>
            <p:nvPr/>
          </p:nvSpPr>
          <p:spPr>
            <a:xfrm>
              <a:off x="4036800" y="1806025"/>
              <a:ext cx="12275" cy="9825"/>
            </a:xfrm>
            <a:custGeom>
              <a:rect b="b" l="l" r="r" t="t"/>
              <a:pathLst>
                <a:path extrusionOk="0" h="393" w="491">
                  <a:moveTo>
                    <a:pt x="1" y="1"/>
                  </a:moveTo>
                  <a:lnTo>
                    <a:pt x="344" y="392"/>
                  </a:lnTo>
                  <a:lnTo>
                    <a:pt x="491" y="99"/>
                  </a:lnTo>
                  <a:lnTo>
                    <a:pt x="1"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5"/>
            <p:cNvSpPr/>
            <p:nvPr/>
          </p:nvSpPr>
          <p:spPr>
            <a:xfrm>
              <a:off x="4063750" y="1814350"/>
              <a:ext cx="157350" cy="107400"/>
            </a:xfrm>
            <a:custGeom>
              <a:rect b="b" l="l" r="r" t="t"/>
              <a:pathLst>
                <a:path extrusionOk="0" h="4296" w="6294">
                  <a:moveTo>
                    <a:pt x="6278" y="3259"/>
                  </a:moveTo>
                  <a:lnTo>
                    <a:pt x="6294" y="3267"/>
                  </a:lnTo>
                  <a:cubicBezTo>
                    <a:pt x="6289" y="3264"/>
                    <a:pt x="6284" y="3261"/>
                    <a:pt x="6278" y="3259"/>
                  </a:cubicBezTo>
                  <a:close/>
                  <a:moveTo>
                    <a:pt x="572" y="1"/>
                  </a:moveTo>
                  <a:cubicBezTo>
                    <a:pt x="519" y="1"/>
                    <a:pt x="459" y="19"/>
                    <a:pt x="392" y="59"/>
                  </a:cubicBezTo>
                  <a:cubicBezTo>
                    <a:pt x="172" y="182"/>
                    <a:pt x="0" y="500"/>
                    <a:pt x="0" y="770"/>
                  </a:cubicBezTo>
                  <a:cubicBezTo>
                    <a:pt x="0" y="892"/>
                    <a:pt x="25" y="990"/>
                    <a:pt x="98" y="1039"/>
                  </a:cubicBezTo>
                  <a:lnTo>
                    <a:pt x="5706" y="4296"/>
                  </a:lnTo>
                  <a:cubicBezTo>
                    <a:pt x="5632" y="4247"/>
                    <a:pt x="5584" y="4149"/>
                    <a:pt x="5584" y="4026"/>
                  </a:cubicBezTo>
                  <a:cubicBezTo>
                    <a:pt x="5584" y="3757"/>
                    <a:pt x="5755" y="3439"/>
                    <a:pt x="6000" y="3292"/>
                  </a:cubicBezTo>
                  <a:cubicBezTo>
                    <a:pt x="6060" y="3262"/>
                    <a:pt x="6130" y="3241"/>
                    <a:pt x="6192" y="3241"/>
                  </a:cubicBezTo>
                  <a:cubicBezTo>
                    <a:pt x="6224" y="3241"/>
                    <a:pt x="6253" y="3246"/>
                    <a:pt x="6278" y="3259"/>
                  </a:cubicBezTo>
                  <a:lnTo>
                    <a:pt x="6278" y="3259"/>
                  </a:lnTo>
                  <a:lnTo>
                    <a:pt x="686" y="35"/>
                  </a:lnTo>
                  <a:cubicBezTo>
                    <a:pt x="653" y="13"/>
                    <a:pt x="615" y="1"/>
                    <a:pt x="572"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5"/>
            <p:cNvSpPr/>
            <p:nvPr/>
          </p:nvSpPr>
          <p:spPr>
            <a:xfrm>
              <a:off x="4203325" y="1895325"/>
              <a:ext cx="20850" cy="26800"/>
            </a:xfrm>
            <a:custGeom>
              <a:rect b="b" l="l" r="r" t="t"/>
              <a:pathLst>
                <a:path extrusionOk="0" h="1072" w="834">
                  <a:moveTo>
                    <a:pt x="596" y="1"/>
                  </a:moveTo>
                  <a:cubicBezTo>
                    <a:pt x="541" y="1"/>
                    <a:pt x="480" y="18"/>
                    <a:pt x="417" y="53"/>
                  </a:cubicBezTo>
                  <a:cubicBezTo>
                    <a:pt x="172" y="200"/>
                    <a:pt x="1" y="518"/>
                    <a:pt x="1" y="787"/>
                  </a:cubicBezTo>
                  <a:cubicBezTo>
                    <a:pt x="1" y="960"/>
                    <a:pt x="85" y="1071"/>
                    <a:pt x="221" y="1071"/>
                  </a:cubicBezTo>
                  <a:cubicBezTo>
                    <a:pt x="278" y="1071"/>
                    <a:pt x="344" y="1051"/>
                    <a:pt x="417" y="1008"/>
                  </a:cubicBezTo>
                  <a:cubicBezTo>
                    <a:pt x="637" y="885"/>
                    <a:pt x="833" y="567"/>
                    <a:pt x="833" y="298"/>
                  </a:cubicBezTo>
                  <a:cubicBezTo>
                    <a:pt x="833" y="106"/>
                    <a:pt x="734" y="1"/>
                    <a:pt x="596" y="1"/>
                  </a:cubicBezTo>
                  <a:close/>
                </a:path>
              </a:pathLst>
            </a:custGeom>
            <a:solidFill>
              <a:srgbClr val="D3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5"/>
            <p:cNvSpPr/>
            <p:nvPr/>
          </p:nvSpPr>
          <p:spPr>
            <a:xfrm>
              <a:off x="3896000" y="1850725"/>
              <a:ext cx="33075" cy="47775"/>
            </a:xfrm>
            <a:custGeom>
              <a:rect b="b" l="l" r="r" t="t"/>
              <a:pathLst>
                <a:path extrusionOk="0" h="1911" w="1323">
                  <a:moveTo>
                    <a:pt x="25" y="0"/>
                  </a:moveTo>
                  <a:lnTo>
                    <a:pt x="1" y="1078"/>
                  </a:lnTo>
                  <a:cubicBezTo>
                    <a:pt x="1" y="1127"/>
                    <a:pt x="50" y="1176"/>
                    <a:pt x="99" y="1200"/>
                  </a:cubicBezTo>
                  <a:lnTo>
                    <a:pt x="1323" y="1910"/>
                  </a:lnTo>
                  <a:lnTo>
                    <a:pt x="1323" y="833"/>
                  </a:lnTo>
                  <a:lnTo>
                    <a:pt x="99" y="123"/>
                  </a:lnTo>
                  <a:cubicBezTo>
                    <a:pt x="50" y="98"/>
                    <a:pt x="25" y="49"/>
                    <a:pt x="25" y="0"/>
                  </a:cubicBezTo>
                  <a:close/>
                </a:path>
              </a:pathLst>
            </a:custGeom>
            <a:solidFill>
              <a:srgbClr val="495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5"/>
            <p:cNvSpPr/>
            <p:nvPr/>
          </p:nvSpPr>
          <p:spPr>
            <a:xfrm>
              <a:off x="3929050" y="1847650"/>
              <a:ext cx="40450" cy="50850"/>
            </a:xfrm>
            <a:custGeom>
              <a:rect b="b" l="l" r="r" t="t"/>
              <a:pathLst>
                <a:path extrusionOk="0" h="2034" w="1618">
                  <a:moveTo>
                    <a:pt x="1617" y="1"/>
                  </a:moveTo>
                  <a:lnTo>
                    <a:pt x="1" y="956"/>
                  </a:lnTo>
                  <a:lnTo>
                    <a:pt x="1" y="2033"/>
                  </a:lnTo>
                  <a:lnTo>
                    <a:pt x="1617" y="1103"/>
                  </a:lnTo>
                  <a:lnTo>
                    <a:pt x="1617" y="1"/>
                  </a:lnTo>
                  <a:close/>
                </a:path>
              </a:pathLst>
            </a:custGeom>
            <a:solidFill>
              <a:srgbClr val="00C3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5"/>
            <p:cNvSpPr/>
            <p:nvPr/>
          </p:nvSpPr>
          <p:spPr>
            <a:xfrm>
              <a:off x="3895400" y="1828975"/>
              <a:ext cx="74100" cy="42575"/>
            </a:xfrm>
            <a:custGeom>
              <a:rect b="b" l="l" r="r" t="t"/>
              <a:pathLst>
                <a:path extrusionOk="0" h="1703" w="2964">
                  <a:moveTo>
                    <a:pt x="1543" y="1"/>
                  </a:moveTo>
                  <a:cubicBezTo>
                    <a:pt x="1463" y="1"/>
                    <a:pt x="1384" y="13"/>
                    <a:pt x="1322" y="38"/>
                  </a:cubicBezTo>
                  <a:lnTo>
                    <a:pt x="123" y="748"/>
                  </a:lnTo>
                  <a:cubicBezTo>
                    <a:pt x="0" y="821"/>
                    <a:pt x="0" y="919"/>
                    <a:pt x="123" y="993"/>
                  </a:cubicBezTo>
                  <a:lnTo>
                    <a:pt x="1347" y="1703"/>
                  </a:lnTo>
                  <a:lnTo>
                    <a:pt x="2963" y="748"/>
                  </a:lnTo>
                  <a:lnTo>
                    <a:pt x="1763" y="38"/>
                  </a:lnTo>
                  <a:cubicBezTo>
                    <a:pt x="1702" y="13"/>
                    <a:pt x="1622" y="1"/>
                    <a:pt x="1543"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5"/>
            <p:cNvSpPr/>
            <p:nvPr/>
          </p:nvSpPr>
          <p:spPr>
            <a:xfrm>
              <a:off x="3950475" y="1859900"/>
              <a:ext cx="40450" cy="50850"/>
            </a:xfrm>
            <a:custGeom>
              <a:rect b="b" l="l" r="r" t="t"/>
              <a:pathLst>
                <a:path extrusionOk="0" h="2034" w="1618">
                  <a:moveTo>
                    <a:pt x="1617" y="1"/>
                  </a:moveTo>
                  <a:lnTo>
                    <a:pt x="1" y="956"/>
                  </a:lnTo>
                  <a:lnTo>
                    <a:pt x="1" y="2033"/>
                  </a:lnTo>
                  <a:lnTo>
                    <a:pt x="1617" y="1102"/>
                  </a:lnTo>
                  <a:lnTo>
                    <a:pt x="16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5"/>
            <p:cNvSpPr/>
            <p:nvPr/>
          </p:nvSpPr>
          <p:spPr>
            <a:xfrm>
              <a:off x="3929050" y="1871525"/>
              <a:ext cx="21450" cy="39225"/>
            </a:xfrm>
            <a:custGeom>
              <a:rect b="b" l="l" r="r" t="t"/>
              <a:pathLst>
                <a:path extrusionOk="0" h="1569" w="858">
                  <a:moveTo>
                    <a:pt x="1" y="1"/>
                  </a:moveTo>
                  <a:lnTo>
                    <a:pt x="1" y="1078"/>
                  </a:lnTo>
                  <a:lnTo>
                    <a:pt x="858" y="1568"/>
                  </a:lnTo>
                  <a:lnTo>
                    <a:pt x="858" y="491"/>
                  </a:lnTo>
                  <a:lnTo>
                    <a:pt x="1" y="1"/>
                  </a:ln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5"/>
            <p:cNvSpPr/>
            <p:nvPr/>
          </p:nvSpPr>
          <p:spPr>
            <a:xfrm>
              <a:off x="3929050" y="1847650"/>
              <a:ext cx="61875" cy="36150"/>
            </a:xfrm>
            <a:custGeom>
              <a:rect b="b" l="l" r="r" t="t"/>
              <a:pathLst>
                <a:path extrusionOk="0" h="1446" w="2475">
                  <a:moveTo>
                    <a:pt x="1617" y="1"/>
                  </a:moveTo>
                  <a:lnTo>
                    <a:pt x="1" y="956"/>
                  </a:lnTo>
                  <a:lnTo>
                    <a:pt x="858" y="1446"/>
                  </a:lnTo>
                  <a:lnTo>
                    <a:pt x="2474" y="491"/>
                  </a:lnTo>
                  <a:lnTo>
                    <a:pt x="16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5"/>
            <p:cNvSpPr/>
            <p:nvPr/>
          </p:nvSpPr>
          <p:spPr>
            <a:xfrm>
              <a:off x="3950475" y="1880725"/>
              <a:ext cx="72900" cy="49150"/>
            </a:xfrm>
            <a:custGeom>
              <a:rect b="b" l="l" r="r" t="t"/>
              <a:pathLst>
                <a:path extrusionOk="0" h="1966" w="2916">
                  <a:moveTo>
                    <a:pt x="2915" y="0"/>
                  </a:moveTo>
                  <a:cubicBezTo>
                    <a:pt x="2915" y="49"/>
                    <a:pt x="2891" y="98"/>
                    <a:pt x="2842" y="123"/>
                  </a:cubicBezTo>
                  <a:lnTo>
                    <a:pt x="1642" y="833"/>
                  </a:lnTo>
                  <a:cubicBezTo>
                    <a:pt x="1580" y="857"/>
                    <a:pt x="1501" y="869"/>
                    <a:pt x="1421" y="869"/>
                  </a:cubicBezTo>
                  <a:cubicBezTo>
                    <a:pt x="1342" y="869"/>
                    <a:pt x="1262" y="857"/>
                    <a:pt x="1201" y="833"/>
                  </a:cubicBezTo>
                  <a:lnTo>
                    <a:pt x="1" y="123"/>
                  </a:lnTo>
                  <a:lnTo>
                    <a:pt x="1" y="1200"/>
                  </a:lnTo>
                  <a:lnTo>
                    <a:pt x="1201" y="1910"/>
                  </a:lnTo>
                  <a:cubicBezTo>
                    <a:pt x="1262" y="1947"/>
                    <a:pt x="1342" y="1965"/>
                    <a:pt x="1418" y="1965"/>
                  </a:cubicBezTo>
                  <a:cubicBezTo>
                    <a:pt x="1495" y="1965"/>
                    <a:pt x="1568" y="1947"/>
                    <a:pt x="1617" y="1910"/>
                  </a:cubicBezTo>
                  <a:lnTo>
                    <a:pt x="2842" y="1200"/>
                  </a:lnTo>
                  <a:cubicBezTo>
                    <a:pt x="2891" y="1176"/>
                    <a:pt x="2915" y="1127"/>
                    <a:pt x="2915" y="1078"/>
                  </a:cubicBezTo>
                  <a:lnTo>
                    <a:pt x="2915" y="0"/>
                  </a:lnTo>
                  <a:close/>
                </a:path>
              </a:pathLst>
            </a:custGeom>
            <a:solidFill>
              <a:srgbClr val="D3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5"/>
            <p:cNvSpPr/>
            <p:nvPr/>
          </p:nvSpPr>
          <p:spPr>
            <a:xfrm>
              <a:off x="3950475" y="1859900"/>
              <a:ext cx="74125" cy="42575"/>
            </a:xfrm>
            <a:custGeom>
              <a:rect b="b" l="l" r="r" t="t"/>
              <a:pathLst>
                <a:path extrusionOk="0" h="1703" w="2965">
                  <a:moveTo>
                    <a:pt x="1617" y="1"/>
                  </a:moveTo>
                  <a:lnTo>
                    <a:pt x="1" y="956"/>
                  </a:lnTo>
                  <a:lnTo>
                    <a:pt x="1201" y="1666"/>
                  </a:lnTo>
                  <a:cubicBezTo>
                    <a:pt x="1262" y="1690"/>
                    <a:pt x="1342" y="1702"/>
                    <a:pt x="1421" y="1702"/>
                  </a:cubicBezTo>
                  <a:cubicBezTo>
                    <a:pt x="1501" y="1702"/>
                    <a:pt x="1580" y="1690"/>
                    <a:pt x="1642" y="1666"/>
                  </a:cubicBezTo>
                  <a:lnTo>
                    <a:pt x="2842" y="956"/>
                  </a:lnTo>
                  <a:cubicBezTo>
                    <a:pt x="2964" y="882"/>
                    <a:pt x="2964" y="784"/>
                    <a:pt x="2842" y="711"/>
                  </a:cubicBezTo>
                  <a:lnTo>
                    <a:pt x="1617"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5"/>
            <p:cNvSpPr/>
            <p:nvPr/>
          </p:nvSpPr>
          <p:spPr>
            <a:xfrm>
              <a:off x="3168100" y="1619625"/>
              <a:ext cx="747525" cy="427925"/>
            </a:xfrm>
            <a:custGeom>
              <a:rect b="b" l="l" r="r" t="t"/>
              <a:pathLst>
                <a:path extrusionOk="0" h="17117" w="29901">
                  <a:moveTo>
                    <a:pt x="18434" y="0"/>
                  </a:moveTo>
                  <a:cubicBezTo>
                    <a:pt x="18186" y="0"/>
                    <a:pt x="17951" y="51"/>
                    <a:pt x="17779" y="159"/>
                  </a:cubicBezTo>
                  <a:lnTo>
                    <a:pt x="417" y="10175"/>
                  </a:lnTo>
                  <a:cubicBezTo>
                    <a:pt x="0" y="10420"/>
                    <a:pt x="49" y="10811"/>
                    <a:pt x="515" y="11081"/>
                  </a:cubicBezTo>
                  <a:lnTo>
                    <a:pt x="10579" y="16884"/>
                  </a:lnTo>
                  <a:cubicBezTo>
                    <a:pt x="10839" y="17035"/>
                    <a:pt x="11168" y="17117"/>
                    <a:pt x="11481" y="17117"/>
                  </a:cubicBezTo>
                  <a:cubicBezTo>
                    <a:pt x="11727" y="17117"/>
                    <a:pt x="11963" y="17066"/>
                    <a:pt x="12146" y="16958"/>
                  </a:cubicBezTo>
                  <a:lnTo>
                    <a:pt x="29508" y="6942"/>
                  </a:lnTo>
                  <a:cubicBezTo>
                    <a:pt x="29900" y="6697"/>
                    <a:pt x="29851" y="6306"/>
                    <a:pt x="29386" y="6036"/>
                  </a:cubicBezTo>
                  <a:lnTo>
                    <a:pt x="19346" y="233"/>
                  </a:lnTo>
                  <a:cubicBezTo>
                    <a:pt x="19086" y="82"/>
                    <a:pt x="18749" y="0"/>
                    <a:pt x="18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5"/>
            <p:cNvSpPr/>
            <p:nvPr/>
          </p:nvSpPr>
          <p:spPr>
            <a:xfrm>
              <a:off x="3650500" y="1688475"/>
              <a:ext cx="194725" cy="112075"/>
            </a:xfrm>
            <a:custGeom>
              <a:rect b="b" l="l" r="r" t="t"/>
              <a:pathLst>
                <a:path extrusionOk="0" h="4483" w="7789">
                  <a:moveTo>
                    <a:pt x="1152" y="1"/>
                  </a:moveTo>
                  <a:lnTo>
                    <a:pt x="1" y="638"/>
                  </a:lnTo>
                  <a:lnTo>
                    <a:pt x="6637" y="4482"/>
                  </a:lnTo>
                  <a:lnTo>
                    <a:pt x="7788" y="3821"/>
                  </a:lnTo>
                  <a:lnTo>
                    <a:pt x="11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5"/>
            <p:cNvSpPr/>
            <p:nvPr/>
          </p:nvSpPr>
          <p:spPr>
            <a:xfrm>
              <a:off x="3589300" y="1723375"/>
              <a:ext cx="194700" cy="112675"/>
            </a:xfrm>
            <a:custGeom>
              <a:rect b="b" l="l" r="r" t="t"/>
              <a:pathLst>
                <a:path extrusionOk="0" h="4507" w="7788">
                  <a:moveTo>
                    <a:pt x="1151" y="1"/>
                  </a:moveTo>
                  <a:lnTo>
                    <a:pt x="0" y="662"/>
                  </a:lnTo>
                  <a:lnTo>
                    <a:pt x="6661" y="4507"/>
                  </a:lnTo>
                  <a:lnTo>
                    <a:pt x="7787" y="3845"/>
                  </a:lnTo>
                  <a:lnTo>
                    <a:pt x="115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5"/>
            <p:cNvSpPr/>
            <p:nvPr/>
          </p:nvSpPr>
          <p:spPr>
            <a:xfrm>
              <a:off x="3528075" y="1758900"/>
              <a:ext cx="194700" cy="112050"/>
            </a:xfrm>
            <a:custGeom>
              <a:rect b="b" l="l" r="r" t="t"/>
              <a:pathLst>
                <a:path extrusionOk="0" h="4482" w="7788">
                  <a:moveTo>
                    <a:pt x="1151" y="0"/>
                  </a:moveTo>
                  <a:lnTo>
                    <a:pt x="0" y="661"/>
                  </a:lnTo>
                  <a:lnTo>
                    <a:pt x="6661" y="4481"/>
                  </a:lnTo>
                  <a:lnTo>
                    <a:pt x="7787" y="3845"/>
                  </a:lnTo>
                  <a:lnTo>
                    <a:pt x="11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5"/>
            <p:cNvSpPr/>
            <p:nvPr/>
          </p:nvSpPr>
          <p:spPr>
            <a:xfrm>
              <a:off x="3467450" y="1793775"/>
              <a:ext cx="194725" cy="112675"/>
            </a:xfrm>
            <a:custGeom>
              <a:rect b="b" l="l" r="r" t="t"/>
              <a:pathLst>
                <a:path extrusionOk="0" h="4507" w="7789">
                  <a:moveTo>
                    <a:pt x="1127" y="1"/>
                  </a:moveTo>
                  <a:lnTo>
                    <a:pt x="1" y="662"/>
                  </a:lnTo>
                  <a:lnTo>
                    <a:pt x="6637" y="4507"/>
                  </a:lnTo>
                  <a:lnTo>
                    <a:pt x="7788" y="3845"/>
                  </a:lnTo>
                  <a:lnTo>
                    <a:pt x="11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55"/>
            <p:cNvSpPr/>
            <p:nvPr/>
          </p:nvSpPr>
          <p:spPr>
            <a:xfrm>
              <a:off x="3406250" y="1829300"/>
              <a:ext cx="194700" cy="112650"/>
            </a:xfrm>
            <a:custGeom>
              <a:rect b="b" l="l" r="r" t="t"/>
              <a:pathLst>
                <a:path extrusionOk="0" h="4506" w="7788">
                  <a:moveTo>
                    <a:pt x="1127" y="0"/>
                  </a:moveTo>
                  <a:lnTo>
                    <a:pt x="0" y="661"/>
                  </a:lnTo>
                  <a:lnTo>
                    <a:pt x="6636" y="4506"/>
                  </a:lnTo>
                  <a:lnTo>
                    <a:pt x="7787" y="3845"/>
                  </a:lnTo>
                  <a:lnTo>
                    <a:pt x="1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5"/>
            <p:cNvSpPr/>
            <p:nvPr/>
          </p:nvSpPr>
          <p:spPr>
            <a:xfrm>
              <a:off x="3650500" y="1688475"/>
              <a:ext cx="69825" cy="40450"/>
            </a:xfrm>
            <a:custGeom>
              <a:rect b="b" l="l" r="r" t="t"/>
              <a:pathLst>
                <a:path extrusionOk="0" h="1618" w="2793">
                  <a:moveTo>
                    <a:pt x="1152" y="1"/>
                  </a:moveTo>
                  <a:lnTo>
                    <a:pt x="1" y="638"/>
                  </a:lnTo>
                  <a:lnTo>
                    <a:pt x="1666" y="1617"/>
                  </a:lnTo>
                  <a:lnTo>
                    <a:pt x="2793" y="956"/>
                  </a:lnTo>
                  <a:lnTo>
                    <a:pt x="11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5"/>
            <p:cNvSpPr/>
            <p:nvPr/>
          </p:nvSpPr>
          <p:spPr>
            <a:xfrm>
              <a:off x="3589300" y="1723375"/>
              <a:ext cx="125525" cy="72275"/>
            </a:xfrm>
            <a:custGeom>
              <a:rect b="b" l="l" r="r" t="t"/>
              <a:pathLst>
                <a:path extrusionOk="0" h="2891" w="5021">
                  <a:moveTo>
                    <a:pt x="1151" y="1"/>
                  </a:moveTo>
                  <a:lnTo>
                    <a:pt x="0" y="662"/>
                  </a:lnTo>
                  <a:lnTo>
                    <a:pt x="3869" y="2890"/>
                  </a:lnTo>
                  <a:lnTo>
                    <a:pt x="5020" y="2254"/>
                  </a:lnTo>
                  <a:lnTo>
                    <a:pt x="11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5"/>
            <p:cNvSpPr/>
            <p:nvPr/>
          </p:nvSpPr>
          <p:spPr>
            <a:xfrm>
              <a:off x="3528075" y="1758900"/>
              <a:ext cx="99200" cy="56950"/>
            </a:xfrm>
            <a:custGeom>
              <a:rect b="b" l="l" r="r" t="t"/>
              <a:pathLst>
                <a:path extrusionOk="0" h="2278" w="3968">
                  <a:moveTo>
                    <a:pt x="1151" y="0"/>
                  </a:moveTo>
                  <a:lnTo>
                    <a:pt x="0" y="661"/>
                  </a:lnTo>
                  <a:lnTo>
                    <a:pt x="2841" y="2277"/>
                  </a:lnTo>
                  <a:lnTo>
                    <a:pt x="3967" y="1616"/>
                  </a:lnTo>
                  <a:lnTo>
                    <a:pt x="1151" y="0"/>
                  </a:ln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5"/>
            <p:cNvSpPr/>
            <p:nvPr/>
          </p:nvSpPr>
          <p:spPr>
            <a:xfrm>
              <a:off x="3467450" y="1793775"/>
              <a:ext cx="148200" cy="85750"/>
            </a:xfrm>
            <a:custGeom>
              <a:rect b="b" l="l" r="r" t="t"/>
              <a:pathLst>
                <a:path extrusionOk="0" h="3430" w="5928">
                  <a:moveTo>
                    <a:pt x="1127" y="1"/>
                  </a:moveTo>
                  <a:lnTo>
                    <a:pt x="1" y="662"/>
                  </a:lnTo>
                  <a:lnTo>
                    <a:pt x="4801" y="3429"/>
                  </a:lnTo>
                  <a:lnTo>
                    <a:pt x="5927" y="2768"/>
                  </a:lnTo>
                  <a:lnTo>
                    <a:pt x="112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5"/>
            <p:cNvSpPr/>
            <p:nvPr/>
          </p:nvSpPr>
          <p:spPr>
            <a:xfrm>
              <a:off x="3406250" y="1829300"/>
              <a:ext cx="169600" cy="97975"/>
            </a:xfrm>
            <a:custGeom>
              <a:rect b="b" l="l" r="r" t="t"/>
              <a:pathLst>
                <a:path extrusionOk="0" h="3919" w="6784">
                  <a:moveTo>
                    <a:pt x="1127" y="0"/>
                  </a:moveTo>
                  <a:lnTo>
                    <a:pt x="0" y="661"/>
                  </a:lnTo>
                  <a:lnTo>
                    <a:pt x="5657" y="3918"/>
                  </a:lnTo>
                  <a:lnTo>
                    <a:pt x="6783" y="3257"/>
                  </a:lnTo>
                  <a:lnTo>
                    <a:pt x="1127" y="0"/>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5"/>
            <p:cNvSpPr/>
            <p:nvPr/>
          </p:nvSpPr>
          <p:spPr>
            <a:xfrm>
              <a:off x="3440525" y="1950500"/>
              <a:ext cx="104100" cy="60650"/>
            </a:xfrm>
            <a:custGeom>
              <a:rect b="b" l="l" r="r" t="t"/>
              <a:pathLst>
                <a:path extrusionOk="0" h="2426" w="4164">
                  <a:moveTo>
                    <a:pt x="3698" y="1"/>
                  </a:moveTo>
                  <a:lnTo>
                    <a:pt x="1" y="2131"/>
                  </a:lnTo>
                  <a:lnTo>
                    <a:pt x="466" y="2425"/>
                  </a:lnTo>
                  <a:lnTo>
                    <a:pt x="4163" y="295"/>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5"/>
            <p:cNvSpPr/>
            <p:nvPr/>
          </p:nvSpPr>
          <p:spPr>
            <a:xfrm>
              <a:off x="3412975" y="1934600"/>
              <a:ext cx="104100" cy="60625"/>
            </a:xfrm>
            <a:custGeom>
              <a:rect b="b" l="l" r="r" t="t"/>
              <a:pathLst>
                <a:path extrusionOk="0" h="2425" w="4164">
                  <a:moveTo>
                    <a:pt x="3674" y="0"/>
                  </a:moveTo>
                  <a:lnTo>
                    <a:pt x="1" y="2130"/>
                  </a:lnTo>
                  <a:lnTo>
                    <a:pt x="466" y="2424"/>
                  </a:lnTo>
                  <a:lnTo>
                    <a:pt x="4164" y="294"/>
                  </a:lnTo>
                  <a:lnTo>
                    <a:pt x="36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5"/>
            <p:cNvSpPr/>
            <p:nvPr/>
          </p:nvSpPr>
          <p:spPr>
            <a:xfrm>
              <a:off x="3384825" y="1918675"/>
              <a:ext cx="104700" cy="60625"/>
            </a:xfrm>
            <a:custGeom>
              <a:rect b="b" l="l" r="r" t="t"/>
              <a:pathLst>
                <a:path extrusionOk="0" h="2425" w="4188">
                  <a:moveTo>
                    <a:pt x="3698" y="0"/>
                  </a:moveTo>
                  <a:lnTo>
                    <a:pt x="0" y="2131"/>
                  </a:lnTo>
                  <a:lnTo>
                    <a:pt x="490" y="2425"/>
                  </a:lnTo>
                  <a:lnTo>
                    <a:pt x="4188" y="270"/>
                  </a:lnTo>
                  <a:lnTo>
                    <a:pt x="36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5"/>
            <p:cNvSpPr/>
            <p:nvPr/>
          </p:nvSpPr>
          <p:spPr>
            <a:xfrm>
              <a:off x="3357275" y="1902750"/>
              <a:ext cx="104700" cy="60025"/>
            </a:xfrm>
            <a:custGeom>
              <a:rect b="b" l="l" r="r" t="t"/>
              <a:pathLst>
                <a:path extrusionOk="0" h="2401" w="4188">
                  <a:moveTo>
                    <a:pt x="3698" y="1"/>
                  </a:moveTo>
                  <a:lnTo>
                    <a:pt x="0" y="2131"/>
                  </a:lnTo>
                  <a:lnTo>
                    <a:pt x="490" y="2400"/>
                  </a:lnTo>
                  <a:lnTo>
                    <a:pt x="4188" y="270"/>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5"/>
            <p:cNvSpPr/>
            <p:nvPr/>
          </p:nvSpPr>
          <p:spPr>
            <a:xfrm>
              <a:off x="3329725" y="1886850"/>
              <a:ext cx="104100" cy="60000"/>
            </a:xfrm>
            <a:custGeom>
              <a:rect b="b" l="l" r="r" t="t"/>
              <a:pathLst>
                <a:path extrusionOk="0" h="2400" w="4164">
                  <a:moveTo>
                    <a:pt x="3698" y="0"/>
                  </a:moveTo>
                  <a:lnTo>
                    <a:pt x="0" y="2130"/>
                  </a:lnTo>
                  <a:lnTo>
                    <a:pt x="465" y="2400"/>
                  </a:lnTo>
                  <a:lnTo>
                    <a:pt x="4163" y="269"/>
                  </a:lnTo>
                  <a:lnTo>
                    <a:pt x="36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5"/>
            <p:cNvSpPr/>
            <p:nvPr/>
          </p:nvSpPr>
          <p:spPr>
            <a:xfrm>
              <a:off x="3302175" y="1870925"/>
              <a:ext cx="104100" cy="60025"/>
            </a:xfrm>
            <a:custGeom>
              <a:rect b="b" l="l" r="r" t="t"/>
              <a:pathLst>
                <a:path extrusionOk="0" h="2401" w="4164">
                  <a:moveTo>
                    <a:pt x="3673" y="0"/>
                  </a:moveTo>
                  <a:lnTo>
                    <a:pt x="0" y="2131"/>
                  </a:lnTo>
                  <a:lnTo>
                    <a:pt x="466" y="2400"/>
                  </a:lnTo>
                  <a:lnTo>
                    <a:pt x="4163" y="270"/>
                  </a:lnTo>
                  <a:lnTo>
                    <a:pt x="36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5"/>
            <p:cNvSpPr/>
            <p:nvPr/>
          </p:nvSpPr>
          <p:spPr>
            <a:xfrm>
              <a:off x="3274625" y="1838475"/>
              <a:ext cx="76550" cy="44100"/>
            </a:xfrm>
            <a:custGeom>
              <a:rect b="b" l="l" r="r" t="t"/>
              <a:pathLst>
                <a:path extrusionOk="0" h="1764" w="3062">
                  <a:moveTo>
                    <a:pt x="2572" y="0"/>
                  </a:moveTo>
                  <a:lnTo>
                    <a:pt x="0" y="1494"/>
                  </a:lnTo>
                  <a:lnTo>
                    <a:pt x="466" y="1764"/>
                  </a:lnTo>
                  <a:lnTo>
                    <a:pt x="3061" y="294"/>
                  </a:lnTo>
                  <a:lnTo>
                    <a:pt x="25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5"/>
            <p:cNvSpPr/>
            <p:nvPr/>
          </p:nvSpPr>
          <p:spPr>
            <a:xfrm>
              <a:off x="3274000" y="1855000"/>
              <a:ext cx="104725" cy="60025"/>
            </a:xfrm>
            <a:custGeom>
              <a:rect b="b" l="l" r="r" t="t"/>
              <a:pathLst>
                <a:path extrusionOk="0" h="2401" w="4189">
                  <a:moveTo>
                    <a:pt x="3698" y="1"/>
                  </a:moveTo>
                  <a:lnTo>
                    <a:pt x="1" y="2131"/>
                  </a:lnTo>
                  <a:lnTo>
                    <a:pt x="491" y="2400"/>
                  </a:lnTo>
                  <a:lnTo>
                    <a:pt x="4188" y="270"/>
                  </a:lnTo>
                  <a:lnTo>
                    <a:pt x="369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5"/>
            <p:cNvSpPr/>
            <p:nvPr/>
          </p:nvSpPr>
          <p:spPr>
            <a:xfrm>
              <a:off x="3376850" y="1671350"/>
              <a:ext cx="285325" cy="164700"/>
            </a:xfrm>
            <a:custGeom>
              <a:rect b="b" l="l" r="r" t="t"/>
              <a:pathLst>
                <a:path extrusionOk="0" h="6588" w="11413">
                  <a:moveTo>
                    <a:pt x="10922" y="0"/>
                  </a:moveTo>
                  <a:lnTo>
                    <a:pt x="1" y="6294"/>
                  </a:lnTo>
                  <a:lnTo>
                    <a:pt x="491" y="6588"/>
                  </a:lnTo>
                  <a:lnTo>
                    <a:pt x="11412" y="294"/>
                  </a:lnTo>
                  <a:lnTo>
                    <a:pt x="109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5"/>
            <p:cNvSpPr/>
            <p:nvPr/>
          </p:nvSpPr>
          <p:spPr>
            <a:xfrm>
              <a:off x="3636425" y="1899700"/>
              <a:ext cx="304900" cy="175725"/>
            </a:xfrm>
            <a:custGeom>
              <a:rect b="b" l="l" r="r" t="t"/>
              <a:pathLst>
                <a:path extrusionOk="0" h="7029" w="12196">
                  <a:moveTo>
                    <a:pt x="7763" y="0"/>
                  </a:moveTo>
                  <a:lnTo>
                    <a:pt x="1" y="4482"/>
                  </a:lnTo>
                  <a:lnTo>
                    <a:pt x="4409" y="7028"/>
                  </a:lnTo>
                  <a:lnTo>
                    <a:pt x="12196" y="2547"/>
                  </a:lnTo>
                  <a:lnTo>
                    <a:pt x="77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5"/>
            <p:cNvSpPr/>
            <p:nvPr/>
          </p:nvSpPr>
          <p:spPr>
            <a:xfrm>
              <a:off x="3746625" y="1963350"/>
              <a:ext cx="194700" cy="112075"/>
            </a:xfrm>
            <a:custGeom>
              <a:rect b="b" l="l" r="r" t="t"/>
              <a:pathLst>
                <a:path extrusionOk="0" h="4483" w="7788">
                  <a:moveTo>
                    <a:pt x="7788" y="1"/>
                  </a:moveTo>
                  <a:lnTo>
                    <a:pt x="858" y="515"/>
                  </a:lnTo>
                  <a:lnTo>
                    <a:pt x="1" y="4482"/>
                  </a:lnTo>
                  <a:lnTo>
                    <a:pt x="7788" y="1"/>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5"/>
            <p:cNvSpPr/>
            <p:nvPr/>
          </p:nvSpPr>
          <p:spPr>
            <a:xfrm>
              <a:off x="3636425" y="1899700"/>
              <a:ext cx="194100" cy="112050"/>
            </a:xfrm>
            <a:custGeom>
              <a:rect b="b" l="l" r="r" t="t"/>
              <a:pathLst>
                <a:path extrusionOk="0" h="4482" w="7764">
                  <a:moveTo>
                    <a:pt x="7763" y="0"/>
                  </a:moveTo>
                  <a:lnTo>
                    <a:pt x="1" y="4482"/>
                  </a:lnTo>
                  <a:lnTo>
                    <a:pt x="6882" y="3967"/>
                  </a:lnTo>
                  <a:lnTo>
                    <a:pt x="7763" y="0"/>
                  </a:ln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5"/>
            <p:cNvSpPr/>
            <p:nvPr/>
          </p:nvSpPr>
          <p:spPr>
            <a:xfrm>
              <a:off x="4286575" y="2159875"/>
              <a:ext cx="759775" cy="438350"/>
            </a:xfrm>
            <a:custGeom>
              <a:rect b="b" l="l" r="r" t="t"/>
              <a:pathLst>
                <a:path extrusionOk="0" h="17534" w="30391">
                  <a:moveTo>
                    <a:pt x="16947" y="1"/>
                  </a:moveTo>
                  <a:lnTo>
                    <a:pt x="1" y="9796"/>
                  </a:lnTo>
                  <a:lnTo>
                    <a:pt x="13420" y="17534"/>
                  </a:lnTo>
                  <a:lnTo>
                    <a:pt x="30390" y="7763"/>
                  </a:lnTo>
                  <a:lnTo>
                    <a:pt x="169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5"/>
            <p:cNvSpPr/>
            <p:nvPr/>
          </p:nvSpPr>
          <p:spPr>
            <a:xfrm>
              <a:off x="4619625" y="2406600"/>
              <a:ext cx="25" cy="25"/>
            </a:xfrm>
            <a:custGeom>
              <a:rect b="b" l="l" r="r" t="t"/>
              <a:pathLst>
                <a:path extrusionOk="0" h="1" w="1">
                  <a:moveTo>
                    <a:pt x="0" y="0"/>
                  </a:move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5"/>
            <p:cNvSpPr/>
            <p:nvPr/>
          </p:nvSpPr>
          <p:spPr>
            <a:xfrm>
              <a:off x="4523500" y="2332525"/>
              <a:ext cx="96150" cy="74100"/>
            </a:xfrm>
            <a:custGeom>
              <a:rect b="b" l="l" r="r" t="t"/>
              <a:pathLst>
                <a:path extrusionOk="0" h="2964" w="3846">
                  <a:moveTo>
                    <a:pt x="1984" y="0"/>
                  </a:moveTo>
                  <a:cubicBezTo>
                    <a:pt x="1250" y="147"/>
                    <a:pt x="564" y="392"/>
                    <a:pt x="1" y="735"/>
                  </a:cubicBezTo>
                  <a:lnTo>
                    <a:pt x="3845" y="2963"/>
                  </a:lnTo>
                  <a:lnTo>
                    <a:pt x="1984" y="0"/>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5"/>
            <p:cNvSpPr/>
            <p:nvPr/>
          </p:nvSpPr>
          <p:spPr>
            <a:xfrm>
              <a:off x="4573100" y="2328000"/>
              <a:ext cx="142650" cy="78625"/>
            </a:xfrm>
            <a:custGeom>
              <a:rect b="b" l="l" r="r" t="t"/>
              <a:pathLst>
                <a:path extrusionOk="0" h="3145" w="5706">
                  <a:moveTo>
                    <a:pt x="1846" y="0"/>
                  </a:moveTo>
                  <a:cubicBezTo>
                    <a:pt x="1221" y="0"/>
                    <a:pt x="595" y="61"/>
                    <a:pt x="0" y="181"/>
                  </a:cubicBezTo>
                  <a:lnTo>
                    <a:pt x="1861" y="3144"/>
                  </a:lnTo>
                  <a:lnTo>
                    <a:pt x="5706" y="916"/>
                  </a:lnTo>
                  <a:cubicBezTo>
                    <a:pt x="4655" y="305"/>
                    <a:pt x="3252" y="0"/>
                    <a:pt x="1846" y="0"/>
                  </a:cubicBezTo>
                  <a:close/>
                </a:path>
              </a:pathLst>
            </a:custGeom>
            <a:solidFill>
              <a:srgbClr val="495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5"/>
            <p:cNvSpPr/>
            <p:nvPr/>
          </p:nvSpPr>
          <p:spPr>
            <a:xfrm>
              <a:off x="4479425" y="2396175"/>
              <a:ext cx="140225" cy="65550"/>
            </a:xfrm>
            <a:custGeom>
              <a:rect b="b" l="l" r="r" t="t"/>
              <a:pathLst>
                <a:path extrusionOk="0" h="2622" w="5609">
                  <a:moveTo>
                    <a:pt x="196" y="1"/>
                  </a:moveTo>
                  <a:lnTo>
                    <a:pt x="196" y="1"/>
                  </a:lnTo>
                  <a:cubicBezTo>
                    <a:pt x="1" y="980"/>
                    <a:pt x="564" y="1935"/>
                    <a:pt x="1764" y="2621"/>
                  </a:cubicBezTo>
                  <a:lnTo>
                    <a:pt x="5608" y="417"/>
                  </a:lnTo>
                  <a:lnTo>
                    <a:pt x="196"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5"/>
            <p:cNvSpPr/>
            <p:nvPr/>
          </p:nvSpPr>
          <p:spPr>
            <a:xfrm>
              <a:off x="4619625" y="2350875"/>
              <a:ext cx="149400" cy="129200"/>
            </a:xfrm>
            <a:custGeom>
              <a:rect b="b" l="l" r="r" t="t"/>
              <a:pathLst>
                <a:path extrusionOk="0" h="5168" w="5976">
                  <a:moveTo>
                    <a:pt x="3845" y="1"/>
                  </a:moveTo>
                  <a:lnTo>
                    <a:pt x="0" y="2229"/>
                  </a:lnTo>
                  <a:lnTo>
                    <a:pt x="1861" y="5168"/>
                  </a:lnTo>
                  <a:cubicBezTo>
                    <a:pt x="2596" y="5021"/>
                    <a:pt x="3282" y="4776"/>
                    <a:pt x="3845" y="4433"/>
                  </a:cubicBezTo>
                  <a:cubicBezTo>
                    <a:pt x="5975" y="3233"/>
                    <a:pt x="5975" y="1225"/>
                    <a:pt x="3845" y="1"/>
                  </a:cubicBezTo>
                  <a:close/>
                </a:path>
              </a:pathLst>
            </a:custGeom>
            <a:solidFill>
              <a:srgbClr val="606B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5"/>
            <p:cNvSpPr/>
            <p:nvPr/>
          </p:nvSpPr>
          <p:spPr>
            <a:xfrm>
              <a:off x="4523500" y="2406600"/>
              <a:ext cx="142675" cy="78000"/>
            </a:xfrm>
            <a:custGeom>
              <a:rect b="b" l="l" r="r" t="t"/>
              <a:pathLst>
                <a:path extrusionOk="0" h="3120" w="5707">
                  <a:moveTo>
                    <a:pt x="3845" y="0"/>
                  </a:moveTo>
                  <a:lnTo>
                    <a:pt x="1" y="2204"/>
                  </a:lnTo>
                  <a:cubicBezTo>
                    <a:pt x="1052" y="2814"/>
                    <a:pt x="2455" y="3120"/>
                    <a:pt x="3861" y="3120"/>
                  </a:cubicBezTo>
                  <a:cubicBezTo>
                    <a:pt x="4486" y="3120"/>
                    <a:pt x="5111" y="3059"/>
                    <a:pt x="5706" y="2939"/>
                  </a:cubicBezTo>
                  <a:lnTo>
                    <a:pt x="38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5"/>
            <p:cNvSpPr/>
            <p:nvPr/>
          </p:nvSpPr>
          <p:spPr>
            <a:xfrm>
              <a:off x="4636150" y="2244325"/>
              <a:ext cx="261425" cy="153725"/>
            </a:xfrm>
            <a:custGeom>
              <a:rect b="b" l="l" r="r" t="t"/>
              <a:pathLst>
                <a:path extrusionOk="0" h="6149" w="10457">
                  <a:moveTo>
                    <a:pt x="186" y="1"/>
                  </a:moveTo>
                  <a:cubicBezTo>
                    <a:pt x="133" y="1"/>
                    <a:pt x="81" y="28"/>
                    <a:pt x="49" y="75"/>
                  </a:cubicBezTo>
                  <a:cubicBezTo>
                    <a:pt x="1" y="149"/>
                    <a:pt x="25" y="247"/>
                    <a:pt x="98" y="296"/>
                  </a:cubicBezTo>
                  <a:lnTo>
                    <a:pt x="10212" y="6124"/>
                  </a:lnTo>
                  <a:cubicBezTo>
                    <a:pt x="10236" y="6148"/>
                    <a:pt x="10261" y="6148"/>
                    <a:pt x="10285" y="6148"/>
                  </a:cubicBezTo>
                  <a:cubicBezTo>
                    <a:pt x="10334" y="6148"/>
                    <a:pt x="10383" y="6124"/>
                    <a:pt x="10408" y="6075"/>
                  </a:cubicBezTo>
                  <a:cubicBezTo>
                    <a:pt x="10457" y="6001"/>
                    <a:pt x="10432" y="5903"/>
                    <a:pt x="10359" y="5855"/>
                  </a:cubicBezTo>
                  <a:lnTo>
                    <a:pt x="270" y="26"/>
                  </a:lnTo>
                  <a:cubicBezTo>
                    <a:pt x="244" y="9"/>
                    <a:pt x="215" y="1"/>
                    <a:pt x="186" y="1"/>
                  </a:cubicBez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5"/>
            <p:cNvSpPr/>
            <p:nvPr/>
          </p:nvSpPr>
          <p:spPr>
            <a:xfrm>
              <a:off x="4666150" y="2227200"/>
              <a:ext cx="261425" cy="153700"/>
            </a:xfrm>
            <a:custGeom>
              <a:rect b="b" l="l" r="r" t="t"/>
              <a:pathLst>
                <a:path extrusionOk="0" h="6148" w="10457">
                  <a:moveTo>
                    <a:pt x="161" y="0"/>
                  </a:moveTo>
                  <a:cubicBezTo>
                    <a:pt x="109" y="0"/>
                    <a:pt x="57" y="27"/>
                    <a:pt x="25" y="75"/>
                  </a:cubicBezTo>
                  <a:cubicBezTo>
                    <a:pt x="0" y="148"/>
                    <a:pt x="25" y="246"/>
                    <a:pt x="98" y="295"/>
                  </a:cubicBezTo>
                  <a:lnTo>
                    <a:pt x="10187" y="6123"/>
                  </a:lnTo>
                  <a:cubicBezTo>
                    <a:pt x="10212" y="6148"/>
                    <a:pt x="10236" y="6148"/>
                    <a:pt x="10261" y="6148"/>
                  </a:cubicBezTo>
                  <a:cubicBezTo>
                    <a:pt x="10334" y="6148"/>
                    <a:pt x="10383" y="6123"/>
                    <a:pt x="10408" y="6074"/>
                  </a:cubicBezTo>
                  <a:cubicBezTo>
                    <a:pt x="10457" y="6001"/>
                    <a:pt x="10432" y="5903"/>
                    <a:pt x="10359" y="5854"/>
                  </a:cubicBezTo>
                  <a:lnTo>
                    <a:pt x="245" y="26"/>
                  </a:lnTo>
                  <a:cubicBezTo>
                    <a:pt x="219" y="8"/>
                    <a:pt x="190" y="0"/>
                    <a:pt x="161" y="0"/>
                  </a:cubicBez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5"/>
            <p:cNvSpPr/>
            <p:nvPr/>
          </p:nvSpPr>
          <p:spPr>
            <a:xfrm>
              <a:off x="4695525" y="2210050"/>
              <a:ext cx="261450" cy="153725"/>
            </a:xfrm>
            <a:custGeom>
              <a:rect b="b" l="l" r="r" t="t"/>
              <a:pathLst>
                <a:path extrusionOk="0" h="6149" w="10458">
                  <a:moveTo>
                    <a:pt x="169" y="1"/>
                  </a:moveTo>
                  <a:cubicBezTo>
                    <a:pt x="123" y="1"/>
                    <a:pt x="81" y="28"/>
                    <a:pt x="50" y="75"/>
                  </a:cubicBezTo>
                  <a:cubicBezTo>
                    <a:pt x="1" y="149"/>
                    <a:pt x="25" y="246"/>
                    <a:pt x="99" y="295"/>
                  </a:cubicBezTo>
                  <a:lnTo>
                    <a:pt x="10212" y="6124"/>
                  </a:lnTo>
                  <a:cubicBezTo>
                    <a:pt x="10237" y="6148"/>
                    <a:pt x="10261" y="6148"/>
                    <a:pt x="10286" y="6148"/>
                  </a:cubicBezTo>
                  <a:cubicBezTo>
                    <a:pt x="10335" y="6148"/>
                    <a:pt x="10384" y="6124"/>
                    <a:pt x="10408" y="6075"/>
                  </a:cubicBezTo>
                  <a:cubicBezTo>
                    <a:pt x="10457" y="6001"/>
                    <a:pt x="10433" y="5903"/>
                    <a:pt x="10359" y="5854"/>
                  </a:cubicBezTo>
                  <a:lnTo>
                    <a:pt x="246" y="26"/>
                  </a:lnTo>
                  <a:cubicBezTo>
                    <a:pt x="220" y="9"/>
                    <a:pt x="194" y="1"/>
                    <a:pt x="169" y="1"/>
                  </a:cubicBezTo>
                  <a:close/>
                </a:path>
              </a:pathLst>
            </a:custGeom>
            <a:solidFill>
              <a:srgbClr val="CEC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5"/>
            <p:cNvSpPr/>
            <p:nvPr/>
          </p:nvSpPr>
          <p:spPr>
            <a:xfrm>
              <a:off x="4965525" y="2614750"/>
              <a:ext cx="12875" cy="64300"/>
            </a:xfrm>
            <a:custGeom>
              <a:rect b="b" l="l" r="r" t="t"/>
              <a:pathLst>
                <a:path extrusionOk="0" h="2572" w="515">
                  <a:moveTo>
                    <a:pt x="514" y="0"/>
                  </a:moveTo>
                  <a:lnTo>
                    <a:pt x="514" y="14"/>
                  </a:lnTo>
                  <a:lnTo>
                    <a:pt x="514" y="14"/>
                  </a:lnTo>
                  <a:cubicBezTo>
                    <a:pt x="514" y="9"/>
                    <a:pt x="514" y="5"/>
                    <a:pt x="514" y="0"/>
                  </a:cubicBezTo>
                  <a:close/>
                  <a:moveTo>
                    <a:pt x="514" y="14"/>
                  </a:moveTo>
                  <a:cubicBezTo>
                    <a:pt x="508" y="254"/>
                    <a:pt x="337" y="494"/>
                    <a:pt x="25" y="686"/>
                  </a:cubicBezTo>
                  <a:lnTo>
                    <a:pt x="0" y="2571"/>
                  </a:lnTo>
                  <a:cubicBezTo>
                    <a:pt x="343" y="2375"/>
                    <a:pt x="490" y="2131"/>
                    <a:pt x="490" y="1861"/>
                  </a:cubicBezTo>
                  <a:lnTo>
                    <a:pt x="514" y="14"/>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5"/>
            <p:cNvSpPr/>
            <p:nvPr/>
          </p:nvSpPr>
          <p:spPr>
            <a:xfrm>
              <a:off x="4503925" y="2614125"/>
              <a:ext cx="12875" cy="64925"/>
            </a:xfrm>
            <a:custGeom>
              <a:rect b="b" l="l" r="r" t="t"/>
              <a:pathLst>
                <a:path extrusionOk="0" h="2597" w="515">
                  <a:moveTo>
                    <a:pt x="25" y="1"/>
                  </a:moveTo>
                  <a:lnTo>
                    <a:pt x="25" y="1"/>
                  </a:lnTo>
                  <a:cubicBezTo>
                    <a:pt x="22" y="30"/>
                    <a:pt x="22" y="58"/>
                    <a:pt x="23" y="87"/>
                  </a:cubicBezTo>
                  <a:lnTo>
                    <a:pt x="23" y="87"/>
                  </a:lnTo>
                  <a:lnTo>
                    <a:pt x="25" y="1"/>
                  </a:lnTo>
                  <a:close/>
                  <a:moveTo>
                    <a:pt x="23" y="87"/>
                  </a:moveTo>
                  <a:lnTo>
                    <a:pt x="0" y="1886"/>
                  </a:lnTo>
                  <a:cubicBezTo>
                    <a:pt x="0" y="2131"/>
                    <a:pt x="172" y="2400"/>
                    <a:pt x="514" y="2596"/>
                  </a:cubicBezTo>
                  <a:lnTo>
                    <a:pt x="514" y="711"/>
                  </a:lnTo>
                  <a:cubicBezTo>
                    <a:pt x="208" y="536"/>
                    <a:pt x="39" y="322"/>
                    <a:pt x="23" y="87"/>
                  </a:cubicBez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5"/>
            <p:cNvSpPr/>
            <p:nvPr/>
          </p:nvSpPr>
          <p:spPr>
            <a:xfrm>
              <a:off x="4772050" y="2631875"/>
              <a:ext cx="194100" cy="159825"/>
            </a:xfrm>
            <a:custGeom>
              <a:rect b="b" l="l" r="r" t="t"/>
              <a:pathLst>
                <a:path extrusionOk="0" h="6393" w="7764">
                  <a:moveTo>
                    <a:pt x="7764" y="1"/>
                  </a:moveTo>
                  <a:lnTo>
                    <a:pt x="1" y="4506"/>
                  </a:lnTo>
                  <a:lnTo>
                    <a:pt x="1" y="6392"/>
                  </a:lnTo>
                  <a:lnTo>
                    <a:pt x="7739" y="1886"/>
                  </a:lnTo>
                  <a:lnTo>
                    <a:pt x="7764" y="1"/>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5"/>
            <p:cNvSpPr/>
            <p:nvPr/>
          </p:nvSpPr>
          <p:spPr>
            <a:xfrm>
              <a:off x="4516775" y="2631875"/>
              <a:ext cx="195325" cy="159825"/>
            </a:xfrm>
            <a:custGeom>
              <a:rect b="b" l="l" r="r" t="t"/>
              <a:pathLst>
                <a:path extrusionOk="0" h="6393" w="7813">
                  <a:moveTo>
                    <a:pt x="0" y="1"/>
                  </a:moveTo>
                  <a:lnTo>
                    <a:pt x="0" y="1886"/>
                  </a:lnTo>
                  <a:lnTo>
                    <a:pt x="7812" y="6392"/>
                  </a:lnTo>
                  <a:lnTo>
                    <a:pt x="7812" y="4506"/>
                  </a:lnTo>
                  <a:lnTo>
                    <a:pt x="0" y="1"/>
                  </a:ln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5"/>
            <p:cNvSpPr/>
            <p:nvPr/>
          </p:nvSpPr>
          <p:spPr>
            <a:xfrm>
              <a:off x="4712075" y="2744525"/>
              <a:ext cx="60000" cy="53900"/>
            </a:xfrm>
            <a:custGeom>
              <a:rect b="b" l="l" r="r" t="t"/>
              <a:pathLst>
                <a:path extrusionOk="0" h="2156" w="2400">
                  <a:moveTo>
                    <a:pt x="0" y="0"/>
                  </a:moveTo>
                  <a:lnTo>
                    <a:pt x="0" y="1886"/>
                  </a:lnTo>
                  <a:cubicBezTo>
                    <a:pt x="318" y="2082"/>
                    <a:pt x="759" y="2155"/>
                    <a:pt x="1200" y="2155"/>
                  </a:cubicBezTo>
                  <a:cubicBezTo>
                    <a:pt x="1616" y="2155"/>
                    <a:pt x="2057" y="2082"/>
                    <a:pt x="2400" y="1886"/>
                  </a:cubicBezTo>
                  <a:lnTo>
                    <a:pt x="2400" y="0"/>
                  </a:lnTo>
                  <a:cubicBezTo>
                    <a:pt x="2057" y="196"/>
                    <a:pt x="1616" y="294"/>
                    <a:pt x="1200" y="294"/>
                  </a:cubicBezTo>
                  <a:cubicBezTo>
                    <a:pt x="759" y="294"/>
                    <a:pt x="318" y="196"/>
                    <a:pt x="0" y="0"/>
                  </a:cubicBezTo>
                  <a:close/>
                </a:path>
              </a:pathLst>
            </a:custGeom>
            <a:solidFill>
              <a:srgbClr val="FFDC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5"/>
            <p:cNvSpPr/>
            <p:nvPr/>
          </p:nvSpPr>
          <p:spPr>
            <a:xfrm>
              <a:off x="4500250" y="2477000"/>
              <a:ext cx="482425" cy="274900"/>
            </a:xfrm>
            <a:custGeom>
              <a:rect b="b" l="l" r="r" t="t"/>
              <a:pathLst>
                <a:path extrusionOk="0" h="10996" w="19297">
                  <a:moveTo>
                    <a:pt x="9599" y="0"/>
                  </a:moveTo>
                  <a:cubicBezTo>
                    <a:pt x="9165" y="0"/>
                    <a:pt x="8730" y="98"/>
                    <a:pt x="8400" y="294"/>
                  </a:cubicBezTo>
                  <a:lnTo>
                    <a:pt x="661" y="4800"/>
                  </a:lnTo>
                  <a:cubicBezTo>
                    <a:pt x="0" y="5192"/>
                    <a:pt x="0" y="5804"/>
                    <a:pt x="661" y="6196"/>
                  </a:cubicBezTo>
                  <a:lnTo>
                    <a:pt x="8473" y="10701"/>
                  </a:lnTo>
                  <a:cubicBezTo>
                    <a:pt x="8804" y="10897"/>
                    <a:pt x="9238" y="10995"/>
                    <a:pt x="9673" y="10995"/>
                  </a:cubicBezTo>
                  <a:cubicBezTo>
                    <a:pt x="10108" y="10995"/>
                    <a:pt x="10542" y="10897"/>
                    <a:pt x="10873" y="10701"/>
                  </a:cubicBezTo>
                  <a:lnTo>
                    <a:pt x="18636" y="6196"/>
                  </a:lnTo>
                  <a:cubicBezTo>
                    <a:pt x="19297" y="5804"/>
                    <a:pt x="19272" y="5192"/>
                    <a:pt x="18611" y="4800"/>
                  </a:cubicBezTo>
                  <a:lnTo>
                    <a:pt x="10799" y="294"/>
                  </a:lnTo>
                  <a:cubicBezTo>
                    <a:pt x="10469" y="98"/>
                    <a:pt x="10034" y="0"/>
                    <a:pt x="9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5"/>
            <p:cNvSpPr/>
            <p:nvPr/>
          </p:nvSpPr>
          <p:spPr>
            <a:xfrm>
              <a:off x="5356100" y="2480675"/>
              <a:ext cx="12875" cy="64300"/>
            </a:xfrm>
            <a:custGeom>
              <a:rect b="b" l="l" r="r" t="t"/>
              <a:pathLst>
                <a:path extrusionOk="0" h="2572" w="515">
                  <a:moveTo>
                    <a:pt x="515" y="0"/>
                  </a:moveTo>
                  <a:lnTo>
                    <a:pt x="514" y="17"/>
                  </a:lnTo>
                  <a:lnTo>
                    <a:pt x="514" y="17"/>
                  </a:lnTo>
                  <a:cubicBezTo>
                    <a:pt x="515" y="11"/>
                    <a:pt x="515" y="6"/>
                    <a:pt x="515" y="0"/>
                  </a:cubicBezTo>
                  <a:close/>
                  <a:moveTo>
                    <a:pt x="514" y="17"/>
                  </a:moveTo>
                  <a:lnTo>
                    <a:pt x="514" y="17"/>
                  </a:lnTo>
                  <a:cubicBezTo>
                    <a:pt x="508" y="280"/>
                    <a:pt x="336" y="518"/>
                    <a:pt x="0" y="710"/>
                  </a:cubicBezTo>
                  <a:lnTo>
                    <a:pt x="0" y="2571"/>
                  </a:lnTo>
                  <a:cubicBezTo>
                    <a:pt x="343" y="2400"/>
                    <a:pt x="490" y="2131"/>
                    <a:pt x="490" y="1886"/>
                  </a:cubicBezTo>
                  <a:lnTo>
                    <a:pt x="514"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5"/>
            <p:cNvSpPr/>
            <p:nvPr/>
          </p:nvSpPr>
          <p:spPr>
            <a:xfrm>
              <a:off x="4894500" y="2480675"/>
              <a:ext cx="12875" cy="64300"/>
            </a:xfrm>
            <a:custGeom>
              <a:rect b="b" l="l" r="r" t="t"/>
              <a:pathLst>
                <a:path extrusionOk="0" h="2572" w="515">
                  <a:moveTo>
                    <a:pt x="0" y="0"/>
                  </a:moveTo>
                  <a:lnTo>
                    <a:pt x="0" y="1886"/>
                  </a:lnTo>
                  <a:cubicBezTo>
                    <a:pt x="0" y="2131"/>
                    <a:pt x="172" y="2376"/>
                    <a:pt x="515" y="2571"/>
                  </a:cubicBezTo>
                  <a:lnTo>
                    <a:pt x="515" y="710"/>
                  </a:lnTo>
                  <a:cubicBezTo>
                    <a:pt x="172" y="514"/>
                    <a:pt x="0" y="245"/>
                    <a:pt x="0" y="0"/>
                  </a:cubicBez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5"/>
            <p:cNvSpPr/>
            <p:nvPr/>
          </p:nvSpPr>
          <p:spPr>
            <a:xfrm>
              <a:off x="5162650" y="2498425"/>
              <a:ext cx="193475" cy="159200"/>
            </a:xfrm>
            <a:custGeom>
              <a:rect b="b" l="l" r="r" t="t"/>
              <a:pathLst>
                <a:path extrusionOk="0" h="6368" w="7739">
                  <a:moveTo>
                    <a:pt x="7738" y="0"/>
                  </a:moveTo>
                  <a:lnTo>
                    <a:pt x="0" y="4506"/>
                  </a:lnTo>
                  <a:lnTo>
                    <a:pt x="0" y="6367"/>
                  </a:lnTo>
                  <a:lnTo>
                    <a:pt x="7738" y="1861"/>
                  </a:lnTo>
                  <a:lnTo>
                    <a:pt x="77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5"/>
            <p:cNvSpPr/>
            <p:nvPr/>
          </p:nvSpPr>
          <p:spPr>
            <a:xfrm>
              <a:off x="4907350" y="2498425"/>
              <a:ext cx="195325" cy="159200"/>
            </a:xfrm>
            <a:custGeom>
              <a:rect b="b" l="l" r="r" t="t"/>
              <a:pathLst>
                <a:path extrusionOk="0" h="6368" w="7813">
                  <a:moveTo>
                    <a:pt x="1" y="0"/>
                  </a:moveTo>
                  <a:lnTo>
                    <a:pt x="1" y="1861"/>
                  </a:lnTo>
                  <a:lnTo>
                    <a:pt x="7812" y="6367"/>
                  </a:lnTo>
                  <a:lnTo>
                    <a:pt x="7812" y="4506"/>
                  </a:lnTo>
                  <a:lnTo>
                    <a:pt x="1" y="0"/>
                  </a:ln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5"/>
            <p:cNvSpPr/>
            <p:nvPr/>
          </p:nvSpPr>
          <p:spPr>
            <a:xfrm>
              <a:off x="5102650" y="2611075"/>
              <a:ext cx="60025" cy="53900"/>
            </a:xfrm>
            <a:custGeom>
              <a:rect b="b" l="l" r="r" t="t"/>
              <a:pathLst>
                <a:path extrusionOk="0" h="2156" w="2401">
                  <a:moveTo>
                    <a:pt x="0" y="0"/>
                  </a:moveTo>
                  <a:lnTo>
                    <a:pt x="0" y="1861"/>
                  </a:lnTo>
                  <a:cubicBezTo>
                    <a:pt x="319" y="2057"/>
                    <a:pt x="759" y="2155"/>
                    <a:pt x="1200" y="2155"/>
                  </a:cubicBezTo>
                  <a:cubicBezTo>
                    <a:pt x="1617" y="2155"/>
                    <a:pt x="2057" y="2057"/>
                    <a:pt x="2400" y="1861"/>
                  </a:cubicBezTo>
                  <a:lnTo>
                    <a:pt x="2400" y="0"/>
                  </a:lnTo>
                  <a:cubicBezTo>
                    <a:pt x="2057" y="172"/>
                    <a:pt x="1641" y="270"/>
                    <a:pt x="1200" y="270"/>
                  </a:cubicBezTo>
                  <a:cubicBezTo>
                    <a:pt x="759" y="270"/>
                    <a:pt x="319" y="17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5"/>
            <p:cNvSpPr/>
            <p:nvPr/>
          </p:nvSpPr>
          <p:spPr>
            <a:xfrm>
              <a:off x="4890825" y="2343525"/>
              <a:ext cx="482425" cy="274450"/>
            </a:xfrm>
            <a:custGeom>
              <a:rect b="b" l="l" r="r" t="t"/>
              <a:pathLst>
                <a:path extrusionOk="0" h="10978" w="19297">
                  <a:moveTo>
                    <a:pt x="9600" y="1"/>
                  </a:moveTo>
                  <a:cubicBezTo>
                    <a:pt x="9165" y="1"/>
                    <a:pt x="8730" y="99"/>
                    <a:pt x="8400" y="295"/>
                  </a:cubicBezTo>
                  <a:lnTo>
                    <a:pt x="662" y="4801"/>
                  </a:lnTo>
                  <a:cubicBezTo>
                    <a:pt x="1" y="5168"/>
                    <a:pt x="1" y="5805"/>
                    <a:pt x="662" y="6196"/>
                  </a:cubicBezTo>
                  <a:lnTo>
                    <a:pt x="8473" y="10702"/>
                  </a:lnTo>
                  <a:cubicBezTo>
                    <a:pt x="8804" y="10886"/>
                    <a:pt x="9239" y="10978"/>
                    <a:pt x="9673" y="10978"/>
                  </a:cubicBezTo>
                  <a:cubicBezTo>
                    <a:pt x="10108" y="10978"/>
                    <a:pt x="10543" y="10886"/>
                    <a:pt x="10873" y="10702"/>
                  </a:cubicBezTo>
                  <a:lnTo>
                    <a:pt x="18611" y="6196"/>
                  </a:lnTo>
                  <a:cubicBezTo>
                    <a:pt x="19297" y="5805"/>
                    <a:pt x="19273" y="5168"/>
                    <a:pt x="18611" y="4801"/>
                  </a:cubicBezTo>
                  <a:lnTo>
                    <a:pt x="10800" y="295"/>
                  </a:lnTo>
                  <a:cubicBezTo>
                    <a:pt x="10469" y="99"/>
                    <a:pt x="10034" y="1"/>
                    <a:pt x="9600" y="1"/>
                  </a:cubicBez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5"/>
            <p:cNvSpPr/>
            <p:nvPr/>
          </p:nvSpPr>
          <p:spPr>
            <a:xfrm>
              <a:off x="4777575" y="2624300"/>
              <a:ext cx="86950" cy="50450"/>
            </a:xfrm>
            <a:custGeom>
              <a:rect b="b" l="l" r="r" t="t"/>
              <a:pathLst>
                <a:path extrusionOk="0" h="2018" w="3478">
                  <a:moveTo>
                    <a:pt x="1665" y="402"/>
                  </a:moveTo>
                  <a:cubicBezTo>
                    <a:pt x="1886" y="426"/>
                    <a:pt x="2106" y="475"/>
                    <a:pt x="2327" y="598"/>
                  </a:cubicBezTo>
                  <a:lnTo>
                    <a:pt x="2522" y="720"/>
                  </a:lnTo>
                  <a:lnTo>
                    <a:pt x="1249" y="1455"/>
                  </a:lnTo>
                  <a:lnTo>
                    <a:pt x="1053" y="1357"/>
                  </a:lnTo>
                  <a:cubicBezTo>
                    <a:pt x="833" y="1210"/>
                    <a:pt x="710" y="1087"/>
                    <a:pt x="710" y="965"/>
                  </a:cubicBezTo>
                  <a:cubicBezTo>
                    <a:pt x="710" y="842"/>
                    <a:pt x="808" y="696"/>
                    <a:pt x="1004" y="598"/>
                  </a:cubicBezTo>
                  <a:cubicBezTo>
                    <a:pt x="1225" y="475"/>
                    <a:pt x="1445" y="402"/>
                    <a:pt x="1665" y="402"/>
                  </a:cubicBezTo>
                  <a:close/>
                  <a:moveTo>
                    <a:pt x="1341" y="0"/>
                  </a:moveTo>
                  <a:cubicBezTo>
                    <a:pt x="1206" y="0"/>
                    <a:pt x="1081" y="23"/>
                    <a:pt x="955" y="59"/>
                  </a:cubicBezTo>
                  <a:cubicBezTo>
                    <a:pt x="784" y="108"/>
                    <a:pt x="612" y="181"/>
                    <a:pt x="441" y="255"/>
                  </a:cubicBezTo>
                  <a:cubicBezTo>
                    <a:pt x="294" y="353"/>
                    <a:pt x="172" y="451"/>
                    <a:pt x="98" y="549"/>
                  </a:cubicBezTo>
                  <a:cubicBezTo>
                    <a:pt x="25" y="647"/>
                    <a:pt x="0" y="745"/>
                    <a:pt x="0" y="867"/>
                  </a:cubicBezTo>
                  <a:cubicBezTo>
                    <a:pt x="0" y="989"/>
                    <a:pt x="49" y="1112"/>
                    <a:pt x="172" y="1234"/>
                  </a:cubicBezTo>
                  <a:cubicBezTo>
                    <a:pt x="270" y="1357"/>
                    <a:pt x="490" y="1504"/>
                    <a:pt x="808" y="1675"/>
                  </a:cubicBezTo>
                  <a:lnTo>
                    <a:pt x="1372" y="2018"/>
                  </a:lnTo>
                  <a:lnTo>
                    <a:pt x="3478" y="793"/>
                  </a:lnTo>
                  <a:lnTo>
                    <a:pt x="2914" y="475"/>
                  </a:lnTo>
                  <a:cubicBezTo>
                    <a:pt x="2596" y="279"/>
                    <a:pt x="2327" y="157"/>
                    <a:pt x="2131" y="108"/>
                  </a:cubicBezTo>
                  <a:cubicBezTo>
                    <a:pt x="1935" y="34"/>
                    <a:pt x="1714" y="10"/>
                    <a:pt x="1494" y="10"/>
                  </a:cubicBezTo>
                  <a:cubicBezTo>
                    <a:pt x="1442" y="3"/>
                    <a:pt x="1391" y="0"/>
                    <a:pt x="13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5"/>
            <p:cNvSpPr/>
            <p:nvPr/>
          </p:nvSpPr>
          <p:spPr>
            <a:xfrm>
              <a:off x="4735950" y="2589025"/>
              <a:ext cx="88175" cy="50850"/>
            </a:xfrm>
            <a:custGeom>
              <a:rect b="b" l="l" r="r" t="t"/>
              <a:pathLst>
                <a:path extrusionOk="0" h="2034" w="3527">
                  <a:moveTo>
                    <a:pt x="1347" y="907"/>
                  </a:moveTo>
                  <a:lnTo>
                    <a:pt x="1935" y="1249"/>
                  </a:lnTo>
                  <a:lnTo>
                    <a:pt x="808" y="1568"/>
                  </a:lnTo>
                  <a:lnTo>
                    <a:pt x="808" y="1568"/>
                  </a:lnTo>
                  <a:lnTo>
                    <a:pt x="1347" y="907"/>
                  </a:lnTo>
                  <a:close/>
                  <a:moveTo>
                    <a:pt x="1322" y="1"/>
                  </a:moveTo>
                  <a:lnTo>
                    <a:pt x="0" y="1666"/>
                  </a:lnTo>
                  <a:lnTo>
                    <a:pt x="637" y="2033"/>
                  </a:lnTo>
                  <a:lnTo>
                    <a:pt x="3526" y="1274"/>
                  </a:lnTo>
                  <a:lnTo>
                    <a:pt x="2963" y="956"/>
                  </a:lnTo>
                  <a:lnTo>
                    <a:pt x="2449" y="1103"/>
                  </a:lnTo>
                  <a:lnTo>
                    <a:pt x="1616" y="613"/>
                  </a:lnTo>
                  <a:lnTo>
                    <a:pt x="1861" y="319"/>
                  </a:lnTo>
                  <a:lnTo>
                    <a:pt x="13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5"/>
            <p:cNvSpPr/>
            <p:nvPr/>
          </p:nvSpPr>
          <p:spPr>
            <a:xfrm>
              <a:off x="4684525" y="2580450"/>
              <a:ext cx="83275" cy="48400"/>
            </a:xfrm>
            <a:custGeom>
              <a:rect b="b" l="l" r="r" t="t"/>
              <a:pathLst>
                <a:path extrusionOk="0" h="1936" w="3331">
                  <a:moveTo>
                    <a:pt x="2792" y="1"/>
                  </a:moveTo>
                  <a:lnTo>
                    <a:pt x="1102" y="980"/>
                  </a:lnTo>
                  <a:lnTo>
                    <a:pt x="416" y="588"/>
                  </a:lnTo>
                  <a:lnTo>
                    <a:pt x="0" y="809"/>
                  </a:lnTo>
                  <a:lnTo>
                    <a:pt x="1935" y="1935"/>
                  </a:lnTo>
                  <a:lnTo>
                    <a:pt x="2351" y="1690"/>
                  </a:lnTo>
                  <a:lnTo>
                    <a:pt x="1641" y="1299"/>
                  </a:lnTo>
                  <a:lnTo>
                    <a:pt x="3330" y="319"/>
                  </a:lnTo>
                  <a:lnTo>
                    <a:pt x="27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5"/>
            <p:cNvSpPr/>
            <p:nvPr/>
          </p:nvSpPr>
          <p:spPr>
            <a:xfrm>
              <a:off x="4666750" y="2549225"/>
              <a:ext cx="88200" cy="50850"/>
            </a:xfrm>
            <a:custGeom>
              <a:rect b="b" l="l" r="r" t="t"/>
              <a:pathLst>
                <a:path extrusionOk="0" h="2034" w="3528">
                  <a:moveTo>
                    <a:pt x="1372" y="907"/>
                  </a:moveTo>
                  <a:lnTo>
                    <a:pt x="1935" y="1250"/>
                  </a:lnTo>
                  <a:lnTo>
                    <a:pt x="809" y="1568"/>
                  </a:lnTo>
                  <a:lnTo>
                    <a:pt x="1372" y="907"/>
                  </a:lnTo>
                  <a:close/>
                  <a:moveTo>
                    <a:pt x="1323" y="1"/>
                  </a:moveTo>
                  <a:lnTo>
                    <a:pt x="1" y="1666"/>
                  </a:lnTo>
                  <a:lnTo>
                    <a:pt x="662" y="2033"/>
                  </a:lnTo>
                  <a:lnTo>
                    <a:pt x="3527" y="1274"/>
                  </a:lnTo>
                  <a:lnTo>
                    <a:pt x="2988" y="956"/>
                  </a:lnTo>
                  <a:lnTo>
                    <a:pt x="2474" y="1103"/>
                  </a:lnTo>
                  <a:lnTo>
                    <a:pt x="1617" y="613"/>
                  </a:lnTo>
                  <a:lnTo>
                    <a:pt x="1862" y="319"/>
                  </a:lnTo>
                  <a:lnTo>
                    <a:pt x="13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5"/>
            <p:cNvSpPr/>
            <p:nvPr/>
          </p:nvSpPr>
          <p:spPr>
            <a:xfrm>
              <a:off x="5169375" y="2499025"/>
              <a:ext cx="103475" cy="60025"/>
            </a:xfrm>
            <a:custGeom>
              <a:rect b="b" l="l" r="r" t="t"/>
              <a:pathLst>
                <a:path extrusionOk="0" h="2401" w="4139">
                  <a:moveTo>
                    <a:pt x="1984" y="491"/>
                  </a:moveTo>
                  <a:cubicBezTo>
                    <a:pt x="2253" y="515"/>
                    <a:pt x="2523" y="589"/>
                    <a:pt x="2792" y="735"/>
                  </a:cubicBezTo>
                  <a:lnTo>
                    <a:pt x="3013" y="858"/>
                  </a:lnTo>
                  <a:lnTo>
                    <a:pt x="1494" y="1739"/>
                  </a:lnTo>
                  <a:lnTo>
                    <a:pt x="1274" y="1617"/>
                  </a:lnTo>
                  <a:cubicBezTo>
                    <a:pt x="1005" y="1470"/>
                    <a:pt x="858" y="1299"/>
                    <a:pt x="858" y="1152"/>
                  </a:cubicBezTo>
                  <a:cubicBezTo>
                    <a:pt x="858" y="1005"/>
                    <a:pt x="980" y="858"/>
                    <a:pt x="1225" y="711"/>
                  </a:cubicBezTo>
                  <a:cubicBezTo>
                    <a:pt x="1470" y="564"/>
                    <a:pt x="1715" y="491"/>
                    <a:pt x="1984" y="491"/>
                  </a:cubicBezTo>
                  <a:close/>
                  <a:moveTo>
                    <a:pt x="1788" y="1"/>
                  </a:moveTo>
                  <a:cubicBezTo>
                    <a:pt x="1568" y="1"/>
                    <a:pt x="1347" y="25"/>
                    <a:pt x="1151" y="74"/>
                  </a:cubicBezTo>
                  <a:cubicBezTo>
                    <a:pt x="931" y="148"/>
                    <a:pt x="735" y="221"/>
                    <a:pt x="564" y="319"/>
                  </a:cubicBezTo>
                  <a:cubicBezTo>
                    <a:pt x="368" y="442"/>
                    <a:pt x="221" y="540"/>
                    <a:pt x="147" y="662"/>
                  </a:cubicBezTo>
                  <a:cubicBezTo>
                    <a:pt x="49" y="784"/>
                    <a:pt x="1" y="907"/>
                    <a:pt x="1" y="1029"/>
                  </a:cubicBezTo>
                  <a:cubicBezTo>
                    <a:pt x="1" y="1201"/>
                    <a:pt x="74" y="1323"/>
                    <a:pt x="221" y="1470"/>
                  </a:cubicBezTo>
                  <a:cubicBezTo>
                    <a:pt x="343" y="1617"/>
                    <a:pt x="588" y="1788"/>
                    <a:pt x="980" y="2009"/>
                  </a:cubicBezTo>
                  <a:lnTo>
                    <a:pt x="1666" y="2401"/>
                  </a:lnTo>
                  <a:lnTo>
                    <a:pt x="4139" y="956"/>
                  </a:lnTo>
                  <a:lnTo>
                    <a:pt x="3478" y="564"/>
                  </a:lnTo>
                  <a:cubicBezTo>
                    <a:pt x="3086" y="344"/>
                    <a:pt x="2792" y="197"/>
                    <a:pt x="2547" y="123"/>
                  </a:cubicBezTo>
                  <a:cubicBezTo>
                    <a:pt x="2302" y="50"/>
                    <a:pt x="2058" y="1"/>
                    <a:pt x="17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5"/>
            <p:cNvSpPr/>
            <p:nvPr/>
          </p:nvSpPr>
          <p:spPr>
            <a:xfrm>
              <a:off x="5120400" y="2457400"/>
              <a:ext cx="104100" cy="60625"/>
            </a:xfrm>
            <a:custGeom>
              <a:rect b="b" l="l" r="r" t="t"/>
              <a:pathLst>
                <a:path extrusionOk="0" h="2425" w="4164">
                  <a:moveTo>
                    <a:pt x="1617" y="1078"/>
                  </a:moveTo>
                  <a:lnTo>
                    <a:pt x="2302" y="1470"/>
                  </a:lnTo>
                  <a:lnTo>
                    <a:pt x="956" y="1862"/>
                  </a:lnTo>
                  <a:lnTo>
                    <a:pt x="1617" y="1078"/>
                  </a:lnTo>
                  <a:close/>
                  <a:moveTo>
                    <a:pt x="1568" y="1"/>
                  </a:moveTo>
                  <a:lnTo>
                    <a:pt x="0" y="1984"/>
                  </a:lnTo>
                  <a:lnTo>
                    <a:pt x="760" y="2425"/>
                  </a:lnTo>
                  <a:lnTo>
                    <a:pt x="4163" y="1519"/>
                  </a:lnTo>
                  <a:lnTo>
                    <a:pt x="3527" y="1127"/>
                  </a:lnTo>
                  <a:lnTo>
                    <a:pt x="2915" y="1299"/>
                  </a:lnTo>
                  <a:lnTo>
                    <a:pt x="1911" y="735"/>
                  </a:lnTo>
                  <a:lnTo>
                    <a:pt x="2204" y="368"/>
                  </a:lnTo>
                  <a:lnTo>
                    <a:pt x="15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5"/>
            <p:cNvSpPr/>
            <p:nvPr/>
          </p:nvSpPr>
          <p:spPr>
            <a:xfrm>
              <a:off x="5059175" y="2447600"/>
              <a:ext cx="99200" cy="56975"/>
            </a:xfrm>
            <a:custGeom>
              <a:rect b="b" l="l" r="r" t="t"/>
              <a:pathLst>
                <a:path extrusionOk="0" h="2279" w="3968">
                  <a:moveTo>
                    <a:pt x="3331" y="1"/>
                  </a:moveTo>
                  <a:lnTo>
                    <a:pt x="1323" y="1152"/>
                  </a:lnTo>
                  <a:lnTo>
                    <a:pt x="490" y="687"/>
                  </a:lnTo>
                  <a:lnTo>
                    <a:pt x="1" y="956"/>
                  </a:lnTo>
                  <a:lnTo>
                    <a:pt x="2303" y="2278"/>
                  </a:lnTo>
                  <a:lnTo>
                    <a:pt x="2792" y="2009"/>
                  </a:lnTo>
                  <a:lnTo>
                    <a:pt x="1960" y="1519"/>
                  </a:lnTo>
                  <a:lnTo>
                    <a:pt x="3968" y="368"/>
                  </a:lnTo>
                  <a:lnTo>
                    <a:pt x="33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5"/>
            <p:cNvSpPr/>
            <p:nvPr/>
          </p:nvSpPr>
          <p:spPr>
            <a:xfrm>
              <a:off x="5038375" y="2410275"/>
              <a:ext cx="104700" cy="60000"/>
            </a:xfrm>
            <a:custGeom>
              <a:rect b="b" l="l" r="r" t="t"/>
              <a:pathLst>
                <a:path extrusionOk="0" h="2400" w="4188">
                  <a:moveTo>
                    <a:pt x="1616" y="1078"/>
                  </a:moveTo>
                  <a:lnTo>
                    <a:pt x="2302" y="1469"/>
                  </a:lnTo>
                  <a:lnTo>
                    <a:pt x="955" y="1861"/>
                  </a:lnTo>
                  <a:lnTo>
                    <a:pt x="1616" y="1078"/>
                  </a:lnTo>
                  <a:close/>
                  <a:moveTo>
                    <a:pt x="1567" y="0"/>
                  </a:moveTo>
                  <a:lnTo>
                    <a:pt x="0" y="1959"/>
                  </a:lnTo>
                  <a:lnTo>
                    <a:pt x="759" y="2400"/>
                  </a:lnTo>
                  <a:lnTo>
                    <a:pt x="4188" y="1494"/>
                  </a:lnTo>
                  <a:lnTo>
                    <a:pt x="3526" y="1127"/>
                  </a:lnTo>
                  <a:lnTo>
                    <a:pt x="2914" y="1298"/>
                  </a:lnTo>
                  <a:lnTo>
                    <a:pt x="1910" y="710"/>
                  </a:lnTo>
                  <a:lnTo>
                    <a:pt x="2204" y="367"/>
                  </a:lnTo>
                  <a:lnTo>
                    <a:pt x="15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5"/>
            <p:cNvSpPr/>
            <p:nvPr/>
          </p:nvSpPr>
          <p:spPr>
            <a:xfrm>
              <a:off x="5102650" y="2611075"/>
              <a:ext cx="30025" cy="53900"/>
            </a:xfrm>
            <a:custGeom>
              <a:rect b="b" l="l" r="r" t="t"/>
              <a:pathLst>
                <a:path extrusionOk="0" h="2156" w="1201">
                  <a:moveTo>
                    <a:pt x="0" y="0"/>
                  </a:moveTo>
                  <a:lnTo>
                    <a:pt x="0" y="1861"/>
                  </a:lnTo>
                  <a:cubicBezTo>
                    <a:pt x="319" y="2057"/>
                    <a:pt x="759" y="2155"/>
                    <a:pt x="1200" y="2155"/>
                  </a:cubicBezTo>
                  <a:lnTo>
                    <a:pt x="1200" y="270"/>
                  </a:lnTo>
                  <a:cubicBezTo>
                    <a:pt x="759" y="270"/>
                    <a:pt x="319" y="172"/>
                    <a:pt x="0" y="0"/>
                  </a:cubicBezTo>
                  <a:close/>
                </a:path>
              </a:pathLst>
            </a:custGeom>
            <a:solidFill>
              <a:srgbClr val="F498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5"/>
            <p:cNvSpPr/>
            <p:nvPr/>
          </p:nvSpPr>
          <p:spPr>
            <a:xfrm>
              <a:off x="4742050" y="2744525"/>
              <a:ext cx="30025" cy="53900"/>
            </a:xfrm>
            <a:custGeom>
              <a:rect b="b" l="l" r="r" t="t"/>
              <a:pathLst>
                <a:path extrusionOk="0" h="2156" w="1201">
                  <a:moveTo>
                    <a:pt x="1201" y="0"/>
                  </a:moveTo>
                  <a:cubicBezTo>
                    <a:pt x="858" y="196"/>
                    <a:pt x="417" y="294"/>
                    <a:pt x="1" y="294"/>
                  </a:cubicBezTo>
                  <a:lnTo>
                    <a:pt x="1" y="2155"/>
                  </a:lnTo>
                  <a:cubicBezTo>
                    <a:pt x="417" y="2155"/>
                    <a:pt x="858" y="2082"/>
                    <a:pt x="1201" y="1886"/>
                  </a:cubicBezTo>
                  <a:lnTo>
                    <a:pt x="1201" y="0"/>
                  </a:lnTo>
                  <a:close/>
                </a:path>
              </a:pathLst>
            </a:custGeom>
            <a:solidFill>
              <a:srgbClr val="EFB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5"/>
            <p:cNvSpPr/>
            <p:nvPr/>
          </p:nvSpPr>
          <p:spPr>
            <a:xfrm>
              <a:off x="5128350" y="2354550"/>
              <a:ext cx="238800" cy="280425"/>
            </a:xfrm>
            <a:custGeom>
              <a:rect b="b" l="l" r="r" t="t"/>
              <a:pathLst>
                <a:path extrusionOk="0" h="11217" w="9552">
                  <a:moveTo>
                    <a:pt x="2890" y="1911"/>
                  </a:moveTo>
                  <a:cubicBezTo>
                    <a:pt x="1397" y="2572"/>
                    <a:pt x="1" y="7567"/>
                    <a:pt x="833" y="9331"/>
                  </a:cubicBezTo>
                  <a:cubicBezTo>
                    <a:pt x="1642" y="11094"/>
                    <a:pt x="2964" y="11216"/>
                    <a:pt x="4605" y="10775"/>
                  </a:cubicBezTo>
                  <a:cubicBezTo>
                    <a:pt x="6245" y="10335"/>
                    <a:pt x="8106" y="8180"/>
                    <a:pt x="8719" y="6196"/>
                  </a:cubicBezTo>
                  <a:cubicBezTo>
                    <a:pt x="9551" y="3454"/>
                    <a:pt x="7151" y="1"/>
                    <a:pt x="2890" y="191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5"/>
            <p:cNvSpPr/>
            <p:nvPr/>
          </p:nvSpPr>
          <p:spPr>
            <a:xfrm>
              <a:off x="4945300" y="3867900"/>
              <a:ext cx="211250" cy="63700"/>
            </a:xfrm>
            <a:custGeom>
              <a:rect b="b" l="l" r="r" t="t"/>
              <a:pathLst>
                <a:path extrusionOk="0" h="2548" w="8450">
                  <a:moveTo>
                    <a:pt x="8449" y="1690"/>
                  </a:moveTo>
                  <a:lnTo>
                    <a:pt x="8449" y="2082"/>
                  </a:lnTo>
                  <a:cubicBezTo>
                    <a:pt x="7666" y="2547"/>
                    <a:pt x="5903" y="2303"/>
                    <a:pt x="5437" y="2082"/>
                  </a:cubicBezTo>
                  <a:cubicBezTo>
                    <a:pt x="5119" y="1617"/>
                    <a:pt x="4311" y="1739"/>
                    <a:pt x="3846" y="1935"/>
                  </a:cubicBezTo>
                  <a:cubicBezTo>
                    <a:pt x="2082" y="2082"/>
                    <a:pt x="1421" y="1813"/>
                    <a:pt x="834" y="1397"/>
                  </a:cubicBezTo>
                  <a:cubicBezTo>
                    <a:pt x="540" y="1176"/>
                    <a:pt x="1" y="613"/>
                    <a:pt x="74" y="1"/>
                  </a:cubicBezTo>
                  <a:cubicBezTo>
                    <a:pt x="2156" y="490"/>
                    <a:pt x="8449" y="1690"/>
                    <a:pt x="8449" y="1690"/>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5"/>
            <p:cNvSpPr/>
            <p:nvPr/>
          </p:nvSpPr>
          <p:spPr>
            <a:xfrm>
              <a:off x="4941650" y="3833625"/>
              <a:ext cx="226525" cy="88175"/>
            </a:xfrm>
            <a:custGeom>
              <a:rect b="b" l="l" r="r" t="t"/>
              <a:pathLst>
                <a:path extrusionOk="0" h="3527" w="9061">
                  <a:moveTo>
                    <a:pt x="5583" y="0"/>
                  </a:moveTo>
                  <a:cubicBezTo>
                    <a:pt x="5583" y="0"/>
                    <a:pt x="3649" y="539"/>
                    <a:pt x="2498" y="711"/>
                  </a:cubicBezTo>
                  <a:cubicBezTo>
                    <a:pt x="1371" y="882"/>
                    <a:pt x="539" y="686"/>
                    <a:pt x="269" y="1102"/>
                  </a:cubicBezTo>
                  <a:cubicBezTo>
                    <a:pt x="0" y="1494"/>
                    <a:pt x="612" y="2547"/>
                    <a:pt x="1616" y="2914"/>
                  </a:cubicBezTo>
                  <a:cubicBezTo>
                    <a:pt x="2620" y="3257"/>
                    <a:pt x="4677" y="2865"/>
                    <a:pt x="5436" y="3012"/>
                  </a:cubicBezTo>
                  <a:cubicBezTo>
                    <a:pt x="6195" y="3184"/>
                    <a:pt x="8130" y="3527"/>
                    <a:pt x="8595" y="3061"/>
                  </a:cubicBezTo>
                  <a:cubicBezTo>
                    <a:pt x="9061" y="2596"/>
                    <a:pt x="8595" y="270"/>
                    <a:pt x="8595" y="270"/>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5"/>
            <p:cNvSpPr/>
            <p:nvPr/>
          </p:nvSpPr>
          <p:spPr>
            <a:xfrm>
              <a:off x="5191425" y="3661600"/>
              <a:ext cx="159800" cy="143275"/>
            </a:xfrm>
            <a:custGeom>
              <a:rect b="b" l="l" r="r" t="t"/>
              <a:pathLst>
                <a:path extrusionOk="0" h="5731" w="6392">
                  <a:moveTo>
                    <a:pt x="6293" y="4335"/>
                  </a:moveTo>
                  <a:lnTo>
                    <a:pt x="2841" y="466"/>
                  </a:lnTo>
                  <a:cubicBezTo>
                    <a:pt x="1445" y="74"/>
                    <a:pt x="0" y="0"/>
                    <a:pt x="196" y="1274"/>
                  </a:cubicBezTo>
                  <a:cubicBezTo>
                    <a:pt x="343" y="2400"/>
                    <a:pt x="2155" y="2890"/>
                    <a:pt x="3379" y="3992"/>
                  </a:cubicBezTo>
                  <a:lnTo>
                    <a:pt x="4530" y="4996"/>
                  </a:lnTo>
                  <a:cubicBezTo>
                    <a:pt x="5338" y="5730"/>
                    <a:pt x="6391" y="5094"/>
                    <a:pt x="6293" y="4335"/>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5"/>
            <p:cNvSpPr/>
            <p:nvPr/>
          </p:nvSpPr>
          <p:spPr>
            <a:xfrm>
              <a:off x="5171200" y="2559025"/>
              <a:ext cx="117575" cy="80850"/>
            </a:xfrm>
            <a:custGeom>
              <a:rect b="b" l="l" r="r" t="t"/>
              <a:pathLst>
                <a:path extrusionOk="0" h="3234" w="4703">
                  <a:moveTo>
                    <a:pt x="3821" y="1"/>
                  </a:moveTo>
                  <a:cubicBezTo>
                    <a:pt x="3699" y="148"/>
                    <a:pt x="3552" y="270"/>
                    <a:pt x="3405" y="392"/>
                  </a:cubicBezTo>
                  <a:cubicBezTo>
                    <a:pt x="2499" y="1078"/>
                    <a:pt x="1642" y="1494"/>
                    <a:pt x="540" y="1788"/>
                  </a:cubicBezTo>
                  <a:cubicBezTo>
                    <a:pt x="368" y="1837"/>
                    <a:pt x="172" y="1862"/>
                    <a:pt x="1" y="1911"/>
                  </a:cubicBezTo>
                  <a:lnTo>
                    <a:pt x="74" y="2915"/>
                  </a:lnTo>
                  <a:cubicBezTo>
                    <a:pt x="1250" y="3233"/>
                    <a:pt x="2376" y="2743"/>
                    <a:pt x="3184" y="2498"/>
                  </a:cubicBezTo>
                  <a:cubicBezTo>
                    <a:pt x="3772" y="2352"/>
                    <a:pt x="4703" y="2180"/>
                    <a:pt x="4703" y="1568"/>
                  </a:cubicBezTo>
                  <a:lnTo>
                    <a:pt x="3821" y="1"/>
                  </a:ln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5"/>
            <p:cNvSpPr/>
            <p:nvPr/>
          </p:nvSpPr>
          <p:spPr>
            <a:xfrm>
              <a:off x="5195700" y="3692825"/>
              <a:ext cx="158575" cy="124300"/>
            </a:xfrm>
            <a:custGeom>
              <a:rect b="b" l="l" r="r" t="t"/>
              <a:pathLst>
                <a:path extrusionOk="0" h="4972" w="6343">
                  <a:moveTo>
                    <a:pt x="4359" y="3747"/>
                  </a:moveTo>
                  <a:lnTo>
                    <a:pt x="3208" y="2743"/>
                  </a:lnTo>
                  <a:cubicBezTo>
                    <a:pt x="1984" y="1641"/>
                    <a:pt x="172" y="1151"/>
                    <a:pt x="25" y="25"/>
                  </a:cubicBezTo>
                  <a:lnTo>
                    <a:pt x="25" y="25"/>
                  </a:lnTo>
                  <a:lnTo>
                    <a:pt x="25" y="25"/>
                  </a:lnTo>
                  <a:lnTo>
                    <a:pt x="25" y="25"/>
                  </a:lnTo>
                  <a:lnTo>
                    <a:pt x="25" y="25"/>
                  </a:lnTo>
                  <a:lnTo>
                    <a:pt x="25" y="25"/>
                  </a:lnTo>
                  <a:lnTo>
                    <a:pt x="25" y="25"/>
                  </a:lnTo>
                  <a:lnTo>
                    <a:pt x="25" y="25"/>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lnTo>
                    <a:pt x="25" y="0"/>
                  </a:lnTo>
                  <a:cubicBezTo>
                    <a:pt x="1" y="123"/>
                    <a:pt x="1" y="245"/>
                    <a:pt x="25" y="392"/>
                  </a:cubicBezTo>
                  <a:cubicBezTo>
                    <a:pt x="172" y="1518"/>
                    <a:pt x="1984" y="2008"/>
                    <a:pt x="3208" y="3110"/>
                  </a:cubicBezTo>
                  <a:lnTo>
                    <a:pt x="4359" y="4114"/>
                  </a:lnTo>
                  <a:cubicBezTo>
                    <a:pt x="5314" y="4971"/>
                    <a:pt x="6343" y="4359"/>
                    <a:pt x="6122" y="3086"/>
                  </a:cubicBezTo>
                  <a:cubicBezTo>
                    <a:pt x="6220" y="3845"/>
                    <a:pt x="5167" y="4481"/>
                    <a:pt x="4359" y="3747"/>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5"/>
            <p:cNvSpPr/>
            <p:nvPr/>
          </p:nvSpPr>
          <p:spPr>
            <a:xfrm>
              <a:off x="5189575" y="3055525"/>
              <a:ext cx="188575" cy="734050"/>
            </a:xfrm>
            <a:custGeom>
              <a:rect b="b" l="l" r="r" t="t"/>
              <a:pathLst>
                <a:path extrusionOk="0" h="29362" w="7543">
                  <a:moveTo>
                    <a:pt x="6343" y="1714"/>
                  </a:moveTo>
                  <a:cubicBezTo>
                    <a:pt x="7543" y="3404"/>
                    <a:pt x="4555" y="8081"/>
                    <a:pt x="5363" y="13885"/>
                  </a:cubicBezTo>
                  <a:cubicBezTo>
                    <a:pt x="5927" y="17827"/>
                    <a:pt x="7004" y="24464"/>
                    <a:pt x="6735" y="28186"/>
                  </a:cubicBezTo>
                  <a:cubicBezTo>
                    <a:pt x="6686" y="28872"/>
                    <a:pt x="4041" y="29361"/>
                    <a:pt x="3306" y="26080"/>
                  </a:cubicBezTo>
                  <a:cubicBezTo>
                    <a:pt x="2082" y="20472"/>
                    <a:pt x="539" y="16970"/>
                    <a:pt x="1" y="12612"/>
                  </a:cubicBezTo>
                  <a:lnTo>
                    <a:pt x="294" y="0"/>
                  </a:lnTo>
                  <a:close/>
                </a:path>
              </a:pathLst>
            </a:custGeom>
            <a:solidFill>
              <a:srgbClr val="303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5"/>
            <p:cNvSpPr/>
            <p:nvPr/>
          </p:nvSpPr>
          <p:spPr>
            <a:xfrm>
              <a:off x="5008375" y="3083075"/>
              <a:ext cx="252850" cy="802600"/>
            </a:xfrm>
            <a:custGeom>
              <a:rect b="b" l="l" r="r" t="t"/>
              <a:pathLst>
                <a:path extrusionOk="0" h="32104" w="10114">
                  <a:moveTo>
                    <a:pt x="9771" y="0"/>
                  </a:moveTo>
                  <a:cubicBezTo>
                    <a:pt x="10114" y="5241"/>
                    <a:pt x="6343" y="11657"/>
                    <a:pt x="6587" y="15868"/>
                  </a:cubicBezTo>
                  <a:cubicBezTo>
                    <a:pt x="6857" y="20252"/>
                    <a:pt x="6367" y="25541"/>
                    <a:pt x="6367" y="30267"/>
                  </a:cubicBezTo>
                  <a:cubicBezTo>
                    <a:pt x="6367" y="30267"/>
                    <a:pt x="2498" y="32104"/>
                    <a:pt x="2327" y="29263"/>
                  </a:cubicBezTo>
                  <a:cubicBezTo>
                    <a:pt x="1763" y="20031"/>
                    <a:pt x="0" y="17142"/>
                    <a:pt x="2400" y="221"/>
                  </a:cubicBezTo>
                  <a:close/>
                </a:path>
              </a:pathLst>
            </a:custGeom>
            <a:solidFill>
              <a:srgbClr val="4646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5"/>
            <p:cNvSpPr/>
            <p:nvPr/>
          </p:nvSpPr>
          <p:spPr>
            <a:xfrm>
              <a:off x="5029800" y="2597600"/>
              <a:ext cx="366125" cy="644050"/>
            </a:xfrm>
            <a:custGeom>
              <a:rect b="b" l="l" r="r" t="t"/>
              <a:pathLst>
                <a:path extrusionOk="0" h="25762" w="14645">
                  <a:moveTo>
                    <a:pt x="1935" y="14350"/>
                  </a:moveTo>
                  <a:cubicBezTo>
                    <a:pt x="1788" y="9306"/>
                    <a:pt x="2743" y="4310"/>
                    <a:pt x="2743" y="4310"/>
                  </a:cubicBezTo>
                  <a:cubicBezTo>
                    <a:pt x="3184" y="3674"/>
                    <a:pt x="3747" y="3110"/>
                    <a:pt x="4384" y="2645"/>
                  </a:cubicBezTo>
                  <a:lnTo>
                    <a:pt x="5608" y="1151"/>
                  </a:lnTo>
                  <a:cubicBezTo>
                    <a:pt x="6490" y="931"/>
                    <a:pt x="7371" y="686"/>
                    <a:pt x="8204" y="417"/>
                  </a:cubicBezTo>
                  <a:cubicBezTo>
                    <a:pt x="9600" y="0"/>
                    <a:pt x="11093" y="0"/>
                    <a:pt x="12465" y="417"/>
                  </a:cubicBezTo>
                  <a:cubicBezTo>
                    <a:pt x="14277" y="1200"/>
                    <a:pt x="14644" y="2425"/>
                    <a:pt x="13836" y="4776"/>
                  </a:cubicBezTo>
                  <a:cubicBezTo>
                    <a:pt x="13836" y="4873"/>
                    <a:pt x="12220" y="11338"/>
                    <a:pt x="12024" y="13322"/>
                  </a:cubicBezTo>
                  <a:cubicBezTo>
                    <a:pt x="11999" y="13518"/>
                    <a:pt x="13395" y="18734"/>
                    <a:pt x="13714" y="20889"/>
                  </a:cubicBezTo>
                  <a:cubicBezTo>
                    <a:pt x="13714" y="20889"/>
                    <a:pt x="12367" y="22088"/>
                    <a:pt x="11999" y="22407"/>
                  </a:cubicBezTo>
                  <a:cubicBezTo>
                    <a:pt x="9306" y="25762"/>
                    <a:pt x="466" y="21697"/>
                    <a:pt x="123" y="19909"/>
                  </a:cubicBezTo>
                  <a:cubicBezTo>
                    <a:pt x="0" y="19223"/>
                    <a:pt x="1078" y="17166"/>
                    <a:pt x="1935" y="143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5"/>
            <p:cNvSpPr/>
            <p:nvPr/>
          </p:nvSpPr>
          <p:spPr>
            <a:xfrm>
              <a:off x="5157750" y="2363750"/>
              <a:ext cx="222250" cy="265700"/>
            </a:xfrm>
            <a:custGeom>
              <a:rect b="b" l="l" r="r" t="t"/>
              <a:pathLst>
                <a:path extrusionOk="0" h="10628" w="8890">
                  <a:moveTo>
                    <a:pt x="1151" y="1837"/>
                  </a:moveTo>
                  <a:cubicBezTo>
                    <a:pt x="1151" y="1837"/>
                    <a:pt x="710" y="2253"/>
                    <a:pt x="441" y="3134"/>
                  </a:cubicBezTo>
                  <a:cubicBezTo>
                    <a:pt x="172" y="3992"/>
                    <a:pt x="245" y="4579"/>
                    <a:pt x="221" y="5045"/>
                  </a:cubicBezTo>
                  <a:cubicBezTo>
                    <a:pt x="196" y="5485"/>
                    <a:pt x="0" y="5730"/>
                    <a:pt x="98" y="5951"/>
                  </a:cubicBezTo>
                  <a:cubicBezTo>
                    <a:pt x="196" y="6171"/>
                    <a:pt x="735" y="4971"/>
                    <a:pt x="1249" y="4824"/>
                  </a:cubicBezTo>
                  <a:cubicBezTo>
                    <a:pt x="1788" y="4702"/>
                    <a:pt x="1714" y="6293"/>
                    <a:pt x="563" y="6734"/>
                  </a:cubicBezTo>
                  <a:cubicBezTo>
                    <a:pt x="74" y="7469"/>
                    <a:pt x="466" y="9330"/>
                    <a:pt x="735" y="9722"/>
                  </a:cubicBezTo>
                  <a:cubicBezTo>
                    <a:pt x="1004" y="10114"/>
                    <a:pt x="2694" y="10628"/>
                    <a:pt x="4139" y="10138"/>
                  </a:cubicBezTo>
                  <a:cubicBezTo>
                    <a:pt x="5584" y="9624"/>
                    <a:pt x="6514" y="8179"/>
                    <a:pt x="7714" y="6293"/>
                  </a:cubicBezTo>
                  <a:cubicBezTo>
                    <a:pt x="8889" y="4383"/>
                    <a:pt x="7714" y="3012"/>
                    <a:pt x="7714" y="3012"/>
                  </a:cubicBezTo>
                  <a:cubicBezTo>
                    <a:pt x="8302" y="1714"/>
                    <a:pt x="3845" y="49"/>
                    <a:pt x="2008" y="0"/>
                  </a:cubicBezTo>
                  <a:cubicBezTo>
                    <a:pt x="857" y="25"/>
                    <a:pt x="1151" y="1837"/>
                    <a:pt x="1151" y="1837"/>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5"/>
            <p:cNvSpPr/>
            <p:nvPr/>
          </p:nvSpPr>
          <p:spPr>
            <a:xfrm>
              <a:off x="5053675" y="2640150"/>
              <a:ext cx="197925" cy="376225"/>
            </a:xfrm>
            <a:custGeom>
              <a:rect b="b" l="l" r="r" t="t"/>
              <a:pathLst>
                <a:path extrusionOk="0" h="15049" w="7917">
                  <a:moveTo>
                    <a:pt x="4494" y="0"/>
                  </a:moveTo>
                  <a:cubicBezTo>
                    <a:pt x="4269" y="0"/>
                    <a:pt x="4043" y="35"/>
                    <a:pt x="3820" y="111"/>
                  </a:cubicBezTo>
                  <a:cubicBezTo>
                    <a:pt x="3110" y="331"/>
                    <a:pt x="2523" y="576"/>
                    <a:pt x="2155" y="1188"/>
                  </a:cubicBezTo>
                  <a:cubicBezTo>
                    <a:pt x="1249" y="2706"/>
                    <a:pt x="1102" y="7922"/>
                    <a:pt x="343" y="11081"/>
                  </a:cubicBezTo>
                  <a:cubicBezTo>
                    <a:pt x="245" y="11106"/>
                    <a:pt x="123" y="11106"/>
                    <a:pt x="0" y="11130"/>
                  </a:cubicBezTo>
                  <a:cubicBezTo>
                    <a:pt x="1200" y="12771"/>
                    <a:pt x="1763" y="13579"/>
                    <a:pt x="2841" y="15048"/>
                  </a:cubicBezTo>
                  <a:cubicBezTo>
                    <a:pt x="2939" y="15024"/>
                    <a:pt x="3037" y="14999"/>
                    <a:pt x="3061" y="14975"/>
                  </a:cubicBezTo>
                  <a:cubicBezTo>
                    <a:pt x="3380" y="14803"/>
                    <a:pt x="7396" y="3906"/>
                    <a:pt x="7396" y="3882"/>
                  </a:cubicBezTo>
                  <a:cubicBezTo>
                    <a:pt x="7917" y="2124"/>
                    <a:pt x="6245" y="0"/>
                    <a:pt x="4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5"/>
            <p:cNvSpPr/>
            <p:nvPr/>
          </p:nvSpPr>
          <p:spPr>
            <a:xfrm>
              <a:off x="2923225" y="4243800"/>
              <a:ext cx="238775" cy="105325"/>
            </a:xfrm>
            <a:custGeom>
              <a:rect b="b" l="l" r="r" t="t"/>
              <a:pathLst>
                <a:path extrusionOk="0" h="4213" w="9551">
                  <a:moveTo>
                    <a:pt x="490" y="294"/>
                  </a:moveTo>
                  <a:lnTo>
                    <a:pt x="3722" y="0"/>
                  </a:lnTo>
                  <a:cubicBezTo>
                    <a:pt x="3722" y="0"/>
                    <a:pt x="5804" y="588"/>
                    <a:pt x="7028" y="759"/>
                  </a:cubicBezTo>
                  <a:cubicBezTo>
                    <a:pt x="8253" y="931"/>
                    <a:pt x="9134" y="735"/>
                    <a:pt x="9428" y="1176"/>
                  </a:cubicBezTo>
                  <a:cubicBezTo>
                    <a:pt x="9477" y="1249"/>
                    <a:pt x="9502" y="1347"/>
                    <a:pt x="9502" y="1470"/>
                  </a:cubicBezTo>
                  <a:lnTo>
                    <a:pt x="9502" y="1470"/>
                  </a:lnTo>
                  <a:cubicBezTo>
                    <a:pt x="9502" y="1470"/>
                    <a:pt x="9502" y="1470"/>
                    <a:pt x="9502" y="1470"/>
                  </a:cubicBezTo>
                  <a:cubicBezTo>
                    <a:pt x="9550" y="2131"/>
                    <a:pt x="8987" y="2718"/>
                    <a:pt x="8669" y="2963"/>
                  </a:cubicBezTo>
                  <a:cubicBezTo>
                    <a:pt x="8032" y="3429"/>
                    <a:pt x="7347" y="3698"/>
                    <a:pt x="5437" y="3551"/>
                  </a:cubicBezTo>
                  <a:cubicBezTo>
                    <a:pt x="4947" y="3355"/>
                    <a:pt x="4065" y="3208"/>
                    <a:pt x="3722" y="3698"/>
                  </a:cubicBezTo>
                  <a:cubicBezTo>
                    <a:pt x="3233" y="3943"/>
                    <a:pt x="1347" y="4212"/>
                    <a:pt x="490" y="3698"/>
                  </a:cubicBezTo>
                  <a:lnTo>
                    <a:pt x="490" y="3282"/>
                  </a:lnTo>
                  <a:cubicBezTo>
                    <a:pt x="0" y="2767"/>
                    <a:pt x="490" y="294"/>
                    <a:pt x="490" y="294"/>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5"/>
            <p:cNvSpPr/>
            <p:nvPr/>
          </p:nvSpPr>
          <p:spPr>
            <a:xfrm>
              <a:off x="2873025" y="3504875"/>
              <a:ext cx="230825" cy="781175"/>
            </a:xfrm>
            <a:custGeom>
              <a:rect b="b" l="l" r="r" t="t"/>
              <a:pathLst>
                <a:path extrusionOk="0" h="31247" w="9233">
                  <a:moveTo>
                    <a:pt x="1078" y="0"/>
                  </a:moveTo>
                  <a:cubicBezTo>
                    <a:pt x="0" y="5510"/>
                    <a:pt x="3845" y="11559"/>
                    <a:pt x="3526" y="16015"/>
                  </a:cubicBezTo>
                  <a:cubicBezTo>
                    <a:pt x="3086" y="22113"/>
                    <a:pt x="2865" y="24782"/>
                    <a:pt x="2229" y="29778"/>
                  </a:cubicBezTo>
                  <a:cubicBezTo>
                    <a:pt x="2229" y="29778"/>
                    <a:pt x="4702" y="31247"/>
                    <a:pt x="6538" y="29557"/>
                  </a:cubicBezTo>
                  <a:cubicBezTo>
                    <a:pt x="8424" y="19811"/>
                    <a:pt x="9232" y="18048"/>
                    <a:pt x="8987" y="2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5"/>
            <p:cNvSpPr/>
            <p:nvPr/>
          </p:nvSpPr>
          <p:spPr>
            <a:xfrm>
              <a:off x="3086675" y="2778800"/>
              <a:ext cx="217975" cy="317775"/>
            </a:xfrm>
            <a:custGeom>
              <a:rect b="b" l="l" r="r" t="t"/>
              <a:pathLst>
                <a:path extrusionOk="0" h="12711" w="8719">
                  <a:moveTo>
                    <a:pt x="7616" y="3650"/>
                  </a:moveTo>
                  <a:cubicBezTo>
                    <a:pt x="8718" y="4923"/>
                    <a:pt x="7788" y="10163"/>
                    <a:pt x="6269" y="11437"/>
                  </a:cubicBezTo>
                  <a:cubicBezTo>
                    <a:pt x="4727" y="12710"/>
                    <a:pt x="3453" y="12269"/>
                    <a:pt x="2106" y="11143"/>
                  </a:cubicBezTo>
                  <a:cubicBezTo>
                    <a:pt x="784" y="9992"/>
                    <a:pt x="0" y="7176"/>
                    <a:pt x="319" y="5045"/>
                  </a:cubicBezTo>
                  <a:cubicBezTo>
                    <a:pt x="760" y="2156"/>
                    <a:pt x="4506" y="1"/>
                    <a:pt x="7616" y="3650"/>
                  </a:cubicBezTo>
                  <a:close/>
                </a:path>
              </a:pathLst>
            </a:custGeom>
            <a:solidFill>
              <a:srgbClr val="F2AD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5"/>
            <p:cNvSpPr/>
            <p:nvPr/>
          </p:nvSpPr>
          <p:spPr>
            <a:xfrm>
              <a:off x="3079325" y="2801450"/>
              <a:ext cx="234500" cy="275525"/>
            </a:xfrm>
            <a:custGeom>
              <a:rect b="b" l="l" r="r" t="t"/>
              <a:pathLst>
                <a:path extrusionOk="0" h="11021" w="9380">
                  <a:moveTo>
                    <a:pt x="8302" y="3282"/>
                  </a:moveTo>
                  <a:cubicBezTo>
                    <a:pt x="8302" y="3282"/>
                    <a:pt x="8522" y="3845"/>
                    <a:pt x="8400" y="4776"/>
                  </a:cubicBezTo>
                  <a:cubicBezTo>
                    <a:pt x="8278" y="5707"/>
                    <a:pt x="7935" y="6221"/>
                    <a:pt x="7763" y="6637"/>
                  </a:cubicBezTo>
                  <a:cubicBezTo>
                    <a:pt x="7592" y="7078"/>
                    <a:pt x="7641" y="7396"/>
                    <a:pt x="7469" y="7568"/>
                  </a:cubicBezTo>
                  <a:cubicBezTo>
                    <a:pt x="7274" y="7715"/>
                    <a:pt x="7298" y="6343"/>
                    <a:pt x="6882" y="6000"/>
                  </a:cubicBezTo>
                  <a:cubicBezTo>
                    <a:pt x="6441" y="5658"/>
                    <a:pt x="5829" y="7151"/>
                    <a:pt x="6686" y="8057"/>
                  </a:cubicBezTo>
                  <a:cubicBezTo>
                    <a:pt x="6808" y="8988"/>
                    <a:pt x="5633" y="10506"/>
                    <a:pt x="5217" y="10776"/>
                  </a:cubicBezTo>
                  <a:cubicBezTo>
                    <a:pt x="4776" y="11020"/>
                    <a:pt x="2988" y="10751"/>
                    <a:pt x="1862" y="9649"/>
                  </a:cubicBezTo>
                  <a:cubicBezTo>
                    <a:pt x="760" y="8547"/>
                    <a:pt x="515" y="6784"/>
                    <a:pt x="246" y="4507"/>
                  </a:cubicBezTo>
                  <a:cubicBezTo>
                    <a:pt x="1" y="2229"/>
                    <a:pt x="1690" y="1470"/>
                    <a:pt x="1690" y="1470"/>
                  </a:cubicBezTo>
                  <a:cubicBezTo>
                    <a:pt x="1715" y="1"/>
                    <a:pt x="6588" y="417"/>
                    <a:pt x="8327" y="1176"/>
                  </a:cubicBezTo>
                  <a:cubicBezTo>
                    <a:pt x="9380" y="1715"/>
                    <a:pt x="8302" y="3282"/>
                    <a:pt x="8302" y="32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5"/>
            <p:cNvSpPr/>
            <p:nvPr/>
          </p:nvSpPr>
          <p:spPr>
            <a:xfrm>
              <a:off x="3078100" y="4317250"/>
              <a:ext cx="239400" cy="105325"/>
            </a:xfrm>
            <a:custGeom>
              <a:rect b="b" l="l" r="r" t="t"/>
              <a:pathLst>
                <a:path extrusionOk="0" h="4213" w="9576">
                  <a:moveTo>
                    <a:pt x="490" y="295"/>
                  </a:moveTo>
                  <a:lnTo>
                    <a:pt x="3747" y="1"/>
                  </a:lnTo>
                  <a:cubicBezTo>
                    <a:pt x="3747" y="1"/>
                    <a:pt x="5829" y="589"/>
                    <a:pt x="7053" y="760"/>
                  </a:cubicBezTo>
                  <a:cubicBezTo>
                    <a:pt x="8278" y="931"/>
                    <a:pt x="9159" y="735"/>
                    <a:pt x="9453" y="1176"/>
                  </a:cubicBezTo>
                  <a:cubicBezTo>
                    <a:pt x="9502" y="1250"/>
                    <a:pt x="9526" y="1348"/>
                    <a:pt x="9502" y="1470"/>
                  </a:cubicBezTo>
                  <a:lnTo>
                    <a:pt x="9502" y="1470"/>
                  </a:lnTo>
                  <a:lnTo>
                    <a:pt x="9502" y="1470"/>
                  </a:lnTo>
                  <a:cubicBezTo>
                    <a:pt x="9575" y="2131"/>
                    <a:pt x="9012" y="2743"/>
                    <a:pt x="8694" y="2964"/>
                  </a:cubicBezTo>
                  <a:cubicBezTo>
                    <a:pt x="8057" y="3429"/>
                    <a:pt x="7347" y="3698"/>
                    <a:pt x="5461" y="3552"/>
                  </a:cubicBezTo>
                  <a:cubicBezTo>
                    <a:pt x="4947" y="3356"/>
                    <a:pt x="4066" y="3209"/>
                    <a:pt x="3747" y="3698"/>
                  </a:cubicBezTo>
                  <a:cubicBezTo>
                    <a:pt x="3258" y="3943"/>
                    <a:pt x="1347" y="4213"/>
                    <a:pt x="490" y="3698"/>
                  </a:cubicBezTo>
                  <a:lnTo>
                    <a:pt x="490" y="3282"/>
                  </a:lnTo>
                  <a:cubicBezTo>
                    <a:pt x="1" y="2768"/>
                    <a:pt x="490" y="295"/>
                    <a:pt x="490" y="295"/>
                  </a:cubicBezTo>
                  <a:close/>
                </a:path>
              </a:pathLst>
            </a:custGeom>
            <a:solidFill>
              <a:srgbClr val="112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5"/>
            <p:cNvSpPr/>
            <p:nvPr/>
          </p:nvSpPr>
          <p:spPr>
            <a:xfrm>
              <a:off x="2952600" y="3539775"/>
              <a:ext cx="271225" cy="849750"/>
            </a:xfrm>
            <a:custGeom>
              <a:rect b="b" l="l" r="r" t="t"/>
              <a:pathLst>
                <a:path extrusionOk="0" h="33990" w="10849">
                  <a:moveTo>
                    <a:pt x="343" y="0"/>
                  </a:moveTo>
                  <a:cubicBezTo>
                    <a:pt x="1" y="5632"/>
                    <a:pt x="4604" y="11779"/>
                    <a:pt x="4874" y="16334"/>
                  </a:cubicBezTo>
                  <a:cubicBezTo>
                    <a:pt x="5241" y="22554"/>
                    <a:pt x="5241" y="26961"/>
                    <a:pt x="5266" y="32030"/>
                  </a:cubicBezTo>
                  <a:cubicBezTo>
                    <a:pt x="5266" y="32030"/>
                    <a:pt x="9404" y="33989"/>
                    <a:pt x="9600" y="30953"/>
                  </a:cubicBezTo>
                  <a:cubicBezTo>
                    <a:pt x="10212" y="21035"/>
                    <a:pt x="10849" y="18415"/>
                    <a:pt x="8278" y="2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5"/>
            <p:cNvSpPr/>
            <p:nvPr/>
          </p:nvSpPr>
          <p:spPr>
            <a:xfrm>
              <a:off x="2884025" y="2980225"/>
              <a:ext cx="407750" cy="670375"/>
            </a:xfrm>
            <a:custGeom>
              <a:rect b="b" l="l" r="r" t="t"/>
              <a:pathLst>
                <a:path extrusionOk="0" h="26815" w="16310">
                  <a:moveTo>
                    <a:pt x="13935" y="4310"/>
                  </a:moveTo>
                  <a:cubicBezTo>
                    <a:pt x="11633" y="3159"/>
                    <a:pt x="7886" y="0"/>
                    <a:pt x="4825" y="4139"/>
                  </a:cubicBezTo>
                  <a:cubicBezTo>
                    <a:pt x="1936" y="8008"/>
                    <a:pt x="760" y="19664"/>
                    <a:pt x="442" y="21990"/>
                  </a:cubicBezTo>
                  <a:cubicBezTo>
                    <a:pt x="1" y="25125"/>
                    <a:pt x="8743" y="26815"/>
                    <a:pt x="10702" y="26717"/>
                  </a:cubicBezTo>
                  <a:cubicBezTo>
                    <a:pt x="11143" y="26717"/>
                    <a:pt x="11412" y="26496"/>
                    <a:pt x="11535" y="26080"/>
                  </a:cubicBezTo>
                  <a:cubicBezTo>
                    <a:pt x="11706" y="25492"/>
                    <a:pt x="11241" y="25076"/>
                    <a:pt x="11363" y="24562"/>
                  </a:cubicBezTo>
                  <a:cubicBezTo>
                    <a:pt x="11437" y="24243"/>
                    <a:pt x="11633" y="23998"/>
                    <a:pt x="11829" y="23754"/>
                  </a:cubicBezTo>
                  <a:cubicBezTo>
                    <a:pt x="12000" y="23509"/>
                    <a:pt x="12196" y="23239"/>
                    <a:pt x="12245" y="22945"/>
                  </a:cubicBezTo>
                  <a:cubicBezTo>
                    <a:pt x="12318" y="22431"/>
                    <a:pt x="12000" y="21966"/>
                    <a:pt x="11951" y="21476"/>
                  </a:cubicBezTo>
                  <a:cubicBezTo>
                    <a:pt x="11902" y="21109"/>
                    <a:pt x="12000" y="20742"/>
                    <a:pt x="12098" y="20374"/>
                  </a:cubicBezTo>
                  <a:cubicBezTo>
                    <a:pt x="12882" y="17436"/>
                    <a:pt x="14277" y="14693"/>
                    <a:pt x="15037" y="11706"/>
                  </a:cubicBezTo>
                  <a:cubicBezTo>
                    <a:pt x="15551" y="9698"/>
                    <a:pt x="16310" y="6490"/>
                    <a:pt x="14645" y="4824"/>
                  </a:cubicBezTo>
                  <a:cubicBezTo>
                    <a:pt x="14473" y="4653"/>
                    <a:pt x="14179" y="4384"/>
                    <a:pt x="13935" y="43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5"/>
            <p:cNvSpPr/>
            <p:nvPr/>
          </p:nvSpPr>
          <p:spPr>
            <a:xfrm>
              <a:off x="3159525" y="3069000"/>
              <a:ext cx="333050" cy="513025"/>
            </a:xfrm>
            <a:custGeom>
              <a:rect b="b" l="l" r="r" t="t"/>
              <a:pathLst>
                <a:path extrusionOk="0" h="20521" w="13322">
                  <a:moveTo>
                    <a:pt x="4335" y="2326"/>
                  </a:moveTo>
                  <a:cubicBezTo>
                    <a:pt x="6196" y="8203"/>
                    <a:pt x="6367" y="11118"/>
                    <a:pt x="8180" y="13444"/>
                  </a:cubicBezTo>
                  <a:cubicBezTo>
                    <a:pt x="8326" y="13615"/>
                    <a:pt x="13322" y="18978"/>
                    <a:pt x="13322" y="18978"/>
                  </a:cubicBezTo>
                  <a:cubicBezTo>
                    <a:pt x="13322" y="18978"/>
                    <a:pt x="12661" y="20203"/>
                    <a:pt x="10898" y="20521"/>
                  </a:cubicBezTo>
                  <a:cubicBezTo>
                    <a:pt x="8106" y="19321"/>
                    <a:pt x="4947" y="14913"/>
                    <a:pt x="4090" y="13958"/>
                  </a:cubicBezTo>
                  <a:cubicBezTo>
                    <a:pt x="3600" y="13419"/>
                    <a:pt x="833" y="8350"/>
                    <a:pt x="417" y="5779"/>
                  </a:cubicBezTo>
                  <a:cubicBezTo>
                    <a:pt x="1" y="3208"/>
                    <a:pt x="3576" y="0"/>
                    <a:pt x="4335" y="232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5"/>
            <p:cNvSpPr/>
            <p:nvPr/>
          </p:nvSpPr>
          <p:spPr>
            <a:xfrm>
              <a:off x="5046325" y="2820425"/>
              <a:ext cx="161650" cy="239400"/>
            </a:xfrm>
            <a:custGeom>
              <a:rect b="b" l="l" r="r" t="t"/>
              <a:pathLst>
                <a:path extrusionOk="0" h="9576" w="6466">
                  <a:moveTo>
                    <a:pt x="294" y="8180"/>
                  </a:moveTo>
                  <a:cubicBezTo>
                    <a:pt x="2302" y="8057"/>
                    <a:pt x="3355" y="7764"/>
                    <a:pt x="3355" y="7764"/>
                  </a:cubicBezTo>
                  <a:cubicBezTo>
                    <a:pt x="3355" y="7764"/>
                    <a:pt x="5804" y="2523"/>
                    <a:pt x="6465" y="1"/>
                  </a:cubicBezTo>
                  <a:cubicBezTo>
                    <a:pt x="6465" y="1"/>
                    <a:pt x="5584" y="5388"/>
                    <a:pt x="4996" y="7127"/>
                  </a:cubicBezTo>
                  <a:cubicBezTo>
                    <a:pt x="4384" y="8890"/>
                    <a:pt x="3551" y="9576"/>
                    <a:pt x="2278" y="9404"/>
                  </a:cubicBezTo>
                  <a:cubicBezTo>
                    <a:pt x="980" y="9257"/>
                    <a:pt x="0" y="9013"/>
                    <a:pt x="0" y="9013"/>
                  </a:cubicBezTo>
                  <a:close/>
                </a:path>
              </a:pathLst>
            </a:custGeom>
            <a:solidFill>
              <a:srgbClr val="3030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1000"/>
                                        <p:tgtEl>
                                          <p:spTgt spid="4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56"/>
          <p:cNvSpPr txBox="1"/>
          <p:nvPr>
            <p:ph type="title"/>
          </p:nvPr>
        </p:nvSpPr>
        <p:spPr>
          <a:xfrm flipH="1">
            <a:off x="-121100" y="289725"/>
            <a:ext cx="6060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Building on </a:t>
            </a:r>
            <a:r>
              <a:rPr lang="en">
                <a:solidFill>
                  <a:schemeClr val="accent1"/>
                </a:solidFill>
                <a:latin typeface="Overpass SemiBold"/>
                <a:ea typeface="Overpass SemiBold"/>
                <a:cs typeface="Overpass SemiBold"/>
                <a:sym typeface="Overpass SemiBold"/>
              </a:rPr>
              <a:t>Lessons Learned</a:t>
            </a:r>
            <a:endParaRPr>
              <a:solidFill>
                <a:schemeClr val="accent1"/>
              </a:solidFill>
              <a:latin typeface="Overpass SemiBold"/>
              <a:ea typeface="Overpass SemiBold"/>
              <a:cs typeface="Overpass SemiBold"/>
              <a:sym typeface="Overpass SemiBold"/>
            </a:endParaRPr>
          </a:p>
        </p:txBody>
      </p:sp>
      <p:sp>
        <p:nvSpPr>
          <p:cNvPr id="974" name="Google Shape;974;p56"/>
          <p:cNvSpPr txBox="1"/>
          <p:nvPr>
            <p:ph idx="1" type="subTitle"/>
          </p:nvPr>
        </p:nvSpPr>
        <p:spPr>
          <a:xfrm flipH="1">
            <a:off x="146800" y="2676525"/>
            <a:ext cx="5524200" cy="83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2021 Action Plan builds on 2020's lessons, focusing on improving foundational governance, planning, and infrastructure while preparing agencies for enterprise-level activities by 2023. </a:t>
            </a:r>
            <a:endParaRPr/>
          </a:p>
          <a:p>
            <a:pPr indent="0" lvl="0" marL="0" rtl="0" algn="ctr">
              <a:spcBef>
                <a:spcPts val="1600"/>
              </a:spcBef>
              <a:spcAft>
                <a:spcPts val="1600"/>
              </a:spcAft>
              <a:buNone/>
            </a:pPr>
            <a:r>
              <a:rPr lang="en"/>
              <a:t>Agencies are encouraged to assess capabilities, prioritize activities that align with their missions, and leverage flexibility to address diverse maturity levels and needs.</a:t>
            </a:r>
            <a:endParaRPr/>
          </a:p>
        </p:txBody>
      </p:sp>
      <p:grpSp>
        <p:nvGrpSpPr>
          <p:cNvPr id="975" name="Google Shape;975;p56"/>
          <p:cNvGrpSpPr/>
          <p:nvPr/>
        </p:nvGrpSpPr>
        <p:grpSpPr>
          <a:xfrm>
            <a:off x="5615888" y="931842"/>
            <a:ext cx="3527720" cy="3173597"/>
            <a:chOff x="4917367" y="1691724"/>
            <a:chExt cx="3211398" cy="2675431"/>
          </a:xfrm>
        </p:grpSpPr>
        <p:sp>
          <p:nvSpPr>
            <p:cNvPr id="976" name="Google Shape;976;p56"/>
            <p:cNvSpPr/>
            <p:nvPr/>
          </p:nvSpPr>
          <p:spPr>
            <a:xfrm>
              <a:off x="6136947" y="1745673"/>
              <a:ext cx="188242" cy="1193994"/>
            </a:xfrm>
            <a:custGeom>
              <a:rect b="b" l="l" r="r" t="t"/>
              <a:pathLst>
                <a:path extrusionOk="0" h="69207" w="10911">
                  <a:moveTo>
                    <a:pt x="10888" y="0"/>
                  </a:moveTo>
                  <a:lnTo>
                    <a:pt x="0" y="6231"/>
                  </a:lnTo>
                  <a:lnTo>
                    <a:pt x="0" y="69206"/>
                  </a:lnTo>
                  <a:lnTo>
                    <a:pt x="10911" y="62861"/>
                  </a:lnTo>
                  <a:lnTo>
                    <a:pt x="108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6"/>
            <p:cNvSpPr/>
            <p:nvPr/>
          </p:nvSpPr>
          <p:spPr>
            <a:xfrm>
              <a:off x="6136947" y="2056770"/>
              <a:ext cx="188242" cy="882500"/>
            </a:xfrm>
            <a:custGeom>
              <a:rect b="b" l="l" r="r" t="t"/>
              <a:pathLst>
                <a:path extrusionOk="0" h="51152" w="10911">
                  <a:moveTo>
                    <a:pt x="10911" y="0"/>
                  </a:moveTo>
                  <a:lnTo>
                    <a:pt x="0" y="11573"/>
                  </a:lnTo>
                  <a:lnTo>
                    <a:pt x="0" y="51152"/>
                  </a:lnTo>
                  <a:lnTo>
                    <a:pt x="10911" y="44829"/>
                  </a:lnTo>
                  <a:lnTo>
                    <a:pt x="109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6"/>
            <p:cNvSpPr/>
            <p:nvPr/>
          </p:nvSpPr>
          <p:spPr>
            <a:xfrm>
              <a:off x="6044404" y="1802382"/>
              <a:ext cx="92560" cy="1137285"/>
            </a:xfrm>
            <a:custGeom>
              <a:rect b="b" l="l" r="r" t="t"/>
              <a:pathLst>
                <a:path extrusionOk="0" h="65920" w="5365">
                  <a:moveTo>
                    <a:pt x="0" y="0"/>
                  </a:moveTo>
                  <a:lnTo>
                    <a:pt x="23" y="62815"/>
                  </a:lnTo>
                  <a:lnTo>
                    <a:pt x="5364" y="65919"/>
                  </a:lnTo>
                  <a:lnTo>
                    <a:pt x="5364" y="2944"/>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6"/>
            <p:cNvSpPr/>
            <p:nvPr/>
          </p:nvSpPr>
          <p:spPr>
            <a:xfrm>
              <a:off x="6044404" y="1691724"/>
              <a:ext cx="280405" cy="161466"/>
            </a:xfrm>
            <a:custGeom>
              <a:rect b="b" l="l" r="r" t="t"/>
              <a:pathLst>
                <a:path extrusionOk="0" h="9359" w="16253">
                  <a:moveTo>
                    <a:pt x="10820" y="0"/>
                  </a:moveTo>
                  <a:lnTo>
                    <a:pt x="0" y="6414"/>
                  </a:lnTo>
                  <a:lnTo>
                    <a:pt x="5364" y="9358"/>
                  </a:lnTo>
                  <a:lnTo>
                    <a:pt x="16252" y="3127"/>
                  </a:lnTo>
                  <a:lnTo>
                    <a:pt x="1082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6"/>
            <p:cNvSpPr/>
            <p:nvPr/>
          </p:nvSpPr>
          <p:spPr>
            <a:xfrm>
              <a:off x="5762447" y="2288316"/>
              <a:ext cx="187069" cy="868336"/>
            </a:xfrm>
            <a:custGeom>
              <a:rect b="b" l="l" r="r" t="t"/>
              <a:pathLst>
                <a:path extrusionOk="0" h="50331" w="10843">
                  <a:moveTo>
                    <a:pt x="10820" y="0"/>
                  </a:moveTo>
                  <a:lnTo>
                    <a:pt x="0" y="6232"/>
                  </a:lnTo>
                  <a:lnTo>
                    <a:pt x="0" y="50330"/>
                  </a:lnTo>
                  <a:lnTo>
                    <a:pt x="10843" y="43985"/>
                  </a:lnTo>
                  <a:lnTo>
                    <a:pt x="108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6"/>
            <p:cNvSpPr/>
            <p:nvPr/>
          </p:nvSpPr>
          <p:spPr>
            <a:xfrm>
              <a:off x="5762447" y="2455285"/>
              <a:ext cx="187069" cy="700572"/>
            </a:xfrm>
            <a:custGeom>
              <a:rect b="b" l="l" r="r" t="t"/>
              <a:pathLst>
                <a:path extrusionOk="0" h="40607" w="10843">
                  <a:moveTo>
                    <a:pt x="10820" y="0"/>
                  </a:moveTo>
                  <a:lnTo>
                    <a:pt x="0" y="11481"/>
                  </a:lnTo>
                  <a:lnTo>
                    <a:pt x="0" y="40606"/>
                  </a:lnTo>
                  <a:lnTo>
                    <a:pt x="7008" y="36544"/>
                  </a:lnTo>
                  <a:lnTo>
                    <a:pt x="10843" y="34307"/>
                  </a:lnTo>
                  <a:lnTo>
                    <a:pt x="108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6"/>
            <p:cNvSpPr/>
            <p:nvPr/>
          </p:nvSpPr>
          <p:spPr>
            <a:xfrm>
              <a:off x="5667541" y="2342661"/>
              <a:ext cx="94923" cy="813990"/>
            </a:xfrm>
            <a:custGeom>
              <a:rect b="b" l="l" r="r" t="t"/>
              <a:pathLst>
                <a:path extrusionOk="0" h="47181" w="5502">
                  <a:moveTo>
                    <a:pt x="1" y="0"/>
                  </a:moveTo>
                  <a:lnTo>
                    <a:pt x="1" y="43985"/>
                  </a:lnTo>
                  <a:lnTo>
                    <a:pt x="5501" y="47180"/>
                  </a:lnTo>
                  <a:lnTo>
                    <a:pt x="5501" y="308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6"/>
            <p:cNvSpPr/>
            <p:nvPr/>
          </p:nvSpPr>
          <p:spPr>
            <a:xfrm>
              <a:off x="5667541" y="2234367"/>
              <a:ext cx="281578" cy="161466"/>
            </a:xfrm>
            <a:custGeom>
              <a:rect b="b" l="l" r="r" t="t"/>
              <a:pathLst>
                <a:path extrusionOk="0" h="9359" w="16321">
                  <a:moveTo>
                    <a:pt x="10683" y="0"/>
                  </a:moveTo>
                  <a:lnTo>
                    <a:pt x="1" y="6277"/>
                  </a:lnTo>
                  <a:lnTo>
                    <a:pt x="5501" y="9359"/>
                  </a:lnTo>
                  <a:lnTo>
                    <a:pt x="16321" y="3127"/>
                  </a:lnTo>
                  <a:lnTo>
                    <a:pt x="106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6"/>
            <p:cNvSpPr/>
            <p:nvPr/>
          </p:nvSpPr>
          <p:spPr>
            <a:xfrm>
              <a:off x="5387947" y="2722664"/>
              <a:ext cx="187466" cy="650557"/>
            </a:xfrm>
            <a:custGeom>
              <a:rect b="b" l="l" r="r" t="t"/>
              <a:pathLst>
                <a:path extrusionOk="0" h="37708" w="10866">
                  <a:moveTo>
                    <a:pt x="10797" y="1"/>
                  </a:moveTo>
                  <a:lnTo>
                    <a:pt x="1" y="6186"/>
                  </a:lnTo>
                  <a:lnTo>
                    <a:pt x="1" y="37708"/>
                  </a:lnTo>
                  <a:lnTo>
                    <a:pt x="10865" y="31363"/>
                  </a:lnTo>
                  <a:lnTo>
                    <a:pt x="107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6"/>
            <p:cNvSpPr/>
            <p:nvPr/>
          </p:nvSpPr>
          <p:spPr>
            <a:xfrm>
              <a:off x="5387947" y="2852231"/>
              <a:ext cx="187466" cy="520215"/>
            </a:xfrm>
            <a:custGeom>
              <a:rect b="b" l="l" r="r" t="t"/>
              <a:pathLst>
                <a:path extrusionOk="0" h="30153" w="10866">
                  <a:moveTo>
                    <a:pt x="10820" y="0"/>
                  </a:moveTo>
                  <a:lnTo>
                    <a:pt x="1" y="11481"/>
                  </a:lnTo>
                  <a:lnTo>
                    <a:pt x="1" y="30152"/>
                  </a:lnTo>
                  <a:lnTo>
                    <a:pt x="8720" y="25108"/>
                  </a:lnTo>
                  <a:lnTo>
                    <a:pt x="10865" y="23853"/>
                  </a:lnTo>
                  <a:lnTo>
                    <a:pt x="108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6"/>
            <p:cNvSpPr/>
            <p:nvPr/>
          </p:nvSpPr>
          <p:spPr>
            <a:xfrm>
              <a:off x="5291867" y="2776216"/>
              <a:ext cx="96096" cy="597006"/>
            </a:xfrm>
            <a:custGeom>
              <a:rect b="b" l="l" r="r" t="t"/>
              <a:pathLst>
                <a:path extrusionOk="0" h="34604" w="5570">
                  <a:moveTo>
                    <a:pt x="0" y="1"/>
                  </a:moveTo>
                  <a:lnTo>
                    <a:pt x="0" y="31477"/>
                  </a:lnTo>
                  <a:lnTo>
                    <a:pt x="5570" y="34604"/>
                  </a:lnTo>
                  <a:lnTo>
                    <a:pt x="5570" y="308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6"/>
            <p:cNvSpPr/>
            <p:nvPr/>
          </p:nvSpPr>
          <p:spPr>
            <a:xfrm>
              <a:off x="5291867" y="2667922"/>
              <a:ext cx="282354" cy="161483"/>
            </a:xfrm>
            <a:custGeom>
              <a:rect b="b" l="l" r="r" t="t"/>
              <a:pathLst>
                <a:path extrusionOk="0" h="9360" w="16366">
                  <a:moveTo>
                    <a:pt x="11002" y="1"/>
                  </a:moveTo>
                  <a:lnTo>
                    <a:pt x="0" y="6278"/>
                  </a:lnTo>
                  <a:lnTo>
                    <a:pt x="5570" y="9359"/>
                  </a:lnTo>
                  <a:lnTo>
                    <a:pt x="16366" y="3174"/>
                  </a:lnTo>
                  <a:lnTo>
                    <a:pt x="1100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6"/>
            <p:cNvSpPr/>
            <p:nvPr/>
          </p:nvSpPr>
          <p:spPr>
            <a:xfrm>
              <a:off x="5011083" y="3156634"/>
              <a:ext cx="187862" cy="433573"/>
            </a:xfrm>
            <a:custGeom>
              <a:rect b="b" l="l" r="r" t="t"/>
              <a:pathLst>
                <a:path extrusionOk="0" h="25131" w="10889">
                  <a:moveTo>
                    <a:pt x="10888" y="0"/>
                  </a:moveTo>
                  <a:lnTo>
                    <a:pt x="1" y="6277"/>
                  </a:lnTo>
                  <a:lnTo>
                    <a:pt x="24" y="25131"/>
                  </a:lnTo>
                  <a:lnTo>
                    <a:pt x="10888" y="18785"/>
                  </a:lnTo>
                  <a:lnTo>
                    <a:pt x="108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6"/>
            <p:cNvSpPr/>
            <p:nvPr/>
          </p:nvSpPr>
          <p:spPr>
            <a:xfrm>
              <a:off x="5011480" y="3250746"/>
              <a:ext cx="187466" cy="339460"/>
            </a:xfrm>
            <a:custGeom>
              <a:rect b="b" l="l" r="r" t="t"/>
              <a:pathLst>
                <a:path extrusionOk="0" h="19676" w="10866">
                  <a:moveTo>
                    <a:pt x="10865" y="0"/>
                  </a:moveTo>
                  <a:lnTo>
                    <a:pt x="1" y="11504"/>
                  </a:lnTo>
                  <a:lnTo>
                    <a:pt x="1" y="19676"/>
                  </a:lnTo>
                  <a:lnTo>
                    <a:pt x="10865" y="13330"/>
                  </a:lnTo>
                  <a:lnTo>
                    <a:pt x="1086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6"/>
            <p:cNvSpPr/>
            <p:nvPr/>
          </p:nvSpPr>
          <p:spPr>
            <a:xfrm>
              <a:off x="4917367" y="3210962"/>
              <a:ext cx="94130" cy="379244"/>
            </a:xfrm>
            <a:custGeom>
              <a:rect b="b" l="l" r="r" t="t"/>
              <a:pathLst>
                <a:path extrusionOk="0" h="21982" w="5456">
                  <a:moveTo>
                    <a:pt x="0" y="1"/>
                  </a:moveTo>
                  <a:lnTo>
                    <a:pt x="0" y="18946"/>
                  </a:lnTo>
                  <a:lnTo>
                    <a:pt x="5456" y="21982"/>
                  </a:lnTo>
                  <a:lnTo>
                    <a:pt x="5433" y="312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6"/>
            <p:cNvSpPr/>
            <p:nvPr/>
          </p:nvSpPr>
          <p:spPr>
            <a:xfrm>
              <a:off x="4917367" y="3101892"/>
              <a:ext cx="281578" cy="163053"/>
            </a:xfrm>
            <a:custGeom>
              <a:rect b="b" l="l" r="r" t="t"/>
              <a:pathLst>
                <a:path extrusionOk="0" h="9451" w="16321">
                  <a:moveTo>
                    <a:pt x="10865" y="0"/>
                  </a:moveTo>
                  <a:lnTo>
                    <a:pt x="0" y="6323"/>
                  </a:lnTo>
                  <a:lnTo>
                    <a:pt x="5433" y="9450"/>
                  </a:lnTo>
                  <a:lnTo>
                    <a:pt x="16320" y="3173"/>
                  </a:lnTo>
                  <a:lnTo>
                    <a:pt x="1086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6"/>
            <p:cNvSpPr/>
            <p:nvPr/>
          </p:nvSpPr>
          <p:spPr>
            <a:xfrm>
              <a:off x="7237984" y="2483234"/>
              <a:ext cx="28777" cy="569850"/>
            </a:xfrm>
            <a:custGeom>
              <a:rect b="b" l="l" r="r" t="t"/>
              <a:pathLst>
                <a:path extrusionOk="0" h="33030" w="1668">
                  <a:moveTo>
                    <a:pt x="1" y="1"/>
                  </a:moveTo>
                  <a:lnTo>
                    <a:pt x="1" y="32002"/>
                  </a:lnTo>
                  <a:lnTo>
                    <a:pt x="1644" y="33029"/>
                  </a:lnTo>
                  <a:lnTo>
                    <a:pt x="1667" y="960"/>
                  </a:lnTo>
                  <a:lnTo>
                    <a:pt x="1" y="1"/>
                  </a:ln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6"/>
            <p:cNvSpPr/>
            <p:nvPr/>
          </p:nvSpPr>
          <p:spPr>
            <a:xfrm>
              <a:off x="7266347" y="2508440"/>
              <a:ext cx="10248" cy="543057"/>
            </a:xfrm>
            <a:custGeom>
              <a:rect b="b" l="l" r="r" t="t"/>
              <a:pathLst>
                <a:path extrusionOk="0" h="31477" w="594">
                  <a:moveTo>
                    <a:pt x="0" y="1"/>
                  </a:moveTo>
                  <a:lnTo>
                    <a:pt x="0" y="31477"/>
                  </a:lnTo>
                  <a:lnTo>
                    <a:pt x="594" y="31157"/>
                  </a:lnTo>
                  <a:lnTo>
                    <a:pt x="594" y="320"/>
                  </a:lnTo>
                  <a:lnTo>
                    <a:pt x="0" y="1"/>
                  </a:lnTo>
                  <a:close/>
                </a:path>
              </a:pathLst>
            </a:custGeom>
            <a:solidFill>
              <a:srgbClr val="DBA7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6"/>
            <p:cNvSpPr/>
            <p:nvPr/>
          </p:nvSpPr>
          <p:spPr>
            <a:xfrm>
              <a:off x="7982257" y="2912080"/>
              <a:ext cx="28380" cy="569833"/>
            </a:xfrm>
            <a:custGeom>
              <a:rect b="b" l="l" r="r" t="t"/>
              <a:pathLst>
                <a:path extrusionOk="0" h="33029" w="1645">
                  <a:moveTo>
                    <a:pt x="1" y="1"/>
                  </a:moveTo>
                  <a:lnTo>
                    <a:pt x="1" y="32002"/>
                  </a:lnTo>
                  <a:lnTo>
                    <a:pt x="1621" y="33029"/>
                  </a:lnTo>
                  <a:lnTo>
                    <a:pt x="1644" y="93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6"/>
            <p:cNvSpPr/>
            <p:nvPr/>
          </p:nvSpPr>
          <p:spPr>
            <a:xfrm>
              <a:off x="8010223" y="2938459"/>
              <a:ext cx="10248" cy="543454"/>
            </a:xfrm>
            <a:custGeom>
              <a:rect b="b" l="l" r="r" t="t"/>
              <a:pathLst>
                <a:path extrusionOk="0" h="31500" w="594">
                  <a:moveTo>
                    <a:pt x="0" y="1"/>
                  </a:moveTo>
                  <a:lnTo>
                    <a:pt x="0" y="31500"/>
                  </a:lnTo>
                  <a:lnTo>
                    <a:pt x="594" y="31180"/>
                  </a:lnTo>
                  <a:lnTo>
                    <a:pt x="594" y="343"/>
                  </a:lnTo>
                  <a:lnTo>
                    <a:pt x="0" y="1"/>
                  </a:lnTo>
                  <a:close/>
                </a:path>
              </a:pathLst>
            </a:custGeom>
            <a:solidFill>
              <a:srgbClr val="F9AE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6"/>
            <p:cNvSpPr/>
            <p:nvPr/>
          </p:nvSpPr>
          <p:spPr>
            <a:xfrm>
              <a:off x="7147426" y="1792134"/>
              <a:ext cx="938812" cy="1193994"/>
            </a:xfrm>
            <a:custGeom>
              <a:rect b="b" l="l" r="r" t="t"/>
              <a:pathLst>
                <a:path extrusionOk="0" h="69207" w="54416">
                  <a:moveTo>
                    <a:pt x="0" y="1"/>
                  </a:moveTo>
                  <a:lnTo>
                    <a:pt x="0" y="37708"/>
                  </a:lnTo>
                  <a:lnTo>
                    <a:pt x="54416" y="69207"/>
                  </a:lnTo>
                  <a:lnTo>
                    <a:pt x="54416" y="3145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6"/>
            <p:cNvSpPr/>
            <p:nvPr/>
          </p:nvSpPr>
          <p:spPr>
            <a:xfrm>
              <a:off x="7147426" y="1792134"/>
              <a:ext cx="938812" cy="1193994"/>
            </a:xfrm>
            <a:custGeom>
              <a:rect b="b" l="l" r="r" t="t"/>
              <a:pathLst>
                <a:path extrusionOk="0" h="69207" w="54416">
                  <a:moveTo>
                    <a:pt x="0" y="1"/>
                  </a:moveTo>
                  <a:lnTo>
                    <a:pt x="0" y="37708"/>
                  </a:lnTo>
                  <a:lnTo>
                    <a:pt x="54416" y="69207"/>
                  </a:lnTo>
                  <a:lnTo>
                    <a:pt x="24446" y="3316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6"/>
            <p:cNvSpPr/>
            <p:nvPr/>
          </p:nvSpPr>
          <p:spPr>
            <a:xfrm>
              <a:off x="7138368" y="1771241"/>
              <a:ext cx="959291" cy="570644"/>
            </a:xfrm>
            <a:custGeom>
              <a:rect b="b" l="l" r="r" t="t"/>
              <a:pathLst>
                <a:path extrusionOk="0" h="33076" w="55603">
                  <a:moveTo>
                    <a:pt x="148" y="0"/>
                  </a:moveTo>
                  <a:cubicBezTo>
                    <a:pt x="63" y="0"/>
                    <a:pt x="0" y="242"/>
                    <a:pt x="0" y="504"/>
                  </a:cubicBezTo>
                  <a:cubicBezTo>
                    <a:pt x="0" y="778"/>
                    <a:pt x="69" y="983"/>
                    <a:pt x="160" y="1006"/>
                  </a:cubicBezTo>
                  <a:lnTo>
                    <a:pt x="55580" y="33076"/>
                  </a:lnTo>
                  <a:lnTo>
                    <a:pt x="55603" y="31866"/>
                  </a:lnTo>
                  <a:lnTo>
                    <a:pt x="160" y="2"/>
                  </a:lnTo>
                  <a:cubicBezTo>
                    <a:pt x="156" y="1"/>
                    <a:pt x="152" y="0"/>
                    <a:pt x="1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6"/>
            <p:cNvSpPr/>
            <p:nvPr/>
          </p:nvSpPr>
          <p:spPr>
            <a:xfrm>
              <a:off x="8094881" y="2320992"/>
              <a:ext cx="5538" cy="20893"/>
            </a:xfrm>
            <a:custGeom>
              <a:rect b="b" l="l" r="r" t="t"/>
              <a:pathLst>
                <a:path extrusionOk="0" h="1211" w="321">
                  <a:moveTo>
                    <a:pt x="161" y="1"/>
                  </a:moveTo>
                  <a:cubicBezTo>
                    <a:pt x="69" y="1"/>
                    <a:pt x="1" y="275"/>
                    <a:pt x="1" y="617"/>
                  </a:cubicBezTo>
                  <a:cubicBezTo>
                    <a:pt x="1" y="937"/>
                    <a:pt x="69" y="1211"/>
                    <a:pt x="161" y="1211"/>
                  </a:cubicBezTo>
                  <a:cubicBezTo>
                    <a:pt x="252" y="1211"/>
                    <a:pt x="320" y="937"/>
                    <a:pt x="320" y="617"/>
                  </a:cubicBezTo>
                  <a:cubicBezTo>
                    <a:pt x="320" y="275"/>
                    <a:pt x="252" y="1"/>
                    <a:pt x="161" y="1"/>
                  </a:cubicBezTo>
                  <a:close/>
                </a:path>
              </a:pathLst>
            </a:custGeom>
            <a:solidFill>
              <a:srgbClr val="DBA7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6"/>
            <p:cNvSpPr/>
            <p:nvPr/>
          </p:nvSpPr>
          <p:spPr>
            <a:xfrm>
              <a:off x="7110799" y="2055096"/>
              <a:ext cx="1014827" cy="618761"/>
            </a:xfrm>
            <a:custGeom>
              <a:rect b="b" l="l" r="r" t="t"/>
              <a:pathLst>
                <a:path extrusionOk="0" h="35865" w="58822">
                  <a:moveTo>
                    <a:pt x="18329" y="0"/>
                  </a:moveTo>
                  <a:cubicBezTo>
                    <a:pt x="18217" y="0"/>
                    <a:pt x="18112" y="48"/>
                    <a:pt x="18055" y="143"/>
                  </a:cubicBezTo>
                  <a:lnTo>
                    <a:pt x="8491" y="12993"/>
                  </a:lnTo>
                  <a:lnTo>
                    <a:pt x="571" y="8269"/>
                  </a:lnTo>
                  <a:cubicBezTo>
                    <a:pt x="518" y="8238"/>
                    <a:pt x="459" y="8223"/>
                    <a:pt x="402" y="8223"/>
                  </a:cubicBezTo>
                  <a:cubicBezTo>
                    <a:pt x="287" y="8223"/>
                    <a:pt x="175" y="8284"/>
                    <a:pt x="114" y="8406"/>
                  </a:cubicBezTo>
                  <a:cubicBezTo>
                    <a:pt x="0" y="8565"/>
                    <a:pt x="69" y="8771"/>
                    <a:pt x="229" y="8862"/>
                  </a:cubicBezTo>
                  <a:lnTo>
                    <a:pt x="8423" y="13747"/>
                  </a:lnTo>
                  <a:cubicBezTo>
                    <a:pt x="8471" y="13779"/>
                    <a:pt x="8529" y="13794"/>
                    <a:pt x="8586" y="13794"/>
                  </a:cubicBezTo>
                  <a:cubicBezTo>
                    <a:pt x="8691" y="13794"/>
                    <a:pt x="8798" y="13744"/>
                    <a:pt x="8857" y="13655"/>
                  </a:cubicBezTo>
                  <a:lnTo>
                    <a:pt x="18124" y="1193"/>
                  </a:lnTo>
                  <a:lnTo>
                    <a:pt x="21570" y="21370"/>
                  </a:lnTo>
                  <a:cubicBezTo>
                    <a:pt x="21593" y="21484"/>
                    <a:pt x="21684" y="21599"/>
                    <a:pt x="21821" y="21644"/>
                  </a:cubicBezTo>
                  <a:cubicBezTo>
                    <a:pt x="21848" y="21650"/>
                    <a:pt x="21876" y="21652"/>
                    <a:pt x="21905" y="21652"/>
                  </a:cubicBezTo>
                  <a:cubicBezTo>
                    <a:pt x="21998" y="21652"/>
                    <a:pt x="22094" y="21623"/>
                    <a:pt x="22164" y="21553"/>
                  </a:cubicBezTo>
                  <a:lnTo>
                    <a:pt x="27573" y="15938"/>
                  </a:lnTo>
                  <a:lnTo>
                    <a:pt x="29993" y="32395"/>
                  </a:lnTo>
                  <a:cubicBezTo>
                    <a:pt x="30016" y="32532"/>
                    <a:pt x="30107" y="32646"/>
                    <a:pt x="30221" y="32669"/>
                  </a:cubicBezTo>
                  <a:cubicBezTo>
                    <a:pt x="30258" y="32681"/>
                    <a:pt x="30294" y="32687"/>
                    <a:pt x="30330" y="32687"/>
                  </a:cubicBezTo>
                  <a:cubicBezTo>
                    <a:pt x="30428" y="32687"/>
                    <a:pt x="30519" y="32644"/>
                    <a:pt x="30586" y="32577"/>
                  </a:cubicBezTo>
                  <a:lnTo>
                    <a:pt x="34101" y="28652"/>
                  </a:lnTo>
                  <a:lnTo>
                    <a:pt x="41132" y="32646"/>
                  </a:lnTo>
                  <a:cubicBezTo>
                    <a:pt x="41186" y="32673"/>
                    <a:pt x="41243" y="32686"/>
                    <a:pt x="41299" y="32686"/>
                  </a:cubicBezTo>
                  <a:cubicBezTo>
                    <a:pt x="41384" y="32686"/>
                    <a:pt x="41464" y="32656"/>
                    <a:pt x="41520" y="32600"/>
                  </a:cubicBezTo>
                  <a:lnTo>
                    <a:pt x="45057" y="29359"/>
                  </a:lnTo>
                  <a:lnTo>
                    <a:pt x="46541" y="35613"/>
                  </a:lnTo>
                  <a:cubicBezTo>
                    <a:pt x="46564" y="35705"/>
                    <a:pt x="46655" y="35796"/>
                    <a:pt x="46747" y="35842"/>
                  </a:cubicBezTo>
                  <a:cubicBezTo>
                    <a:pt x="46792" y="35864"/>
                    <a:pt x="46838" y="35864"/>
                    <a:pt x="46884" y="35864"/>
                  </a:cubicBezTo>
                  <a:cubicBezTo>
                    <a:pt x="46929" y="35864"/>
                    <a:pt x="46998" y="35864"/>
                    <a:pt x="47043" y="35819"/>
                  </a:cubicBezTo>
                  <a:lnTo>
                    <a:pt x="58593" y="29085"/>
                  </a:lnTo>
                  <a:cubicBezTo>
                    <a:pt x="58776" y="28994"/>
                    <a:pt x="58821" y="28789"/>
                    <a:pt x="58730" y="28606"/>
                  </a:cubicBezTo>
                  <a:cubicBezTo>
                    <a:pt x="58670" y="28501"/>
                    <a:pt x="58551" y="28445"/>
                    <a:pt x="58431" y="28445"/>
                  </a:cubicBezTo>
                  <a:cubicBezTo>
                    <a:pt x="58368" y="28445"/>
                    <a:pt x="58305" y="28460"/>
                    <a:pt x="58251" y="28492"/>
                  </a:cubicBezTo>
                  <a:lnTo>
                    <a:pt x="47112" y="34997"/>
                  </a:lnTo>
                  <a:lnTo>
                    <a:pt x="45582" y="28629"/>
                  </a:lnTo>
                  <a:cubicBezTo>
                    <a:pt x="45560" y="28515"/>
                    <a:pt x="45468" y="28423"/>
                    <a:pt x="45354" y="28378"/>
                  </a:cubicBezTo>
                  <a:cubicBezTo>
                    <a:pt x="45322" y="28365"/>
                    <a:pt x="45289" y="28359"/>
                    <a:pt x="45255" y="28359"/>
                  </a:cubicBezTo>
                  <a:cubicBezTo>
                    <a:pt x="45167" y="28359"/>
                    <a:pt x="45078" y="28397"/>
                    <a:pt x="45012" y="28446"/>
                  </a:cubicBezTo>
                  <a:lnTo>
                    <a:pt x="41246" y="31916"/>
                  </a:lnTo>
                  <a:lnTo>
                    <a:pt x="34215" y="27898"/>
                  </a:lnTo>
                  <a:cubicBezTo>
                    <a:pt x="34156" y="27873"/>
                    <a:pt x="34096" y="27860"/>
                    <a:pt x="34038" y="27860"/>
                  </a:cubicBezTo>
                  <a:cubicBezTo>
                    <a:pt x="33942" y="27860"/>
                    <a:pt x="33853" y="27895"/>
                    <a:pt x="33782" y="27967"/>
                  </a:cubicBezTo>
                  <a:lnTo>
                    <a:pt x="30563" y="31573"/>
                  </a:lnTo>
                  <a:lnTo>
                    <a:pt x="28144" y="15162"/>
                  </a:lnTo>
                  <a:cubicBezTo>
                    <a:pt x="28121" y="15025"/>
                    <a:pt x="28030" y="14911"/>
                    <a:pt x="27916" y="14888"/>
                  </a:cubicBezTo>
                  <a:cubicBezTo>
                    <a:pt x="27870" y="14873"/>
                    <a:pt x="27824" y="14865"/>
                    <a:pt x="27781" y="14865"/>
                  </a:cubicBezTo>
                  <a:cubicBezTo>
                    <a:pt x="27695" y="14865"/>
                    <a:pt x="27619" y="14896"/>
                    <a:pt x="27573" y="14956"/>
                  </a:cubicBezTo>
                  <a:lnTo>
                    <a:pt x="22141" y="20594"/>
                  </a:lnTo>
                  <a:lnTo>
                    <a:pt x="18671" y="280"/>
                  </a:lnTo>
                  <a:cubicBezTo>
                    <a:pt x="18649" y="143"/>
                    <a:pt x="18534" y="29"/>
                    <a:pt x="18398" y="6"/>
                  </a:cubicBezTo>
                  <a:cubicBezTo>
                    <a:pt x="18375" y="2"/>
                    <a:pt x="18352" y="0"/>
                    <a:pt x="18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p:nvPr/>
          </p:nvSpPr>
          <p:spPr>
            <a:xfrm>
              <a:off x="8112220" y="2536010"/>
              <a:ext cx="16545" cy="28363"/>
            </a:xfrm>
            <a:custGeom>
              <a:rect b="b" l="l" r="r" t="t"/>
              <a:pathLst>
                <a:path extrusionOk="0" h="1644" w="959">
                  <a:moveTo>
                    <a:pt x="479" y="0"/>
                  </a:moveTo>
                  <a:cubicBezTo>
                    <a:pt x="206" y="0"/>
                    <a:pt x="0" y="366"/>
                    <a:pt x="0" y="822"/>
                  </a:cubicBezTo>
                  <a:cubicBezTo>
                    <a:pt x="0" y="1279"/>
                    <a:pt x="206" y="1644"/>
                    <a:pt x="479" y="1644"/>
                  </a:cubicBezTo>
                  <a:cubicBezTo>
                    <a:pt x="731" y="1644"/>
                    <a:pt x="959" y="1279"/>
                    <a:pt x="959" y="822"/>
                  </a:cubicBezTo>
                  <a:cubicBezTo>
                    <a:pt x="959" y="366"/>
                    <a:pt x="731" y="0"/>
                    <a:pt x="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6"/>
            <p:cNvSpPr/>
            <p:nvPr/>
          </p:nvSpPr>
          <p:spPr>
            <a:xfrm>
              <a:off x="7109608" y="2188682"/>
              <a:ext cx="16166" cy="28380"/>
            </a:xfrm>
            <a:custGeom>
              <a:rect b="b" l="l" r="r" t="t"/>
              <a:pathLst>
                <a:path extrusionOk="0" h="1645" w="937">
                  <a:moveTo>
                    <a:pt x="480" y="1"/>
                  </a:moveTo>
                  <a:cubicBezTo>
                    <a:pt x="206" y="1"/>
                    <a:pt x="1" y="366"/>
                    <a:pt x="1" y="822"/>
                  </a:cubicBezTo>
                  <a:cubicBezTo>
                    <a:pt x="1" y="1279"/>
                    <a:pt x="206" y="1644"/>
                    <a:pt x="480" y="1644"/>
                  </a:cubicBezTo>
                  <a:cubicBezTo>
                    <a:pt x="731" y="1644"/>
                    <a:pt x="937" y="1279"/>
                    <a:pt x="937" y="822"/>
                  </a:cubicBezTo>
                  <a:cubicBezTo>
                    <a:pt x="937" y="366"/>
                    <a:pt x="731" y="1"/>
                    <a:pt x="4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6"/>
            <p:cNvSpPr/>
            <p:nvPr/>
          </p:nvSpPr>
          <p:spPr>
            <a:xfrm>
              <a:off x="6703605" y="2056011"/>
              <a:ext cx="107138" cy="142954"/>
            </a:xfrm>
            <a:custGeom>
              <a:rect b="b" l="l" r="r" t="t"/>
              <a:pathLst>
                <a:path extrusionOk="0" h="8286" w="6210">
                  <a:moveTo>
                    <a:pt x="2413" y="0"/>
                  </a:moveTo>
                  <a:cubicBezTo>
                    <a:pt x="1892" y="0"/>
                    <a:pt x="947" y="1986"/>
                    <a:pt x="800" y="2281"/>
                  </a:cubicBezTo>
                  <a:cubicBezTo>
                    <a:pt x="526" y="2852"/>
                    <a:pt x="229" y="3445"/>
                    <a:pt x="115" y="4084"/>
                  </a:cubicBezTo>
                  <a:cubicBezTo>
                    <a:pt x="1" y="4723"/>
                    <a:pt x="47" y="5385"/>
                    <a:pt x="92" y="6024"/>
                  </a:cubicBezTo>
                  <a:cubicBezTo>
                    <a:pt x="115" y="6390"/>
                    <a:pt x="161" y="6800"/>
                    <a:pt x="343" y="7120"/>
                  </a:cubicBezTo>
                  <a:cubicBezTo>
                    <a:pt x="526" y="7485"/>
                    <a:pt x="868" y="7759"/>
                    <a:pt x="1256" y="7942"/>
                  </a:cubicBezTo>
                  <a:cubicBezTo>
                    <a:pt x="1738" y="8171"/>
                    <a:pt x="2271" y="8285"/>
                    <a:pt x="2804" y="8285"/>
                  </a:cubicBezTo>
                  <a:cubicBezTo>
                    <a:pt x="3281" y="8285"/>
                    <a:pt x="3759" y="8193"/>
                    <a:pt x="4201" y="8010"/>
                  </a:cubicBezTo>
                  <a:cubicBezTo>
                    <a:pt x="4817" y="7782"/>
                    <a:pt x="5365" y="7348"/>
                    <a:pt x="5730" y="6800"/>
                  </a:cubicBezTo>
                  <a:cubicBezTo>
                    <a:pt x="6073" y="6230"/>
                    <a:pt x="6209" y="5522"/>
                    <a:pt x="6027" y="4883"/>
                  </a:cubicBezTo>
                  <a:cubicBezTo>
                    <a:pt x="5730" y="3947"/>
                    <a:pt x="4840" y="3331"/>
                    <a:pt x="4110" y="2692"/>
                  </a:cubicBezTo>
                  <a:cubicBezTo>
                    <a:pt x="3676" y="2327"/>
                    <a:pt x="3288" y="1916"/>
                    <a:pt x="3014" y="1436"/>
                  </a:cubicBezTo>
                  <a:cubicBezTo>
                    <a:pt x="2877" y="1208"/>
                    <a:pt x="2763" y="980"/>
                    <a:pt x="2672" y="729"/>
                  </a:cubicBezTo>
                  <a:cubicBezTo>
                    <a:pt x="2626" y="592"/>
                    <a:pt x="2626" y="135"/>
                    <a:pt x="2535" y="44"/>
                  </a:cubicBezTo>
                  <a:cubicBezTo>
                    <a:pt x="2498" y="14"/>
                    <a:pt x="2457" y="0"/>
                    <a:pt x="2413" y="0"/>
                  </a:cubicBezTo>
                  <a:close/>
                </a:path>
              </a:pathLst>
            </a:custGeom>
            <a:solidFill>
              <a:srgbClr val="A64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6"/>
            <p:cNvSpPr/>
            <p:nvPr/>
          </p:nvSpPr>
          <p:spPr>
            <a:xfrm>
              <a:off x="6757174" y="2163597"/>
              <a:ext cx="191399" cy="257839"/>
            </a:xfrm>
            <a:custGeom>
              <a:rect b="b" l="l" r="r" t="t"/>
              <a:pathLst>
                <a:path extrusionOk="0" h="14945" w="11094">
                  <a:moveTo>
                    <a:pt x="1510" y="0"/>
                  </a:moveTo>
                  <a:cubicBezTo>
                    <a:pt x="1478" y="0"/>
                    <a:pt x="1447" y="5"/>
                    <a:pt x="1415" y="17"/>
                  </a:cubicBezTo>
                  <a:cubicBezTo>
                    <a:pt x="0" y="519"/>
                    <a:pt x="2557" y="12160"/>
                    <a:pt x="2557" y="12160"/>
                  </a:cubicBezTo>
                  <a:lnTo>
                    <a:pt x="10180" y="14944"/>
                  </a:lnTo>
                  <a:lnTo>
                    <a:pt x="11093" y="13712"/>
                  </a:lnTo>
                  <a:lnTo>
                    <a:pt x="4771" y="10585"/>
                  </a:lnTo>
                  <a:cubicBezTo>
                    <a:pt x="4771" y="10585"/>
                    <a:pt x="2916" y="0"/>
                    <a:pt x="1510" y="0"/>
                  </a:cubicBez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6"/>
            <p:cNvSpPr/>
            <p:nvPr/>
          </p:nvSpPr>
          <p:spPr>
            <a:xfrm>
              <a:off x="6853253" y="2331240"/>
              <a:ext cx="161466" cy="191796"/>
            </a:xfrm>
            <a:custGeom>
              <a:rect b="b" l="l" r="r" t="t"/>
              <a:pathLst>
                <a:path extrusionOk="0" h="11117" w="9359">
                  <a:moveTo>
                    <a:pt x="9131" y="0"/>
                  </a:moveTo>
                  <a:lnTo>
                    <a:pt x="6004" y="3242"/>
                  </a:lnTo>
                  <a:lnTo>
                    <a:pt x="1" y="10934"/>
                  </a:lnTo>
                  <a:lnTo>
                    <a:pt x="229" y="11116"/>
                  </a:lnTo>
                  <a:lnTo>
                    <a:pt x="6278" y="3401"/>
                  </a:lnTo>
                  <a:lnTo>
                    <a:pt x="9359" y="206"/>
                  </a:lnTo>
                  <a:lnTo>
                    <a:pt x="9131" y="0"/>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6"/>
            <p:cNvSpPr/>
            <p:nvPr/>
          </p:nvSpPr>
          <p:spPr>
            <a:xfrm>
              <a:off x="6857187" y="2334777"/>
              <a:ext cx="157533" cy="188259"/>
            </a:xfrm>
            <a:custGeom>
              <a:rect b="b" l="l" r="r" t="t"/>
              <a:pathLst>
                <a:path extrusionOk="0" h="10912" w="9131">
                  <a:moveTo>
                    <a:pt x="9131" y="1"/>
                  </a:moveTo>
                  <a:lnTo>
                    <a:pt x="6050" y="3196"/>
                  </a:lnTo>
                  <a:lnTo>
                    <a:pt x="1" y="10911"/>
                  </a:lnTo>
                  <a:lnTo>
                    <a:pt x="4863" y="6072"/>
                  </a:lnTo>
                  <a:lnTo>
                    <a:pt x="9131" y="1"/>
                  </a:lnTo>
                  <a:close/>
                </a:path>
              </a:pathLst>
            </a:custGeom>
            <a:solidFill>
              <a:srgbClr val="434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6"/>
            <p:cNvSpPr/>
            <p:nvPr/>
          </p:nvSpPr>
          <p:spPr>
            <a:xfrm>
              <a:off x="6950126" y="2394194"/>
              <a:ext cx="28760" cy="24723"/>
            </a:xfrm>
            <a:custGeom>
              <a:rect b="b" l="l" r="r" t="t"/>
              <a:pathLst>
                <a:path extrusionOk="0" h="1433" w="1667">
                  <a:moveTo>
                    <a:pt x="927" y="1"/>
                  </a:moveTo>
                  <a:cubicBezTo>
                    <a:pt x="698" y="1"/>
                    <a:pt x="489" y="131"/>
                    <a:pt x="320" y="300"/>
                  </a:cubicBezTo>
                  <a:cubicBezTo>
                    <a:pt x="160" y="483"/>
                    <a:pt x="1" y="711"/>
                    <a:pt x="23" y="962"/>
                  </a:cubicBezTo>
                  <a:cubicBezTo>
                    <a:pt x="46" y="1167"/>
                    <a:pt x="229" y="1350"/>
                    <a:pt x="434" y="1419"/>
                  </a:cubicBezTo>
                  <a:cubicBezTo>
                    <a:pt x="476" y="1428"/>
                    <a:pt x="520" y="1432"/>
                    <a:pt x="564" y="1432"/>
                  </a:cubicBezTo>
                  <a:cubicBezTo>
                    <a:pt x="737" y="1432"/>
                    <a:pt x="919" y="1363"/>
                    <a:pt x="1028" y="1236"/>
                  </a:cubicBezTo>
                  <a:cubicBezTo>
                    <a:pt x="1347" y="894"/>
                    <a:pt x="1667" y="95"/>
                    <a:pt x="982" y="3"/>
                  </a:cubicBezTo>
                  <a:cubicBezTo>
                    <a:pt x="964" y="2"/>
                    <a:pt x="945" y="1"/>
                    <a:pt x="927" y="1"/>
                  </a:cubicBez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6"/>
            <p:cNvSpPr/>
            <p:nvPr/>
          </p:nvSpPr>
          <p:spPr>
            <a:xfrm>
              <a:off x="6607129" y="2163476"/>
              <a:ext cx="225266" cy="315358"/>
            </a:xfrm>
            <a:custGeom>
              <a:rect b="b" l="l" r="r" t="t"/>
              <a:pathLst>
                <a:path extrusionOk="0" h="18279" w="13057">
                  <a:moveTo>
                    <a:pt x="6940" y="1"/>
                  </a:moveTo>
                  <a:lnTo>
                    <a:pt x="3219" y="617"/>
                  </a:lnTo>
                  <a:lnTo>
                    <a:pt x="1" y="2922"/>
                  </a:lnTo>
                  <a:lnTo>
                    <a:pt x="3493" y="12053"/>
                  </a:lnTo>
                  <a:lnTo>
                    <a:pt x="2192" y="17051"/>
                  </a:lnTo>
                  <a:cubicBezTo>
                    <a:pt x="2192" y="17051"/>
                    <a:pt x="4079" y="18279"/>
                    <a:pt x="6940" y="18279"/>
                  </a:cubicBezTo>
                  <a:cubicBezTo>
                    <a:pt x="8370" y="18279"/>
                    <a:pt x="10044" y="17972"/>
                    <a:pt x="11847" y="17051"/>
                  </a:cubicBezTo>
                  <a:lnTo>
                    <a:pt x="11117" y="10386"/>
                  </a:lnTo>
                  <a:lnTo>
                    <a:pt x="12098" y="9382"/>
                  </a:lnTo>
                  <a:cubicBezTo>
                    <a:pt x="13057" y="8172"/>
                    <a:pt x="12851" y="6940"/>
                    <a:pt x="12212" y="5525"/>
                  </a:cubicBezTo>
                  <a:lnTo>
                    <a:pt x="10067" y="138"/>
                  </a:lnTo>
                  <a:lnTo>
                    <a:pt x="6940" y="1"/>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6"/>
            <p:cNvSpPr/>
            <p:nvPr/>
          </p:nvSpPr>
          <p:spPr>
            <a:xfrm>
              <a:off x="6607129" y="2206797"/>
              <a:ext cx="73271" cy="257166"/>
            </a:xfrm>
            <a:custGeom>
              <a:rect b="b" l="l" r="r" t="t"/>
              <a:pathLst>
                <a:path extrusionOk="0" h="14906" w="4247">
                  <a:moveTo>
                    <a:pt x="571" y="1"/>
                  </a:moveTo>
                  <a:lnTo>
                    <a:pt x="1" y="411"/>
                  </a:lnTo>
                  <a:lnTo>
                    <a:pt x="3493" y="9542"/>
                  </a:lnTo>
                  <a:lnTo>
                    <a:pt x="2192" y="14540"/>
                  </a:lnTo>
                  <a:cubicBezTo>
                    <a:pt x="2192" y="14540"/>
                    <a:pt x="2443" y="14700"/>
                    <a:pt x="2877" y="14905"/>
                  </a:cubicBezTo>
                  <a:cubicBezTo>
                    <a:pt x="2877" y="14905"/>
                    <a:pt x="2877" y="14883"/>
                    <a:pt x="2877" y="14883"/>
                  </a:cubicBezTo>
                  <a:lnTo>
                    <a:pt x="4246" y="9656"/>
                  </a:lnTo>
                  <a:lnTo>
                    <a:pt x="571" y="46"/>
                  </a:lnTo>
                  <a:lnTo>
                    <a:pt x="594" y="23"/>
                  </a:lnTo>
                  <a:cubicBezTo>
                    <a:pt x="594" y="23"/>
                    <a:pt x="571" y="23"/>
                    <a:pt x="571" y="1"/>
                  </a:cubicBezTo>
                  <a:close/>
                </a:path>
              </a:pathLst>
            </a:custGeom>
            <a:solidFill>
              <a:srgbClr val="5353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6"/>
            <p:cNvSpPr/>
            <p:nvPr/>
          </p:nvSpPr>
          <p:spPr>
            <a:xfrm>
              <a:off x="6650450" y="2163476"/>
              <a:ext cx="118162" cy="94147"/>
            </a:xfrm>
            <a:custGeom>
              <a:rect b="b" l="l" r="r" t="t"/>
              <a:pathLst>
                <a:path extrusionOk="0" h="5457" w="6849">
                  <a:moveTo>
                    <a:pt x="4429" y="1"/>
                  </a:moveTo>
                  <a:lnTo>
                    <a:pt x="526" y="731"/>
                  </a:lnTo>
                  <a:lnTo>
                    <a:pt x="1" y="1142"/>
                  </a:lnTo>
                  <a:cubicBezTo>
                    <a:pt x="1" y="1142"/>
                    <a:pt x="2420" y="5365"/>
                    <a:pt x="5524" y="5456"/>
                  </a:cubicBezTo>
                  <a:cubicBezTo>
                    <a:pt x="6848" y="3835"/>
                    <a:pt x="5867" y="69"/>
                    <a:pt x="5867" y="69"/>
                  </a:cubicBezTo>
                  <a:lnTo>
                    <a:pt x="5342" y="46"/>
                  </a:lnTo>
                  <a:lnTo>
                    <a:pt x="4429" y="1"/>
                  </a:ln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6"/>
            <p:cNvSpPr/>
            <p:nvPr/>
          </p:nvSpPr>
          <p:spPr>
            <a:xfrm>
              <a:off x="6659508" y="2090636"/>
              <a:ext cx="67354" cy="119870"/>
            </a:xfrm>
            <a:custGeom>
              <a:rect b="b" l="l" r="r" t="t"/>
              <a:pathLst>
                <a:path extrusionOk="0" h="6948" w="3904">
                  <a:moveTo>
                    <a:pt x="1" y="0"/>
                  </a:moveTo>
                  <a:lnTo>
                    <a:pt x="1" y="4953"/>
                  </a:lnTo>
                  <a:cubicBezTo>
                    <a:pt x="530" y="6567"/>
                    <a:pt x="1587" y="6948"/>
                    <a:pt x="2468" y="6948"/>
                  </a:cubicBezTo>
                  <a:cubicBezTo>
                    <a:pt x="3257" y="6948"/>
                    <a:pt x="3904" y="6642"/>
                    <a:pt x="3904" y="6642"/>
                  </a:cubicBezTo>
                  <a:lnTo>
                    <a:pt x="3904" y="1666"/>
                  </a:lnTo>
                  <a:lnTo>
                    <a:pt x="1" y="0"/>
                  </a:ln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6"/>
            <p:cNvSpPr/>
            <p:nvPr/>
          </p:nvSpPr>
          <p:spPr>
            <a:xfrm>
              <a:off x="6659508" y="2090636"/>
              <a:ext cx="67354" cy="76808"/>
            </a:xfrm>
            <a:custGeom>
              <a:rect b="b" l="l" r="r" t="t"/>
              <a:pathLst>
                <a:path extrusionOk="0" h="4452" w="3904">
                  <a:moveTo>
                    <a:pt x="1" y="0"/>
                  </a:moveTo>
                  <a:lnTo>
                    <a:pt x="1" y="1004"/>
                  </a:lnTo>
                  <a:cubicBezTo>
                    <a:pt x="457" y="2808"/>
                    <a:pt x="2100" y="3949"/>
                    <a:pt x="3904" y="4451"/>
                  </a:cubicBezTo>
                  <a:lnTo>
                    <a:pt x="3904" y="1666"/>
                  </a:lnTo>
                  <a:lnTo>
                    <a:pt x="1" y="0"/>
                  </a:lnTo>
                  <a:close/>
                </a:path>
              </a:pathLst>
            </a:custGeom>
            <a:solidFill>
              <a:srgbClr val="EDC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6"/>
            <p:cNvSpPr/>
            <p:nvPr/>
          </p:nvSpPr>
          <p:spPr>
            <a:xfrm>
              <a:off x="6617377" y="1937451"/>
              <a:ext cx="171714" cy="207151"/>
            </a:xfrm>
            <a:custGeom>
              <a:rect b="b" l="l" r="r" t="t"/>
              <a:pathLst>
                <a:path extrusionOk="0" h="12007" w="9953">
                  <a:moveTo>
                    <a:pt x="4520" y="0"/>
                  </a:moveTo>
                  <a:cubicBezTo>
                    <a:pt x="2009" y="0"/>
                    <a:pt x="0" y="2009"/>
                    <a:pt x="0" y="4519"/>
                  </a:cubicBezTo>
                  <a:cubicBezTo>
                    <a:pt x="0" y="5067"/>
                    <a:pt x="114" y="5592"/>
                    <a:pt x="297" y="6094"/>
                  </a:cubicBezTo>
                  <a:cubicBezTo>
                    <a:pt x="388" y="6368"/>
                    <a:pt x="525" y="6619"/>
                    <a:pt x="685" y="6871"/>
                  </a:cubicBezTo>
                  <a:cubicBezTo>
                    <a:pt x="1530" y="8445"/>
                    <a:pt x="3812" y="11824"/>
                    <a:pt x="7806" y="12006"/>
                  </a:cubicBezTo>
                  <a:cubicBezTo>
                    <a:pt x="7806" y="12006"/>
                    <a:pt x="9952" y="7555"/>
                    <a:pt x="8925" y="3606"/>
                  </a:cubicBezTo>
                  <a:cubicBezTo>
                    <a:pt x="8925" y="3538"/>
                    <a:pt x="8902" y="3470"/>
                    <a:pt x="8879" y="3424"/>
                  </a:cubicBezTo>
                  <a:cubicBezTo>
                    <a:pt x="8811" y="3173"/>
                    <a:pt x="8742" y="2922"/>
                    <a:pt x="8628" y="2693"/>
                  </a:cubicBezTo>
                  <a:cubicBezTo>
                    <a:pt x="8628" y="2693"/>
                    <a:pt x="8628" y="2693"/>
                    <a:pt x="8628" y="2671"/>
                  </a:cubicBezTo>
                  <a:cubicBezTo>
                    <a:pt x="7943" y="1096"/>
                    <a:pt x="6346" y="0"/>
                    <a:pt x="4520" y="0"/>
                  </a:cubicBez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6"/>
            <p:cNvSpPr/>
            <p:nvPr/>
          </p:nvSpPr>
          <p:spPr>
            <a:xfrm>
              <a:off x="6726447" y="2154022"/>
              <a:ext cx="811" cy="27984"/>
            </a:xfrm>
            <a:custGeom>
              <a:rect b="b" l="l" r="r" t="t"/>
              <a:pathLst>
                <a:path extrusionOk="0" h="1622" w="47">
                  <a:moveTo>
                    <a:pt x="24" y="1"/>
                  </a:moveTo>
                  <a:cubicBezTo>
                    <a:pt x="1" y="275"/>
                    <a:pt x="1" y="549"/>
                    <a:pt x="1" y="823"/>
                  </a:cubicBezTo>
                  <a:cubicBezTo>
                    <a:pt x="1" y="1074"/>
                    <a:pt x="1" y="1348"/>
                    <a:pt x="24" y="1622"/>
                  </a:cubicBezTo>
                  <a:cubicBezTo>
                    <a:pt x="46" y="1348"/>
                    <a:pt x="46" y="1074"/>
                    <a:pt x="46" y="823"/>
                  </a:cubicBezTo>
                  <a:cubicBezTo>
                    <a:pt x="46" y="549"/>
                    <a:pt x="46" y="275"/>
                    <a:pt x="24" y="1"/>
                  </a:cubicBezTo>
                  <a:close/>
                </a:path>
              </a:pathLst>
            </a:custGeom>
            <a:solidFill>
              <a:srgbClr val="D1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6"/>
            <p:cNvSpPr/>
            <p:nvPr/>
          </p:nvSpPr>
          <p:spPr>
            <a:xfrm>
              <a:off x="6569726" y="2213474"/>
              <a:ext cx="313875" cy="223920"/>
            </a:xfrm>
            <a:custGeom>
              <a:rect b="b" l="l" r="r" t="t"/>
              <a:pathLst>
                <a:path extrusionOk="0" h="12979" w="18193">
                  <a:moveTo>
                    <a:pt x="2388" y="1"/>
                  </a:moveTo>
                  <a:cubicBezTo>
                    <a:pt x="2376" y="1"/>
                    <a:pt x="2364" y="1"/>
                    <a:pt x="2351" y="2"/>
                  </a:cubicBezTo>
                  <a:cubicBezTo>
                    <a:pt x="0" y="116"/>
                    <a:pt x="2922" y="11597"/>
                    <a:pt x="4497" y="12966"/>
                  </a:cubicBezTo>
                  <a:cubicBezTo>
                    <a:pt x="4497" y="12966"/>
                    <a:pt x="4550" y="12978"/>
                    <a:pt x="4665" y="12978"/>
                  </a:cubicBezTo>
                  <a:cubicBezTo>
                    <a:pt x="5295" y="12978"/>
                    <a:pt x="7773" y="12619"/>
                    <a:pt x="13467" y="7968"/>
                  </a:cubicBezTo>
                  <a:lnTo>
                    <a:pt x="13467" y="7990"/>
                  </a:lnTo>
                  <a:cubicBezTo>
                    <a:pt x="13467" y="7990"/>
                    <a:pt x="13962" y="7441"/>
                    <a:pt x="14573" y="7441"/>
                  </a:cubicBezTo>
                  <a:cubicBezTo>
                    <a:pt x="14644" y="7441"/>
                    <a:pt x="14717" y="7449"/>
                    <a:pt x="14791" y="7465"/>
                  </a:cubicBezTo>
                  <a:cubicBezTo>
                    <a:pt x="15069" y="7521"/>
                    <a:pt x="15368" y="7550"/>
                    <a:pt x="15648" y="7550"/>
                  </a:cubicBezTo>
                  <a:cubicBezTo>
                    <a:pt x="16059" y="7550"/>
                    <a:pt x="16427" y="7487"/>
                    <a:pt x="16617" y="7351"/>
                  </a:cubicBezTo>
                  <a:cubicBezTo>
                    <a:pt x="16708" y="7283"/>
                    <a:pt x="16891" y="7123"/>
                    <a:pt x="17097" y="6918"/>
                  </a:cubicBezTo>
                  <a:cubicBezTo>
                    <a:pt x="17188" y="6826"/>
                    <a:pt x="17302" y="6735"/>
                    <a:pt x="17393" y="6621"/>
                  </a:cubicBezTo>
                  <a:cubicBezTo>
                    <a:pt x="17416" y="6598"/>
                    <a:pt x="17416" y="6598"/>
                    <a:pt x="17439" y="6575"/>
                  </a:cubicBezTo>
                  <a:cubicBezTo>
                    <a:pt x="17462" y="6552"/>
                    <a:pt x="17485" y="6530"/>
                    <a:pt x="17507" y="6507"/>
                  </a:cubicBezTo>
                  <a:cubicBezTo>
                    <a:pt x="17530" y="6484"/>
                    <a:pt x="17553" y="6461"/>
                    <a:pt x="17576" y="6438"/>
                  </a:cubicBezTo>
                  <a:cubicBezTo>
                    <a:pt x="17599" y="6416"/>
                    <a:pt x="17622" y="6393"/>
                    <a:pt x="17644" y="6370"/>
                  </a:cubicBezTo>
                  <a:cubicBezTo>
                    <a:pt x="17667" y="6347"/>
                    <a:pt x="17690" y="6301"/>
                    <a:pt x="17736" y="6279"/>
                  </a:cubicBezTo>
                  <a:cubicBezTo>
                    <a:pt x="17736" y="6256"/>
                    <a:pt x="17758" y="6256"/>
                    <a:pt x="17758" y="6233"/>
                  </a:cubicBezTo>
                  <a:cubicBezTo>
                    <a:pt x="17804" y="6187"/>
                    <a:pt x="17850" y="6142"/>
                    <a:pt x="17873" y="6096"/>
                  </a:cubicBezTo>
                  <a:cubicBezTo>
                    <a:pt x="17895" y="6096"/>
                    <a:pt x="17895" y="6073"/>
                    <a:pt x="17918" y="6073"/>
                  </a:cubicBezTo>
                  <a:cubicBezTo>
                    <a:pt x="17941" y="6027"/>
                    <a:pt x="17964" y="6005"/>
                    <a:pt x="17987" y="5982"/>
                  </a:cubicBezTo>
                  <a:cubicBezTo>
                    <a:pt x="17987" y="5959"/>
                    <a:pt x="17987" y="5959"/>
                    <a:pt x="18010" y="5936"/>
                  </a:cubicBezTo>
                  <a:cubicBezTo>
                    <a:pt x="18032" y="5913"/>
                    <a:pt x="18055" y="5891"/>
                    <a:pt x="18078" y="5845"/>
                  </a:cubicBezTo>
                  <a:cubicBezTo>
                    <a:pt x="18078" y="5845"/>
                    <a:pt x="18078" y="5845"/>
                    <a:pt x="18078" y="5822"/>
                  </a:cubicBezTo>
                  <a:cubicBezTo>
                    <a:pt x="18101" y="5799"/>
                    <a:pt x="18124" y="5754"/>
                    <a:pt x="18146" y="5731"/>
                  </a:cubicBezTo>
                  <a:cubicBezTo>
                    <a:pt x="18146" y="5731"/>
                    <a:pt x="18146" y="5731"/>
                    <a:pt x="18146" y="5708"/>
                  </a:cubicBezTo>
                  <a:cubicBezTo>
                    <a:pt x="18169" y="5685"/>
                    <a:pt x="18169" y="5662"/>
                    <a:pt x="18169" y="5662"/>
                  </a:cubicBezTo>
                  <a:cubicBezTo>
                    <a:pt x="18169" y="5639"/>
                    <a:pt x="18169" y="5639"/>
                    <a:pt x="18169" y="5639"/>
                  </a:cubicBezTo>
                  <a:cubicBezTo>
                    <a:pt x="18192" y="5617"/>
                    <a:pt x="18192" y="5594"/>
                    <a:pt x="18169" y="5594"/>
                  </a:cubicBezTo>
                  <a:cubicBezTo>
                    <a:pt x="18169" y="5594"/>
                    <a:pt x="18169" y="5594"/>
                    <a:pt x="18169" y="5571"/>
                  </a:cubicBezTo>
                  <a:cubicBezTo>
                    <a:pt x="18169" y="5571"/>
                    <a:pt x="18146" y="5548"/>
                    <a:pt x="18146" y="5548"/>
                  </a:cubicBezTo>
                  <a:cubicBezTo>
                    <a:pt x="18124" y="5548"/>
                    <a:pt x="18078" y="5548"/>
                    <a:pt x="18032" y="5594"/>
                  </a:cubicBezTo>
                  <a:cubicBezTo>
                    <a:pt x="18032" y="5594"/>
                    <a:pt x="18010" y="5617"/>
                    <a:pt x="17964" y="5639"/>
                  </a:cubicBezTo>
                  <a:cubicBezTo>
                    <a:pt x="17918" y="5662"/>
                    <a:pt x="17873" y="5708"/>
                    <a:pt x="17804" y="5776"/>
                  </a:cubicBezTo>
                  <a:cubicBezTo>
                    <a:pt x="17781" y="5799"/>
                    <a:pt x="17736" y="5822"/>
                    <a:pt x="17713" y="5868"/>
                  </a:cubicBezTo>
                  <a:cubicBezTo>
                    <a:pt x="17576" y="5982"/>
                    <a:pt x="17462" y="6096"/>
                    <a:pt x="17325" y="6210"/>
                  </a:cubicBezTo>
                  <a:cubicBezTo>
                    <a:pt x="17188" y="6324"/>
                    <a:pt x="17051" y="6438"/>
                    <a:pt x="16937" y="6484"/>
                  </a:cubicBezTo>
                  <a:cubicBezTo>
                    <a:pt x="17325" y="5913"/>
                    <a:pt x="17736" y="5229"/>
                    <a:pt x="17507" y="5229"/>
                  </a:cubicBezTo>
                  <a:cubicBezTo>
                    <a:pt x="17506" y="5228"/>
                    <a:pt x="17504" y="5228"/>
                    <a:pt x="17502" y="5228"/>
                  </a:cubicBezTo>
                  <a:cubicBezTo>
                    <a:pt x="17358" y="5228"/>
                    <a:pt x="16886" y="6077"/>
                    <a:pt x="16526" y="6370"/>
                  </a:cubicBezTo>
                  <a:cubicBezTo>
                    <a:pt x="16914" y="5799"/>
                    <a:pt x="17279" y="5160"/>
                    <a:pt x="17074" y="5160"/>
                  </a:cubicBezTo>
                  <a:cubicBezTo>
                    <a:pt x="17072" y="5160"/>
                    <a:pt x="17070" y="5160"/>
                    <a:pt x="17069" y="5160"/>
                  </a:cubicBezTo>
                  <a:cubicBezTo>
                    <a:pt x="16901" y="5160"/>
                    <a:pt x="16294" y="6235"/>
                    <a:pt x="15955" y="6393"/>
                  </a:cubicBezTo>
                  <a:cubicBezTo>
                    <a:pt x="15750" y="6370"/>
                    <a:pt x="15499" y="6347"/>
                    <a:pt x="15248" y="6347"/>
                  </a:cubicBezTo>
                  <a:cubicBezTo>
                    <a:pt x="15704" y="5982"/>
                    <a:pt x="16229" y="5502"/>
                    <a:pt x="16252" y="4955"/>
                  </a:cubicBezTo>
                  <a:lnTo>
                    <a:pt x="16252" y="4955"/>
                  </a:lnTo>
                  <a:cubicBezTo>
                    <a:pt x="16115" y="5000"/>
                    <a:pt x="16047" y="5137"/>
                    <a:pt x="15932" y="5229"/>
                  </a:cubicBezTo>
                  <a:cubicBezTo>
                    <a:pt x="15567" y="5662"/>
                    <a:pt x="14974" y="5822"/>
                    <a:pt x="14426" y="5982"/>
                  </a:cubicBezTo>
                  <a:cubicBezTo>
                    <a:pt x="13901" y="6164"/>
                    <a:pt x="13239" y="6507"/>
                    <a:pt x="12942" y="6963"/>
                  </a:cubicBezTo>
                  <a:lnTo>
                    <a:pt x="5730" y="10889"/>
                  </a:lnTo>
                  <a:cubicBezTo>
                    <a:pt x="5730" y="10889"/>
                    <a:pt x="4713" y="1"/>
                    <a:pt x="2388" y="1"/>
                  </a:cubicBez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6"/>
            <p:cNvSpPr/>
            <p:nvPr/>
          </p:nvSpPr>
          <p:spPr>
            <a:xfrm>
              <a:off x="6781190" y="2298546"/>
              <a:ext cx="102790" cy="68941"/>
            </a:xfrm>
            <a:custGeom>
              <a:rect b="b" l="l" r="r" t="t"/>
              <a:pathLst>
                <a:path extrusionOk="0" h="3996" w="5958">
                  <a:moveTo>
                    <a:pt x="1416" y="1393"/>
                  </a:moveTo>
                  <a:cubicBezTo>
                    <a:pt x="1119" y="1553"/>
                    <a:pt x="868" y="1758"/>
                    <a:pt x="685" y="2032"/>
                  </a:cubicBezTo>
                  <a:cubicBezTo>
                    <a:pt x="868" y="1758"/>
                    <a:pt x="1142" y="1553"/>
                    <a:pt x="1416" y="1393"/>
                  </a:cubicBezTo>
                  <a:close/>
                  <a:moveTo>
                    <a:pt x="3995" y="1"/>
                  </a:moveTo>
                  <a:cubicBezTo>
                    <a:pt x="3835" y="69"/>
                    <a:pt x="3744" y="229"/>
                    <a:pt x="3630" y="343"/>
                  </a:cubicBezTo>
                  <a:cubicBezTo>
                    <a:pt x="3516" y="457"/>
                    <a:pt x="3379" y="549"/>
                    <a:pt x="3242" y="640"/>
                  </a:cubicBezTo>
                  <a:cubicBezTo>
                    <a:pt x="2945" y="800"/>
                    <a:pt x="2625" y="891"/>
                    <a:pt x="2329" y="1005"/>
                  </a:cubicBezTo>
                  <a:cubicBezTo>
                    <a:pt x="2009" y="1096"/>
                    <a:pt x="1690" y="1211"/>
                    <a:pt x="1416" y="1393"/>
                  </a:cubicBezTo>
                  <a:cubicBezTo>
                    <a:pt x="1712" y="1233"/>
                    <a:pt x="2009" y="1119"/>
                    <a:pt x="2329" y="1028"/>
                  </a:cubicBezTo>
                  <a:cubicBezTo>
                    <a:pt x="2648" y="937"/>
                    <a:pt x="2968" y="845"/>
                    <a:pt x="3242" y="663"/>
                  </a:cubicBezTo>
                  <a:cubicBezTo>
                    <a:pt x="3402" y="594"/>
                    <a:pt x="3538" y="503"/>
                    <a:pt x="3653" y="366"/>
                  </a:cubicBezTo>
                  <a:cubicBezTo>
                    <a:pt x="3754" y="265"/>
                    <a:pt x="3838" y="145"/>
                    <a:pt x="3967" y="72"/>
                  </a:cubicBezTo>
                  <a:lnTo>
                    <a:pt x="3967" y="72"/>
                  </a:lnTo>
                  <a:cubicBezTo>
                    <a:pt x="3932" y="348"/>
                    <a:pt x="3780" y="584"/>
                    <a:pt x="3607" y="800"/>
                  </a:cubicBezTo>
                  <a:cubicBezTo>
                    <a:pt x="3424" y="1028"/>
                    <a:pt x="3196" y="1211"/>
                    <a:pt x="2968" y="1393"/>
                  </a:cubicBezTo>
                  <a:cubicBezTo>
                    <a:pt x="2968" y="1393"/>
                    <a:pt x="2945" y="1416"/>
                    <a:pt x="2945" y="1416"/>
                  </a:cubicBezTo>
                  <a:cubicBezTo>
                    <a:pt x="2945" y="1439"/>
                    <a:pt x="2968" y="1439"/>
                    <a:pt x="2991" y="1439"/>
                  </a:cubicBezTo>
                  <a:cubicBezTo>
                    <a:pt x="3219" y="1439"/>
                    <a:pt x="3447" y="1462"/>
                    <a:pt x="3698" y="1485"/>
                  </a:cubicBezTo>
                  <a:cubicBezTo>
                    <a:pt x="3949" y="1348"/>
                    <a:pt x="4086" y="1142"/>
                    <a:pt x="4246" y="937"/>
                  </a:cubicBezTo>
                  <a:cubicBezTo>
                    <a:pt x="4406" y="731"/>
                    <a:pt x="4543" y="503"/>
                    <a:pt x="4725" y="320"/>
                  </a:cubicBezTo>
                  <a:cubicBezTo>
                    <a:pt x="4758" y="288"/>
                    <a:pt x="4790" y="256"/>
                    <a:pt x="4814" y="256"/>
                  </a:cubicBezTo>
                  <a:cubicBezTo>
                    <a:pt x="4824" y="256"/>
                    <a:pt x="4833" y="261"/>
                    <a:pt x="4840" y="275"/>
                  </a:cubicBezTo>
                  <a:cubicBezTo>
                    <a:pt x="4840" y="298"/>
                    <a:pt x="4840" y="366"/>
                    <a:pt x="4817" y="435"/>
                  </a:cubicBezTo>
                  <a:cubicBezTo>
                    <a:pt x="4771" y="549"/>
                    <a:pt x="4703" y="663"/>
                    <a:pt x="4657" y="777"/>
                  </a:cubicBezTo>
                  <a:cubicBezTo>
                    <a:pt x="4520" y="982"/>
                    <a:pt x="4383" y="1211"/>
                    <a:pt x="4246" y="1416"/>
                  </a:cubicBezTo>
                  <a:cubicBezTo>
                    <a:pt x="4246" y="1439"/>
                    <a:pt x="4246" y="1462"/>
                    <a:pt x="4246" y="1462"/>
                  </a:cubicBezTo>
                  <a:cubicBezTo>
                    <a:pt x="4257" y="1473"/>
                    <a:pt x="4269" y="1479"/>
                    <a:pt x="4277" y="1479"/>
                  </a:cubicBezTo>
                  <a:cubicBezTo>
                    <a:pt x="4286" y="1479"/>
                    <a:pt x="4292" y="1473"/>
                    <a:pt x="4292" y="1462"/>
                  </a:cubicBezTo>
                  <a:cubicBezTo>
                    <a:pt x="4295" y="1459"/>
                    <a:pt x="4299" y="1456"/>
                    <a:pt x="4302" y="1453"/>
                  </a:cubicBezTo>
                  <a:lnTo>
                    <a:pt x="4302" y="1453"/>
                  </a:lnTo>
                  <a:lnTo>
                    <a:pt x="4315" y="1462"/>
                  </a:lnTo>
                  <a:cubicBezTo>
                    <a:pt x="4322" y="1449"/>
                    <a:pt x="4329" y="1437"/>
                    <a:pt x="4337" y="1425"/>
                  </a:cubicBezTo>
                  <a:lnTo>
                    <a:pt x="4337" y="1425"/>
                  </a:lnTo>
                  <a:cubicBezTo>
                    <a:pt x="4518" y="1271"/>
                    <a:pt x="4646" y="1081"/>
                    <a:pt x="4794" y="891"/>
                  </a:cubicBezTo>
                  <a:cubicBezTo>
                    <a:pt x="4931" y="708"/>
                    <a:pt x="5068" y="457"/>
                    <a:pt x="5250" y="343"/>
                  </a:cubicBezTo>
                  <a:cubicBezTo>
                    <a:pt x="5256" y="338"/>
                    <a:pt x="5262" y="335"/>
                    <a:pt x="5267" y="335"/>
                  </a:cubicBezTo>
                  <a:cubicBezTo>
                    <a:pt x="5282" y="335"/>
                    <a:pt x="5290" y="360"/>
                    <a:pt x="5273" y="412"/>
                  </a:cubicBezTo>
                  <a:cubicBezTo>
                    <a:pt x="5273" y="480"/>
                    <a:pt x="5250" y="526"/>
                    <a:pt x="5228" y="594"/>
                  </a:cubicBezTo>
                  <a:cubicBezTo>
                    <a:pt x="5159" y="686"/>
                    <a:pt x="5113" y="800"/>
                    <a:pt x="5045" y="914"/>
                  </a:cubicBezTo>
                  <a:cubicBezTo>
                    <a:pt x="4931" y="1119"/>
                    <a:pt x="4794" y="1348"/>
                    <a:pt x="4657" y="1553"/>
                  </a:cubicBezTo>
                  <a:cubicBezTo>
                    <a:pt x="4657" y="1553"/>
                    <a:pt x="4657" y="1576"/>
                    <a:pt x="4657" y="1576"/>
                  </a:cubicBezTo>
                  <a:cubicBezTo>
                    <a:pt x="4657" y="1599"/>
                    <a:pt x="4680" y="1599"/>
                    <a:pt x="4703" y="1599"/>
                  </a:cubicBezTo>
                  <a:cubicBezTo>
                    <a:pt x="4976" y="1439"/>
                    <a:pt x="5182" y="1211"/>
                    <a:pt x="5410" y="1005"/>
                  </a:cubicBezTo>
                  <a:cubicBezTo>
                    <a:pt x="5524" y="891"/>
                    <a:pt x="5638" y="800"/>
                    <a:pt x="5753" y="708"/>
                  </a:cubicBezTo>
                  <a:cubicBezTo>
                    <a:pt x="5801" y="676"/>
                    <a:pt x="5849" y="644"/>
                    <a:pt x="5874" y="644"/>
                  </a:cubicBezTo>
                  <a:cubicBezTo>
                    <a:pt x="5884" y="644"/>
                    <a:pt x="5889" y="649"/>
                    <a:pt x="5889" y="663"/>
                  </a:cubicBezTo>
                  <a:cubicBezTo>
                    <a:pt x="5889" y="731"/>
                    <a:pt x="5844" y="800"/>
                    <a:pt x="5821" y="868"/>
                  </a:cubicBezTo>
                  <a:cubicBezTo>
                    <a:pt x="5479" y="1348"/>
                    <a:pt x="5022" y="1781"/>
                    <a:pt x="4588" y="2192"/>
                  </a:cubicBezTo>
                  <a:cubicBezTo>
                    <a:pt x="4474" y="2306"/>
                    <a:pt x="4360" y="2398"/>
                    <a:pt x="4223" y="2466"/>
                  </a:cubicBezTo>
                  <a:cubicBezTo>
                    <a:pt x="4086" y="2534"/>
                    <a:pt x="3927" y="2557"/>
                    <a:pt x="3790" y="2580"/>
                  </a:cubicBezTo>
                  <a:cubicBezTo>
                    <a:pt x="3667" y="2590"/>
                    <a:pt x="3540" y="2595"/>
                    <a:pt x="3412" y="2595"/>
                  </a:cubicBezTo>
                  <a:cubicBezTo>
                    <a:pt x="3232" y="2595"/>
                    <a:pt x="3050" y="2584"/>
                    <a:pt x="2877" y="2557"/>
                  </a:cubicBezTo>
                  <a:cubicBezTo>
                    <a:pt x="2717" y="2557"/>
                    <a:pt x="2580" y="2512"/>
                    <a:pt x="2420" y="2489"/>
                  </a:cubicBezTo>
                  <a:cubicBezTo>
                    <a:pt x="2383" y="2483"/>
                    <a:pt x="2345" y="2480"/>
                    <a:pt x="2305" y="2480"/>
                  </a:cubicBezTo>
                  <a:cubicBezTo>
                    <a:pt x="2197" y="2480"/>
                    <a:pt x="2081" y="2501"/>
                    <a:pt x="1964" y="2534"/>
                  </a:cubicBezTo>
                  <a:cubicBezTo>
                    <a:pt x="1667" y="2649"/>
                    <a:pt x="1416" y="2831"/>
                    <a:pt x="1210" y="3037"/>
                  </a:cubicBezTo>
                  <a:cubicBezTo>
                    <a:pt x="1005" y="3196"/>
                    <a:pt x="799" y="3356"/>
                    <a:pt x="594" y="3516"/>
                  </a:cubicBezTo>
                  <a:lnTo>
                    <a:pt x="1" y="3995"/>
                  </a:lnTo>
                  <a:lnTo>
                    <a:pt x="617" y="3539"/>
                  </a:lnTo>
                  <a:cubicBezTo>
                    <a:pt x="799" y="3379"/>
                    <a:pt x="1028" y="3219"/>
                    <a:pt x="1210" y="3059"/>
                  </a:cubicBezTo>
                  <a:cubicBezTo>
                    <a:pt x="1439" y="2854"/>
                    <a:pt x="1690" y="2671"/>
                    <a:pt x="1986" y="2580"/>
                  </a:cubicBezTo>
                  <a:cubicBezTo>
                    <a:pt x="2087" y="2547"/>
                    <a:pt x="2199" y="2526"/>
                    <a:pt x="2306" y="2526"/>
                  </a:cubicBezTo>
                  <a:cubicBezTo>
                    <a:pt x="2345" y="2526"/>
                    <a:pt x="2383" y="2528"/>
                    <a:pt x="2420" y="2534"/>
                  </a:cubicBezTo>
                  <a:cubicBezTo>
                    <a:pt x="2580" y="2557"/>
                    <a:pt x="2717" y="2580"/>
                    <a:pt x="2877" y="2603"/>
                  </a:cubicBezTo>
                  <a:cubicBezTo>
                    <a:pt x="3050" y="2630"/>
                    <a:pt x="3232" y="2641"/>
                    <a:pt x="3412" y="2641"/>
                  </a:cubicBezTo>
                  <a:cubicBezTo>
                    <a:pt x="3540" y="2641"/>
                    <a:pt x="3667" y="2635"/>
                    <a:pt x="3790" y="2626"/>
                  </a:cubicBezTo>
                  <a:cubicBezTo>
                    <a:pt x="3949" y="2603"/>
                    <a:pt x="4109" y="2580"/>
                    <a:pt x="4246" y="2512"/>
                  </a:cubicBezTo>
                  <a:cubicBezTo>
                    <a:pt x="4383" y="2443"/>
                    <a:pt x="4497" y="2329"/>
                    <a:pt x="4611" y="2238"/>
                  </a:cubicBezTo>
                  <a:cubicBezTo>
                    <a:pt x="5068" y="1804"/>
                    <a:pt x="5501" y="1393"/>
                    <a:pt x="5867" y="891"/>
                  </a:cubicBezTo>
                  <a:cubicBezTo>
                    <a:pt x="5912" y="823"/>
                    <a:pt x="5958" y="777"/>
                    <a:pt x="5958" y="663"/>
                  </a:cubicBezTo>
                  <a:cubicBezTo>
                    <a:pt x="5958" y="611"/>
                    <a:pt x="5907" y="586"/>
                    <a:pt x="5862" y="586"/>
                  </a:cubicBezTo>
                  <a:cubicBezTo>
                    <a:pt x="5847" y="586"/>
                    <a:pt x="5832" y="589"/>
                    <a:pt x="5821" y="594"/>
                  </a:cubicBezTo>
                  <a:cubicBezTo>
                    <a:pt x="5775" y="617"/>
                    <a:pt x="5753" y="640"/>
                    <a:pt x="5730" y="663"/>
                  </a:cubicBezTo>
                  <a:cubicBezTo>
                    <a:pt x="5593" y="754"/>
                    <a:pt x="5479" y="845"/>
                    <a:pt x="5365" y="960"/>
                  </a:cubicBezTo>
                  <a:cubicBezTo>
                    <a:pt x="5177" y="1129"/>
                    <a:pt x="5004" y="1313"/>
                    <a:pt x="4809" y="1449"/>
                  </a:cubicBezTo>
                  <a:lnTo>
                    <a:pt x="4809" y="1449"/>
                  </a:lnTo>
                  <a:cubicBezTo>
                    <a:pt x="4918" y="1285"/>
                    <a:pt x="5023" y="1118"/>
                    <a:pt x="5113" y="937"/>
                  </a:cubicBezTo>
                  <a:cubicBezTo>
                    <a:pt x="5182" y="845"/>
                    <a:pt x="5228" y="731"/>
                    <a:pt x="5296" y="617"/>
                  </a:cubicBezTo>
                  <a:cubicBezTo>
                    <a:pt x="5319" y="549"/>
                    <a:pt x="5342" y="503"/>
                    <a:pt x="5342" y="435"/>
                  </a:cubicBezTo>
                  <a:cubicBezTo>
                    <a:pt x="5342" y="389"/>
                    <a:pt x="5365" y="366"/>
                    <a:pt x="5342" y="320"/>
                  </a:cubicBezTo>
                  <a:cubicBezTo>
                    <a:pt x="5325" y="287"/>
                    <a:pt x="5296" y="266"/>
                    <a:pt x="5264" y="266"/>
                  </a:cubicBezTo>
                  <a:cubicBezTo>
                    <a:pt x="5252" y="266"/>
                    <a:pt x="5240" y="269"/>
                    <a:pt x="5228" y="275"/>
                  </a:cubicBezTo>
                  <a:cubicBezTo>
                    <a:pt x="5091" y="343"/>
                    <a:pt x="5022" y="457"/>
                    <a:pt x="4954" y="549"/>
                  </a:cubicBezTo>
                  <a:lnTo>
                    <a:pt x="4725" y="845"/>
                  </a:lnTo>
                  <a:cubicBezTo>
                    <a:pt x="4661" y="942"/>
                    <a:pt x="4592" y="1038"/>
                    <a:pt x="4518" y="1129"/>
                  </a:cubicBezTo>
                  <a:lnTo>
                    <a:pt x="4518" y="1129"/>
                  </a:lnTo>
                  <a:cubicBezTo>
                    <a:pt x="4583" y="1021"/>
                    <a:pt x="4646" y="913"/>
                    <a:pt x="4703" y="800"/>
                  </a:cubicBezTo>
                  <a:cubicBezTo>
                    <a:pt x="4771" y="686"/>
                    <a:pt x="4840" y="571"/>
                    <a:pt x="4862" y="435"/>
                  </a:cubicBezTo>
                  <a:cubicBezTo>
                    <a:pt x="4885" y="389"/>
                    <a:pt x="4931" y="320"/>
                    <a:pt x="4885" y="229"/>
                  </a:cubicBezTo>
                  <a:cubicBezTo>
                    <a:pt x="4872" y="202"/>
                    <a:pt x="4835" y="191"/>
                    <a:pt x="4802" y="191"/>
                  </a:cubicBezTo>
                  <a:cubicBezTo>
                    <a:pt x="4779" y="191"/>
                    <a:pt x="4758" y="197"/>
                    <a:pt x="4748" y="206"/>
                  </a:cubicBezTo>
                  <a:cubicBezTo>
                    <a:pt x="4725" y="229"/>
                    <a:pt x="4703" y="252"/>
                    <a:pt x="4680" y="275"/>
                  </a:cubicBezTo>
                  <a:cubicBezTo>
                    <a:pt x="4497" y="480"/>
                    <a:pt x="4360" y="686"/>
                    <a:pt x="4200" y="891"/>
                  </a:cubicBezTo>
                  <a:cubicBezTo>
                    <a:pt x="4042" y="1095"/>
                    <a:pt x="3906" y="1320"/>
                    <a:pt x="3682" y="1436"/>
                  </a:cubicBezTo>
                  <a:lnTo>
                    <a:pt x="3682" y="1436"/>
                  </a:lnTo>
                  <a:cubicBezTo>
                    <a:pt x="3477" y="1397"/>
                    <a:pt x="3254" y="1394"/>
                    <a:pt x="3047" y="1393"/>
                  </a:cubicBezTo>
                  <a:lnTo>
                    <a:pt x="3047" y="1393"/>
                  </a:lnTo>
                  <a:cubicBezTo>
                    <a:pt x="3256" y="1222"/>
                    <a:pt x="3464" y="1032"/>
                    <a:pt x="3653" y="823"/>
                  </a:cubicBezTo>
                  <a:cubicBezTo>
                    <a:pt x="3831" y="622"/>
                    <a:pt x="3987" y="357"/>
                    <a:pt x="4016" y="47"/>
                  </a:cubicBezTo>
                  <a:lnTo>
                    <a:pt x="4016" y="47"/>
                  </a:lnTo>
                  <a:cubicBezTo>
                    <a:pt x="4017" y="47"/>
                    <a:pt x="4017" y="47"/>
                    <a:pt x="4018" y="47"/>
                  </a:cubicBezTo>
                  <a:lnTo>
                    <a:pt x="4016" y="46"/>
                  </a:lnTo>
                  <a:lnTo>
                    <a:pt x="4016" y="46"/>
                  </a:lnTo>
                  <a:cubicBezTo>
                    <a:pt x="4017" y="38"/>
                    <a:pt x="4017" y="31"/>
                    <a:pt x="4018" y="24"/>
                  </a:cubicBezTo>
                  <a:cubicBezTo>
                    <a:pt x="4018" y="24"/>
                    <a:pt x="3995" y="1"/>
                    <a:pt x="3995" y="1"/>
                  </a:cubicBezTo>
                  <a:close/>
                </a:path>
              </a:pathLst>
            </a:custGeom>
            <a:solidFill>
              <a:srgbClr val="D1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6"/>
            <p:cNvSpPr/>
            <p:nvPr/>
          </p:nvSpPr>
          <p:spPr>
            <a:xfrm>
              <a:off x="6651640" y="2172534"/>
              <a:ext cx="10645" cy="11042"/>
            </a:xfrm>
            <a:custGeom>
              <a:rect b="b" l="l" r="r" t="t"/>
              <a:pathLst>
                <a:path extrusionOk="0" h="640" w="617">
                  <a:moveTo>
                    <a:pt x="297" y="1"/>
                  </a:moveTo>
                  <a:cubicBezTo>
                    <a:pt x="137" y="1"/>
                    <a:pt x="0" y="138"/>
                    <a:pt x="0" y="320"/>
                  </a:cubicBezTo>
                  <a:cubicBezTo>
                    <a:pt x="0" y="480"/>
                    <a:pt x="137" y="640"/>
                    <a:pt x="297" y="640"/>
                  </a:cubicBezTo>
                  <a:cubicBezTo>
                    <a:pt x="479" y="640"/>
                    <a:pt x="616" y="480"/>
                    <a:pt x="616" y="320"/>
                  </a:cubicBezTo>
                  <a:cubicBezTo>
                    <a:pt x="616" y="138"/>
                    <a:pt x="479" y="1"/>
                    <a:pt x="297"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6"/>
            <p:cNvSpPr/>
            <p:nvPr/>
          </p:nvSpPr>
          <p:spPr>
            <a:xfrm>
              <a:off x="6659508" y="2181988"/>
              <a:ext cx="11042" cy="11042"/>
            </a:xfrm>
            <a:custGeom>
              <a:rect b="b" l="l" r="r" t="t"/>
              <a:pathLst>
                <a:path extrusionOk="0" h="640" w="640">
                  <a:moveTo>
                    <a:pt x="320" y="1"/>
                  </a:moveTo>
                  <a:cubicBezTo>
                    <a:pt x="137" y="1"/>
                    <a:pt x="1" y="138"/>
                    <a:pt x="1" y="320"/>
                  </a:cubicBezTo>
                  <a:cubicBezTo>
                    <a:pt x="1" y="503"/>
                    <a:pt x="137" y="640"/>
                    <a:pt x="320" y="640"/>
                  </a:cubicBezTo>
                  <a:cubicBezTo>
                    <a:pt x="480" y="640"/>
                    <a:pt x="640" y="503"/>
                    <a:pt x="640" y="320"/>
                  </a:cubicBezTo>
                  <a:cubicBezTo>
                    <a:pt x="640" y="138"/>
                    <a:pt x="480" y="1"/>
                    <a:pt x="320"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6"/>
            <p:cNvSpPr/>
            <p:nvPr/>
          </p:nvSpPr>
          <p:spPr>
            <a:xfrm>
              <a:off x="6668565" y="2191046"/>
              <a:ext cx="11042" cy="10645"/>
            </a:xfrm>
            <a:custGeom>
              <a:rect b="b" l="l" r="r" t="t"/>
              <a:pathLst>
                <a:path extrusionOk="0" h="617" w="640">
                  <a:moveTo>
                    <a:pt x="320" y="1"/>
                  </a:moveTo>
                  <a:cubicBezTo>
                    <a:pt x="137" y="1"/>
                    <a:pt x="1" y="138"/>
                    <a:pt x="1" y="297"/>
                  </a:cubicBezTo>
                  <a:cubicBezTo>
                    <a:pt x="1" y="480"/>
                    <a:pt x="137" y="617"/>
                    <a:pt x="320" y="617"/>
                  </a:cubicBezTo>
                  <a:cubicBezTo>
                    <a:pt x="480" y="617"/>
                    <a:pt x="640" y="480"/>
                    <a:pt x="640" y="297"/>
                  </a:cubicBezTo>
                  <a:cubicBezTo>
                    <a:pt x="640" y="138"/>
                    <a:pt x="480" y="1"/>
                    <a:pt x="320"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6"/>
            <p:cNvSpPr/>
            <p:nvPr/>
          </p:nvSpPr>
          <p:spPr>
            <a:xfrm>
              <a:off x="6679193" y="2197740"/>
              <a:ext cx="10662" cy="10645"/>
            </a:xfrm>
            <a:custGeom>
              <a:rect b="b" l="l" r="r" t="t"/>
              <a:pathLst>
                <a:path extrusionOk="0" h="617" w="618">
                  <a:moveTo>
                    <a:pt x="320" y="1"/>
                  </a:moveTo>
                  <a:cubicBezTo>
                    <a:pt x="138" y="1"/>
                    <a:pt x="1" y="138"/>
                    <a:pt x="1" y="320"/>
                  </a:cubicBezTo>
                  <a:cubicBezTo>
                    <a:pt x="1" y="480"/>
                    <a:pt x="138" y="617"/>
                    <a:pt x="320" y="617"/>
                  </a:cubicBezTo>
                  <a:cubicBezTo>
                    <a:pt x="480" y="617"/>
                    <a:pt x="617" y="480"/>
                    <a:pt x="617" y="320"/>
                  </a:cubicBezTo>
                  <a:cubicBezTo>
                    <a:pt x="617" y="138"/>
                    <a:pt x="480" y="1"/>
                    <a:pt x="320"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6"/>
            <p:cNvSpPr/>
            <p:nvPr/>
          </p:nvSpPr>
          <p:spPr>
            <a:xfrm>
              <a:off x="6690217" y="2203261"/>
              <a:ext cx="11059" cy="10645"/>
            </a:xfrm>
            <a:custGeom>
              <a:rect b="b" l="l" r="r" t="t"/>
              <a:pathLst>
                <a:path extrusionOk="0" h="617" w="641">
                  <a:moveTo>
                    <a:pt x="320" y="0"/>
                  </a:moveTo>
                  <a:cubicBezTo>
                    <a:pt x="138" y="0"/>
                    <a:pt x="1" y="137"/>
                    <a:pt x="1" y="297"/>
                  </a:cubicBezTo>
                  <a:cubicBezTo>
                    <a:pt x="1" y="479"/>
                    <a:pt x="138" y="616"/>
                    <a:pt x="320" y="616"/>
                  </a:cubicBezTo>
                  <a:cubicBezTo>
                    <a:pt x="503" y="616"/>
                    <a:pt x="640" y="479"/>
                    <a:pt x="640" y="297"/>
                  </a:cubicBezTo>
                  <a:cubicBezTo>
                    <a:pt x="640" y="137"/>
                    <a:pt x="503" y="0"/>
                    <a:pt x="320" y="0"/>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6"/>
            <p:cNvSpPr/>
            <p:nvPr/>
          </p:nvSpPr>
          <p:spPr>
            <a:xfrm>
              <a:off x="6702829" y="2206401"/>
              <a:ext cx="11042" cy="10662"/>
            </a:xfrm>
            <a:custGeom>
              <a:rect b="b" l="l" r="r" t="t"/>
              <a:pathLst>
                <a:path extrusionOk="0" h="618" w="640">
                  <a:moveTo>
                    <a:pt x="320" y="1"/>
                  </a:moveTo>
                  <a:cubicBezTo>
                    <a:pt x="137" y="1"/>
                    <a:pt x="0" y="138"/>
                    <a:pt x="0" y="320"/>
                  </a:cubicBezTo>
                  <a:cubicBezTo>
                    <a:pt x="0" y="480"/>
                    <a:pt x="137" y="617"/>
                    <a:pt x="320" y="617"/>
                  </a:cubicBezTo>
                  <a:cubicBezTo>
                    <a:pt x="480" y="617"/>
                    <a:pt x="639" y="480"/>
                    <a:pt x="639" y="320"/>
                  </a:cubicBezTo>
                  <a:cubicBezTo>
                    <a:pt x="639" y="138"/>
                    <a:pt x="480" y="1"/>
                    <a:pt x="320"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6"/>
            <p:cNvSpPr/>
            <p:nvPr/>
          </p:nvSpPr>
          <p:spPr>
            <a:xfrm>
              <a:off x="6715026" y="2202070"/>
              <a:ext cx="11059" cy="11042"/>
            </a:xfrm>
            <a:custGeom>
              <a:rect b="b" l="l" r="r" t="t"/>
              <a:pathLst>
                <a:path extrusionOk="0" h="640" w="641">
                  <a:moveTo>
                    <a:pt x="320" y="1"/>
                  </a:moveTo>
                  <a:cubicBezTo>
                    <a:pt x="138" y="1"/>
                    <a:pt x="1" y="138"/>
                    <a:pt x="1" y="320"/>
                  </a:cubicBezTo>
                  <a:cubicBezTo>
                    <a:pt x="1" y="503"/>
                    <a:pt x="138" y="640"/>
                    <a:pt x="320" y="640"/>
                  </a:cubicBezTo>
                  <a:cubicBezTo>
                    <a:pt x="503" y="640"/>
                    <a:pt x="640" y="503"/>
                    <a:pt x="640" y="320"/>
                  </a:cubicBezTo>
                  <a:cubicBezTo>
                    <a:pt x="640" y="138"/>
                    <a:pt x="503" y="1"/>
                    <a:pt x="320"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6"/>
            <p:cNvSpPr/>
            <p:nvPr/>
          </p:nvSpPr>
          <p:spPr>
            <a:xfrm>
              <a:off x="6724481" y="2192236"/>
              <a:ext cx="10645" cy="11042"/>
            </a:xfrm>
            <a:custGeom>
              <a:rect b="b" l="l" r="r" t="t"/>
              <a:pathLst>
                <a:path extrusionOk="0" h="640" w="617">
                  <a:moveTo>
                    <a:pt x="320" y="0"/>
                  </a:moveTo>
                  <a:cubicBezTo>
                    <a:pt x="138" y="0"/>
                    <a:pt x="1" y="137"/>
                    <a:pt x="1" y="320"/>
                  </a:cubicBezTo>
                  <a:cubicBezTo>
                    <a:pt x="1" y="479"/>
                    <a:pt x="138" y="639"/>
                    <a:pt x="320" y="639"/>
                  </a:cubicBezTo>
                  <a:cubicBezTo>
                    <a:pt x="480" y="639"/>
                    <a:pt x="617" y="479"/>
                    <a:pt x="617" y="320"/>
                  </a:cubicBezTo>
                  <a:cubicBezTo>
                    <a:pt x="617" y="137"/>
                    <a:pt x="480" y="0"/>
                    <a:pt x="320" y="0"/>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6"/>
            <p:cNvSpPr/>
            <p:nvPr/>
          </p:nvSpPr>
          <p:spPr>
            <a:xfrm>
              <a:off x="6730001" y="2180815"/>
              <a:ext cx="10645" cy="11042"/>
            </a:xfrm>
            <a:custGeom>
              <a:rect b="b" l="l" r="r" t="t"/>
              <a:pathLst>
                <a:path extrusionOk="0" h="640" w="617">
                  <a:moveTo>
                    <a:pt x="297" y="0"/>
                  </a:moveTo>
                  <a:cubicBezTo>
                    <a:pt x="137" y="0"/>
                    <a:pt x="0" y="137"/>
                    <a:pt x="0" y="320"/>
                  </a:cubicBezTo>
                  <a:cubicBezTo>
                    <a:pt x="0" y="502"/>
                    <a:pt x="137" y="639"/>
                    <a:pt x="297" y="639"/>
                  </a:cubicBezTo>
                  <a:cubicBezTo>
                    <a:pt x="480" y="639"/>
                    <a:pt x="617" y="502"/>
                    <a:pt x="617" y="320"/>
                  </a:cubicBezTo>
                  <a:cubicBezTo>
                    <a:pt x="617" y="137"/>
                    <a:pt x="480" y="0"/>
                    <a:pt x="297" y="0"/>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6"/>
            <p:cNvSpPr/>
            <p:nvPr/>
          </p:nvSpPr>
          <p:spPr>
            <a:xfrm>
              <a:off x="6731571" y="2168600"/>
              <a:ext cx="11042" cy="10645"/>
            </a:xfrm>
            <a:custGeom>
              <a:rect b="b" l="l" r="r" t="t"/>
              <a:pathLst>
                <a:path extrusionOk="0" h="617" w="640">
                  <a:moveTo>
                    <a:pt x="320" y="1"/>
                  </a:moveTo>
                  <a:cubicBezTo>
                    <a:pt x="160" y="1"/>
                    <a:pt x="1" y="137"/>
                    <a:pt x="1" y="320"/>
                  </a:cubicBezTo>
                  <a:cubicBezTo>
                    <a:pt x="1" y="480"/>
                    <a:pt x="160" y="617"/>
                    <a:pt x="320" y="617"/>
                  </a:cubicBezTo>
                  <a:cubicBezTo>
                    <a:pt x="503" y="617"/>
                    <a:pt x="640" y="480"/>
                    <a:pt x="640" y="320"/>
                  </a:cubicBezTo>
                  <a:cubicBezTo>
                    <a:pt x="640" y="137"/>
                    <a:pt x="503" y="1"/>
                    <a:pt x="320" y="1"/>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6"/>
            <p:cNvSpPr/>
            <p:nvPr/>
          </p:nvSpPr>
          <p:spPr>
            <a:xfrm>
              <a:off x="6732762" y="2157973"/>
              <a:ext cx="8678" cy="8678"/>
            </a:xfrm>
            <a:custGeom>
              <a:rect b="b" l="l" r="r" t="t"/>
              <a:pathLst>
                <a:path extrusionOk="0" h="503" w="503">
                  <a:moveTo>
                    <a:pt x="251" y="0"/>
                  </a:moveTo>
                  <a:cubicBezTo>
                    <a:pt x="114" y="0"/>
                    <a:pt x="0" y="114"/>
                    <a:pt x="0" y="251"/>
                  </a:cubicBezTo>
                  <a:cubicBezTo>
                    <a:pt x="0" y="388"/>
                    <a:pt x="114" y="502"/>
                    <a:pt x="251" y="502"/>
                  </a:cubicBezTo>
                  <a:cubicBezTo>
                    <a:pt x="388" y="502"/>
                    <a:pt x="502" y="388"/>
                    <a:pt x="502" y="251"/>
                  </a:cubicBezTo>
                  <a:cubicBezTo>
                    <a:pt x="502" y="114"/>
                    <a:pt x="388" y="0"/>
                    <a:pt x="251" y="0"/>
                  </a:cubicBezTo>
                  <a:close/>
                </a:path>
              </a:pathLst>
            </a:custGeom>
            <a:solidFill>
              <a:srgbClr val="F2BB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6"/>
            <p:cNvSpPr/>
            <p:nvPr/>
          </p:nvSpPr>
          <p:spPr>
            <a:xfrm>
              <a:off x="6587047" y="1932621"/>
              <a:ext cx="173681" cy="300314"/>
            </a:xfrm>
            <a:custGeom>
              <a:rect b="b" l="l" r="r" t="t"/>
              <a:pathLst>
                <a:path extrusionOk="0" h="17407" w="10067">
                  <a:moveTo>
                    <a:pt x="6187" y="1"/>
                  </a:moveTo>
                  <a:cubicBezTo>
                    <a:pt x="5295" y="1"/>
                    <a:pt x="4280" y="331"/>
                    <a:pt x="3173" y="1239"/>
                  </a:cubicBezTo>
                  <a:cubicBezTo>
                    <a:pt x="845" y="3179"/>
                    <a:pt x="1553" y="5667"/>
                    <a:pt x="2489" y="7333"/>
                  </a:cubicBezTo>
                  <a:cubicBezTo>
                    <a:pt x="2489" y="7584"/>
                    <a:pt x="2466" y="7835"/>
                    <a:pt x="2443" y="8086"/>
                  </a:cubicBezTo>
                  <a:cubicBezTo>
                    <a:pt x="2238" y="9387"/>
                    <a:pt x="1370" y="10437"/>
                    <a:pt x="754" y="11601"/>
                  </a:cubicBezTo>
                  <a:cubicBezTo>
                    <a:pt x="297" y="12492"/>
                    <a:pt x="1" y="13473"/>
                    <a:pt x="46" y="14477"/>
                  </a:cubicBezTo>
                  <a:cubicBezTo>
                    <a:pt x="115" y="15459"/>
                    <a:pt x="571" y="16463"/>
                    <a:pt x="1416" y="17011"/>
                  </a:cubicBezTo>
                  <a:cubicBezTo>
                    <a:pt x="1804" y="17270"/>
                    <a:pt x="2278" y="17406"/>
                    <a:pt x="2748" y="17406"/>
                  </a:cubicBezTo>
                  <a:cubicBezTo>
                    <a:pt x="3273" y="17406"/>
                    <a:pt x="3792" y="17236"/>
                    <a:pt x="4178" y="16874"/>
                  </a:cubicBezTo>
                  <a:cubicBezTo>
                    <a:pt x="4862" y="16235"/>
                    <a:pt x="4999" y="15208"/>
                    <a:pt x="5091" y="14249"/>
                  </a:cubicBezTo>
                  <a:cubicBezTo>
                    <a:pt x="5273" y="12377"/>
                    <a:pt x="5433" y="10460"/>
                    <a:pt x="5296" y="8588"/>
                  </a:cubicBezTo>
                  <a:cubicBezTo>
                    <a:pt x="5296" y="8566"/>
                    <a:pt x="5296" y="8543"/>
                    <a:pt x="5296" y="8543"/>
                  </a:cubicBezTo>
                  <a:cubicBezTo>
                    <a:pt x="8743" y="6648"/>
                    <a:pt x="10067" y="2357"/>
                    <a:pt x="10067" y="2357"/>
                  </a:cubicBezTo>
                  <a:cubicBezTo>
                    <a:pt x="10067" y="2357"/>
                    <a:pt x="8568" y="1"/>
                    <a:pt x="6187" y="1"/>
                  </a:cubicBezTo>
                  <a:close/>
                </a:path>
              </a:pathLst>
            </a:custGeom>
            <a:solidFill>
              <a:srgbClr val="A64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6"/>
            <p:cNvSpPr/>
            <p:nvPr/>
          </p:nvSpPr>
          <p:spPr>
            <a:xfrm>
              <a:off x="6550817" y="2457649"/>
              <a:ext cx="104378" cy="518645"/>
            </a:xfrm>
            <a:custGeom>
              <a:rect b="b" l="l" r="r" t="t"/>
              <a:pathLst>
                <a:path extrusionOk="0" h="30062" w="6050">
                  <a:moveTo>
                    <a:pt x="5456" y="0"/>
                  </a:moveTo>
                  <a:cubicBezTo>
                    <a:pt x="1" y="14905"/>
                    <a:pt x="4086" y="29947"/>
                    <a:pt x="4086" y="29947"/>
                  </a:cubicBezTo>
                  <a:cubicBezTo>
                    <a:pt x="4292" y="29993"/>
                    <a:pt x="4520" y="30015"/>
                    <a:pt x="4771" y="30061"/>
                  </a:cubicBezTo>
                  <a:cubicBezTo>
                    <a:pt x="4406" y="28623"/>
                    <a:pt x="982" y="14380"/>
                    <a:pt x="6049" y="114"/>
                  </a:cubicBezTo>
                  <a:cubicBezTo>
                    <a:pt x="5684" y="46"/>
                    <a:pt x="5456" y="0"/>
                    <a:pt x="5456" y="0"/>
                  </a:cubicBezTo>
                  <a:close/>
                </a:path>
              </a:pathLst>
            </a:custGeom>
            <a:solidFill>
              <a:srgbClr val="C9A1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6"/>
            <p:cNvSpPr/>
            <p:nvPr/>
          </p:nvSpPr>
          <p:spPr>
            <a:xfrm>
              <a:off x="6693771" y="2518688"/>
              <a:ext cx="153996" cy="1039618"/>
            </a:xfrm>
            <a:custGeom>
              <a:rect b="b" l="l" r="r" t="t"/>
              <a:pathLst>
                <a:path extrusionOk="0" h="60259" w="8926">
                  <a:moveTo>
                    <a:pt x="7396" y="0"/>
                  </a:moveTo>
                  <a:lnTo>
                    <a:pt x="2602" y="343"/>
                  </a:lnTo>
                  <a:lnTo>
                    <a:pt x="0" y="9998"/>
                  </a:lnTo>
                  <a:lnTo>
                    <a:pt x="2465" y="31933"/>
                  </a:lnTo>
                  <a:cubicBezTo>
                    <a:pt x="2100" y="42524"/>
                    <a:pt x="2831" y="50855"/>
                    <a:pt x="2831" y="50855"/>
                  </a:cubicBezTo>
                  <a:lnTo>
                    <a:pt x="2831" y="52544"/>
                  </a:lnTo>
                  <a:cubicBezTo>
                    <a:pt x="2831" y="52544"/>
                    <a:pt x="2785" y="53548"/>
                    <a:pt x="3242" y="55671"/>
                  </a:cubicBezTo>
                  <a:cubicBezTo>
                    <a:pt x="3310" y="56059"/>
                    <a:pt x="3378" y="56493"/>
                    <a:pt x="3424" y="56949"/>
                  </a:cubicBezTo>
                  <a:cubicBezTo>
                    <a:pt x="3721" y="58273"/>
                    <a:pt x="4474" y="60145"/>
                    <a:pt x="6277" y="60259"/>
                  </a:cubicBezTo>
                  <a:lnTo>
                    <a:pt x="7966" y="60259"/>
                  </a:lnTo>
                  <a:cubicBezTo>
                    <a:pt x="7966" y="60259"/>
                    <a:pt x="8332" y="59209"/>
                    <a:pt x="6962" y="58090"/>
                  </a:cubicBezTo>
                  <a:cubicBezTo>
                    <a:pt x="6962" y="58090"/>
                    <a:pt x="4885" y="55466"/>
                    <a:pt x="5022" y="50786"/>
                  </a:cubicBezTo>
                  <a:cubicBezTo>
                    <a:pt x="5205" y="49052"/>
                    <a:pt x="8240" y="20474"/>
                    <a:pt x="8583" y="13102"/>
                  </a:cubicBezTo>
                  <a:cubicBezTo>
                    <a:pt x="8925" y="5501"/>
                    <a:pt x="7396" y="0"/>
                    <a:pt x="7396" y="0"/>
                  </a:cubicBez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6"/>
            <p:cNvSpPr/>
            <p:nvPr/>
          </p:nvSpPr>
          <p:spPr>
            <a:xfrm>
              <a:off x="6693771" y="2518688"/>
              <a:ext cx="153996" cy="485951"/>
            </a:xfrm>
            <a:custGeom>
              <a:rect b="b" l="l" r="r" t="t"/>
              <a:pathLst>
                <a:path extrusionOk="0" h="28167" w="8926">
                  <a:moveTo>
                    <a:pt x="7396" y="0"/>
                  </a:moveTo>
                  <a:lnTo>
                    <a:pt x="2602" y="343"/>
                  </a:lnTo>
                  <a:lnTo>
                    <a:pt x="0" y="9998"/>
                  </a:lnTo>
                  <a:lnTo>
                    <a:pt x="2055" y="28167"/>
                  </a:lnTo>
                  <a:cubicBezTo>
                    <a:pt x="3926" y="27322"/>
                    <a:pt x="5752" y="26363"/>
                    <a:pt x="7578" y="25405"/>
                  </a:cubicBezTo>
                  <a:cubicBezTo>
                    <a:pt x="8081" y="20155"/>
                    <a:pt x="8469" y="15499"/>
                    <a:pt x="8583" y="13102"/>
                  </a:cubicBezTo>
                  <a:cubicBezTo>
                    <a:pt x="8925" y="5501"/>
                    <a:pt x="7396" y="0"/>
                    <a:pt x="7396" y="0"/>
                  </a:cubicBezTo>
                  <a:close/>
                </a:path>
              </a:pathLst>
            </a:custGeom>
            <a:solidFill>
              <a:srgbClr val="EDC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6"/>
            <p:cNvSpPr/>
            <p:nvPr/>
          </p:nvSpPr>
          <p:spPr>
            <a:xfrm>
              <a:off x="6735505" y="3359075"/>
              <a:ext cx="102014" cy="199232"/>
            </a:xfrm>
            <a:custGeom>
              <a:rect b="b" l="l" r="r" t="t"/>
              <a:pathLst>
                <a:path extrusionOk="0" h="11548" w="5913">
                  <a:moveTo>
                    <a:pt x="872" y="1"/>
                  </a:moveTo>
                  <a:cubicBezTo>
                    <a:pt x="564" y="1"/>
                    <a:pt x="267" y="6"/>
                    <a:pt x="1" y="21"/>
                  </a:cubicBezTo>
                  <a:lnTo>
                    <a:pt x="206" y="9904"/>
                  </a:lnTo>
                  <a:lnTo>
                    <a:pt x="823" y="9904"/>
                  </a:lnTo>
                  <a:lnTo>
                    <a:pt x="708" y="6618"/>
                  </a:lnTo>
                  <a:lnTo>
                    <a:pt x="708" y="6618"/>
                  </a:lnTo>
                  <a:cubicBezTo>
                    <a:pt x="754" y="7690"/>
                    <a:pt x="1142" y="11183"/>
                    <a:pt x="3539" y="11502"/>
                  </a:cubicBezTo>
                  <a:lnTo>
                    <a:pt x="3562" y="11502"/>
                  </a:lnTo>
                  <a:cubicBezTo>
                    <a:pt x="3653" y="11525"/>
                    <a:pt x="3767" y="11548"/>
                    <a:pt x="3858" y="11548"/>
                  </a:cubicBezTo>
                  <a:lnTo>
                    <a:pt x="5547" y="11548"/>
                  </a:lnTo>
                  <a:cubicBezTo>
                    <a:pt x="5547" y="11548"/>
                    <a:pt x="5913" y="10498"/>
                    <a:pt x="4543" y="9379"/>
                  </a:cubicBezTo>
                  <a:cubicBezTo>
                    <a:pt x="4543" y="9379"/>
                    <a:pt x="3470" y="8033"/>
                    <a:pt x="2922" y="5545"/>
                  </a:cubicBezTo>
                  <a:lnTo>
                    <a:pt x="3333" y="21"/>
                  </a:lnTo>
                  <a:lnTo>
                    <a:pt x="2717" y="21"/>
                  </a:lnTo>
                  <a:cubicBezTo>
                    <a:pt x="2154" y="21"/>
                    <a:pt x="1490" y="1"/>
                    <a:pt x="872" y="1"/>
                  </a:cubicBez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6"/>
            <p:cNvSpPr/>
            <p:nvPr/>
          </p:nvSpPr>
          <p:spPr>
            <a:xfrm>
              <a:off x="6592568" y="2522622"/>
              <a:ext cx="170127" cy="1122344"/>
            </a:xfrm>
            <a:custGeom>
              <a:rect b="b" l="l" r="r" t="t"/>
              <a:pathLst>
                <a:path extrusionOk="0" h="65054" w="9861">
                  <a:moveTo>
                    <a:pt x="9861" y="0"/>
                  </a:moveTo>
                  <a:lnTo>
                    <a:pt x="2351" y="46"/>
                  </a:lnTo>
                  <a:cubicBezTo>
                    <a:pt x="2351" y="46"/>
                    <a:pt x="0" y="5296"/>
                    <a:pt x="776" y="15955"/>
                  </a:cubicBezTo>
                  <a:cubicBezTo>
                    <a:pt x="1530" y="26638"/>
                    <a:pt x="2990" y="31454"/>
                    <a:pt x="2990" y="31454"/>
                  </a:cubicBezTo>
                  <a:cubicBezTo>
                    <a:pt x="2990" y="31454"/>
                    <a:pt x="1233" y="40675"/>
                    <a:pt x="2762" y="53663"/>
                  </a:cubicBezTo>
                  <a:lnTo>
                    <a:pt x="2374" y="57657"/>
                  </a:lnTo>
                  <a:cubicBezTo>
                    <a:pt x="2325" y="64144"/>
                    <a:pt x="4721" y="65054"/>
                    <a:pt x="6070" y="65054"/>
                  </a:cubicBezTo>
                  <a:cubicBezTo>
                    <a:pt x="6596" y="65054"/>
                    <a:pt x="6962" y="64915"/>
                    <a:pt x="6962" y="64915"/>
                  </a:cubicBezTo>
                  <a:cubicBezTo>
                    <a:pt x="6962" y="64915"/>
                    <a:pt x="7464" y="63843"/>
                    <a:pt x="5866" y="61560"/>
                  </a:cubicBezTo>
                  <a:cubicBezTo>
                    <a:pt x="4565" y="59711"/>
                    <a:pt x="4725" y="55352"/>
                    <a:pt x="4839" y="53754"/>
                  </a:cubicBezTo>
                  <a:lnTo>
                    <a:pt x="8697" y="30290"/>
                  </a:lnTo>
                  <a:lnTo>
                    <a:pt x="8651" y="9792"/>
                  </a:lnTo>
                  <a:lnTo>
                    <a:pt x="9861" y="6848"/>
                  </a:lnTo>
                  <a:lnTo>
                    <a:pt x="9861" y="0"/>
                  </a:ln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6"/>
            <p:cNvSpPr/>
            <p:nvPr/>
          </p:nvSpPr>
          <p:spPr>
            <a:xfrm>
              <a:off x="6592568" y="2522622"/>
              <a:ext cx="170127" cy="539520"/>
            </a:xfrm>
            <a:custGeom>
              <a:rect b="b" l="l" r="r" t="t"/>
              <a:pathLst>
                <a:path extrusionOk="0" h="31272" w="9861">
                  <a:moveTo>
                    <a:pt x="9861" y="0"/>
                  </a:moveTo>
                  <a:lnTo>
                    <a:pt x="2351" y="46"/>
                  </a:lnTo>
                  <a:cubicBezTo>
                    <a:pt x="2351" y="46"/>
                    <a:pt x="0" y="5296"/>
                    <a:pt x="776" y="15955"/>
                  </a:cubicBezTo>
                  <a:cubicBezTo>
                    <a:pt x="1461" y="25473"/>
                    <a:pt x="2671" y="30335"/>
                    <a:pt x="2945" y="31271"/>
                  </a:cubicBezTo>
                  <a:cubicBezTo>
                    <a:pt x="4839" y="30335"/>
                    <a:pt x="6757" y="29399"/>
                    <a:pt x="8674" y="28486"/>
                  </a:cubicBezTo>
                  <a:lnTo>
                    <a:pt x="8651" y="9792"/>
                  </a:lnTo>
                  <a:lnTo>
                    <a:pt x="9861" y="6848"/>
                  </a:lnTo>
                  <a:lnTo>
                    <a:pt x="9861" y="0"/>
                  </a:lnTo>
                  <a:close/>
                </a:path>
              </a:pathLst>
            </a:custGeom>
            <a:solidFill>
              <a:srgbClr val="EDC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6"/>
            <p:cNvSpPr/>
            <p:nvPr/>
          </p:nvSpPr>
          <p:spPr>
            <a:xfrm>
              <a:off x="6683144" y="2932955"/>
              <a:ext cx="60660" cy="475324"/>
            </a:xfrm>
            <a:custGeom>
              <a:rect b="b" l="l" r="r" t="t"/>
              <a:pathLst>
                <a:path extrusionOk="0" h="27551" w="3516">
                  <a:moveTo>
                    <a:pt x="3424" y="0"/>
                  </a:moveTo>
                  <a:cubicBezTo>
                    <a:pt x="3401" y="2169"/>
                    <a:pt x="3378" y="4337"/>
                    <a:pt x="3378" y="6506"/>
                  </a:cubicBezTo>
                  <a:lnTo>
                    <a:pt x="3378" y="6483"/>
                  </a:lnTo>
                  <a:lnTo>
                    <a:pt x="2488" y="11733"/>
                  </a:lnTo>
                  <a:lnTo>
                    <a:pt x="1621" y="17005"/>
                  </a:lnTo>
                  <a:cubicBezTo>
                    <a:pt x="1050" y="20520"/>
                    <a:pt x="525" y="24035"/>
                    <a:pt x="0" y="27550"/>
                  </a:cubicBezTo>
                  <a:cubicBezTo>
                    <a:pt x="616" y="24035"/>
                    <a:pt x="1233" y="20543"/>
                    <a:pt x="1803" y="17028"/>
                  </a:cubicBezTo>
                  <a:lnTo>
                    <a:pt x="2671" y="11778"/>
                  </a:lnTo>
                  <a:lnTo>
                    <a:pt x="3515" y="6506"/>
                  </a:lnTo>
                  <a:cubicBezTo>
                    <a:pt x="3492" y="4337"/>
                    <a:pt x="3470" y="2169"/>
                    <a:pt x="3424" y="0"/>
                  </a:cubicBezTo>
                  <a:close/>
                </a:path>
              </a:pathLst>
            </a:custGeom>
            <a:solidFill>
              <a:srgbClr val="D19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6"/>
            <p:cNvSpPr/>
            <p:nvPr/>
          </p:nvSpPr>
          <p:spPr>
            <a:xfrm>
              <a:off x="6629971" y="3406692"/>
              <a:ext cx="91386" cy="238240"/>
            </a:xfrm>
            <a:custGeom>
              <a:rect b="b" l="l" r="r" t="t"/>
              <a:pathLst>
                <a:path extrusionOk="0" h="13809" w="5297">
                  <a:moveTo>
                    <a:pt x="92" y="0"/>
                  </a:moveTo>
                  <a:lnTo>
                    <a:pt x="1" y="9381"/>
                  </a:lnTo>
                  <a:lnTo>
                    <a:pt x="389" y="9381"/>
                  </a:lnTo>
                  <a:cubicBezTo>
                    <a:pt x="978" y="13197"/>
                    <a:pt x="2801" y="13808"/>
                    <a:pt x="3908" y="13808"/>
                  </a:cubicBezTo>
                  <a:cubicBezTo>
                    <a:pt x="4431" y="13808"/>
                    <a:pt x="4794" y="13672"/>
                    <a:pt x="4794" y="13672"/>
                  </a:cubicBezTo>
                  <a:cubicBezTo>
                    <a:pt x="4794" y="13672"/>
                    <a:pt x="5296" y="12600"/>
                    <a:pt x="3698" y="10317"/>
                  </a:cubicBezTo>
                  <a:cubicBezTo>
                    <a:pt x="3082" y="9427"/>
                    <a:pt x="2785" y="8012"/>
                    <a:pt x="2671" y="6574"/>
                  </a:cubicBezTo>
                  <a:lnTo>
                    <a:pt x="3402" y="0"/>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6"/>
            <p:cNvSpPr/>
            <p:nvPr/>
          </p:nvSpPr>
          <p:spPr>
            <a:xfrm>
              <a:off x="6550817" y="2457649"/>
              <a:ext cx="313875" cy="524148"/>
            </a:xfrm>
            <a:custGeom>
              <a:rect b="b" l="l" r="r" t="t"/>
              <a:pathLst>
                <a:path extrusionOk="0" h="30381" w="18193">
                  <a:moveTo>
                    <a:pt x="5456" y="0"/>
                  </a:moveTo>
                  <a:cubicBezTo>
                    <a:pt x="1" y="14905"/>
                    <a:pt x="4086" y="29947"/>
                    <a:pt x="4086" y="29947"/>
                  </a:cubicBezTo>
                  <a:cubicBezTo>
                    <a:pt x="4566" y="30061"/>
                    <a:pt x="5228" y="30107"/>
                    <a:pt x="5661" y="30175"/>
                  </a:cubicBezTo>
                  <a:cubicBezTo>
                    <a:pt x="5570" y="28783"/>
                    <a:pt x="5616" y="26706"/>
                    <a:pt x="5776" y="24127"/>
                  </a:cubicBezTo>
                  <a:cubicBezTo>
                    <a:pt x="5776" y="24127"/>
                    <a:pt x="6209" y="28943"/>
                    <a:pt x="6620" y="30289"/>
                  </a:cubicBezTo>
                  <a:cubicBezTo>
                    <a:pt x="7238" y="30352"/>
                    <a:pt x="7833" y="30380"/>
                    <a:pt x="8403" y="30380"/>
                  </a:cubicBezTo>
                  <a:cubicBezTo>
                    <a:pt x="13231" y="30380"/>
                    <a:pt x="16298" y="28372"/>
                    <a:pt x="16298" y="28372"/>
                  </a:cubicBezTo>
                  <a:cubicBezTo>
                    <a:pt x="18193" y="9587"/>
                    <a:pt x="15111" y="0"/>
                    <a:pt x="15111" y="0"/>
                  </a:cubicBezTo>
                  <a:cubicBezTo>
                    <a:pt x="13567" y="434"/>
                    <a:pt x="11979" y="579"/>
                    <a:pt x="10549" y="579"/>
                  </a:cubicBezTo>
                  <a:cubicBezTo>
                    <a:pt x="7688" y="579"/>
                    <a:pt x="5456" y="0"/>
                    <a:pt x="5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6"/>
            <p:cNvSpPr/>
            <p:nvPr/>
          </p:nvSpPr>
          <p:spPr>
            <a:xfrm>
              <a:off x="5936110" y="2697459"/>
              <a:ext cx="373724" cy="421772"/>
            </a:xfrm>
            <a:custGeom>
              <a:rect b="b" l="l" r="r" t="t"/>
              <a:pathLst>
                <a:path extrusionOk="0" h="24447" w="21662">
                  <a:moveTo>
                    <a:pt x="16321" y="1"/>
                  </a:moveTo>
                  <a:lnTo>
                    <a:pt x="0" y="7647"/>
                  </a:lnTo>
                  <a:lnTo>
                    <a:pt x="4360" y="24447"/>
                  </a:lnTo>
                  <a:lnTo>
                    <a:pt x="21662" y="14449"/>
                  </a:lnTo>
                  <a:lnTo>
                    <a:pt x="16321" y="1"/>
                  </a:lnTo>
                  <a:close/>
                </a:path>
              </a:pathLst>
            </a:custGeom>
            <a:solidFill>
              <a:srgbClr val="F2A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6"/>
            <p:cNvSpPr/>
            <p:nvPr/>
          </p:nvSpPr>
          <p:spPr>
            <a:xfrm>
              <a:off x="6338180" y="3096440"/>
              <a:ext cx="57106" cy="111744"/>
            </a:xfrm>
            <a:custGeom>
              <a:rect b="b" l="l" r="r" t="t"/>
              <a:pathLst>
                <a:path extrusionOk="0" h="6477" w="3310">
                  <a:moveTo>
                    <a:pt x="1379" y="0"/>
                  </a:moveTo>
                  <a:cubicBezTo>
                    <a:pt x="1279" y="0"/>
                    <a:pt x="1163" y="14"/>
                    <a:pt x="1027" y="42"/>
                  </a:cubicBezTo>
                  <a:cubicBezTo>
                    <a:pt x="639" y="157"/>
                    <a:pt x="206" y="408"/>
                    <a:pt x="114" y="773"/>
                  </a:cubicBezTo>
                  <a:cubicBezTo>
                    <a:pt x="0" y="1184"/>
                    <a:pt x="525" y="1891"/>
                    <a:pt x="662" y="2279"/>
                  </a:cubicBezTo>
                  <a:cubicBezTo>
                    <a:pt x="890" y="2896"/>
                    <a:pt x="1050" y="3535"/>
                    <a:pt x="1164" y="4197"/>
                  </a:cubicBezTo>
                  <a:cubicBezTo>
                    <a:pt x="1210" y="4608"/>
                    <a:pt x="1255" y="5018"/>
                    <a:pt x="1096" y="5406"/>
                  </a:cubicBezTo>
                  <a:cubicBezTo>
                    <a:pt x="959" y="5749"/>
                    <a:pt x="662" y="6114"/>
                    <a:pt x="845" y="6434"/>
                  </a:cubicBezTo>
                  <a:cubicBezTo>
                    <a:pt x="926" y="6463"/>
                    <a:pt x="1008" y="6477"/>
                    <a:pt x="1090" y="6477"/>
                  </a:cubicBezTo>
                  <a:cubicBezTo>
                    <a:pt x="1512" y="6477"/>
                    <a:pt x="1924" y="6120"/>
                    <a:pt x="2191" y="5794"/>
                  </a:cubicBezTo>
                  <a:cubicBezTo>
                    <a:pt x="2808" y="5041"/>
                    <a:pt x="3310" y="4174"/>
                    <a:pt x="3287" y="3284"/>
                  </a:cubicBezTo>
                  <a:cubicBezTo>
                    <a:pt x="3264" y="2416"/>
                    <a:pt x="2785" y="1640"/>
                    <a:pt x="2328" y="910"/>
                  </a:cubicBezTo>
                  <a:cubicBezTo>
                    <a:pt x="2001" y="390"/>
                    <a:pt x="1917" y="0"/>
                    <a:pt x="1379" y="0"/>
                  </a:cubicBezTo>
                  <a:close/>
                </a:path>
              </a:pathLst>
            </a:custGeom>
            <a:solidFill>
              <a:srgbClr val="75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6"/>
            <p:cNvSpPr/>
            <p:nvPr/>
          </p:nvSpPr>
          <p:spPr>
            <a:xfrm>
              <a:off x="6216101" y="2764674"/>
              <a:ext cx="162536" cy="358783"/>
            </a:xfrm>
            <a:custGeom>
              <a:rect b="b" l="l" r="r" t="t"/>
              <a:pathLst>
                <a:path extrusionOk="0" h="20796" w="9421">
                  <a:moveTo>
                    <a:pt x="2454" y="1"/>
                  </a:moveTo>
                  <a:cubicBezTo>
                    <a:pt x="2427" y="1"/>
                    <a:pt x="2401" y="3"/>
                    <a:pt x="2374" y="8"/>
                  </a:cubicBezTo>
                  <a:cubicBezTo>
                    <a:pt x="0" y="396"/>
                    <a:pt x="3424" y="12311"/>
                    <a:pt x="3424" y="12311"/>
                  </a:cubicBezTo>
                  <a:lnTo>
                    <a:pt x="7327" y="20619"/>
                  </a:lnTo>
                  <a:cubicBezTo>
                    <a:pt x="7784" y="20746"/>
                    <a:pt x="8138" y="20795"/>
                    <a:pt x="8411" y="20795"/>
                  </a:cubicBezTo>
                  <a:cubicBezTo>
                    <a:pt x="9421" y="20795"/>
                    <a:pt x="9336" y="20117"/>
                    <a:pt x="9336" y="20117"/>
                  </a:cubicBezTo>
                  <a:lnTo>
                    <a:pt x="6391" y="11809"/>
                  </a:lnTo>
                  <a:cubicBezTo>
                    <a:pt x="6391" y="11809"/>
                    <a:pt x="4349" y="1"/>
                    <a:pt x="2454" y="1"/>
                  </a:cubicBezTo>
                  <a:close/>
                </a:path>
              </a:pathLst>
            </a:custGeom>
            <a:solidFill>
              <a:srgbClr val="75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6"/>
            <p:cNvSpPr/>
            <p:nvPr/>
          </p:nvSpPr>
          <p:spPr>
            <a:xfrm>
              <a:off x="6230662" y="2764674"/>
              <a:ext cx="83899" cy="150977"/>
            </a:xfrm>
            <a:custGeom>
              <a:rect b="b" l="l" r="r" t="t"/>
              <a:pathLst>
                <a:path extrusionOk="0" h="8751" w="4863">
                  <a:moveTo>
                    <a:pt x="1612" y="1"/>
                  </a:moveTo>
                  <a:cubicBezTo>
                    <a:pt x="1584" y="1"/>
                    <a:pt x="1557" y="3"/>
                    <a:pt x="1530" y="8"/>
                  </a:cubicBezTo>
                  <a:cubicBezTo>
                    <a:pt x="1" y="259"/>
                    <a:pt x="868" y="5212"/>
                    <a:pt x="1667" y="8750"/>
                  </a:cubicBezTo>
                  <a:cubicBezTo>
                    <a:pt x="1872" y="8704"/>
                    <a:pt x="2101" y="8636"/>
                    <a:pt x="2306" y="8567"/>
                  </a:cubicBezTo>
                  <a:cubicBezTo>
                    <a:pt x="3174" y="8294"/>
                    <a:pt x="4109" y="7860"/>
                    <a:pt x="4863" y="7426"/>
                  </a:cubicBezTo>
                  <a:cubicBezTo>
                    <a:pt x="4083" y="4061"/>
                    <a:pt x="2737" y="1"/>
                    <a:pt x="1612" y="1"/>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6"/>
            <p:cNvSpPr/>
            <p:nvPr/>
          </p:nvSpPr>
          <p:spPr>
            <a:xfrm>
              <a:off x="6014471" y="2738813"/>
              <a:ext cx="278041" cy="394754"/>
            </a:xfrm>
            <a:custGeom>
              <a:rect b="b" l="l" r="r" t="t"/>
              <a:pathLst>
                <a:path extrusionOk="0" h="22881" w="16116">
                  <a:moveTo>
                    <a:pt x="10637" y="1"/>
                  </a:moveTo>
                  <a:lnTo>
                    <a:pt x="5228" y="389"/>
                  </a:lnTo>
                  <a:lnTo>
                    <a:pt x="1758" y="2899"/>
                  </a:lnTo>
                  <a:cubicBezTo>
                    <a:pt x="1758" y="2899"/>
                    <a:pt x="1" y="7693"/>
                    <a:pt x="1393" y="10272"/>
                  </a:cubicBezTo>
                  <a:cubicBezTo>
                    <a:pt x="2785" y="12851"/>
                    <a:pt x="2785" y="17393"/>
                    <a:pt x="2694" y="21274"/>
                  </a:cubicBezTo>
                  <a:cubicBezTo>
                    <a:pt x="2694" y="21274"/>
                    <a:pt x="6185" y="22881"/>
                    <a:pt x="9873" y="22881"/>
                  </a:cubicBezTo>
                  <a:cubicBezTo>
                    <a:pt x="11797" y="22881"/>
                    <a:pt x="13775" y="22444"/>
                    <a:pt x="15339" y="21114"/>
                  </a:cubicBezTo>
                  <a:cubicBezTo>
                    <a:pt x="15339" y="21114"/>
                    <a:pt x="16115" y="3904"/>
                    <a:pt x="14723" y="2009"/>
                  </a:cubicBezTo>
                  <a:cubicBezTo>
                    <a:pt x="13331" y="115"/>
                    <a:pt x="10637" y="1"/>
                    <a:pt x="10637" y="1"/>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6"/>
            <p:cNvSpPr/>
            <p:nvPr/>
          </p:nvSpPr>
          <p:spPr>
            <a:xfrm>
              <a:off x="6268480" y="2773473"/>
              <a:ext cx="15372" cy="296139"/>
            </a:xfrm>
            <a:custGeom>
              <a:rect b="b" l="l" r="r" t="t"/>
              <a:pathLst>
                <a:path extrusionOk="0" h="17165" w="891">
                  <a:moveTo>
                    <a:pt x="0" y="0"/>
                  </a:moveTo>
                  <a:cubicBezTo>
                    <a:pt x="205" y="320"/>
                    <a:pt x="274" y="662"/>
                    <a:pt x="342" y="1004"/>
                  </a:cubicBezTo>
                  <a:cubicBezTo>
                    <a:pt x="411" y="1370"/>
                    <a:pt x="479" y="1712"/>
                    <a:pt x="502" y="2077"/>
                  </a:cubicBezTo>
                  <a:cubicBezTo>
                    <a:pt x="593" y="2785"/>
                    <a:pt x="639" y="3515"/>
                    <a:pt x="685" y="4223"/>
                  </a:cubicBezTo>
                  <a:cubicBezTo>
                    <a:pt x="753" y="5661"/>
                    <a:pt x="776" y="7099"/>
                    <a:pt x="799" y="8537"/>
                  </a:cubicBezTo>
                  <a:cubicBezTo>
                    <a:pt x="822" y="11413"/>
                    <a:pt x="753" y="14289"/>
                    <a:pt x="708" y="17165"/>
                  </a:cubicBezTo>
                  <a:cubicBezTo>
                    <a:pt x="822" y="14289"/>
                    <a:pt x="890" y="11413"/>
                    <a:pt x="867" y="8537"/>
                  </a:cubicBezTo>
                  <a:cubicBezTo>
                    <a:pt x="867" y="7099"/>
                    <a:pt x="822" y="5661"/>
                    <a:pt x="753" y="4223"/>
                  </a:cubicBezTo>
                  <a:cubicBezTo>
                    <a:pt x="708" y="3515"/>
                    <a:pt x="639" y="2785"/>
                    <a:pt x="548" y="2077"/>
                  </a:cubicBezTo>
                  <a:cubicBezTo>
                    <a:pt x="502" y="1712"/>
                    <a:pt x="457" y="1370"/>
                    <a:pt x="365" y="1004"/>
                  </a:cubicBezTo>
                  <a:cubicBezTo>
                    <a:pt x="297" y="662"/>
                    <a:pt x="205" y="297"/>
                    <a:pt x="0" y="0"/>
                  </a:cubicBezTo>
                  <a:close/>
                </a:path>
              </a:pathLst>
            </a:custGeom>
            <a:solidFill>
              <a:srgbClr val="DBD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6"/>
            <p:cNvSpPr/>
            <p:nvPr/>
          </p:nvSpPr>
          <p:spPr>
            <a:xfrm>
              <a:off x="6085362" y="2552400"/>
              <a:ext cx="35454" cy="92422"/>
            </a:xfrm>
            <a:custGeom>
              <a:rect b="b" l="l" r="r" t="t"/>
              <a:pathLst>
                <a:path extrusionOk="0" h="5357" w="2055">
                  <a:moveTo>
                    <a:pt x="1184" y="1"/>
                  </a:moveTo>
                  <a:cubicBezTo>
                    <a:pt x="835" y="1"/>
                    <a:pt x="537" y="336"/>
                    <a:pt x="411" y="671"/>
                  </a:cubicBezTo>
                  <a:cubicBezTo>
                    <a:pt x="0" y="1630"/>
                    <a:pt x="160" y="2908"/>
                    <a:pt x="320" y="3889"/>
                  </a:cubicBezTo>
                  <a:cubicBezTo>
                    <a:pt x="390" y="4260"/>
                    <a:pt x="967" y="5356"/>
                    <a:pt x="1425" y="5356"/>
                  </a:cubicBezTo>
                  <a:cubicBezTo>
                    <a:pt x="1559" y="5356"/>
                    <a:pt x="1683" y="5263"/>
                    <a:pt x="1781" y="5031"/>
                  </a:cubicBezTo>
                  <a:cubicBezTo>
                    <a:pt x="1849" y="4848"/>
                    <a:pt x="1849" y="4643"/>
                    <a:pt x="1849" y="4437"/>
                  </a:cubicBezTo>
                  <a:cubicBezTo>
                    <a:pt x="1849" y="3296"/>
                    <a:pt x="2055" y="2155"/>
                    <a:pt x="1918" y="1013"/>
                  </a:cubicBezTo>
                  <a:cubicBezTo>
                    <a:pt x="1872" y="580"/>
                    <a:pt x="1689" y="78"/>
                    <a:pt x="1278" y="9"/>
                  </a:cubicBezTo>
                  <a:cubicBezTo>
                    <a:pt x="1247" y="4"/>
                    <a:pt x="1215" y="1"/>
                    <a:pt x="1184" y="1"/>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6"/>
            <p:cNvSpPr/>
            <p:nvPr/>
          </p:nvSpPr>
          <p:spPr>
            <a:xfrm>
              <a:off x="6104650" y="2661625"/>
              <a:ext cx="87832" cy="113608"/>
            </a:xfrm>
            <a:custGeom>
              <a:rect b="b" l="l" r="r" t="t"/>
              <a:pathLst>
                <a:path extrusionOk="0" h="6585" w="5091">
                  <a:moveTo>
                    <a:pt x="1" y="1"/>
                  </a:moveTo>
                  <a:lnTo>
                    <a:pt x="1" y="4863"/>
                  </a:lnTo>
                  <a:cubicBezTo>
                    <a:pt x="1" y="4863"/>
                    <a:pt x="652" y="6584"/>
                    <a:pt x="2557" y="6584"/>
                  </a:cubicBezTo>
                  <a:cubicBezTo>
                    <a:pt x="2639" y="6584"/>
                    <a:pt x="2722" y="6581"/>
                    <a:pt x="2808" y="6574"/>
                  </a:cubicBezTo>
                  <a:cubicBezTo>
                    <a:pt x="4908" y="6392"/>
                    <a:pt x="5091" y="5228"/>
                    <a:pt x="5091" y="5228"/>
                  </a:cubicBezTo>
                  <a:lnTo>
                    <a:pt x="5091" y="2557"/>
                  </a:lnTo>
                  <a:lnTo>
                    <a:pt x="1" y="1"/>
                  </a:lnTo>
                  <a:close/>
                </a:path>
              </a:pathLst>
            </a:custGeom>
            <a:solidFill>
              <a:srgbClr val="6B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6"/>
            <p:cNvSpPr/>
            <p:nvPr/>
          </p:nvSpPr>
          <p:spPr>
            <a:xfrm>
              <a:off x="6104650" y="2661625"/>
              <a:ext cx="87832" cy="82726"/>
            </a:xfrm>
            <a:custGeom>
              <a:rect b="b" l="l" r="r" t="t"/>
              <a:pathLst>
                <a:path extrusionOk="0" h="4795" w="5091">
                  <a:moveTo>
                    <a:pt x="1" y="1"/>
                  </a:moveTo>
                  <a:lnTo>
                    <a:pt x="1" y="3082"/>
                  </a:lnTo>
                  <a:cubicBezTo>
                    <a:pt x="1644" y="3904"/>
                    <a:pt x="3333" y="4338"/>
                    <a:pt x="5091" y="4794"/>
                  </a:cubicBezTo>
                  <a:lnTo>
                    <a:pt x="5091" y="2557"/>
                  </a:lnTo>
                  <a:lnTo>
                    <a:pt x="1" y="1"/>
                  </a:ln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6"/>
            <p:cNvSpPr/>
            <p:nvPr/>
          </p:nvSpPr>
          <p:spPr>
            <a:xfrm>
              <a:off x="6069610" y="2569480"/>
              <a:ext cx="158706" cy="155652"/>
            </a:xfrm>
            <a:custGeom>
              <a:rect b="b" l="l" r="r" t="t"/>
              <a:pathLst>
                <a:path extrusionOk="0" h="9022" w="9199">
                  <a:moveTo>
                    <a:pt x="2534" y="1"/>
                  </a:moveTo>
                  <a:lnTo>
                    <a:pt x="2397" y="3904"/>
                  </a:lnTo>
                  <a:cubicBezTo>
                    <a:pt x="2397" y="3904"/>
                    <a:pt x="1620" y="2987"/>
                    <a:pt x="1130" y="2987"/>
                  </a:cubicBezTo>
                  <a:cubicBezTo>
                    <a:pt x="1026" y="2987"/>
                    <a:pt x="935" y="3028"/>
                    <a:pt x="868" y="3128"/>
                  </a:cubicBezTo>
                  <a:cubicBezTo>
                    <a:pt x="0" y="4360"/>
                    <a:pt x="2032" y="5342"/>
                    <a:pt x="2032" y="5342"/>
                  </a:cubicBezTo>
                  <a:cubicBezTo>
                    <a:pt x="2032" y="5342"/>
                    <a:pt x="3241" y="8263"/>
                    <a:pt x="4953" y="8880"/>
                  </a:cubicBezTo>
                  <a:cubicBezTo>
                    <a:pt x="5238" y="8980"/>
                    <a:pt x="5524" y="9022"/>
                    <a:pt x="5802" y="9022"/>
                  </a:cubicBezTo>
                  <a:cubicBezTo>
                    <a:pt x="7172" y="9022"/>
                    <a:pt x="8354" y="8012"/>
                    <a:pt x="8354" y="8012"/>
                  </a:cubicBezTo>
                  <a:cubicBezTo>
                    <a:pt x="9199" y="6574"/>
                    <a:pt x="8948" y="1"/>
                    <a:pt x="8948" y="1"/>
                  </a:cubicBezTo>
                  <a:close/>
                </a:path>
              </a:pathLst>
            </a:custGeom>
            <a:solidFill>
              <a:srgbClr val="6B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6"/>
            <p:cNvSpPr/>
            <p:nvPr/>
          </p:nvSpPr>
          <p:spPr>
            <a:xfrm>
              <a:off x="6094419" y="2530730"/>
              <a:ext cx="129963" cy="64783"/>
            </a:xfrm>
            <a:custGeom>
              <a:rect b="b" l="l" r="r" t="t"/>
              <a:pathLst>
                <a:path extrusionOk="0" h="3755" w="7533">
                  <a:moveTo>
                    <a:pt x="3928" y="1"/>
                  </a:moveTo>
                  <a:cubicBezTo>
                    <a:pt x="2861" y="1"/>
                    <a:pt x="1553" y="370"/>
                    <a:pt x="0" y="1402"/>
                  </a:cubicBezTo>
                  <a:cubicBezTo>
                    <a:pt x="0" y="1402"/>
                    <a:pt x="1532" y="3755"/>
                    <a:pt x="4069" y="3755"/>
                  </a:cubicBezTo>
                  <a:cubicBezTo>
                    <a:pt x="4105" y="3755"/>
                    <a:pt x="4141" y="3754"/>
                    <a:pt x="4177" y="3753"/>
                  </a:cubicBezTo>
                  <a:cubicBezTo>
                    <a:pt x="6757" y="3662"/>
                    <a:pt x="7533" y="2817"/>
                    <a:pt x="7510" y="2247"/>
                  </a:cubicBezTo>
                  <a:cubicBezTo>
                    <a:pt x="7510" y="1867"/>
                    <a:pt x="6328" y="1"/>
                    <a:pt x="3928" y="1"/>
                  </a:cubicBez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6"/>
            <p:cNvSpPr/>
            <p:nvPr/>
          </p:nvSpPr>
          <p:spPr>
            <a:xfrm>
              <a:off x="6297999" y="3901683"/>
              <a:ext cx="48065" cy="447754"/>
            </a:xfrm>
            <a:custGeom>
              <a:rect b="b" l="l" r="r" t="t"/>
              <a:pathLst>
                <a:path extrusionOk="0" h="25953" w="2786">
                  <a:moveTo>
                    <a:pt x="1" y="1"/>
                  </a:moveTo>
                  <a:lnTo>
                    <a:pt x="1" y="25268"/>
                  </a:lnTo>
                  <a:lnTo>
                    <a:pt x="1462" y="25953"/>
                  </a:lnTo>
                  <a:lnTo>
                    <a:pt x="2786" y="25085"/>
                  </a:lnTo>
                  <a:lnTo>
                    <a:pt x="2740" y="92"/>
                  </a:lnTo>
                  <a:lnTo>
                    <a:pt x="1462" y="82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6"/>
            <p:cNvSpPr/>
            <p:nvPr/>
          </p:nvSpPr>
          <p:spPr>
            <a:xfrm>
              <a:off x="6321238" y="3961929"/>
              <a:ext cx="1587" cy="371360"/>
            </a:xfrm>
            <a:custGeom>
              <a:rect b="b" l="l" r="r" t="t"/>
              <a:pathLst>
                <a:path extrusionOk="0" h="21525" w="92">
                  <a:moveTo>
                    <a:pt x="46" y="1"/>
                  </a:moveTo>
                  <a:cubicBezTo>
                    <a:pt x="1" y="3584"/>
                    <a:pt x="23" y="7168"/>
                    <a:pt x="1" y="10751"/>
                  </a:cubicBezTo>
                  <a:cubicBezTo>
                    <a:pt x="23" y="14358"/>
                    <a:pt x="1" y="17941"/>
                    <a:pt x="46" y="21525"/>
                  </a:cubicBezTo>
                  <a:cubicBezTo>
                    <a:pt x="92" y="17941"/>
                    <a:pt x="69" y="14358"/>
                    <a:pt x="92" y="10751"/>
                  </a:cubicBezTo>
                  <a:cubicBezTo>
                    <a:pt x="69" y="7168"/>
                    <a:pt x="92" y="3584"/>
                    <a:pt x="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6"/>
            <p:cNvSpPr/>
            <p:nvPr/>
          </p:nvSpPr>
          <p:spPr>
            <a:xfrm>
              <a:off x="5478919" y="3427170"/>
              <a:ext cx="28760" cy="452878"/>
            </a:xfrm>
            <a:custGeom>
              <a:rect b="b" l="l" r="r" t="t"/>
              <a:pathLst>
                <a:path extrusionOk="0" h="26250" w="1667">
                  <a:moveTo>
                    <a:pt x="0" y="0"/>
                  </a:moveTo>
                  <a:lnTo>
                    <a:pt x="0" y="25199"/>
                  </a:lnTo>
                  <a:lnTo>
                    <a:pt x="1667" y="26249"/>
                  </a:lnTo>
                  <a:lnTo>
                    <a:pt x="1667" y="1164"/>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6"/>
            <p:cNvSpPr/>
            <p:nvPr/>
          </p:nvSpPr>
          <p:spPr>
            <a:xfrm>
              <a:off x="7793635" y="3047546"/>
              <a:ext cx="29554" cy="451705"/>
            </a:xfrm>
            <a:custGeom>
              <a:rect b="b" l="l" r="r" t="t"/>
              <a:pathLst>
                <a:path extrusionOk="0" h="26182" w="1713">
                  <a:moveTo>
                    <a:pt x="1712" y="1"/>
                  </a:moveTo>
                  <a:lnTo>
                    <a:pt x="0" y="982"/>
                  </a:lnTo>
                  <a:lnTo>
                    <a:pt x="0" y="26181"/>
                  </a:lnTo>
                  <a:lnTo>
                    <a:pt x="1712" y="25177"/>
                  </a:lnTo>
                  <a:lnTo>
                    <a:pt x="17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6"/>
            <p:cNvSpPr/>
            <p:nvPr/>
          </p:nvSpPr>
          <p:spPr>
            <a:xfrm>
              <a:off x="5478919" y="2559646"/>
              <a:ext cx="2344270" cy="1356236"/>
            </a:xfrm>
            <a:custGeom>
              <a:rect b="b" l="l" r="r" t="t"/>
              <a:pathLst>
                <a:path extrusionOk="0" h="78611" w="135880">
                  <a:moveTo>
                    <a:pt x="86942" y="0"/>
                  </a:moveTo>
                  <a:lnTo>
                    <a:pt x="0" y="50284"/>
                  </a:lnTo>
                  <a:lnTo>
                    <a:pt x="48938" y="78610"/>
                  </a:lnTo>
                  <a:lnTo>
                    <a:pt x="135879" y="28281"/>
                  </a:lnTo>
                  <a:lnTo>
                    <a:pt x="869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6"/>
            <p:cNvSpPr/>
            <p:nvPr/>
          </p:nvSpPr>
          <p:spPr>
            <a:xfrm>
              <a:off x="5478919" y="3427170"/>
              <a:ext cx="844303" cy="523751"/>
            </a:xfrm>
            <a:custGeom>
              <a:rect b="b" l="l" r="r" t="t"/>
              <a:pathLst>
                <a:path extrusionOk="0" h="30358" w="48938">
                  <a:moveTo>
                    <a:pt x="0" y="0"/>
                  </a:moveTo>
                  <a:lnTo>
                    <a:pt x="0" y="2077"/>
                  </a:lnTo>
                  <a:lnTo>
                    <a:pt x="48938" y="30358"/>
                  </a:lnTo>
                  <a:lnTo>
                    <a:pt x="48938" y="28326"/>
                  </a:lnTo>
                  <a:lnTo>
                    <a:pt x="0" y="0"/>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6"/>
            <p:cNvSpPr/>
            <p:nvPr/>
          </p:nvSpPr>
          <p:spPr>
            <a:xfrm>
              <a:off x="6323205" y="3047546"/>
              <a:ext cx="1499984" cy="903375"/>
            </a:xfrm>
            <a:custGeom>
              <a:rect b="b" l="l" r="r" t="t"/>
              <a:pathLst>
                <a:path extrusionOk="0" h="52362" w="86943">
                  <a:moveTo>
                    <a:pt x="86942" y="1"/>
                  </a:moveTo>
                  <a:lnTo>
                    <a:pt x="1" y="50330"/>
                  </a:lnTo>
                  <a:lnTo>
                    <a:pt x="1" y="52362"/>
                  </a:lnTo>
                  <a:lnTo>
                    <a:pt x="86942" y="1804"/>
                  </a:lnTo>
                  <a:lnTo>
                    <a:pt x="86942" y="1"/>
                  </a:lnTo>
                  <a:close/>
                </a:path>
              </a:pathLst>
            </a:custGeom>
            <a:solidFill>
              <a:srgbClr val="EC8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6"/>
            <p:cNvSpPr/>
            <p:nvPr/>
          </p:nvSpPr>
          <p:spPr>
            <a:xfrm>
              <a:off x="5478919" y="2559646"/>
              <a:ext cx="1499967" cy="1356236"/>
            </a:xfrm>
            <a:custGeom>
              <a:rect b="b" l="l" r="r" t="t"/>
              <a:pathLst>
                <a:path extrusionOk="0" h="78611" w="86942">
                  <a:moveTo>
                    <a:pt x="86942" y="0"/>
                  </a:moveTo>
                  <a:lnTo>
                    <a:pt x="0" y="50284"/>
                  </a:lnTo>
                  <a:lnTo>
                    <a:pt x="48938" y="78610"/>
                  </a:lnTo>
                  <a:lnTo>
                    <a:pt x="86942" y="0"/>
                  </a:lnTo>
                  <a:close/>
                </a:path>
              </a:pathLst>
            </a:custGeom>
            <a:solidFill>
              <a:srgbClr val="C357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6"/>
            <p:cNvSpPr/>
            <p:nvPr/>
          </p:nvSpPr>
          <p:spPr>
            <a:xfrm>
              <a:off x="6792214" y="2994391"/>
              <a:ext cx="282372" cy="209514"/>
            </a:xfrm>
            <a:custGeom>
              <a:rect b="b" l="l" r="r" t="t"/>
              <a:pathLst>
                <a:path extrusionOk="0" h="12144" w="16367">
                  <a:moveTo>
                    <a:pt x="1" y="0"/>
                  </a:moveTo>
                  <a:lnTo>
                    <a:pt x="1" y="2876"/>
                  </a:lnTo>
                  <a:lnTo>
                    <a:pt x="16366" y="12143"/>
                  </a:lnTo>
                  <a:lnTo>
                    <a:pt x="16366" y="12143"/>
                  </a:lnTo>
                  <a:lnTo>
                    <a:pt x="16344" y="9313"/>
                  </a:lnTo>
                  <a:lnTo>
                    <a:pt x="1" y="0"/>
                  </a:lnTo>
                  <a:close/>
                </a:path>
              </a:pathLst>
            </a:custGeom>
            <a:solidFill>
              <a:srgbClr val="F7F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6"/>
            <p:cNvSpPr/>
            <p:nvPr/>
          </p:nvSpPr>
          <p:spPr>
            <a:xfrm>
              <a:off x="7074171" y="3047546"/>
              <a:ext cx="183135" cy="156359"/>
            </a:xfrm>
            <a:custGeom>
              <a:rect b="b" l="l" r="r" t="t"/>
              <a:pathLst>
                <a:path extrusionOk="0" h="9063" w="10615">
                  <a:moveTo>
                    <a:pt x="10614" y="1"/>
                  </a:moveTo>
                  <a:lnTo>
                    <a:pt x="1" y="6232"/>
                  </a:lnTo>
                  <a:lnTo>
                    <a:pt x="23" y="9062"/>
                  </a:lnTo>
                  <a:lnTo>
                    <a:pt x="10614" y="2397"/>
                  </a:lnTo>
                  <a:lnTo>
                    <a:pt x="10614" y="1"/>
                  </a:lnTo>
                  <a:close/>
                </a:path>
              </a:pathLst>
            </a:custGeom>
            <a:solidFill>
              <a:srgbClr val="F7F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6"/>
            <p:cNvSpPr/>
            <p:nvPr/>
          </p:nvSpPr>
          <p:spPr>
            <a:xfrm>
              <a:off x="7157259" y="2981003"/>
              <a:ext cx="29157" cy="29933"/>
            </a:xfrm>
            <a:custGeom>
              <a:rect b="b" l="l" r="r" t="t"/>
              <a:pathLst>
                <a:path extrusionOk="0" h="1735" w="1690">
                  <a:moveTo>
                    <a:pt x="1690" y="0"/>
                  </a:moveTo>
                  <a:lnTo>
                    <a:pt x="1" y="867"/>
                  </a:lnTo>
                  <a:lnTo>
                    <a:pt x="1690" y="1735"/>
                  </a:lnTo>
                  <a:lnTo>
                    <a:pt x="1690" y="0"/>
                  </a:lnTo>
                  <a:close/>
                </a:path>
              </a:pathLst>
            </a:custGeom>
            <a:solidFill>
              <a:srgbClr val="F7F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6"/>
            <p:cNvSpPr/>
            <p:nvPr/>
          </p:nvSpPr>
          <p:spPr>
            <a:xfrm>
              <a:off x="6792214" y="2884131"/>
              <a:ext cx="465093" cy="270933"/>
            </a:xfrm>
            <a:custGeom>
              <a:rect b="b" l="l" r="r" t="t"/>
              <a:pathLst>
                <a:path extrusionOk="0" h="15704" w="26958">
                  <a:moveTo>
                    <a:pt x="10706" y="0"/>
                  </a:moveTo>
                  <a:lnTo>
                    <a:pt x="1" y="6391"/>
                  </a:lnTo>
                  <a:lnTo>
                    <a:pt x="16344" y="15704"/>
                  </a:lnTo>
                  <a:lnTo>
                    <a:pt x="26957" y="9473"/>
                  </a:lnTo>
                  <a:lnTo>
                    <a:pt x="107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6"/>
            <p:cNvSpPr/>
            <p:nvPr/>
          </p:nvSpPr>
          <p:spPr>
            <a:xfrm>
              <a:off x="7071014" y="2927434"/>
              <a:ext cx="115402" cy="66577"/>
            </a:xfrm>
            <a:custGeom>
              <a:rect b="b" l="l" r="r" t="t"/>
              <a:pathLst>
                <a:path extrusionOk="0" h="3859" w="6689">
                  <a:moveTo>
                    <a:pt x="1211" y="1"/>
                  </a:moveTo>
                  <a:lnTo>
                    <a:pt x="1" y="686"/>
                  </a:lnTo>
                  <a:lnTo>
                    <a:pt x="5456" y="3858"/>
                  </a:lnTo>
                  <a:lnTo>
                    <a:pt x="6689" y="3105"/>
                  </a:lnTo>
                  <a:lnTo>
                    <a:pt x="12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6"/>
            <p:cNvSpPr/>
            <p:nvPr/>
          </p:nvSpPr>
          <p:spPr>
            <a:xfrm>
              <a:off x="7106071" y="2312728"/>
              <a:ext cx="813197" cy="656078"/>
            </a:xfrm>
            <a:custGeom>
              <a:rect b="b" l="l" r="r" t="t"/>
              <a:pathLst>
                <a:path extrusionOk="0" h="38028" w="47135">
                  <a:moveTo>
                    <a:pt x="0" y="34969"/>
                  </a:moveTo>
                  <a:cubicBezTo>
                    <a:pt x="0" y="34969"/>
                    <a:pt x="0" y="34969"/>
                    <a:pt x="0" y="34969"/>
                  </a:cubicBezTo>
                  <a:lnTo>
                    <a:pt x="0" y="34969"/>
                  </a:lnTo>
                  <a:lnTo>
                    <a:pt x="5615" y="38027"/>
                  </a:lnTo>
                  <a:lnTo>
                    <a:pt x="47135" y="27071"/>
                  </a:lnTo>
                  <a:lnTo>
                    <a:pt x="3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6"/>
            <p:cNvSpPr/>
            <p:nvPr/>
          </p:nvSpPr>
          <p:spPr>
            <a:xfrm>
              <a:off x="5875071" y="3453549"/>
              <a:ext cx="391839" cy="227629"/>
            </a:xfrm>
            <a:custGeom>
              <a:rect b="b" l="l" r="r" t="t"/>
              <a:pathLst>
                <a:path extrusionOk="0" h="13194" w="22712">
                  <a:moveTo>
                    <a:pt x="8537" y="0"/>
                  </a:moveTo>
                  <a:lnTo>
                    <a:pt x="1" y="4839"/>
                  </a:lnTo>
                  <a:lnTo>
                    <a:pt x="14107" y="13193"/>
                  </a:lnTo>
                  <a:lnTo>
                    <a:pt x="22712" y="8103"/>
                  </a:lnTo>
                  <a:lnTo>
                    <a:pt x="8537" y="0"/>
                  </a:ln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6"/>
            <p:cNvSpPr/>
            <p:nvPr/>
          </p:nvSpPr>
          <p:spPr>
            <a:xfrm>
              <a:off x="6022356" y="3278695"/>
              <a:ext cx="244554" cy="314668"/>
            </a:xfrm>
            <a:custGeom>
              <a:rect b="b" l="l" r="r" t="t"/>
              <a:pathLst>
                <a:path extrusionOk="0" h="18239" w="14175">
                  <a:moveTo>
                    <a:pt x="114" y="1"/>
                  </a:moveTo>
                  <a:lnTo>
                    <a:pt x="0" y="10135"/>
                  </a:lnTo>
                  <a:lnTo>
                    <a:pt x="14175" y="18238"/>
                  </a:lnTo>
                  <a:lnTo>
                    <a:pt x="14175" y="8287"/>
                  </a:lnTo>
                  <a:lnTo>
                    <a:pt x="114" y="1"/>
                  </a:ln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6"/>
            <p:cNvSpPr/>
            <p:nvPr/>
          </p:nvSpPr>
          <p:spPr>
            <a:xfrm>
              <a:off x="6037313" y="3303901"/>
              <a:ext cx="214638" cy="270157"/>
            </a:xfrm>
            <a:custGeom>
              <a:rect b="b" l="l" r="r" t="t"/>
              <a:pathLst>
                <a:path extrusionOk="0" h="15659" w="12441">
                  <a:moveTo>
                    <a:pt x="92" y="1"/>
                  </a:moveTo>
                  <a:lnTo>
                    <a:pt x="1" y="8560"/>
                  </a:lnTo>
                  <a:lnTo>
                    <a:pt x="12440" y="15659"/>
                  </a:lnTo>
                  <a:lnTo>
                    <a:pt x="12440" y="7214"/>
                  </a:lnTo>
                  <a:lnTo>
                    <a:pt x="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6"/>
            <p:cNvSpPr/>
            <p:nvPr/>
          </p:nvSpPr>
          <p:spPr>
            <a:xfrm>
              <a:off x="6037313" y="3303901"/>
              <a:ext cx="214638" cy="270157"/>
            </a:xfrm>
            <a:custGeom>
              <a:rect b="b" l="l" r="r" t="t"/>
              <a:pathLst>
                <a:path extrusionOk="0" h="15659" w="12441">
                  <a:moveTo>
                    <a:pt x="92" y="1"/>
                  </a:moveTo>
                  <a:lnTo>
                    <a:pt x="1" y="8560"/>
                  </a:lnTo>
                  <a:lnTo>
                    <a:pt x="12440" y="15659"/>
                  </a:lnTo>
                  <a:lnTo>
                    <a:pt x="92" y="1"/>
                  </a:lnTo>
                  <a:close/>
                </a:path>
              </a:pathLst>
            </a:custGeom>
            <a:solidFill>
              <a:srgbClr val="D5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6"/>
            <p:cNvSpPr/>
            <p:nvPr/>
          </p:nvSpPr>
          <p:spPr>
            <a:xfrm>
              <a:off x="5875071" y="3537034"/>
              <a:ext cx="243381" cy="151235"/>
            </a:xfrm>
            <a:custGeom>
              <a:rect b="b" l="l" r="r" t="t"/>
              <a:pathLst>
                <a:path extrusionOk="0" h="8766" w="14107">
                  <a:moveTo>
                    <a:pt x="1" y="0"/>
                  </a:moveTo>
                  <a:lnTo>
                    <a:pt x="1" y="411"/>
                  </a:lnTo>
                  <a:lnTo>
                    <a:pt x="14107" y="8765"/>
                  </a:lnTo>
                  <a:lnTo>
                    <a:pt x="14107" y="8354"/>
                  </a:lnTo>
                  <a:lnTo>
                    <a:pt x="1" y="0"/>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6"/>
            <p:cNvSpPr/>
            <p:nvPr/>
          </p:nvSpPr>
          <p:spPr>
            <a:xfrm>
              <a:off x="6118435" y="3593346"/>
              <a:ext cx="148475" cy="94923"/>
            </a:xfrm>
            <a:custGeom>
              <a:rect b="b" l="l" r="r" t="t"/>
              <a:pathLst>
                <a:path extrusionOk="0" h="5502" w="8606">
                  <a:moveTo>
                    <a:pt x="8606" y="0"/>
                  </a:moveTo>
                  <a:lnTo>
                    <a:pt x="1" y="5090"/>
                  </a:lnTo>
                  <a:lnTo>
                    <a:pt x="1" y="5501"/>
                  </a:lnTo>
                  <a:lnTo>
                    <a:pt x="8606" y="411"/>
                  </a:lnTo>
                  <a:lnTo>
                    <a:pt x="8606" y="0"/>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6"/>
            <p:cNvSpPr/>
            <p:nvPr/>
          </p:nvSpPr>
          <p:spPr>
            <a:xfrm>
              <a:off x="6024322" y="3275555"/>
              <a:ext cx="246521" cy="146111"/>
            </a:xfrm>
            <a:custGeom>
              <a:rect b="b" l="l" r="r" t="t"/>
              <a:pathLst>
                <a:path extrusionOk="0" h="8469" w="14289">
                  <a:moveTo>
                    <a:pt x="229" y="0"/>
                  </a:moveTo>
                  <a:lnTo>
                    <a:pt x="0" y="183"/>
                  </a:lnTo>
                  <a:lnTo>
                    <a:pt x="14061" y="8469"/>
                  </a:lnTo>
                  <a:lnTo>
                    <a:pt x="14289" y="8286"/>
                  </a:lnTo>
                  <a:lnTo>
                    <a:pt x="229" y="0"/>
                  </a:lnTo>
                  <a:close/>
                </a:path>
              </a:pathLst>
            </a:custGeom>
            <a:solidFill>
              <a:srgbClr val="4B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6"/>
            <p:cNvSpPr/>
            <p:nvPr/>
          </p:nvSpPr>
          <p:spPr>
            <a:xfrm>
              <a:off x="6266892" y="3418492"/>
              <a:ext cx="4348" cy="181962"/>
            </a:xfrm>
            <a:custGeom>
              <a:rect b="b" l="l" r="r" t="t"/>
              <a:pathLst>
                <a:path extrusionOk="0" h="10547" w="252">
                  <a:moveTo>
                    <a:pt x="229" y="1"/>
                  </a:moveTo>
                  <a:lnTo>
                    <a:pt x="1" y="184"/>
                  </a:lnTo>
                  <a:lnTo>
                    <a:pt x="1" y="10546"/>
                  </a:lnTo>
                  <a:lnTo>
                    <a:pt x="252" y="10318"/>
                  </a:lnTo>
                  <a:lnTo>
                    <a:pt x="229" y="1"/>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6"/>
            <p:cNvSpPr/>
            <p:nvPr/>
          </p:nvSpPr>
          <p:spPr>
            <a:xfrm>
              <a:off x="6028653" y="3457086"/>
              <a:ext cx="229993" cy="131550"/>
            </a:xfrm>
            <a:custGeom>
              <a:rect b="b" l="l" r="r" t="t"/>
              <a:pathLst>
                <a:path extrusionOk="0" h="7625" w="13331">
                  <a:moveTo>
                    <a:pt x="0" y="1"/>
                  </a:moveTo>
                  <a:lnTo>
                    <a:pt x="0" y="1"/>
                  </a:lnTo>
                  <a:cubicBezTo>
                    <a:pt x="1096" y="663"/>
                    <a:pt x="2192" y="1325"/>
                    <a:pt x="3287" y="1964"/>
                  </a:cubicBezTo>
                  <a:lnTo>
                    <a:pt x="6620" y="3881"/>
                  </a:lnTo>
                  <a:lnTo>
                    <a:pt x="9952" y="5776"/>
                  </a:lnTo>
                  <a:cubicBezTo>
                    <a:pt x="11071" y="6392"/>
                    <a:pt x="12189" y="7008"/>
                    <a:pt x="13330" y="7624"/>
                  </a:cubicBezTo>
                  <a:cubicBezTo>
                    <a:pt x="12235" y="6962"/>
                    <a:pt x="11139" y="6301"/>
                    <a:pt x="10021" y="5661"/>
                  </a:cubicBezTo>
                  <a:lnTo>
                    <a:pt x="6711" y="3744"/>
                  </a:lnTo>
                  <a:lnTo>
                    <a:pt x="3356" y="1850"/>
                  </a:lnTo>
                  <a:cubicBezTo>
                    <a:pt x="2237" y="1233"/>
                    <a:pt x="1119" y="617"/>
                    <a:pt x="0" y="1"/>
                  </a:cubicBez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6"/>
            <p:cNvSpPr/>
            <p:nvPr/>
          </p:nvSpPr>
          <p:spPr>
            <a:xfrm>
              <a:off x="6139310" y="3351553"/>
              <a:ext cx="6314" cy="8281"/>
            </a:xfrm>
            <a:custGeom>
              <a:rect b="b" l="l" r="r" t="t"/>
              <a:pathLst>
                <a:path extrusionOk="0" h="480" w="366">
                  <a:moveTo>
                    <a:pt x="183" y="1"/>
                  </a:moveTo>
                  <a:cubicBezTo>
                    <a:pt x="92" y="1"/>
                    <a:pt x="0" y="115"/>
                    <a:pt x="0" y="229"/>
                  </a:cubicBezTo>
                  <a:cubicBezTo>
                    <a:pt x="0" y="366"/>
                    <a:pt x="92" y="480"/>
                    <a:pt x="183" y="480"/>
                  </a:cubicBezTo>
                  <a:cubicBezTo>
                    <a:pt x="297" y="480"/>
                    <a:pt x="366" y="366"/>
                    <a:pt x="366" y="229"/>
                  </a:cubicBezTo>
                  <a:cubicBezTo>
                    <a:pt x="366" y="115"/>
                    <a:pt x="297" y="1"/>
                    <a:pt x="183" y="1"/>
                  </a:cubicBezTo>
                  <a:close/>
                </a:path>
              </a:pathLst>
            </a:custGeom>
            <a:solidFill>
              <a:srgbClr val="4B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6"/>
            <p:cNvSpPr/>
            <p:nvPr/>
          </p:nvSpPr>
          <p:spPr>
            <a:xfrm>
              <a:off x="5905780" y="3471664"/>
              <a:ext cx="330420" cy="191399"/>
            </a:xfrm>
            <a:custGeom>
              <a:rect b="b" l="l" r="r" t="t"/>
              <a:pathLst>
                <a:path extrusionOk="0" h="11094" w="19152">
                  <a:moveTo>
                    <a:pt x="7191" y="0"/>
                  </a:moveTo>
                  <a:lnTo>
                    <a:pt x="1" y="4063"/>
                  </a:lnTo>
                  <a:lnTo>
                    <a:pt x="11893" y="11093"/>
                  </a:lnTo>
                  <a:lnTo>
                    <a:pt x="19151" y="6825"/>
                  </a:lnTo>
                  <a:lnTo>
                    <a:pt x="7191" y="0"/>
                  </a:lnTo>
                  <a:close/>
                </a:path>
              </a:pathLst>
            </a:custGeom>
            <a:solidFill>
              <a:srgbClr val="4B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6"/>
            <p:cNvSpPr/>
            <p:nvPr/>
          </p:nvSpPr>
          <p:spPr>
            <a:xfrm>
              <a:off x="5912095" y="3477185"/>
              <a:ext cx="315824" cy="177994"/>
            </a:xfrm>
            <a:custGeom>
              <a:rect b="b" l="l" r="r" t="t"/>
              <a:pathLst>
                <a:path extrusionOk="0" h="10317" w="18306">
                  <a:moveTo>
                    <a:pt x="6756" y="434"/>
                  </a:moveTo>
                  <a:cubicBezTo>
                    <a:pt x="6939" y="548"/>
                    <a:pt x="7122" y="662"/>
                    <a:pt x="7327" y="776"/>
                  </a:cubicBezTo>
                  <a:cubicBezTo>
                    <a:pt x="7076" y="890"/>
                    <a:pt x="6848" y="1027"/>
                    <a:pt x="6597" y="1141"/>
                  </a:cubicBezTo>
                  <a:cubicBezTo>
                    <a:pt x="6414" y="1050"/>
                    <a:pt x="6231" y="936"/>
                    <a:pt x="6049" y="844"/>
                  </a:cubicBezTo>
                  <a:cubicBezTo>
                    <a:pt x="6277" y="707"/>
                    <a:pt x="6528" y="571"/>
                    <a:pt x="6756" y="434"/>
                  </a:cubicBezTo>
                  <a:close/>
                  <a:moveTo>
                    <a:pt x="7350" y="776"/>
                  </a:moveTo>
                  <a:cubicBezTo>
                    <a:pt x="7532" y="890"/>
                    <a:pt x="7738" y="1004"/>
                    <a:pt x="7920" y="1118"/>
                  </a:cubicBezTo>
                  <a:cubicBezTo>
                    <a:pt x="7692" y="1232"/>
                    <a:pt x="7441" y="1369"/>
                    <a:pt x="7213" y="1484"/>
                  </a:cubicBezTo>
                  <a:cubicBezTo>
                    <a:pt x="7030" y="1392"/>
                    <a:pt x="6848" y="1278"/>
                    <a:pt x="6665" y="1187"/>
                  </a:cubicBezTo>
                  <a:cubicBezTo>
                    <a:pt x="6893" y="1050"/>
                    <a:pt x="7122" y="913"/>
                    <a:pt x="7350" y="776"/>
                  </a:cubicBezTo>
                  <a:close/>
                  <a:moveTo>
                    <a:pt x="6026" y="844"/>
                  </a:moveTo>
                  <a:cubicBezTo>
                    <a:pt x="6209" y="959"/>
                    <a:pt x="6391" y="1073"/>
                    <a:pt x="6574" y="1164"/>
                  </a:cubicBezTo>
                  <a:cubicBezTo>
                    <a:pt x="6414" y="1255"/>
                    <a:pt x="6254" y="1347"/>
                    <a:pt x="6094" y="1415"/>
                  </a:cubicBezTo>
                  <a:lnTo>
                    <a:pt x="5935" y="1506"/>
                  </a:lnTo>
                  <a:cubicBezTo>
                    <a:pt x="5752" y="1415"/>
                    <a:pt x="5569" y="1324"/>
                    <a:pt x="5410" y="1232"/>
                  </a:cubicBezTo>
                  <a:lnTo>
                    <a:pt x="5706" y="1050"/>
                  </a:lnTo>
                  <a:cubicBezTo>
                    <a:pt x="5821" y="981"/>
                    <a:pt x="5912" y="913"/>
                    <a:pt x="6026" y="844"/>
                  </a:cubicBezTo>
                  <a:close/>
                  <a:moveTo>
                    <a:pt x="4109" y="1255"/>
                  </a:moveTo>
                  <a:lnTo>
                    <a:pt x="4109" y="1255"/>
                  </a:lnTo>
                  <a:cubicBezTo>
                    <a:pt x="4268" y="1347"/>
                    <a:pt x="4451" y="1461"/>
                    <a:pt x="4634" y="1552"/>
                  </a:cubicBezTo>
                  <a:cubicBezTo>
                    <a:pt x="4451" y="1438"/>
                    <a:pt x="4291" y="1347"/>
                    <a:pt x="4109" y="1255"/>
                  </a:cubicBezTo>
                  <a:close/>
                  <a:moveTo>
                    <a:pt x="7943" y="1141"/>
                  </a:moveTo>
                  <a:cubicBezTo>
                    <a:pt x="8149" y="1255"/>
                    <a:pt x="8331" y="1347"/>
                    <a:pt x="8514" y="1461"/>
                  </a:cubicBezTo>
                  <a:cubicBezTo>
                    <a:pt x="8286" y="1598"/>
                    <a:pt x="8057" y="1712"/>
                    <a:pt x="7829" y="1826"/>
                  </a:cubicBezTo>
                  <a:cubicBezTo>
                    <a:pt x="7647" y="1735"/>
                    <a:pt x="7464" y="1620"/>
                    <a:pt x="7281" y="1529"/>
                  </a:cubicBezTo>
                  <a:cubicBezTo>
                    <a:pt x="7510" y="1392"/>
                    <a:pt x="7738" y="1255"/>
                    <a:pt x="7943" y="1141"/>
                  </a:cubicBezTo>
                  <a:close/>
                  <a:moveTo>
                    <a:pt x="6642" y="1210"/>
                  </a:moveTo>
                  <a:cubicBezTo>
                    <a:pt x="6802" y="1301"/>
                    <a:pt x="6985" y="1415"/>
                    <a:pt x="7167" y="1529"/>
                  </a:cubicBezTo>
                  <a:cubicBezTo>
                    <a:pt x="7030" y="1598"/>
                    <a:pt x="6871" y="1666"/>
                    <a:pt x="6734" y="1757"/>
                  </a:cubicBezTo>
                  <a:lnTo>
                    <a:pt x="6551" y="1849"/>
                  </a:lnTo>
                  <a:cubicBezTo>
                    <a:pt x="6368" y="1757"/>
                    <a:pt x="6186" y="1666"/>
                    <a:pt x="6026" y="1575"/>
                  </a:cubicBezTo>
                  <a:lnTo>
                    <a:pt x="6140" y="1506"/>
                  </a:lnTo>
                  <a:cubicBezTo>
                    <a:pt x="6300" y="1392"/>
                    <a:pt x="6460" y="1301"/>
                    <a:pt x="6642" y="1210"/>
                  </a:cubicBezTo>
                  <a:close/>
                  <a:moveTo>
                    <a:pt x="5387" y="1232"/>
                  </a:moveTo>
                  <a:cubicBezTo>
                    <a:pt x="5547" y="1347"/>
                    <a:pt x="5729" y="1438"/>
                    <a:pt x="5889" y="1529"/>
                  </a:cubicBezTo>
                  <a:lnTo>
                    <a:pt x="5250" y="1894"/>
                  </a:lnTo>
                  <a:cubicBezTo>
                    <a:pt x="5090" y="1803"/>
                    <a:pt x="4908" y="1689"/>
                    <a:pt x="4748" y="1598"/>
                  </a:cubicBezTo>
                  <a:lnTo>
                    <a:pt x="5387" y="1232"/>
                  </a:lnTo>
                  <a:close/>
                  <a:moveTo>
                    <a:pt x="8560" y="1484"/>
                  </a:moveTo>
                  <a:cubicBezTo>
                    <a:pt x="8742" y="1598"/>
                    <a:pt x="8925" y="1712"/>
                    <a:pt x="9107" y="1803"/>
                  </a:cubicBezTo>
                  <a:lnTo>
                    <a:pt x="9107" y="1826"/>
                  </a:lnTo>
                  <a:cubicBezTo>
                    <a:pt x="8902" y="1940"/>
                    <a:pt x="8674" y="2054"/>
                    <a:pt x="8445" y="2168"/>
                  </a:cubicBezTo>
                  <a:cubicBezTo>
                    <a:pt x="8263" y="2077"/>
                    <a:pt x="8080" y="1963"/>
                    <a:pt x="7898" y="1872"/>
                  </a:cubicBezTo>
                  <a:cubicBezTo>
                    <a:pt x="8126" y="1735"/>
                    <a:pt x="8331" y="1620"/>
                    <a:pt x="8560" y="1484"/>
                  </a:cubicBezTo>
                  <a:close/>
                  <a:moveTo>
                    <a:pt x="7236" y="1552"/>
                  </a:moveTo>
                  <a:cubicBezTo>
                    <a:pt x="7418" y="1666"/>
                    <a:pt x="7601" y="1757"/>
                    <a:pt x="7761" y="1872"/>
                  </a:cubicBezTo>
                  <a:cubicBezTo>
                    <a:pt x="7647" y="1940"/>
                    <a:pt x="7510" y="2008"/>
                    <a:pt x="7373" y="2077"/>
                  </a:cubicBezTo>
                  <a:lnTo>
                    <a:pt x="7167" y="2191"/>
                  </a:lnTo>
                  <a:cubicBezTo>
                    <a:pt x="6985" y="2100"/>
                    <a:pt x="6802" y="2008"/>
                    <a:pt x="6642" y="1917"/>
                  </a:cubicBezTo>
                  <a:lnTo>
                    <a:pt x="6779" y="1826"/>
                  </a:lnTo>
                  <a:cubicBezTo>
                    <a:pt x="6939" y="1735"/>
                    <a:pt x="7076" y="1643"/>
                    <a:pt x="7236" y="1552"/>
                  </a:cubicBezTo>
                  <a:close/>
                  <a:moveTo>
                    <a:pt x="5980" y="1575"/>
                  </a:moveTo>
                  <a:cubicBezTo>
                    <a:pt x="6163" y="1689"/>
                    <a:pt x="6323" y="1780"/>
                    <a:pt x="6482" y="1894"/>
                  </a:cubicBezTo>
                  <a:lnTo>
                    <a:pt x="5866" y="2237"/>
                  </a:lnTo>
                  <a:cubicBezTo>
                    <a:pt x="5706" y="2123"/>
                    <a:pt x="5524" y="2031"/>
                    <a:pt x="5364" y="1940"/>
                  </a:cubicBezTo>
                  <a:lnTo>
                    <a:pt x="5980" y="1575"/>
                  </a:lnTo>
                  <a:close/>
                  <a:moveTo>
                    <a:pt x="4725" y="1620"/>
                  </a:moveTo>
                  <a:cubicBezTo>
                    <a:pt x="4885" y="1712"/>
                    <a:pt x="5067" y="1803"/>
                    <a:pt x="5227" y="1894"/>
                  </a:cubicBezTo>
                  <a:lnTo>
                    <a:pt x="4588" y="2260"/>
                  </a:lnTo>
                  <a:cubicBezTo>
                    <a:pt x="4428" y="2168"/>
                    <a:pt x="4246" y="2077"/>
                    <a:pt x="4086" y="1986"/>
                  </a:cubicBezTo>
                  <a:lnTo>
                    <a:pt x="4725" y="1620"/>
                  </a:lnTo>
                  <a:close/>
                  <a:moveTo>
                    <a:pt x="9153" y="1826"/>
                  </a:moveTo>
                  <a:lnTo>
                    <a:pt x="9724" y="2168"/>
                  </a:lnTo>
                  <a:cubicBezTo>
                    <a:pt x="9495" y="2282"/>
                    <a:pt x="9290" y="2397"/>
                    <a:pt x="9062" y="2511"/>
                  </a:cubicBezTo>
                  <a:lnTo>
                    <a:pt x="8537" y="2214"/>
                  </a:lnTo>
                  <a:lnTo>
                    <a:pt x="8514" y="2214"/>
                  </a:lnTo>
                  <a:cubicBezTo>
                    <a:pt x="8719" y="2077"/>
                    <a:pt x="8948" y="1963"/>
                    <a:pt x="9153" y="1826"/>
                  </a:cubicBezTo>
                  <a:close/>
                  <a:moveTo>
                    <a:pt x="7829" y="1917"/>
                  </a:moveTo>
                  <a:cubicBezTo>
                    <a:pt x="8012" y="2008"/>
                    <a:pt x="8194" y="2123"/>
                    <a:pt x="8377" y="2214"/>
                  </a:cubicBezTo>
                  <a:cubicBezTo>
                    <a:pt x="8263" y="2282"/>
                    <a:pt x="8126" y="2351"/>
                    <a:pt x="8012" y="2397"/>
                  </a:cubicBezTo>
                  <a:lnTo>
                    <a:pt x="7784" y="2533"/>
                  </a:lnTo>
                  <a:cubicBezTo>
                    <a:pt x="7601" y="2442"/>
                    <a:pt x="7418" y="2351"/>
                    <a:pt x="7259" y="2260"/>
                  </a:cubicBezTo>
                  <a:lnTo>
                    <a:pt x="7418" y="2145"/>
                  </a:lnTo>
                  <a:cubicBezTo>
                    <a:pt x="7555" y="2077"/>
                    <a:pt x="7692" y="1986"/>
                    <a:pt x="7829" y="1917"/>
                  </a:cubicBezTo>
                  <a:close/>
                  <a:moveTo>
                    <a:pt x="6574" y="1940"/>
                  </a:moveTo>
                  <a:cubicBezTo>
                    <a:pt x="6756" y="2031"/>
                    <a:pt x="6916" y="2145"/>
                    <a:pt x="7099" y="2237"/>
                  </a:cubicBezTo>
                  <a:lnTo>
                    <a:pt x="6482" y="2579"/>
                  </a:lnTo>
                  <a:cubicBezTo>
                    <a:pt x="6323" y="2465"/>
                    <a:pt x="6140" y="2374"/>
                    <a:pt x="5980" y="2282"/>
                  </a:cubicBezTo>
                  <a:lnTo>
                    <a:pt x="6574" y="1940"/>
                  </a:lnTo>
                  <a:close/>
                  <a:moveTo>
                    <a:pt x="5318" y="1963"/>
                  </a:moveTo>
                  <a:cubicBezTo>
                    <a:pt x="5478" y="2054"/>
                    <a:pt x="5661" y="2168"/>
                    <a:pt x="5821" y="2260"/>
                  </a:cubicBezTo>
                  <a:lnTo>
                    <a:pt x="5204" y="2602"/>
                  </a:lnTo>
                  <a:cubicBezTo>
                    <a:pt x="5045" y="2511"/>
                    <a:pt x="4862" y="2419"/>
                    <a:pt x="4702" y="2328"/>
                  </a:cubicBezTo>
                  <a:lnTo>
                    <a:pt x="5318" y="1963"/>
                  </a:lnTo>
                  <a:close/>
                  <a:moveTo>
                    <a:pt x="4063" y="1986"/>
                  </a:moveTo>
                  <a:cubicBezTo>
                    <a:pt x="4223" y="2077"/>
                    <a:pt x="4383" y="2191"/>
                    <a:pt x="4565" y="2282"/>
                  </a:cubicBezTo>
                  <a:lnTo>
                    <a:pt x="4291" y="2419"/>
                  </a:lnTo>
                  <a:lnTo>
                    <a:pt x="3926" y="2625"/>
                  </a:lnTo>
                  <a:cubicBezTo>
                    <a:pt x="3766" y="2533"/>
                    <a:pt x="3584" y="2442"/>
                    <a:pt x="3424" y="2351"/>
                  </a:cubicBezTo>
                  <a:lnTo>
                    <a:pt x="3903" y="2077"/>
                  </a:lnTo>
                  <a:lnTo>
                    <a:pt x="4063" y="1986"/>
                  </a:lnTo>
                  <a:close/>
                  <a:moveTo>
                    <a:pt x="9769" y="2191"/>
                  </a:moveTo>
                  <a:lnTo>
                    <a:pt x="10317" y="2511"/>
                  </a:lnTo>
                  <a:cubicBezTo>
                    <a:pt x="10112" y="2625"/>
                    <a:pt x="9883" y="2739"/>
                    <a:pt x="9678" y="2853"/>
                  </a:cubicBezTo>
                  <a:lnTo>
                    <a:pt x="9130" y="2556"/>
                  </a:lnTo>
                  <a:cubicBezTo>
                    <a:pt x="9336" y="2442"/>
                    <a:pt x="9541" y="2305"/>
                    <a:pt x="9769" y="2191"/>
                  </a:cubicBezTo>
                  <a:close/>
                  <a:moveTo>
                    <a:pt x="8445" y="2260"/>
                  </a:moveTo>
                  <a:cubicBezTo>
                    <a:pt x="8468" y="2282"/>
                    <a:pt x="8491" y="2282"/>
                    <a:pt x="8491" y="2305"/>
                  </a:cubicBezTo>
                  <a:lnTo>
                    <a:pt x="8970" y="2579"/>
                  </a:lnTo>
                  <a:cubicBezTo>
                    <a:pt x="8879" y="2625"/>
                    <a:pt x="8765" y="2670"/>
                    <a:pt x="8651" y="2739"/>
                  </a:cubicBezTo>
                  <a:lnTo>
                    <a:pt x="8400" y="2876"/>
                  </a:lnTo>
                  <a:lnTo>
                    <a:pt x="7875" y="2602"/>
                  </a:lnTo>
                  <a:lnTo>
                    <a:pt x="8057" y="2488"/>
                  </a:lnTo>
                  <a:cubicBezTo>
                    <a:pt x="8194" y="2419"/>
                    <a:pt x="8309" y="2328"/>
                    <a:pt x="8445" y="2260"/>
                  </a:cubicBezTo>
                  <a:close/>
                  <a:moveTo>
                    <a:pt x="7190" y="2282"/>
                  </a:moveTo>
                  <a:cubicBezTo>
                    <a:pt x="7350" y="2397"/>
                    <a:pt x="7532" y="2488"/>
                    <a:pt x="7692" y="2579"/>
                  </a:cubicBezTo>
                  <a:lnTo>
                    <a:pt x="7122" y="2922"/>
                  </a:lnTo>
                  <a:cubicBezTo>
                    <a:pt x="6939" y="2807"/>
                    <a:pt x="6756" y="2716"/>
                    <a:pt x="6597" y="2625"/>
                  </a:cubicBezTo>
                  <a:lnTo>
                    <a:pt x="7190" y="2282"/>
                  </a:lnTo>
                  <a:close/>
                  <a:moveTo>
                    <a:pt x="5912" y="2305"/>
                  </a:moveTo>
                  <a:cubicBezTo>
                    <a:pt x="6094" y="2419"/>
                    <a:pt x="6254" y="2511"/>
                    <a:pt x="6414" y="2602"/>
                  </a:cubicBezTo>
                  <a:lnTo>
                    <a:pt x="5821" y="2944"/>
                  </a:lnTo>
                  <a:cubicBezTo>
                    <a:pt x="5661" y="2853"/>
                    <a:pt x="5478" y="2762"/>
                    <a:pt x="5318" y="2670"/>
                  </a:cubicBezTo>
                  <a:lnTo>
                    <a:pt x="5912" y="2305"/>
                  </a:lnTo>
                  <a:close/>
                  <a:moveTo>
                    <a:pt x="4656" y="2351"/>
                  </a:moveTo>
                  <a:cubicBezTo>
                    <a:pt x="4816" y="2442"/>
                    <a:pt x="4999" y="2533"/>
                    <a:pt x="5159" y="2625"/>
                  </a:cubicBezTo>
                  <a:lnTo>
                    <a:pt x="4930" y="2762"/>
                  </a:lnTo>
                  <a:lnTo>
                    <a:pt x="4542" y="2967"/>
                  </a:lnTo>
                  <a:cubicBezTo>
                    <a:pt x="4383" y="2876"/>
                    <a:pt x="4200" y="2785"/>
                    <a:pt x="4040" y="2693"/>
                  </a:cubicBezTo>
                  <a:lnTo>
                    <a:pt x="4337" y="2533"/>
                  </a:lnTo>
                  <a:lnTo>
                    <a:pt x="4656" y="2351"/>
                  </a:lnTo>
                  <a:close/>
                  <a:moveTo>
                    <a:pt x="3401" y="2351"/>
                  </a:moveTo>
                  <a:cubicBezTo>
                    <a:pt x="3561" y="2465"/>
                    <a:pt x="3721" y="2556"/>
                    <a:pt x="3903" y="2648"/>
                  </a:cubicBezTo>
                  <a:lnTo>
                    <a:pt x="3264" y="3013"/>
                  </a:lnTo>
                  <a:cubicBezTo>
                    <a:pt x="3104" y="2922"/>
                    <a:pt x="2922" y="2807"/>
                    <a:pt x="2762" y="2716"/>
                  </a:cubicBezTo>
                  <a:lnTo>
                    <a:pt x="3401" y="2351"/>
                  </a:lnTo>
                  <a:close/>
                  <a:moveTo>
                    <a:pt x="10363" y="2533"/>
                  </a:moveTo>
                  <a:lnTo>
                    <a:pt x="10933" y="2853"/>
                  </a:lnTo>
                  <a:cubicBezTo>
                    <a:pt x="10728" y="2967"/>
                    <a:pt x="10500" y="3081"/>
                    <a:pt x="10294" y="3218"/>
                  </a:cubicBezTo>
                  <a:lnTo>
                    <a:pt x="9747" y="2899"/>
                  </a:lnTo>
                  <a:cubicBezTo>
                    <a:pt x="9952" y="2785"/>
                    <a:pt x="10157" y="2648"/>
                    <a:pt x="10363" y="2533"/>
                  </a:cubicBezTo>
                  <a:close/>
                  <a:moveTo>
                    <a:pt x="9039" y="2602"/>
                  </a:moveTo>
                  <a:lnTo>
                    <a:pt x="9587" y="2922"/>
                  </a:lnTo>
                  <a:cubicBezTo>
                    <a:pt x="9495" y="2967"/>
                    <a:pt x="9404" y="3013"/>
                    <a:pt x="9313" y="3058"/>
                  </a:cubicBezTo>
                  <a:lnTo>
                    <a:pt x="8993" y="3241"/>
                  </a:lnTo>
                  <a:lnTo>
                    <a:pt x="8491" y="2944"/>
                  </a:lnTo>
                  <a:lnTo>
                    <a:pt x="8697" y="2807"/>
                  </a:lnTo>
                  <a:cubicBezTo>
                    <a:pt x="8811" y="2739"/>
                    <a:pt x="8925" y="2670"/>
                    <a:pt x="9039" y="2602"/>
                  </a:cubicBezTo>
                  <a:close/>
                  <a:moveTo>
                    <a:pt x="7784" y="2648"/>
                  </a:moveTo>
                  <a:lnTo>
                    <a:pt x="8309" y="2944"/>
                  </a:lnTo>
                  <a:lnTo>
                    <a:pt x="7715" y="3264"/>
                  </a:lnTo>
                  <a:lnTo>
                    <a:pt x="7213" y="2967"/>
                  </a:lnTo>
                  <a:lnTo>
                    <a:pt x="7784" y="2648"/>
                  </a:lnTo>
                  <a:close/>
                  <a:moveTo>
                    <a:pt x="6528" y="2670"/>
                  </a:moveTo>
                  <a:cubicBezTo>
                    <a:pt x="6688" y="2762"/>
                    <a:pt x="6848" y="2853"/>
                    <a:pt x="7030" y="2967"/>
                  </a:cubicBezTo>
                  <a:lnTo>
                    <a:pt x="6437" y="3287"/>
                  </a:lnTo>
                  <a:lnTo>
                    <a:pt x="6414" y="3264"/>
                  </a:lnTo>
                  <a:cubicBezTo>
                    <a:pt x="6254" y="3173"/>
                    <a:pt x="6094" y="3081"/>
                    <a:pt x="5935" y="3013"/>
                  </a:cubicBezTo>
                  <a:lnTo>
                    <a:pt x="6528" y="2670"/>
                  </a:lnTo>
                  <a:close/>
                  <a:moveTo>
                    <a:pt x="5273" y="2693"/>
                  </a:moveTo>
                  <a:cubicBezTo>
                    <a:pt x="5433" y="2785"/>
                    <a:pt x="5592" y="2876"/>
                    <a:pt x="5752" y="2990"/>
                  </a:cubicBezTo>
                  <a:lnTo>
                    <a:pt x="5569" y="3081"/>
                  </a:lnTo>
                  <a:lnTo>
                    <a:pt x="5159" y="3310"/>
                  </a:lnTo>
                  <a:cubicBezTo>
                    <a:pt x="4999" y="3218"/>
                    <a:pt x="4816" y="3127"/>
                    <a:pt x="4656" y="3036"/>
                  </a:cubicBezTo>
                  <a:lnTo>
                    <a:pt x="4976" y="2853"/>
                  </a:lnTo>
                  <a:lnTo>
                    <a:pt x="5273" y="2693"/>
                  </a:lnTo>
                  <a:close/>
                  <a:moveTo>
                    <a:pt x="3995" y="2716"/>
                  </a:moveTo>
                  <a:cubicBezTo>
                    <a:pt x="4154" y="2807"/>
                    <a:pt x="4337" y="2899"/>
                    <a:pt x="4497" y="3013"/>
                  </a:cubicBezTo>
                  <a:lnTo>
                    <a:pt x="3880" y="3355"/>
                  </a:lnTo>
                  <a:cubicBezTo>
                    <a:pt x="3721" y="3264"/>
                    <a:pt x="3538" y="3150"/>
                    <a:pt x="3378" y="3058"/>
                  </a:cubicBezTo>
                  <a:lnTo>
                    <a:pt x="3995" y="2716"/>
                  </a:lnTo>
                  <a:close/>
                  <a:moveTo>
                    <a:pt x="2739" y="2739"/>
                  </a:moveTo>
                  <a:cubicBezTo>
                    <a:pt x="2899" y="2830"/>
                    <a:pt x="3059" y="2922"/>
                    <a:pt x="3241" y="3036"/>
                  </a:cubicBezTo>
                  <a:lnTo>
                    <a:pt x="2602" y="3378"/>
                  </a:lnTo>
                  <a:cubicBezTo>
                    <a:pt x="2442" y="3287"/>
                    <a:pt x="2260" y="3195"/>
                    <a:pt x="2077" y="3081"/>
                  </a:cubicBezTo>
                  <a:lnTo>
                    <a:pt x="2100" y="3081"/>
                  </a:lnTo>
                  <a:lnTo>
                    <a:pt x="2739" y="2739"/>
                  </a:lnTo>
                  <a:close/>
                  <a:moveTo>
                    <a:pt x="10979" y="2876"/>
                  </a:moveTo>
                  <a:lnTo>
                    <a:pt x="11550" y="3218"/>
                  </a:lnTo>
                  <a:cubicBezTo>
                    <a:pt x="11321" y="3332"/>
                    <a:pt x="11116" y="3446"/>
                    <a:pt x="10911" y="3561"/>
                  </a:cubicBezTo>
                  <a:lnTo>
                    <a:pt x="10363" y="3241"/>
                  </a:lnTo>
                  <a:cubicBezTo>
                    <a:pt x="10568" y="3127"/>
                    <a:pt x="10774" y="3013"/>
                    <a:pt x="10979" y="2876"/>
                  </a:cubicBezTo>
                  <a:close/>
                  <a:moveTo>
                    <a:pt x="9655" y="2967"/>
                  </a:moveTo>
                  <a:lnTo>
                    <a:pt x="10180" y="3264"/>
                  </a:lnTo>
                  <a:cubicBezTo>
                    <a:pt x="10112" y="3310"/>
                    <a:pt x="10020" y="3355"/>
                    <a:pt x="9952" y="3401"/>
                  </a:cubicBezTo>
                  <a:lnTo>
                    <a:pt x="9610" y="3583"/>
                  </a:lnTo>
                  <a:lnTo>
                    <a:pt x="9085" y="3287"/>
                  </a:lnTo>
                  <a:lnTo>
                    <a:pt x="9336" y="3127"/>
                  </a:lnTo>
                  <a:cubicBezTo>
                    <a:pt x="9450" y="3081"/>
                    <a:pt x="9541" y="3013"/>
                    <a:pt x="9655" y="2967"/>
                  </a:cubicBezTo>
                  <a:close/>
                  <a:moveTo>
                    <a:pt x="8400" y="2990"/>
                  </a:moveTo>
                  <a:lnTo>
                    <a:pt x="8902" y="3287"/>
                  </a:lnTo>
                  <a:lnTo>
                    <a:pt x="8331" y="3606"/>
                  </a:lnTo>
                  <a:lnTo>
                    <a:pt x="7829" y="3310"/>
                  </a:lnTo>
                  <a:lnTo>
                    <a:pt x="8400" y="2990"/>
                  </a:lnTo>
                  <a:close/>
                  <a:moveTo>
                    <a:pt x="7122" y="3013"/>
                  </a:moveTo>
                  <a:lnTo>
                    <a:pt x="7624" y="3310"/>
                  </a:lnTo>
                  <a:lnTo>
                    <a:pt x="7053" y="3629"/>
                  </a:lnTo>
                  <a:lnTo>
                    <a:pt x="6551" y="3355"/>
                  </a:lnTo>
                  <a:lnTo>
                    <a:pt x="7122" y="3013"/>
                  </a:lnTo>
                  <a:close/>
                  <a:moveTo>
                    <a:pt x="5866" y="3036"/>
                  </a:moveTo>
                  <a:cubicBezTo>
                    <a:pt x="6026" y="3150"/>
                    <a:pt x="6186" y="3241"/>
                    <a:pt x="6346" y="3332"/>
                  </a:cubicBezTo>
                  <a:lnTo>
                    <a:pt x="6209" y="3401"/>
                  </a:lnTo>
                  <a:lnTo>
                    <a:pt x="5775" y="3652"/>
                  </a:lnTo>
                  <a:lnTo>
                    <a:pt x="5706" y="3606"/>
                  </a:lnTo>
                  <a:cubicBezTo>
                    <a:pt x="5547" y="3538"/>
                    <a:pt x="5410" y="3446"/>
                    <a:pt x="5273" y="3378"/>
                  </a:cubicBezTo>
                  <a:lnTo>
                    <a:pt x="5615" y="3173"/>
                  </a:lnTo>
                  <a:lnTo>
                    <a:pt x="5866" y="3036"/>
                  </a:lnTo>
                  <a:close/>
                  <a:moveTo>
                    <a:pt x="4588" y="3058"/>
                  </a:moveTo>
                  <a:cubicBezTo>
                    <a:pt x="4771" y="3173"/>
                    <a:pt x="4930" y="3264"/>
                    <a:pt x="5090" y="3355"/>
                  </a:cubicBezTo>
                  <a:lnTo>
                    <a:pt x="4497" y="3698"/>
                  </a:lnTo>
                  <a:cubicBezTo>
                    <a:pt x="4337" y="3606"/>
                    <a:pt x="4154" y="3492"/>
                    <a:pt x="3995" y="3401"/>
                  </a:cubicBezTo>
                  <a:lnTo>
                    <a:pt x="4588" y="3058"/>
                  </a:lnTo>
                  <a:close/>
                  <a:moveTo>
                    <a:pt x="3333" y="3081"/>
                  </a:moveTo>
                  <a:cubicBezTo>
                    <a:pt x="3492" y="3195"/>
                    <a:pt x="3675" y="3287"/>
                    <a:pt x="3835" y="3378"/>
                  </a:cubicBezTo>
                  <a:lnTo>
                    <a:pt x="3241" y="3720"/>
                  </a:lnTo>
                  <a:cubicBezTo>
                    <a:pt x="3059" y="3629"/>
                    <a:pt x="2876" y="3538"/>
                    <a:pt x="2693" y="3424"/>
                  </a:cubicBezTo>
                  <a:lnTo>
                    <a:pt x="3333" y="3081"/>
                  </a:lnTo>
                  <a:close/>
                  <a:moveTo>
                    <a:pt x="2054" y="3104"/>
                  </a:moveTo>
                  <a:cubicBezTo>
                    <a:pt x="2237" y="3195"/>
                    <a:pt x="2397" y="3310"/>
                    <a:pt x="2579" y="3401"/>
                  </a:cubicBezTo>
                  <a:lnTo>
                    <a:pt x="2488" y="3446"/>
                  </a:lnTo>
                  <a:cubicBezTo>
                    <a:pt x="2305" y="3561"/>
                    <a:pt x="2146" y="3652"/>
                    <a:pt x="1963" y="3766"/>
                  </a:cubicBezTo>
                  <a:cubicBezTo>
                    <a:pt x="1780" y="3652"/>
                    <a:pt x="1598" y="3561"/>
                    <a:pt x="1415" y="3446"/>
                  </a:cubicBezTo>
                  <a:cubicBezTo>
                    <a:pt x="1621" y="3332"/>
                    <a:pt x="1849" y="3218"/>
                    <a:pt x="2054" y="3104"/>
                  </a:cubicBezTo>
                  <a:close/>
                  <a:moveTo>
                    <a:pt x="11573" y="3218"/>
                  </a:moveTo>
                  <a:lnTo>
                    <a:pt x="12098" y="3538"/>
                  </a:lnTo>
                  <a:lnTo>
                    <a:pt x="12143" y="3561"/>
                  </a:lnTo>
                  <a:cubicBezTo>
                    <a:pt x="11938" y="3675"/>
                    <a:pt x="11732" y="3789"/>
                    <a:pt x="11504" y="3903"/>
                  </a:cubicBezTo>
                  <a:lnTo>
                    <a:pt x="10956" y="3583"/>
                  </a:lnTo>
                  <a:cubicBezTo>
                    <a:pt x="11162" y="3469"/>
                    <a:pt x="11367" y="3355"/>
                    <a:pt x="11573" y="3218"/>
                  </a:cubicBezTo>
                  <a:close/>
                  <a:moveTo>
                    <a:pt x="10249" y="3310"/>
                  </a:moveTo>
                  <a:lnTo>
                    <a:pt x="10796" y="3606"/>
                  </a:lnTo>
                  <a:cubicBezTo>
                    <a:pt x="10682" y="3675"/>
                    <a:pt x="10545" y="3743"/>
                    <a:pt x="10431" y="3812"/>
                  </a:cubicBezTo>
                  <a:lnTo>
                    <a:pt x="10226" y="3926"/>
                  </a:lnTo>
                  <a:lnTo>
                    <a:pt x="9701" y="3629"/>
                  </a:lnTo>
                  <a:lnTo>
                    <a:pt x="9998" y="3469"/>
                  </a:lnTo>
                  <a:cubicBezTo>
                    <a:pt x="10066" y="3424"/>
                    <a:pt x="10157" y="3355"/>
                    <a:pt x="10249" y="3310"/>
                  </a:cubicBezTo>
                  <a:close/>
                  <a:moveTo>
                    <a:pt x="8993" y="3332"/>
                  </a:moveTo>
                  <a:lnTo>
                    <a:pt x="9518" y="3629"/>
                  </a:lnTo>
                  <a:lnTo>
                    <a:pt x="8948" y="3949"/>
                  </a:lnTo>
                  <a:lnTo>
                    <a:pt x="8445" y="3652"/>
                  </a:lnTo>
                  <a:lnTo>
                    <a:pt x="8993" y="3332"/>
                  </a:lnTo>
                  <a:close/>
                  <a:moveTo>
                    <a:pt x="7738" y="3355"/>
                  </a:moveTo>
                  <a:lnTo>
                    <a:pt x="8240" y="3652"/>
                  </a:lnTo>
                  <a:lnTo>
                    <a:pt x="7669" y="3971"/>
                  </a:lnTo>
                  <a:lnTo>
                    <a:pt x="7167" y="3698"/>
                  </a:lnTo>
                  <a:lnTo>
                    <a:pt x="7738" y="3355"/>
                  </a:lnTo>
                  <a:close/>
                  <a:moveTo>
                    <a:pt x="6460" y="3401"/>
                  </a:moveTo>
                  <a:lnTo>
                    <a:pt x="6962" y="3675"/>
                  </a:lnTo>
                  <a:lnTo>
                    <a:pt x="6848" y="3743"/>
                  </a:lnTo>
                  <a:lnTo>
                    <a:pt x="6391" y="3994"/>
                  </a:lnTo>
                  <a:lnTo>
                    <a:pt x="5889" y="3720"/>
                  </a:lnTo>
                  <a:lnTo>
                    <a:pt x="6277" y="3515"/>
                  </a:lnTo>
                  <a:lnTo>
                    <a:pt x="6460" y="3401"/>
                  </a:lnTo>
                  <a:close/>
                  <a:moveTo>
                    <a:pt x="5204" y="3424"/>
                  </a:moveTo>
                  <a:cubicBezTo>
                    <a:pt x="5341" y="3515"/>
                    <a:pt x="5501" y="3606"/>
                    <a:pt x="5661" y="3675"/>
                  </a:cubicBezTo>
                  <a:lnTo>
                    <a:pt x="5684" y="3698"/>
                  </a:lnTo>
                  <a:lnTo>
                    <a:pt x="5113" y="4040"/>
                  </a:lnTo>
                  <a:lnTo>
                    <a:pt x="4999" y="3949"/>
                  </a:lnTo>
                  <a:cubicBezTo>
                    <a:pt x="4862" y="3880"/>
                    <a:pt x="4725" y="3812"/>
                    <a:pt x="4611" y="3743"/>
                  </a:cubicBezTo>
                  <a:lnTo>
                    <a:pt x="5204" y="3424"/>
                  </a:lnTo>
                  <a:close/>
                  <a:moveTo>
                    <a:pt x="3926" y="3446"/>
                  </a:moveTo>
                  <a:cubicBezTo>
                    <a:pt x="4109" y="3538"/>
                    <a:pt x="4268" y="3629"/>
                    <a:pt x="4428" y="3743"/>
                  </a:cubicBezTo>
                  <a:lnTo>
                    <a:pt x="3858" y="4063"/>
                  </a:lnTo>
                  <a:cubicBezTo>
                    <a:pt x="3675" y="3971"/>
                    <a:pt x="3492" y="3880"/>
                    <a:pt x="3310" y="3766"/>
                  </a:cubicBezTo>
                  <a:lnTo>
                    <a:pt x="3926" y="3446"/>
                  </a:lnTo>
                  <a:close/>
                  <a:moveTo>
                    <a:pt x="2671" y="3446"/>
                  </a:moveTo>
                  <a:cubicBezTo>
                    <a:pt x="2830" y="3561"/>
                    <a:pt x="3013" y="3652"/>
                    <a:pt x="3173" y="3766"/>
                  </a:cubicBezTo>
                  <a:lnTo>
                    <a:pt x="3127" y="3789"/>
                  </a:lnTo>
                  <a:cubicBezTo>
                    <a:pt x="2945" y="3880"/>
                    <a:pt x="2762" y="3994"/>
                    <a:pt x="2579" y="4108"/>
                  </a:cubicBezTo>
                  <a:cubicBezTo>
                    <a:pt x="2397" y="3994"/>
                    <a:pt x="2214" y="3903"/>
                    <a:pt x="2032" y="3812"/>
                  </a:cubicBezTo>
                  <a:cubicBezTo>
                    <a:pt x="2191" y="3720"/>
                    <a:pt x="2374" y="3629"/>
                    <a:pt x="2534" y="3538"/>
                  </a:cubicBezTo>
                  <a:lnTo>
                    <a:pt x="2671" y="3446"/>
                  </a:lnTo>
                  <a:close/>
                  <a:moveTo>
                    <a:pt x="1370" y="3469"/>
                  </a:moveTo>
                  <a:cubicBezTo>
                    <a:pt x="1552" y="3583"/>
                    <a:pt x="1735" y="3675"/>
                    <a:pt x="1917" y="3789"/>
                  </a:cubicBezTo>
                  <a:cubicBezTo>
                    <a:pt x="1712" y="3903"/>
                    <a:pt x="1507" y="4040"/>
                    <a:pt x="1324" y="4154"/>
                  </a:cubicBezTo>
                  <a:cubicBezTo>
                    <a:pt x="1119" y="4040"/>
                    <a:pt x="913" y="3926"/>
                    <a:pt x="731" y="3812"/>
                  </a:cubicBezTo>
                  <a:cubicBezTo>
                    <a:pt x="936" y="3698"/>
                    <a:pt x="1164" y="3583"/>
                    <a:pt x="1370" y="3469"/>
                  </a:cubicBezTo>
                  <a:close/>
                  <a:moveTo>
                    <a:pt x="12189" y="3583"/>
                  </a:moveTo>
                  <a:lnTo>
                    <a:pt x="12759" y="3903"/>
                  </a:lnTo>
                  <a:cubicBezTo>
                    <a:pt x="12554" y="4017"/>
                    <a:pt x="12326" y="4131"/>
                    <a:pt x="12120" y="4245"/>
                  </a:cubicBezTo>
                  <a:lnTo>
                    <a:pt x="11573" y="3926"/>
                  </a:lnTo>
                  <a:cubicBezTo>
                    <a:pt x="11778" y="3812"/>
                    <a:pt x="11983" y="3698"/>
                    <a:pt x="12189" y="3583"/>
                  </a:cubicBezTo>
                  <a:close/>
                  <a:moveTo>
                    <a:pt x="10865" y="3652"/>
                  </a:moveTo>
                  <a:lnTo>
                    <a:pt x="11390" y="3971"/>
                  </a:lnTo>
                  <a:cubicBezTo>
                    <a:pt x="11299" y="4017"/>
                    <a:pt x="11185" y="4063"/>
                    <a:pt x="11093" y="4131"/>
                  </a:cubicBezTo>
                  <a:lnTo>
                    <a:pt x="10842" y="4268"/>
                  </a:lnTo>
                  <a:lnTo>
                    <a:pt x="10317" y="3971"/>
                  </a:lnTo>
                  <a:lnTo>
                    <a:pt x="10477" y="3880"/>
                  </a:lnTo>
                  <a:cubicBezTo>
                    <a:pt x="10614" y="3812"/>
                    <a:pt x="10728" y="3720"/>
                    <a:pt x="10865" y="3652"/>
                  </a:cubicBezTo>
                  <a:close/>
                  <a:moveTo>
                    <a:pt x="9610" y="3675"/>
                  </a:moveTo>
                  <a:lnTo>
                    <a:pt x="10112" y="3971"/>
                  </a:lnTo>
                  <a:lnTo>
                    <a:pt x="9564" y="4291"/>
                  </a:lnTo>
                  <a:lnTo>
                    <a:pt x="9039" y="3994"/>
                  </a:lnTo>
                  <a:lnTo>
                    <a:pt x="9610" y="3675"/>
                  </a:lnTo>
                  <a:close/>
                  <a:moveTo>
                    <a:pt x="8331" y="3720"/>
                  </a:moveTo>
                  <a:lnTo>
                    <a:pt x="8834" y="3994"/>
                  </a:lnTo>
                  <a:lnTo>
                    <a:pt x="8286" y="4314"/>
                  </a:lnTo>
                  <a:lnTo>
                    <a:pt x="7784" y="4040"/>
                  </a:lnTo>
                  <a:lnTo>
                    <a:pt x="8331" y="3720"/>
                  </a:lnTo>
                  <a:close/>
                  <a:moveTo>
                    <a:pt x="7076" y="3743"/>
                  </a:moveTo>
                  <a:lnTo>
                    <a:pt x="7555" y="4017"/>
                  </a:lnTo>
                  <a:lnTo>
                    <a:pt x="7487" y="4063"/>
                  </a:lnTo>
                  <a:lnTo>
                    <a:pt x="7007" y="4337"/>
                  </a:lnTo>
                  <a:lnTo>
                    <a:pt x="6505" y="4063"/>
                  </a:lnTo>
                  <a:lnTo>
                    <a:pt x="6916" y="3835"/>
                  </a:lnTo>
                  <a:lnTo>
                    <a:pt x="7076" y="3743"/>
                  </a:lnTo>
                  <a:close/>
                  <a:moveTo>
                    <a:pt x="5798" y="3766"/>
                  </a:moveTo>
                  <a:lnTo>
                    <a:pt x="6300" y="4063"/>
                  </a:lnTo>
                  <a:lnTo>
                    <a:pt x="5729" y="4382"/>
                  </a:lnTo>
                  <a:lnTo>
                    <a:pt x="5227" y="4086"/>
                  </a:lnTo>
                  <a:lnTo>
                    <a:pt x="5798" y="3766"/>
                  </a:lnTo>
                  <a:close/>
                  <a:moveTo>
                    <a:pt x="4520" y="3789"/>
                  </a:moveTo>
                  <a:cubicBezTo>
                    <a:pt x="4679" y="3880"/>
                    <a:pt x="4816" y="3949"/>
                    <a:pt x="4953" y="4040"/>
                  </a:cubicBezTo>
                  <a:lnTo>
                    <a:pt x="5045" y="4086"/>
                  </a:lnTo>
                  <a:lnTo>
                    <a:pt x="4474" y="4405"/>
                  </a:lnTo>
                  <a:lnTo>
                    <a:pt x="4268" y="4314"/>
                  </a:lnTo>
                  <a:cubicBezTo>
                    <a:pt x="4154" y="4245"/>
                    <a:pt x="4040" y="4177"/>
                    <a:pt x="3949" y="4108"/>
                  </a:cubicBezTo>
                  <a:lnTo>
                    <a:pt x="4520" y="3789"/>
                  </a:lnTo>
                  <a:close/>
                  <a:moveTo>
                    <a:pt x="3264" y="3812"/>
                  </a:moveTo>
                  <a:cubicBezTo>
                    <a:pt x="3424" y="3903"/>
                    <a:pt x="3607" y="4017"/>
                    <a:pt x="3766" y="4108"/>
                  </a:cubicBezTo>
                  <a:cubicBezTo>
                    <a:pt x="3584" y="4223"/>
                    <a:pt x="3401" y="4337"/>
                    <a:pt x="3196" y="4451"/>
                  </a:cubicBezTo>
                  <a:cubicBezTo>
                    <a:pt x="3013" y="4337"/>
                    <a:pt x="2830" y="4245"/>
                    <a:pt x="2648" y="4131"/>
                  </a:cubicBezTo>
                  <a:cubicBezTo>
                    <a:pt x="2830" y="4040"/>
                    <a:pt x="2990" y="3949"/>
                    <a:pt x="3173" y="3857"/>
                  </a:cubicBezTo>
                  <a:lnTo>
                    <a:pt x="3264" y="3812"/>
                  </a:lnTo>
                  <a:close/>
                  <a:moveTo>
                    <a:pt x="1986" y="3835"/>
                  </a:moveTo>
                  <a:cubicBezTo>
                    <a:pt x="2169" y="3926"/>
                    <a:pt x="2351" y="4040"/>
                    <a:pt x="2534" y="4131"/>
                  </a:cubicBezTo>
                  <a:cubicBezTo>
                    <a:pt x="2328" y="4268"/>
                    <a:pt x="2123" y="4382"/>
                    <a:pt x="1940" y="4496"/>
                  </a:cubicBezTo>
                  <a:cubicBezTo>
                    <a:pt x="1735" y="4382"/>
                    <a:pt x="1552" y="4268"/>
                    <a:pt x="1347" y="4177"/>
                  </a:cubicBezTo>
                  <a:cubicBezTo>
                    <a:pt x="1552" y="4063"/>
                    <a:pt x="1780" y="3949"/>
                    <a:pt x="1986" y="3835"/>
                  </a:cubicBezTo>
                  <a:close/>
                  <a:moveTo>
                    <a:pt x="12805" y="3926"/>
                  </a:moveTo>
                  <a:lnTo>
                    <a:pt x="13376" y="4245"/>
                  </a:lnTo>
                  <a:cubicBezTo>
                    <a:pt x="13147" y="4359"/>
                    <a:pt x="12942" y="4474"/>
                    <a:pt x="12714" y="4588"/>
                  </a:cubicBezTo>
                  <a:lnTo>
                    <a:pt x="12189" y="4291"/>
                  </a:lnTo>
                  <a:cubicBezTo>
                    <a:pt x="12394" y="4154"/>
                    <a:pt x="12600" y="4040"/>
                    <a:pt x="12805" y="3926"/>
                  </a:cubicBezTo>
                  <a:close/>
                  <a:moveTo>
                    <a:pt x="11458" y="3994"/>
                  </a:moveTo>
                  <a:lnTo>
                    <a:pt x="11504" y="4017"/>
                  </a:lnTo>
                  <a:lnTo>
                    <a:pt x="12006" y="4314"/>
                  </a:lnTo>
                  <a:cubicBezTo>
                    <a:pt x="11915" y="4359"/>
                    <a:pt x="11824" y="4405"/>
                    <a:pt x="11732" y="4451"/>
                  </a:cubicBezTo>
                  <a:lnTo>
                    <a:pt x="11436" y="4611"/>
                  </a:lnTo>
                  <a:lnTo>
                    <a:pt x="10933" y="4314"/>
                  </a:lnTo>
                  <a:lnTo>
                    <a:pt x="11116" y="4200"/>
                  </a:lnTo>
                  <a:cubicBezTo>
                    <a:pt x="11230" y="4131"/>
                    <a:pt x="11344" y="4063"/>
                    <a:pt x="11458" y="3994"/>
                  </a:cubicBezTo>
                  <a:close/>
                  <a:moveTo>
                    <a:pt x="10203" y="4040"/>
                  </a:moveTo>
                  <a:lnTo>
                    <a:pt x="10728" y="4337"/>
                  </a:lnTo>
                  <a:lnTo>
                    <a:pt x="10157" y="4633"/>
                  </a:lnTo>
                  <a:lnTo>
                    <a:pt x="10135" y="4611"/>
                  </a:lnTo>
                  <a:lnTo>
                    <a:pt x="9655" y="4337"/>
                  </a:lnTo>
                  <a:lnTo>
                    <a:pt x="10203" y="4040"/>
                  </a:lnTo>
                  <a:close/>
                  <a:moveTo>
                    <a:pt x="8948" y="4063"/>
                  </a:moveTo>
                  <a:lnTo>
                    <a:pt x="9450" y="4359"/>
                  </a:lnTo>
                  <a:lnTo>
                    <a:pt x="8879" y="4656"/>
                  </a:lnTo>
                  <a:lnTo>
                    <a:pt x="8377" y="4382"/>
                  </a:lnTo>
                  <a:lnTo>
                    <a:pt x="8948" y="4063"/>
                  </a:lnTo>
                  <a:close/>
                  <a:moveTo>
                    <a:pt x="7669" y="4086"/>
                  </a:moveTo>
                  <a:lnTo>
                    <a:pt x="8172" y="4382"/>
                  </a:lnTo>
                  <a:lnTo>
                    <a:pt x="8126" y="4405"/>
                  </a:lnTo>
                  <a:lnTo>
                    <a:pt x="7624" y="4702"/>
                  </a:lnTo>
                  <a:lnTo>
                    <a:pt x="7122" y="4405"/>
                  </a:lnTo>
                  <a:lnTo>
                    <a:pt x="7555" y="4154"/>
                  </a:lnTo>
                  <a:lnTo>
                    <a:pt x="7669" y="4086"/>
                  </a:lnTo>
                  <a:close/>
                  <a:moveTo>
                    <a:pt x="6414" y="4108"/>
                  </a:moveTo>
                  <a:lnTo>
                    <a:pt x="6916" y="4405"/>
                  </a:lnTo>
                  <a:lnTo>
                    <a:pt x="6346" y="4725"/>
                  </a:lnTo>
                  <a:lnTo>
                    <a:pt x="5821" y="4428"/>
                  </a:lnTo>
                  <a:lnTo>
                    <a:pt x="6414" y="4108"/>
                  </a:lnTo>
                  <a:close/>
                  <a:moveTo>
                    <a:pt x="5136" y="4131"/>
                  </a:moveTo>
                  <a:lnTo>
                    <a:pt x="5638" y="4428"/>
                  </a:lnTo>
                  <a:lnTo>
                    <a:pt x="5067" y="4748"/>
                  </a:lnTo>
                  <a:lnTo>
                    <a:pt x="4542" y="4451"/>
                  </a:lnTo>
                  <a:lnTo>
                    <a:pt x="5136" y="4131"/>
                  </a:lnTo>
                  <a:close/>
                  <a:moveTo>
                    <a:pt x="3858" y="4154"/>
                  </a:moveTo>
                  <a:cubicBezTo>
                    <a:pt x="3995" y="4223"/>
                    <a:pt x="4109" y="4314"/>
                    <a:pt x="4246" y="4382"/>
                  </a:cubicBezTo>
                  <a:lnTo>
                    <a:pt x="4383" y="4451"/>
                  </a:lnTo>
                  <a:cubicBezTo>
                    <a:pt x="4200" y="4565"/>
                    <a:pt x="3995" y="4679"/>
                    <a:pt x="3812" y="4793"/>
                  </a:cubicBezTo>
                  <a:lnTo>
                    <a:pt x="3561" y="4656"/>
                  </a:lnTo>
                  <a:cubicBezTo>
                    <a:pt x="3470" y="4588"/>
                    <a:pt x="3355" y="4542"/>
                    <a:pt x="3264" y="4474"/>
                  </a:cubicBezTo>
                  <a:cubicBezTo>
                    <a:pt x="3447" y="4382"/>
                    <a:pt x="3629" y="4291"/>
                    <a:pt x="3812" y="4177"/>
                  </a:cubicBezTo>
                  <a:lnTo>
                    <a:pt x="3858" y="4154"/>
                  </a:lnTo>
                  <a:close/>
                  <a:moveTo>
                    <a:pt x="2579" y="4177"/>
                  </a:moveTo>
                  <a:cubicBezTo>
                    <a:pt x="2762" y="4291"/>
                    <a:pt x="2945" y="4382"/>
                    <a:pt x="3127" y="4496"/>
                  </a:cubicBezTo>
                  <a:cubicBezTo>
                    <a:pt x="2945" y="4611"/>
                    <a:pt x="2739" y="4725"/>
                    <a:pt x="2557" y="4839"/>
                  </a:cubicBezTo>
                  <a:cubicBezTo>
                    <a:pt x="2351" y="4725"/>
                    <a:pt x="2169" y="4611"/>
                    <a:pt x="1963" y="4496"/>
                  </a:cubicBezTo>
                  <a:cubicBezTo>
                    <a:pt x="2169" y="4405"/>
                    <a:pt x="2374" y="4291"/>
                    <a:pt x="2579" y="4177"/>
                  </a:cubicBezTo>
                  <a:close/>
                  <a:moveTo>
                    <a:pt x="12075" y="4337"/>
                  </a:moveTo>
                  <a:lnTo>
                    <a:pt x="12623" y="4656"/>
                  </a:lnTo>
                  <a:cubicBezTo>
                    <a:pt x="12531" y="4702"/>
                    <a:pt x="12440" y="4748"/>
                    <a:pt x="12371" y="4793"/>
                  </a:cubicBezTo>
                  <a:lnTo>
                    <a:pt x="12052" y="4953"/>
                  </a:lnTo>
                  <a:lnTo>
                    <a:pt x="11527" y="4656"/>
                  </a:lnTo>
                  <a:lnTo>
                    <a:pt x="11755" y="4542"/>
                  </a:lnTo>
                  <a:cubicBezTo>
                    <a:pt x="11869" y="4474"/>
                    <a:pt x="11983" y="4405"/>
                    <a:pt x="12075" y="4337"/>
                  </a:cubicBezTo>
                  <a:close/>
                  <a:moveTo>
                    <a:pt x="13399" y="4268"/>
                  </a:moveTo>
                  <a:lnTo>
                    <a:pt x="13992" y="4588"/>
                  </a:lnTo>
                  <a:cubicBezTo>
                    <a:pt x="13764" y="4702"/>
                    <a:pt x="13558" y="4816"/>
                    <a:pt x="13330" y="4953"/>
                  </a:cubicBezTo>
                  <a:lnTo>
                    <a:pt x="12782" y="4633"/>
                  </a:lnTo>
                  <a:cubicBezTo>
                    <a:pt x="12988" y="4519"/>
                    <a:pt x="13193" y="4382"/>
                    <a:pt x="13399" y="4268"/>
                  </a:cubicBezTo>
                  <a:close/>
                  <a:moveTo>
                    <a:pt x="10819" y="4382"/>
                  </a:moveTo>
                  <a:lnTo>
                    <a:pt x="11321" y="4679"/>
                  </a:lnTo>
                  <a:lnTo>
                    <a:pt x="10774" y="4976"/>
                  </a:lnTo>
                  <a:lnTo>
                    <a:pt x="10271" y="4702"/>
                  </a:lnTo>
                  <a:lnTo>
                    <a:pt x="10819" y="4382"/>
                  </a:lnTo>
                  <a:close/>
                  <a:moveTo>
                    <a:pt x="9541" y="4405"/>
                  </a:moveTo>
                  <a:lnTo>
                    <a:pt x="10043" y="4702"/>
                  </a:lnTo>
                  <a:lnTo>
                    <a:pt x="9495" y="4999"/>
                  </a:lnTo>
                  <a:lnTo>
                    <a:pt x="9404" y="4953"/>
                  </a:lnTo>
                  <a:lnTo>
                    <a:pt x="8993" y="4725"/>
                  </a:lnTo>
                  <a:lnTo>
                    <a:pt x="9541" y="4405"/>
                  </a:lnTo>
                  <a:close/>
                  <a:moveTo>
                    <a:pt x="8286" y="4428"/>
                  </a:moveTo>
                  <a:lnTo>
                    <a:pt x="8788" y="4725"/>
                  </a:lnTo>
                  <a:lnTo>
                    <a:pt x="8628" y="4793"/>
                  </a:lnTo>
                  <a:lnTo>
                    <a:pt x="8217" y="5044"/>
                  </a:lnTo>
                  <a:lnTo>
                    <a:pt x="7715" y="4748"/>
                  </a:lnTo>
                  <a:lnTo>
                    <a:pt x="8194" y="4496"/>
                  </a:lnTo>
                  <a:lnTo>
                    <a:pt x="8286" y="4428"/>
                  </a:lnTo>
                  <a:close/>
                  <a:moveTo>
                    <a:pt x="7007" y="4474"/>
                  </a:moveTo>
                  <a:lnTo>
                    <a:pt x="7510" y="4748"/>
                  </a:lnTo>
                  <a:lnTo>
                    <a:pt x="6962" y="5067"/>
                  </a:lnTo>
                  <a:lnTo>
                    <a:pt x="6437" y="4770"/>
                  </a:lnTo>
                  <a:lnTo>
                    <a:pt x="7007" y="4474"/>
                  </a:lnTo>
                  <a:close/>
                  <a:moveTo>
                    <a:pt x="5729" y="4496"/>
                  </a:moveTo>
                  <a:lnTo>
                    <a:pt x="6254" y="4770"/>
                  </a:lnTo>
                  <a:lnTo>
                    <a:pt x="5706" y="5090"/>
                  </a:lnTo>
                  <a:lnTo>
                    <a:pt x="5684" y="5090"/>
                  </a:lnTo>
                  <a:lnTo>
                    <a:pt x="5159" y="4816"/>
                  </a:lnTo>
                  <a:lnTo>
                    <a:pt x="5729" y="4496"/>
                  </a:lnTo>
                  <a:close/>
                  <a:moveTo>
                    <a:pt x="4474" y="4519"/>
                  </a:moveTo>
                  <a:lnTo>
                    <a:pt x="4976" y="4816"/>
                  </a:lnTo>
                  <a:cubicBezTo>
                    <a:pt x="4793" y="4907"/>
                    <a:pt x="4611" y="5021"/>
                    <a:pt x="4428" y="5136"/>
                  </a:cubicBezTo>
                  <a:lnTo>
                    <a:pt x="3880" y="4816"/>
                  </a:lnTo>
                  <a:cubicBezTo>
                    <a:pt x="4063" y="4725"/>
                    <a:pt x="4268" y="4611"/>
                    <a:pt x="4451" y="4519"/>
                  </a:cubicBezTo>
                  <a:close/>
                  <a:moveTo>
                    <a:pt x="3173" y="4519"/>
                  </a:moveTo>
                  <a:cubicBezTo>
                    <a:pt x="3287" y="4588"/>
                    <a:pt x="3401" y="4656"/>
                    <a:pt x="3515" y="4725"/>
                  </a:cubicBezTo>
                  <a:lnTo>
                    <a:pt x="3721" y="4839"/>
                  </a:lnTo>
                  <a:cubicBezTo>
                    <a:pt x="3538" y="4953"/>
                    <a:pt x="3355" y="5067"/>
                    <a:pt x="3173" y="5181"/>
                  </a:cubicBezTo>
                  <a:lnTo>
                    <a:pt x="3013" y="5090"/>
                  </a:lnTo>
                  <a:cubicBezTo>
                    <a:pt x="2876" y="5021"/>
                    <a:pt x="2716" y="4930"/>
                    <a:pt x="2579" y="4839"/>
                  </a:cubicBezTo>
                  <a:cubicBezTo>
                    <a:pt x="2785" y="4748"/>
                    <a:pt x="2990" y="4633"/>
                    <a:pt x="3173" y="4519"/>
                  </a:cubicBezTo>
                  <a:close/>
                  <a:moveTo>
                    <a:pt x="14015" y="4611"/>
                  </a:moveTo>
                  <a:lnTo>
                    <a:pt x="14540" y="4907"/>
                  </a:lnTo>
                  <a:cubicBezTo>
                    <a:pt x="14334" y="5021"/>
                    <a:pt x="14106" y="5136"/>
                    <a:pt x="13878" y="5273"/>
                  </a:cubicBezTo>
                  <a:lnTo>
                    <a:pt x="13399" y="4976"/>
                  </a:lnTo>
                  <a:cubicBezTo>
                    <a:pt x="13604" y="4862"/>
                    <a:pt x="13809" y="4725"/>
                    <a:pt x="14015" y="4611"/>
                  </a:cubicBezTo>
                  <a:close/>
                  <a:moveTo>
                    <a:pt x="12691" y="4702"/>
                  </a:moveTo>
                  <a:lnTo>
                    <a:pt x="13239" y="4999"/>
                  </a:lnTo>
                  <a:cubicBezTo>
                    <a:pt x="13102" y="5067"/>
                    <a:pt x="12965" y="5136"/>
                    <a:pt x="12828" y="5204"/>
                  </a:cubicBezTo>
                  <a:lnTo>
                    <a:pt x="12645" y="5318"/>
                  </a:lnTo>
                  <a:lnTo>
                    <a:pt x="12143" y="5021"/>
                  </a:lnTo>
                  <a:lnTo>
                    <a:pt x="12417" y="4862"/>
                  </a:lnTo>
                  <a:cubicBezTo>
                    <a:pt x="12508" y="4793"/>
                    <a:pt x="12600" y="4748"/>
                    <a:pt x="12691" y="4702"/>
                  </a:cubicBezTo>
                  <a:close/>
                  <a:moveTo>
                    <a:pt x="11436" y="4725"/>
                  </a:moveTo>
                  <a:lnTo>
                    <a:pt x="11938" y="5021"/>
                  </a:lnTo>
                  <a:lnTo>
                    <a:pt x="11390" y="5341"/>
                  </a:lnTo>
                  <a:lnTo>
                    <a:pt x="10865" y="5044"/>
                  </a:lnTo>
                  <a:lnTo>
                    <a:pt x="11436" y="4725"/>
                  </a:lnTo>
                  <a:close/>
                  <a:moveTo>
                    <a:pt x="10157" y="4748"/>
                  </a:moveTo>
                  <a:lnTo>
                    <a:pt x="10660" y="5044"/>
                  </a:lnTo>
                  <a:lnTo>
                    <a:pt x="10112" y="5364"/>
                  </a:lnTo>
                  <a:lnTo>
                    <a:pt x="9610" y="5067"/>
                  </a:lnTo>
                  <a:lnTo>
                    <a:pt x="10157" y="4748"/>
                  </a:lnTo>
                  <a:close/>
                  <a:moveTo>
                    <a:pt x="8879" y="4793"/>
                  </a:moveTo>
                  <a:lnTo>
                    <a:pt x="9358" y="5067"/>
                  </a:lnTo>
                  <a:lnTo>
                    <a:pt x="9381" y="5067"/>
                  </a:lnTo>
                  <a:lnTo>
                    <a:pt x="9267" y="5136"/>
                  </a:lnTo>
                  <a:lnTo>
                    <a:pt x="8834" y="5387"/>
                  </a:lnTo>
                  <a:lnTo>
                    <a:pt x="8697" y="5295"/>
                  </a:lnTo>
                  <a:lnTo>
                    <a:pt x="8331" y="5090"/>
                  </a:lnTo>
                  <a:lnTo>
                    <a:pt x="8697" y="4907"/>
                  </a:lnTo>
                  <a:lnTo>
                    <a:pt x="8879" y="4793"/>
                  </a:lnTo>
                  <a:close/>
                  <a:moveTo>
                    <a:pt x="7624" y="4816"/>
                  </a:moveTo>
                  <a:lnTo>
                    <a:pt x="8126" y="5090"/>
                  </a:lnTo>
                  <a:lnTo>
                    <a:pt x="7578" y="5409"/>
                  </a:lnTo>
                  <a:lnTo>
                    <a:pt x="7053" y="5113"/>
                  </a:lnTo>
                  <a:lnTo>
                    <a:pt x="7624" y="4816"/>
                  </a:lnTo>
                  <a:close/>
                  <a:moveTo>
                    <a:pt x="6346" y="4839"/>
                  </a:moveTo>
                  <a:lnTo>
                    <a:pt x="6848" y="5136"/>
                  </a:lnTo>
                  <a:lnTo>
                    <a:pt x="6346" y="5432"/>
                  </a:lnTo>
                  <a:cubicBezTo>
                    <a:pt x="6323" y="5432"/>
                    <a:pt x="6323" y="5432"/>
                    <a:pt x="6300" y="5455"/>
                  </a:cubicBezTo>
                  <a:lnTo>
                    <a:pt x="5775" y="5158"/>
                  </a:lnTo>
                  <a:lnTo>
                    <a:pt x="6346" y="4839"/>
                  </a:lnTo>
                  <a:close/>
                  <a:moveTo>
                    <a:pt x="5067" y="4862"/>
                  </a:moveTo>
                  <a:lnTo>
                    <a:pt x="5592" y="5158"/>
                  </a:lnTo>
                  <a:cubicBezTo>
                    <a:pt x="5410" y="5273"/>
                    <a:pt x="5227" y="5387"/>
                    <a:pt x="5045" y="5478"/>
                  </a:cubicBezTo>
                  <a:lnTo>
                    <a:pt x="4497" y="5181"/>
                  </a:lnTo>
                  <a:cubicBezTo>
                    <a:pt x="4679" y="5067"/>
                    <a:pt x="4885" y="4953"/>
                    <a:pt x="5067" y="4862"/>
                  </a:cubicBezTo>
                  <a:close/>
                  <a:moveTo>
                    <a:pt x="3789" y="4884"/>
                  </a:moveTo>
                  <a:lnTo>
                    <a:pt x="4337" y="5204"/>
                  </a:lnTo>
                  <a:cubicBezTo>
                    <a:pt x="4154" y="5295"/>
                    <a:pt x="3972" y="5409"/>
                    <a:pt x="3789" y="5524"/>
                  </a:cubicBezTo>
                  <a:lnTo>
                    <a:pt x="3196" y="5181"/>
                  </a:lnTo>
                  <a:cubicBezTo>
                    <a:pt x="3401" y="5090"/>
                    <a:pt x="3584" y="4976"/>
                    <a:pt x="3789" y="4884"/>
                  </a:cubicBezTo>
                  <a:close/>
                  <a:moveTo>
                    <a:pt x="14563" y="4930"/>
                  </a:moveTo>
                  <a:lnTo>
                    <a:pt x="15110" y="5227"/>
                  </a:lnTo>
                  <a:cubicBezTo>
                    <a:pt x="15133" y="5227"/>
                    <a:pt x="15133" y="5250"/>
                    <a:pt x="15156" y="5250"/>
                  </a:cubicBezTo>
                  <a:cubicBezTo>
                    <a:pt x="14928" y="5364"/>
                    <a:pt x="14722" y="5501"/>
                    <a:pt x="14494" y="5615"/>
                  </a:cubicBezTo>
                  <a:lnTo>
                    <a:pt x="13946" y="5295"/>
                  </a:lnTo>
                  <a:cubicBezTo>
                    <a:pt x="14152" y="5181"/>
                    <a:pt x="14357" y="5044"/>
                    <a:pt x="14563" y="4930"/>
                  </a:cubicBezTo>
                  <a:close/>
                  <a:moveTo>
                    <a:pt x="13307" y="5044"/>
                  </a:moveTo>
                  <a:lnTo>
                    <a:pt x="13787" y="5318"/>
                  </a:lnTo>
                  <a:cubicBezTo>
                    <a:pt x="13627" y="5409"/>
                    <a:pt x="13444" y="5501"/>
                    <a:pt x="13284" y="5592"/>
                  </a:cubicBezTo>
                  <a:lnTo>
                    <a:pt x="13216" y="5638"/>
                  </a:lnTo>
                  <a:lnTo>
                    <a:pt x="12737" y="5364"/>
                  </a:lnTo>
                  <a:lnTo>
                    <a:pt x="12874" y="5295"/>
                  </a:lnTo>
                  <a:cubicBezTo>
                    <a:pt x="13011" y="5204"/>
                    <a:pt x="13147" y="5113"/>
                    <a:pt x="13307" y="5044"/>
                  </a:cubicBezTo>
                  <a:close/>
                  <a:moveTo>
                    <a:pt x="12029" y="5067"/>
                  </a:moveTo>
                  <a:lnTo>
                    <a:pt x="12554" y="5364"/>
                  </a:lnTo>
                  <a:lnTo>
                    <a:pt x="11983" y="5683"/>
                  </a:lnTo>
                  <a:lnTo>
                    <a:pt x="11481" y="5387"/>
                  </a:lnTo>
                  <a:lnTo>
                    <a:pt x="12029" y="5067"/>
                  </a:lnTo>
                  <a:close/>
                  <a:moveTo>
                    <a:pt x="10774" y="5113"/>
                  </a:moveTo>
                  <a:lnTo>
                    <a:pt x="11276" y="5387"/>
                  </a:lnTo>
                  <a:lnTo>
                    <a:pt x="10705" y="5706"/>
                  </a:lnTo>
                  <a:lnTo>
                    <a:pt x="10226" y="5409"/>
                  </a:lnTo>
                  <a:lnTo>
                    <a:pt x="10774" y="5113"/>
                  </a:lnTo>
                  <a:close/>
                  <a:moveTo>
                    <a:pt x="9495" y="5136"/>
                  </a:moveTo>
                  <a:lnTo>
                    <a:pt x="9998" y="5409"/>
                  </a:lnTo>
                  <a:lnTo>
                    <a:pt x="9906" y="5455"/>
                  </a:lnTo>
                  <a:lnTo>
                    <a:pt x="9450" y="5729"/>
                  </a:lnTo>
                  <a:lnTo>
                    <a:pt x="8948" y="5455"/>
                  </a:lnTo>
                  <a:lnTo>
                    <a:pt x="9336" y="5227"/>
                  </a:lnTo>
                  <a:lnTo>
                    <a:pt x="9495" y="5136"/>
                  </a:lnTo>
                  <a:close/>
                  <a:moveTo>
                    <a:pt x="8217" y="5158"/>
                  </a:moveTo>
                  <a:lnTo>
                    <a:pt x="8651" y="5409"/>
                  </a:lnTo>
                  <a:lnTo>
                    <a:pt x="8719" y="5455"/>
                  </a:lnTo>
                  <a:lnTo>
                    <a:pt x="8172" y="5752"/>
                  </a:lnTo>
                  <a:lnTo>
                    <a:pt x="7989" y="5661"/>
                  </a:lnTo>
                  <a:lnTo>
                    <a:pt x="7669" y="5478"/>
                  </a:lnTo>
                  <a:lnTo>
                    <a:pt x="8217" y="5158"/>
                  </a:lnTo>
                  <a:close/>
                  <a:moveTo>
                    <a:pt x="6939" y="5181"/>
                  </a:moveTo>
                  <a:lnTo>
                    <a:pt x="7464" y="5478"/>
                  </a:lnTo>
                  <a:lnTo>
                    <a:pt x="6916" y="5797"/>
                  </a:lnTo>
                  <a:lnTo>
                    <a:pt x="6391" y="5501"/>
                  </a:lnTo>
                  <a:lnTo>
                    <a:pt x="6939" y="5181"/>
                  </a:lnTo>
                  <a:close/>
                  <a:moveTo>
                    <a:pt x="5684" y="5204"/>
                  </a:moveTo>
                  <a:lnTo>
                    <a:pt x="6209" y="5501"/>
                  </a:lnTo>
                  <a:cubicBezTo>
                    <a:pt x="6026" y="5615"/>
                    <a:pt x="5843" y="5729"/>
                    <a:pt x="5661" y="5820"/>
                  </a:cubicBezTo>
                  <a:lnTo>
                    <a:pt x="5090" y="5524"/>
                  </a:lnTo>
                  <a:cubicBezTo>
                    <a:pt x="5296" y="5409"/>
                    <a:pt x="5478" y="5318"/>
                    <a:pt x="5684" y="5204"/>
                  </a:cubicBezTo>
                  <a:close/>
                  <a:moveTo>
                    <a:pt x="4383" y="5227"/>
                  </a:moveTo>
                  <a:lnTo>
                    <a:pt x="4953" y="5546"/>
                  </a:lnTo>
                  <a:cubicBezTo>
                    <a:pt x="4771" y="5661"/>
                    <a:pt x="4565" y="5752"/>
                    <a:pt x="4383" y="5866"/>
                  </a:cubicBezTo>
                  <a:lnTo>
                    <a:pt x="3812" y="5546"/>
                  </a:lnTo>
                  <a:cubicBezTo>
                    <a:pt x="3995" y="5432"/>
                    <a:pt x="4200" y="5318"/>
                    <a:pt x="4383" y="5227"/>
                  </a:cubicBezTo>
                  <a:close/>
                  <a:moveTo>
                    <a:pt x="15179" y="5273"/>
                  </a:moveTo>
                  <a:cubicBezTo>
                    <a:pt x="15384" y="5387"/>
                    <a:pt x="15590" y="5478"/>
                    <a:pt x="15772" y="5592"/>
                  </a:cubicBezTo>
                  <a:cubicBezTo>
                    <a:pt x="15544" y="5706"/>
                    <a:pt x="15316" y="5843"/>
                    <a:pt x="15088" y="5957"/>
                  </a:cubicBezTo>
                  <a:cubicBezTo>
                    <a:pt x="14905" y="5866"/>
                    <a:pt x="14745" y="5752"/>
                    <a:pt x="14563" y="5638"/>
                  </a:cubicBezTo>
                  <a:cubicBezTo>
                    <a:pt x="14768" y="5524"/>
                    <a:pt x="14974" y="5387"/>
                    <a:pt x="15179" y="5273"/>
                  </a:cubicBezTo>
                  <a:close/>
                  <a:moveTo>
                    <a:pt x="13855" y="5341"/>
                  </a:moveTo>
                  <a:lnTo>
                    <a:pt x="14403" y="5661"/>
                  </a:lnTo>
                  <a:cubicBezTo>
                    <a:pt x="14243" y="5752"/>
                    <a:pt x="14083" y="5843"/>
                    <a:pt x="13924" y="5912"/>
                  </a:cubicBezTo>
                  <a:lnTo>
                    <a:pt x="13809" y="5980"/>
                  </a:lnTo>
                  <a:lnTo>
                    <a:pt x="13307" y="5683"/>
                  </a:lnTo>
                  <a:lnTo>
                    <a:pt x="13307" y="5661"/>
                  </a:lnTo>
                  <a:cubicBezTo>
                    <a:pt x="13490" y="5569"/>
                    <a:pt x="13672" y="5455"/>
                    <a:pt x="13855" y="5341"/>
                  </a:cubicBezTo>
                  <a:close/>
                  <a:moveTo>
                    <a:pt x="12645" y="5409"/>
                  </a:moveTo>
                  <a:lnTo>
                    <a:pt x="13125" y="5683"/>
                  </a:lnTo>
                  <a:lnTo>
                    <a:pt x="12531" y="6003"/>
                  </a:lnTo>
                  <a:lnTo>
                    <a:pt x="12075" y="5729"/>
                  </a:lnTo>
                  <a:lnTo>
                    <a:pt x="12645" y="5409"/>
                  </a:lnTo>
                  <a:close/>
                  <a:moveTo>
                    <a:pt x="11390" y="5455"/>
                  </a:moveTo>
                  <a:lnTo>
                    <a:pt x="11892" y="5729"/>
                  </a:lnTo>
                  <a:lnTo>
                    <a:pt x="11321" y="6049"/>
                  </a:lnTo>
                  <a:lnTo>
                    <a:pt x="10819" y="5775"/>
                  </a:lnTo>
                  <a:lnTo>
                    <a:pt x="11390" y="5455"/>
                  </a:lnTo>
                  <a:close/>
                  <a:moveTo>
                    <a:pt x="10112" y="5478"/>
                  </a:moveTo>
                  <a:lnTo>
                    <a:pt x="10614" y="5752"/>
                  </a:lnTo>
                  <a:lnTo>
                    <a:pt x="10568" y="5797"/>
                  </a:lnTo>
                  <a:lnTo>
                    <a:pt x="10043" y="6071"/>
                  </a:lnTo>
                  <a:lnTo>
                    <a:pt x="9541" y="5797"/>
                  </a:lnTo>
                  <a:lnTo>
                    <a:pt x="9975" y="5569"/>
                  </a:lnTo>
                  <a:lnTo>
                    <a:pt x="10112" y="5478"/>
                  </a:lnTo>
                  <a:close/>
                  <a:moveTo>
                    <a:pt x="8834" y="5501"/>
                  </a:moveTo>
                  <a:lnTo>
                    <a:pt x="9336" y="5797"/>
                  </a:lnTo>
                  <a:lnTo>
                    <a:pt x="8788" y="6117"/>
                  </a:lnTo>
                  <a:lnTo>
                    <a:pt x="8286" y="5820"/>
                  </a:lnTo>
                  <a:lnTo>
                    <a:pt x="8834" y="5501"/>
                  </a:lnTo>
                  <a:close/>
                  <a:moveTo>
                    <a:pt x="7555" y="5524"/>
                  </a:moveTo>
                  <a:lnTo>
                    <a:pt x="7943" y="5752"/>
                  </a:lnTo>
                  <a:lnTo>
                    <a:pt x="8057" y="5820"/>
                  </a:lnTo>
                  <a:lnTo>
                    <a:pt x="7510" y="6140"/>
                  </a:lnTo>
                  <a:lnTo>
                    <a:pt x="7281" y="6003"/>
                  </a:lnTo>
                  <a:lnTo>
                    <a:pt x="7007" y="5843"/>
                  </a:lnTo>
                  <a:lnTo>
                    <a:pt x="7555" y="5524"/>
                  </a:lnTo>
                  <a:close/>
                  <a:moveTo>
                    <a:pt x="6277" y="5546"/>
                  </a:moveTo>
                  <a:lnTo>
                    <a:pt x="6802" y="5843"/>
                  </a:lnTo>
                  <a:cubicBezTo>
                    <a:pt x="6619" y="5957"/>
                    <a:pt x="6437" y="6071"/>
                    <a:pt x="6254" y="6163"/>
                  </a:cubicBezTo>
                  <a:lnTo>
                    <a:pt x="5706" y="5866"/>
                  </a:lnTo>
                  <a:cubicBezTo>
                    <a:pt x="5889" y="5752"/>
                    <a:pt x="6094" y="5661"/>
                    <a:pt x="6277" y="5546"/>
                  </a:cubicBezTo>
                  <a:close/>
                  <a:moveTo>
                    <a:pt x="4999" y="5569"/>
                  </a:moveTo>
                  <a:lnTo>
                    <a:pt x="5547" y="5889"/>
                  </a:lnTo>
                  <a:cubicBezTo>
                    <a:pt x="5364" y="6003"/>
                    <a:pt x="5181" y="6094"/>
                    <a:pt x="4999" y="6208"/>
                  </a:cubicBezTo>
                  <a:lnTo>
                    <a:pt x="4405" y="5889"/>
                  </a:lnTo>
                  <a:cubicBezTo>
                    <a:pt x="4611" y="5775"/>
                    <a:pt x="4793" y="5683"/>
                    <a:pt x="4999" y="5569"/>
                  </a:cubicBezTo>
                  <a:close/>
                  <a:moveTo>
                    <a:pt x="14494" y="5706"/>
                  </a:moveTo>
                  <a:cubicBezTo>
                    <a:pt x="14677" y="5797"/>
                    <a:pt x="14837" y="5912"/>
                    <a:pt x="15019" y="6003"/>
                  </a:cubicBezTo>
                  <a:cubicBezTo>
                    <a:pt x="14859" y="6094"/>
                    <a:pt x="14700" y="6163"/>
                    <a:pt x="14563" y="6254"/>
                  </a:cubicBezTo>
                  <a:lnTo>
                    <a:pt x="14426" y="6322"/>
                  </a:lnTo>
                  <a:cubicBezTo>
                    <a:pt x="14243" y="6231"/>
                    <a:pt x="14083" y="6117"/>
                    <a:pt x="13901" y="6026"/>
                  </a:cubicBezTo>
                  <a:lnTo>
                    <a:pt x="13969" y="6003"/>
                  </a:lnTo>
                  <a:cubicBezTo>
                    <a:pt x="14129" y="5889"/>
                    <a:pt x="14289" y="5797"/>
                    <a:pt x="14471" y="5706"/>
                  </a:cubicBezTo>
                  <a:close/>
                  <a:moveTo>
                    <a:pt x="15795" y="5615"/>
                  </a:moveTo>
                  <a:cubicBezTo>
                    <a:pt x="16001" y="5729"/>
                    <a:pt x="16206" y="5820"/>
                    <a:pt x="16389" y="5934"/>
                  </a:cubicBezTo>
                  <a:cubicBezTo>
                    <a:pt x="16160" y="6071"/>
                    <a:pt x="15932" y="6186"/>
                    <a:pt x="15704" y="6322"/>
                  </a:cubicBezTo>
                  <a:cubicBezTo>
                    <a:pt x="15521" y="6208"/>
                    <a:pt x="15339" y="6094"/>
                    <a:pt x="15156" y="6003"/>
                  </a:cubicBezTo>
                  <a:cubicBezTo>
                    <a:pt x="15362" y="5866"/>
                    <a:pt x="15590" y="5752"/>
                    <a:pt x="15795" y="5615"/>
                  </a:cubicBezTo>
                  <a:close/>
                  <a:moveTo>
                    <a:pt x="13216" y="5729"/>
                  </a:moveTo>
                  <a:lnTo>
                    <a:pt x="13718" y="6026"/>
                  </a:lnTo>
                  <a:lnTo>
                    <a:pt x="13147" y="6345"/>
                  </a:lnTo>
                  <a:lnTo>
                    <a:pt x="13125" y="6322"/>
                  </a:lnTo>
                  <a:lnTo>
                    <a:pt x="12645" y="6049"/>
                  </a:lnTo>
                  <a:lnTo>
                    <a:pt x="13216" y="5729"/>
                  </a:lnTo>
                  <a:close/>
                  <a:moveTo>
                    <a:pt x="11983" y="5797"/>
                  </a:moveTo>
                  <a:lnTo>
                    <a:pt x="12440" y="6049"/>
                  </a:lnTo>
                  <a:lnTo>
                    <a:pt x="11869" y="6368"/>
                  </a:lnTo>
                  <a:lnTo>
                    <a:pt x="11436" y="6117"/>
                  </a:lnTo>
                  <a:lnTo>
                    <a:pt x="11983" y="5797"/>
                  </a:lnTo>
                  <a:close/>
                  <a:moveTo>
                    <a:pt x="10728" y="5820"/>
                  </a:moveTo>
                  <a:lnTo>
                    <a:pt x="11230" y="6117"/>
                  </a:lnTo>
                  <a:lnTo>
                    <a:pt x="11025" y="6208"/>
                  </a:lnTo>
                  <a:lnTo>
                    <a:pt x="10660" y="6437"/>
                  </a:lnTo>
                  <a:lnTo>
                    <a:pt x="10157" y="6140"/>
                  </a:lnTo>
                  <a:lnTo>
                    <a:pt x="10614" y="5889"/>
                  </a:lnTo>
                  <a:lnTo>
                    <a:pt x="10728" y="5820"/>
                  </a:lnTo>
                  <a:close/>
                  <a:moveTo>
                    <a:pt x="9450" y="5843"/>
                  </a:moveTo>
                  <a:lnTo>
                    <a:pt x="9952" y="6140"/>
                  </a:lnTo>
                  <a:lnTo>
                    <a:pt x="9381" y="6459"/>
                  </a:lnTo>
                  <a:lnTo>
                    <a:pt x="8879" y="6163"/>
                  </a:lnTo>
                  <a:lnTo>
                    <a:pt x="9450" y="5843"/>
                  </a:lnTo>
                  <a:close/>
                  <a:moveTo>
                    <a:pt x="8172" y="5889"/>
                  </a:moveTo>
                  <a:lnTo>
                    <a:pt x="8674" y="6163"/>
                  </a:lnTo>
                  <a:lnTo>
                    <a:pt x="8126" y="6482"/>
                  </a:lnTo>
                  <a:lnTo>
                    <a:pt x="7601" y="6186"/>
                  </a:lnTo>
                  <a:lnTo>
                    <a:pt x="8172" y="5889"/>
                  </a:lnTo>
                  <a:close/>
                  <a:moveTo>
                    <a:pt x="6893" y="5912"/>
                  </a:moveTo>
                  <a:lnTo>
                    <a:pt x="7236" y="6094"/>
                  </a:lnTo>
                  <a:lnTo>
                    <a:pt x="7418" y="6208"/>
                  </a:lnTo>
                  <a:cubicBezTo>
                    <a:pt x="7236" y="6300"/>
                    <a:pt x="7053" y="6414"/>
                    <a:pt x="6871" y="6528"/>
                  </a:cubicBezTo>
                  <a:lnTo>
                    <a:pt x="6574" y="6345"/>
                  </a:lnTo>
                  <a:lnTo>
                    <a:pt x="6323" y="6208"/>
                  </a:lnTo>
                  <a:cubicBezTo>
                    <a:pt x="6505" y="6094"/>
                    <a:pt x="6688" y="6003"/>
                    <a:pt x="6871" y="5912"/>
                  </a:cubicBezTo>
                  <a:close/>
                  <a:moveTo>
                    <a:pt x="5592" y="5912"/>
                  </a:moveTo>
                  <a:lnTo>
                    <a:pt x="6163" y="6231"/>
                  </a:lnTo>
                  <a:cubicBezTo>
                    <a:pt x="5980" y="6345"/>
                    <a:pt x="5798" y="6459"/>
                    <a:pt x="5615" y="6551"/>
                  </a:cubicBezTo>
                  <a:lnTo>
                    <a:pt x="5022" y="6231"/>
                  </a:lnTo>
                  <a:cubicBezTo>
                    <a:pt x="5227" y="6117"/>
                    <a:pt x="5410" y="6026"/>
                    <a:pt x="5592" y="5912"/>
                  </a:cubicBezTo>
                  <a:close/>
                  <a:moveTo>
                    <a:pt x="16412" y="5957"/>
                  </a:moveTo>
                  <a:cubicBezTo>
                    <a:pt x="16617" y="6071"/>
                    <a:pt x="16822" y="6163"/>
                    <a:pt x="17005" y="6277"/>
                  </a:cubicBezTo>
                  <a:cubicBezTo>
                    <a:pt x="16777" y="6414"/>
                    <a:pt x="16526" y="6528"/>
                    <a:pt x="16297" y="6665"/>
                  </a:cubicBezTo>
                  <a:cubicBezTo>
                    <a:pt x="16115" y="6551"/>
                    <a:pt x="15932" y="6459"/>
                    <a:pt x="15750" y="6345"/>
                  </a:cubicBezTo>
                  <a:cubicBezTo>
                    <a:pt x="15978" y="6208"/>
                    <a:pt x="16206" y="6094"/>
                    <a:pt x="16412" y="5957"/>
                  </a:cubicBezTo>
                  <a:close/>
                  <a:moveTo>
                    <a:pt x="15088" y="6026"/>
                  </a:moveTo>
                  <a:cubicBezTo>
                    <a:pt x="15270" y="6140"/>
                    <a:pt x="15453" y="6231"/>
                    <a:pt x="15635" y="6345"/>
                  </a:cubicBezTo>
                  <a:cubicBezTo>
                    <a:pt x="15498" y="6414"/>
                    <a:pt x="15339" y="6505"/>
                    <a:pt x="15202" y="6574"/>
                  </a:cubicBezTo>
                  <a:lnTo>
                    <a:pt x="15019" y="6688"/>
                  </a:lnTo>
                  <a:cubicBezTo>
                    <a:pt x="14837" y="6574"/>
                    <a:pt x="14677" y="6482"/>
                    <a:pt x="14494" y="6368"/>
                  </a:cubicBezTo>
                  <a:lnTo>
                    <a:pt x="14608" y="6322"/>
                  </a:lnTo>
                  <a:cubicBezTo>
                    <a:pt x="14768" y="6231"/>
                    <a:pt x="14928" y="6140"/>
                    <a:pt x="15088" y="6026"/>
                  </a:cubicBezTo>
                  <a:close/>
                  <a:moveTo>
                    <a:pt x="12554" y="6117"/>
                  </a:moveTo>
                  <a:lnTo>
                    <a:pt x="13056" y="6391"/>
                  </a:lnTo>
                  <a:lnTo>
                    <a:pt x="12486" y="6710"/>
                  </a:lnTo>
                  <a:cubicBezTo>
                    <a:pt x="12463" y="6710"/>
                    <a:pt x="12440" y="6688"/>
                    <a:pt x="12394" y="6688"/>
                  </a:cubicBezTo>
                  <a:lnTo>
                    <a:pt x="11983" y="6437"/>
                  </a:lnTo>
                  <a:lnTo>
                    <a:pt x="12554" y="6117"/>
                  </a:lnTo>
                  <a:close/>
                  <a:moveTo>
                    <a:pt x="13809" y="6071"/>
                  </a:moveTo>
                  <a:cubicBezTo>
                    <a:pt x="13992" y="6186"/>
                    <a:pt x="14175" y="6277"/>
                    <a:pt x="14334" y="6368"/>
                  </a:cubicBezTo>
                  <a:lnTo>
                    <a:pt x="13741" y="6710"/>
                  </a:lnTo>
                  <a:cubicBezTo>
                    <a:pt x="13581" y="6596"/>
                    <a:pt x="13421" y="6505"/>
                    <a:pt x="13239" y="6414"/>
                  </a:cubicBezTo>
                  <a:lnTo>
                    <a:pt x="13809" y="6071"/>
                  </a:lnTo>
                  <a:close/>
                  <a:moveTo>
                    <a:pt x="11321" y="6163"/>
                  </a:moveTo>
                  <a:lnTo>
                    <a:pt x="11778" y="6414"/>
                  </a:lnTo>
                  <a:lnTo>
                    <a:pt x="11458" y="6596"/>
                  </a:lnTo>
                  <a:lnTo>
                    <a:pt x="11207" y="6756"/>
                  </a:lnTo>
                  <a:lnTo>
                    <a:pt x="10774" y="6482"/>
                  </a:lnTo>
                  <a:lnTo>
                    <a:pt x="11070" y="6322"/>
                  </a:lnTo>
                  <a:lnTo>
                    <a:pt x="11321" y="6163"/>
                  </a:lnTo>
                  <a:close/>
                  <a:moveTo>
                    <a:pt x="10043" y="6186"/>
                  </a:moveTo>
                  <a:lnTo>
                    <a:pt x="10568" y="6482"/>
                  </a:lnTo>
                  <a:lnTo>
                    <a:pt x="9998" y="6802"/>
                  </a:lnTo>
                  <a:lnTo>
                    <a:pt x="9495" y="6505"/>
                  </a:lnTo>
                  <a:lnTo>
                    <a:pt x="10043" y="6186"/>
                  </a:lnTo>
                  <a:close/>
                  <a:moveTo>
                    <a:pt x="8765" y="6231"/>
                  </a:moveTo>
                  <a:lnTo>
                    <a:pt x="9290" y="6505"/>
                  </a:lnTo>
                  <a:lnTo>
                    <a:pt x="8765" y="6825"/>
                  </a:lnTo>
                  <a:lnTo>
                    <a:pt x="8742" y="6825"/>
                  </a:lnTo>
                  <a:lnTo>
                    <a:pt x="8217" y="6528"/>
                  </a:lnTo>
                  <a:lnTo>
                    <a:pt x="8765" y="6231"/>
                  </a:lnTo>
                  <a:close/>
                  <a:moveTo>
                    <a:pt x="7487" y="6254"/>
                  </a:moveTo>
                  <a:lnTo>
                    <a:pt x="8012" y="6551"/>
                  </a:lnTo>
                  <a:cubicBezTo>
                    <a:pt x="7829" y="6642"/>
                    <a:pt x="7669" y="6756"/>
                    <a:pt x="7487" y="6870"/>
                  </a:cubicBezTo>
                  <a:lnTo>
                    <a:pt x="6939" y="6551"/>
                  </a:lnTo>
                  <a:cubicBezTo>
                    <a:pt x="7122" y="6459"/>
                    <a:pt x="7304" y="6345"/>
                    <a:pt x="7487" y="6254"/>
                  </a:cubicBezTo>
                  <a:close/>
                  <a:moveTo>
                    <a:pt x="6209" y="6277"/>
                  </a:moveTo>
                  <a:lnTo>
                    <a:pt x="6505" y="6437"/>
                  </a:lnTo>
                  <a:lnTo>
                    <a:pt x="6756" y="6574"/>
                  </a:lnTo>
                  <a:cubicBezTo>
                    <a:pt x="6574" y="6688"/>
                    <a:pt x="6414" y="6802"/>
                    <a:pt x="6231" y="6893"/>
                  </a:cubicBezTo>
                  <a:lnTo>
                    <a:pt x="6026" y="6779"/>
                  </a:lnTo>
                  <a:lnTo>
                    <a:pt x="5638" y="6574"/>
                  </a:lnTo>
                  <a:cubicBezTo>
                    <a:pt x="5821" y="6459"/>
                    <a:pt x="6026" y="6368"/>
                    <a:pt x="6209" y="6277"/>
                  </a:cubicBezTo>
                  <a:close/>
                  <a:moveTo>
                    <a:pt x="17051" y="6300"/>
                  </a:moveTo>
                  <a:cubicBezTo>
                    <a:pt x="17233" y="6414"/>
                    <a:pt x="17439" y="6505"/>
                    <a:pt x="17621" y="6619"/>
                  </a:cubicBezTo>
                  <a:cubicBezTo>
                    <a:pt x="17370" y="6756"/>
                    <a:pt x="17142" y="6870"/>
                    <a:pt x="16891" y="7007"/>
                  </a:cubicBezTo>
                  <a:cubicBezTo>
                    <a:pt x="16708" y="6916"/>
                    <a:pt x="16526" y="6802"/>
                    <a:pt x="16366" y="6710"/>
                  </a:cubicBezTo>
                  <a:cubicBezTo>
                    <a:pt x="16594" y="6574"/>
                    <a:pt x="16822" y="6437"/>
                    <a:pt x="17051" y="6300"/>
                  </a:cubicBezTo>
                  <a:close/>
                  <a:moveTo>
                    <a:pt x="15704" y="6368"/>
                  </a:moveTo>
                  <a:cubicBezTo>
                    <a:pt x="15887" y="6482"/>
                    <a:pt x="16069" y="6574"/>
                    <a:pt x="16252" y="6688"/>
                  </a:cubicBezTo>
                  <a:cubicBezTo>
                    <a:pt x="16115" y="6756"/>
                    <a:pt x="15978" y="6825"/>
                    <a:pt x="15841" y="6916"/>
                  </a:cubicBezTo>
                  <a:lnTo>
                    <a:pt x="15613" y="7030"/>
                  </a:lnTo>
                  <a:cubicBezTo>
                    <a:pt x="15453" y="6939"/>
                    <a:pt x="15270" y="6825"/>
                    <a:pt x="15110" y="6733"/>
                  </a:cubicBezTo>
                  <a:lnTo>
                    <a:pt x="15247" y="6642"/>
                  </a:lnTo>
                  <a:cubicBezTo>
                    <a:pt x="15407" y="6574"/>
                    <a:pt x="15544" y="6459"/>
                    <a:pt x="15704" y="6368"/>
                  </a:cubicBezTo>
                  <a:close/>
                  <a:moveTo>
                    <a:pt x="14426" y="6414"/>
                  </a:moveTo>
                  <a:cubicBezTo>
                    <a:pt x="14608" y="6505"/>
                    <a:pt x="14791" y="6619"/>
                    <a:pt x="14974" y="6710"/>
                  </a:cubicBezTo>
                  <a:lnTo>
                    <a:pt x="14357" y="7053"/>
                  </a:lnTo>
                  <a:cubicBezTo>
                    <a:pt x="14175" y="6962"/>
                    <a:pt x="14015" y="6847"/>
                    <a:pt x="13855" y="6756"/>
                  </a:cubicBezTo>
                  <a:lnTo>
                    <a:pt x="14426" y="6414"/>
                  </a:lnTo>
                  <a:close/>
                  <a:moveTo>
                    <a:pt x="13170" y="6459"/>
                  </a:moveTo>
                  <a:cubicBezTo>
                    <a:pt x="13330" y="6551"/>
                    <a:pt x="13513" y="6642"/>
                    <a:pt x="13672" y="6733"/>
                  </a:cubicBezTo>
                  <a:lnTo>
                    <a:pt x="13079" y="7076"/>
                  </a:lnTo>
                  <a:cubicBezTo>
                    <a:pt x="12919" y="6984"/>
                    <a:pt x="12759" y="6870"/>
                    <a:pt x="12577" y="6779"/>
                  </a:cubicBezTo>
                  <a:lnTo>
                    <a:pt x="13170" y="6459"/>
                  </a:lnTo>
                  <a:close/>
                  <a:moveTo>
                    <a:pt x="11892" y="6482"/>
                  </a:moveTo>
                  <a:lnTo>
                    <a:pt x="12371" y="6756"/>
                  </a:lnTo>
                  <a:cubicBezTo>
                    <a:pt x="12371" y="6756"/>
                    <a:pt x="12371" y="6756"/>
                    <a:pt x="12394" y="6779"/>
                  </a:cubicBezTo>
                  <a:lnTo>
                    <a:pt x="12098" y="6916"/>
                  </a:lnTo>
                  <a:lnTo>
                    <a:pt x="11824" y="7099"/>
                  </a:lnTo>
                  <a:cubicBezTo>
                    <a:pt x="11778" y="7076"/>
                    <a:pt x="11732" y="7053"/>
                    <a:pt x="11687" y="7030"/>
                  </a:cubicBezTo>
                  <a:lnTo>
                    <a:pt x="11321" y="6802"/>
                  </a:lnTo>
                  <a:lnTo>
                    <a:pt x="11527" y="6688"/>
                  </a:lnTo>
                  <a:lnTo>
                    <a:pt x="11892" y="6482"/>
                  </a:lnTo>
                  <a:close/>
                  <a:moveTo>
                    <a:pt x="10660" y="6551"/>
                  </a:moveTo>
                  <a:lnTo>
                    <a:pt x="11116" y="6802"/>
                  </a:lnTo>
                  <a:lnTo>
                    <a:pt x="10545" y="7121"/>
                  </a:lnTo>
                  <a:lnTo>
                    <a:pt x="10089" y="6870"/>
                  </a:lnTo>
                  <a:lnTo>
                    <a:pt x="10660" y="6551"/>
                  </a:lnTo>
                  <a:close/>
                  <a:moveTo>
                    <a:pt x="9381" y="6574"/>
                  </a:moveTo>
                  <a:lnTo>
                    <a:pt x="9906" y="6847"/>
                  </a:lnTo>
                  <a:lnTo>
                    <a:pt x="9336" y="7190"/>
                  </a:lnTo>
                  <a:lnTo>
                    <a:pt x="8811" y="6893"/>
                  </a:lnTo>
                  <a:lnTo>
                    <a:pt x="9381" y="6574"/>
                  </a:lnTo>
                  <a:close/>
                  <a:moveTo>
                    <a:pt x="8103" y="6596"/>
                  </a:moveTo>
                  <a:lnTo>
                    <a:pt x="8628" y="6893"/>
                  </a:lnTo>
                  <a:cubicBezTo>
                    <a:pt x="8445" y="7007"/>
                    <a:pt x="8263" y="7099"/>
                    <a:pt x="8080" y="7213"/>
                  </a:cubicBezTo>
                  <a:lnTo>
                    <a:pt x="7532" y="6893"/>
                  </a:lnTo>
                  <a:cubicBezTo>
                    <a:pt x="7715" y="6802"/>
                    <a:pt x="7920" y="6688"/>
                    <a:pt x="8103" y="6596"/>
                  </a:cubicBezTo>
                  <a:close/>
                  <a:moveTo>
                    <a:pt x="6825" y="6619"/>
                  </a:moveTo>
                  <a:lnTo>
                    <a:pt x="7373" y="6939"/>
                  </a:lnTo>
                  <a:cubicBezTo>
                    <a:pt x="7190" y="7030"/>
                    <a:pt x="7007" y="7144"/>
                    <a:pt x="6825" y="7258"/>
                  </a:cubicBezTo>
                  <a:lnTo>
                    <a:pt x="6254" y="6916"/>
                  </a:lnTo>
                  <a:cubicBezTo>
                    <a:pt x="6437" y="6825"/>
                    <a:pt x="6619" y="6710"/>
                    <a:pt x="6825" y="6619"/>
                  </a:cubicBezTo>
                  <a:close/>
                  <a:moveTo>
                    <a:pt x="16320" y="6710"/>
                  </a:moveTo>
                  <a:cubicBezTo>
                    <a:pt x="16503" y="6825"/>
                    <a:pt x="16685" y="6916"/>
                    <a:pt x="16868" y="7030"/>
                  </a:cubicBezTo>
                  <a:cubicBezTo>
                    <a:pt x="16731" y="7099"/>
                    <a:pt x="16617" y="7167"/>
                    <a:pt x="16480" y="7235"/>
                  </a:cubicBezTo>
                  <a:lnTo>
                    <a:pt x="16206" y="7372"/>
                  </a:lnTo>
                  <a:cubicBezTo>
                    <a:pt x="16046" y="7281"/>
                    <a:pt x="15864" y="7190"/>
                    <a:pt x="15704" y="7076"/>
                  </a:cubicBezTo>
                  <a:lnTo>
                    <a:pt x="15887" y="6984"/>
                  </a:lnTo>
                  <a:cubicBezTo>
                    <a:pt x="16023" y="6893"/>
                    <a:pt x="16183" y="6802"/>
                    <a:pt x="16320" y="6710"/>
                  </a:cubicBezTo>
                  <a:close/>
                  <a:moveTo>
                    <a:pt x="15065" y="6756"/>
                  </a:moveTo>
                  <a:cubicBezTo>
                    <a:pt x="15225" y="6847"/>
                    <a:pt x="15407" y="6962"/>
                    <a:pt x="15590" y="7053"/>
                  </a:cubicBezTo>
                  <a:lnTo>
                    <a:pt x="14951" y="7395"/>
                  </a:lnTo>
                  <a:cubicBezTo>
                    <a:pt x="14791" y="7304"/>
                    <a:pt x="14608" y="7213"/>
                    <a:pt x="14449" y="7099"/>
                  </a:cubicBezTo>
                  <a:lnTo>
                    <a:pt x="15065" y="6756"/>
                  </a:lnTo>
                  <a:close/>
                  <a:moveTo>
                    <a:pt x="13787" y="6802"/>
                  </a:moveTo>
                  <a:cubicBezTo>
                    <a:pt x="13946" y="6893"/>
                    <a:pt x="14129" y="6984"/>
                    <a:pt x="14289" y="7076"/>
                  </a:cubicBezTo>
                  <a:lnTo>
                    <a:pt x="13672" y="7418"/>
                  </a:lnTo>
                  <a:cubicBezTo>
                    <a:pt x="13513" y="7327"/>
                    <a:pt x="13353" y="7235"/>
                    <a:pt x="13193" y="7144"/>
                  </a:cubicBezTo>
                  <a:lnTo>
                    <a:pt x="13787" y="6802"/>
                  </a:lnTo>
                  <a:close/>
                  <a:moveTo>
                    <a:pt x="12508" y="6825"/>
                  </a:moveTo>
                  <a:cubicBezTo>
                    <a:pt x="12668" y="6916"/>
                    <a:pt x="12851" y="7007"/>
                    <a:pt x="13011" y="7099"/>
                  </a:cubicBezTo>
                  <a:lnTo>
                    <a:pt x="12759" y="7258"/>
                  </a:lnTo>
                  <a:lnTo>
                    <a:pt x="12417" y="7441"/>
                  </a:lnTo>
                  <a:cubicBezTo>
                    <a:pt x="12257" y="7350"/>
                    <a:pt x="12098" y="7258"/>
                    <a:pt x="11915" y="7167"/>
                  </a:cubicBezTo>
                  <a:lnTo>
                    <a:pt x="12166" y="7030"/>
                  </a:lnTo>
                  <a:lnTo>
                    <a:pt x="12508" y="6825"/>
                  </a:lnTo>
                  <a:close/>
                  <a:moveTo>
                    <a:pt x="11230" y="6847"/>
                  </a:moveTo>
                  <a:lnTo>
                    <a:pt x="11641" y="7099"/>
                  </a:lnTo>
                  <a:cubicBezTo>
                    <a:pt x="11687" y="7121"/>
                    <a:pt x="11709" y="7121"/>
                    <a:pt x="11732" y="7144"/>
                  </a:cubicBezTo>
                  <a:lnTo>
                    <a:pt x="11162" y="7464"/>
                  </a:lnTo>
                  <a:cubicBezTo>
                    <a:pt x="11093" y="7441"/>
                    <a:pt x="11048" y="7395"/>
                    <a:pt x="10979" y="7372"/>
                  </a:cubicBezTo>
                  <a:lnTo>
                    <a:pt x="10660" y="7190"/>
                  </a:lnTo>
                  <a:lnTo>
                    <a:pt x="11230" y="6847"/>
                  </a:lnTo>
                  <a:close/>
                  <a:moveTo>
                    <a:pt x="9998" y="6916"/>
                  </a:moveTo>
                  <a:lnTo>
                    <a:pt x="10454" y="7167"/>
                  </a:lnTo>
                  <a:lnTo>
                    <a:pt x="9883" y="7509"/>
                  </a:lnTo>
                  <a:lnTo>
                    <a:pt x="9427" y="7235"/>
                  </a:lnTo>
                  <a:lnTo>
                    <a:pt x="9998" y="6916"/>
                  </a:lnTo>
                  <a:close/>
                  <a:moveTo>
                    <a:pt x="8719" y="6939"/>
                  </a:moveTo>
                  <a:lnTo>
                    <a:pt x="9244" y="7235"/>
                  </a:lnTo>
                  <a:lnTo>
                    <a:pt x="9222" y="7235"/>
                  </a:lnTo>
                  <a:cubicBezTo>
                    <a:pt x="9039" y="7350"/>
                    <a:pt x="8879" y="7464"/>
                    <a:pt x="8697" y="7555"/>
                  </a:cubicBezTo>
                  <a:lnTo>
                    <a:pt x="8149" y="7258"/>
                  </a:lnTo>
                  <a:cubicBezTo>
                    <a:pt x="8331" y="7144"/>
                    <a:pt x="8514" y="7053"/>
                    <a:pt x="8719" y="6939"/>
                  </a:cubicBezTo>
                  <a:close/>
                  <a:moveTo>
                    <a:pt x="7418" y="6962"/>
                  </a:moveTo>
                  <a:lnTo>
                    <a:pt x="7989" y="7281"/>
                  </a:lnTo>
                  <a:cubicBezTo>
                    <a:pt x="7806" y="7372"/>
                    <a:pt x="7624" y="7487"/>
                    <a:pt x="7441" y="7601"/>
                  </a:cubicBezTo>
                  <a:lnTo>
                    <a:pt x="6848" y="7258"/>
                  </a:lnTo>
                  <a:cubicBezTo>
                    <a:pt x="7053" y="7167"/>
                    <a:pt x="7236" y="7053"/>
                    <a:pt x="7418" y="6962"/>
                  </a:cubicBezTo>
                  <a:close/>
                  <a:moveTo>
                    <a:pt x="16297" y="7441"/>
                  </a:moveTo>
                  <a:lnTo>
                    <a:pt x="16297" y="7441"/>
                  </a:lnTo>
                  <a:cubicBezTo>
                    <a:pt x="16457" y="7532"/>
                    <a:pt x="16640" y="7624"/>
                    <a:pt x="16800" y="7738"/>
                  </a:cubicBezTo>
                  <a:cubicBezTo>
                    <a:pt x="16640" y="7624"/>
                    <a:pt x="16480" y="7532"/>
                    <a:pt x="16297" y="7441"/>
                  </a:cubicBezTo>
                  <a:close/>
                  <a:moveTo>
                    <a:pt x="15681" y="7099"/>
                  </a:moveTo>
                  <a:cubicBezTo>
                    <a:pt x="15841" y="7190"/>
                    <a:pt x="16023" y="7304"/>
                    <a:pt x="16206" y="7395"/>
                  </a:cubicBezTo>
                  <a:lnTo>
                    <a:pt x="15544" y="7760"/>
                  </a:lnTo>
                  <a:cubicBezTo>
                    <a:pt x="15384" y="7646"/>
                    <a:pt x="15202" y="7555"/>
                    <a:pt x="15042" y="7464"/>
                  </a:cubicBezTo>
                  <a:lnTo>
                    <a:pt x="15681" y="7099"/>
                  </a:lnTo>
                  <a:close/>
                  <a:moveTo>
                    <a:pt x="14403" y="7144"/>
                  </a:moveTo>
                  <a:cubicBezTo>
                    <a:pt x="14563" y="7235"/>
                    <a:pt x="14745" y="7327"/>
                    <a:pt x="14905" y="7418"/>
                  </a:cubicBezTo>
                  <a:lnTo>
                    <a:pt x="14289" y="7783"/>
                  </a:lnTo>
                  <a:cubicBezTo>
                    <a:pt x="14106" y="7669"/>
                    <a:pt x="13946" y="7578"/>
                    <a:pt x="13787" y="7487"/>
                  </a:cubicBezTo>
                  <a:lnTo>
                    <a:pt x="14403" y="7144"/>
                  </a:lnTo>
                  <a:close/>
                  <a:moveTo>
                    <a:pt x="13125" y="7167"/>
                  </a:moveTo>
                  <a:cubicBezTo>
                    <a:pt x="13284" y="7258"/>
                    <a:pt x="13467" y="7350"/>
                    <a:pt x="13627" y="7441"/>
                  </a:cubicBezTo>
                  <a:lnTo>
                    <a:pt x="13399" y="7578"/>
                  </a:lnTo>
                  <a:lnTo>
                    <a:pt x="13011" y="7806"/>
                  </a:lnTo>
                  <a:cubicBezTo>
                    <a:pt x="12851" y="7692"/>
                    <a:pt x="12691" y="7601"/>
                    <a:pt x="12531" y="7509"/>
                  </a:cubicBezTo>
                  <a:lnTo>
                    <a:pt x="12805" y="7350"/>
                  </a:lnTo>
                  <a:lnTo>
                    <a:pt x="13125" y="7167"/>
                  </a:lnTo>
                  <a:close/>
                  <a:moveTo>
                    <a:pt x="11846" y="7213"/>
                  </a:moveTo>
                  <a:cubicBezTo>
                    <a:pt x="12006" y="7304"/>
                    <a:pt x="12189" y="7395"/>
                    <a:pt x="12349" y="7487"/>
                  </a:cubicBezTo>
                  <a:lnTo>
                    <a:pt x="11755" y="7829"/>
                  </a:lnTo>
                  <a:cubicBezTo>
                    <a:pt x="11595" y="7715"/>
                    <a:pt x="11413" y="7624"/>
                    <a:pt x="11253" y="7532"/>
                  </a:cubicBezTo>
                  <a:lnTo>
                    <a:pt x="11846" y="7213"/>
                  </a:lnTo>
                  <a:close/>
                  <a:moveTo>
                    <a:pt x="10568" y="7235"/>
                  </a:moveTo>
                  <a:lnTo>
                    <a:pt x="10933" y="7441"/>
                  </a:lnTo>
                  <a:cubicBezTo>
                    <a:pt x="10979" y="7464"/>
                    <a:pt x="11025" y="7487"/>
                    <a:pt x="11070" y="7509"/>
                  </a:cubicBezTo>
                  <a:lnTo>
                    <a:pt x="10500" y="7852"/>
                  </a:lnTo>
                  <a:cubicBezTo>
                    <a:pt x="10431" y="7806"/>
                    <a:pt x="10340" y="7760"/>
                    <a:pt x="10271" y="7715"/>
                  </a:cubicBezTo>
                  <a:lnTo>
                    <a:pt x="9975" y="7555"/>
                  </a:lnTo>
                  <a:lnTo>
                    <a:pt x="10568" y="7235"/>
                  </a:lnTo>
                  <a:close/>
                  <a:moveTo>
                    <a:pt x="9336" y="7281"/>
                  </a:moveTo>
                  <a:lnTo>
                    <a:pt x="9792" y="7555"/>
                  </a:lnTo>
                  <a:lnTo>
                    <a:pt x="9678" y="7624"/>
                  </a:lnTo>
                  <a:cubicBezTo>
                    <a:pt x="9518" y="7715"/>
                    <a:pt x="9381" y="7806"/>
                    <a:pt x="9244" y="7875"/>
                  </a:cubicBezTo>
                  <a:lnTo>
                    <a:pt x="8742" y="7601"/>
                  </a:lnTo>
                  <a:cubicBezTo>
                    <a:pt x="8925" y="7509"/>
                    <a:pt x="9107" y="7418"/>
                    <a:pt x="9267" y="7327"/>
                  </a:cubicBezTo>
                  <a:lnTo>
                    <a:pt x="9336" y="7281"/>
                  </a:lnTo>
                  <a:close/>
                  <a:moveTo>
                    <a:pt x="8035" y="7304"/>
                  </a:moveTo>
                  <a:lnTo>
                    <a:pt x="8605" y="7624"/>
                  </a:lnTo>
                  <a:cubicBezTo>
                    <a:pt x="8400" y="7738"/>
                    <a:pt x="8217" y="7829"/>
                    <a:pt x="8035" y="7943"/>
                  </a:cubicBezTo>
                  <a:lnTo>
                    <a:pt x="7464" y="7601"/>
                  </a:lnTo>
                  <a:cubicBezTo>
                    <a:pt x="7647" y="7509"/>
                    <a:pt x="7852" y="7395"/>
                    <a:pt x="8035" y="7304"/>
                  </a:cubicBezTo>
                  <a:close/>
                  <a:moveTo>
                    <a:pt x="15019" y="7487"/>
                  </a:moveTo>
                  <a:cubicBezTo>
                    <a:pt x="15179" y="7578"/>
                    <a:pt x="15362" y="7669"/>
                    <a:pt x="15521" y="7760"/>
                  </a:cubicBezTo>
                  <a:lnTo>
                    <a:pt x="14882" y="8126"/>
                  </a:lnTo>
                  <a:cubicBezTo>
                    <a:pt x="14722" y="8034"/>
                    <a:pt x="14540" y="7943"/>
                    <a:pt x="14380" y="7829"/>
                  </a:cubicBezTo>
                  <a:lnTo>
                    <a:pt x="15019" y="7487"/>
                  </a:lnTo>
                  <a:close/>
                  <a:moveTo>
                    <a:pt x="13741" y="7509"/>
                  </a:moveTo>
                  <a:cubicBezTo>
                    <a:pt x="13901" y="7601"/>
                    <a:pt x="14083" y="7692"/>
                    <a:pt x="14243" y="7783"/>
                  </a:cubicBezTo>
                  <a:lnTo>
                    <a:pt x="14038" y="7920"/>
                  </a:lnTo>
                  <a:lnTo>
                    <a:pt x="13604" y="8148"/>
                  </a:lnTo>
                  <a:cubicBezTo>
                    <a:pt x="13444" y="8057"/>
                    <a:pt x="13284" y="7966"/>
                    <a:pt x="13125" y="7852"/>
                  </a:cubicBezTo>
                  <a:lnTo>
                    <a:pt x="13444" y="7669"/>
                  </a:lnTo>
                  <a:lnTo>
                    <a:pt x="13741" y="7509"/>
                  </a:lnTo>
                  <a:close/>
                  <a:moveTo>
                    <a:pt x="12463" y="7555"/>
                  </a:moveTo>
                  <a:cubicBezTo>
                    <a:pt x="12623" y="7646"/>
                    <a:pt x="12805" y="7738"/>
                    <a:pt x="12965" y="7829"/>
                  </a:cubicBezTo>
                  <a:lnTo>
                    <a:pt x="12349" y="8171"/>
                  </a:lnTo>
                  <a:cubicBezTo>
                    <a:pt x="12189" y="8080"/>
                    <a:pt x="12029" y="7989"/>
                    <a:pt x="11846" y="7875"/>
                  </a:cubicBezTo>
                  <a:lnTo>
                    <a:pt x="12463" y="7555"/>
                  </a:lnTo>
                  <a:close/>
                  <a:moveTo>
                    <a:pt x="11162" y="7578"/>
                  </a:moveTo>
                  <a:cubicBezTo>
                    <a:pt x="11344" y="7669"/>
                    <a:pt x="11527" y="7760"/>
                    <a:pt x="11687" y="7852"/>
                  </a:cubicBezTo>
                  <a:lnTo>
                    <a:pt x="11093" y="8194"/>
                  </a:lnTo>
                  <a:cubicBezTo>
                    <a:pt x="10933" y="8103"/>
                    <a:pt x="10751" y="7989"/>
                    <a:pt x="10591" y="7897"/>
                  </a:cubicBezTo>
                  <a:lnTo>
                    <a:pt x="11162" y="7578"/>
                  </a:lnTo>
                  <a:close/>
                  <a:moveTo>
                    <a:pt x="9883" y="7601"/>
                  </a:moveTo>
                  <a:lnTo>
                    <a:pt x="10226" y="7783"/>
                  </a:lnTo>
                  <a:cubicBezTo>
                    <a:pt x="10294" y="7829"/>
                    <a:pt x="10363" y="7852"/>
                    <a:pt x="10408" y="7897"/>
                  </a:cubicBezTo>
                  <a:lnTo>
                    <a:pt x="10317" y="7943"/>
                  </a:lnTo>
                  <a:cubicBezTo>
                    <a:pt x="10157" y="8034"/>
                    <a:pt x="9998" y="8148"/>
                    <a:pt x="9838" y="8240"/>
                  </a:cubicBezTo>
                  <a:cubicBezTo>
                    <a:pt x="9747" y="8171"/>
                    <a:pt x="9655" y="8126"/>
                    <a:pt x="9564" y="8057"/>
                  </a:cubicBezTo>
                  <a:lnTo>
                    <a:pt x="9313" y="7920"/>
                  </a:lnTo>
                  <a:cubicBezTo>
                    <a:pt x="9450" y="7852"/>
                    <a:pt x="9587" y="7783"/>
                    <a:pt x="9724" y="7692"/>
                  </a:cubicBezTo>
                  <a:lnTo>
                    <a:pt x="9883" y="7601"/>
                  </a:lnTo>
                  <a:close/>
                  <a:moveTo>
                    <a:pt x="8651" y="7646"/>
                  </a:moveTo>
                  <a:lnTo>
                    <a:pt x="9153" y="7943"/>
                  </a:lnTo>
                  <a:cubicBezTo>
                    <a:pt x="8970" y="8034"/>
                    <a:pt x="8788" y="8148"/>
                    <a:pt x="8582" y="8263"/>
                  </a:cubicBezTo>
                  <a:lnTo>
                    <a:pt x="8080" y="7966"/>
                  </a:lnTo>
                  <a:cubicBezTo>
                    <a:pt x="8263" y="7852"/>
                    <a:pt x="8468" y="7760"/>
                    <a:pt x="8651" y="7646"/>
                  </a:cubicBezTo>
                  <a:close/>
                  <a:moveTo>
                    <a:pt x="14357" y="7852"/>
                  </a:moveTo>
                  <a:cubicBezTo>
                    <a:pt x="14517" y="7943"/>
                    <a:pt x="14700" y="8034"/>
                    <a:pt x="14859" y="8126"/>
                  </a:cubicBezTo>
                  <a:lnTo>
                    <a:pt x="14677" y="8240"/>
                  </a:lnTo>
                  <a:lnTo>
                    <a:pt x="14220" y="8491"/>
                  </a:lnTo>
                  <a:cubicBezTo>
                    <a:pt x="14060" y="8400"/>
                    <a:pt x="13878" y="8308"/>
                    <a:pt x="13718" y="8217"/>
                  </a:cubicBezTo>
                  <a:lnTo>
                    <a:pt x="14083" y="8012"/>
                  </a:lnTo>
                  <a:lnTo>
                    <a:pt x="14357" y="7852"/>
                  </a:lnTo>
                  <a:close/>
                  <a:moveTo>
                    <a:pt x="13079" y="7875"/>
                  </a:moveTo>
                  <a:cubicBezTo>
                    <a:pt x="13239" y="7989"/>
                    <a:pt x="13421" y="8080"/>
                    <a:pt x="13581" y="8171"/>
                  </a:cubicBezTo>
                  <a:lnTo>
                    <a:pt x="12965" y="8537"/>
                  </a:lnTo>
                  <a:cubicBezTo>
                    <a:pt x="12782" y="8422"/>
                    <a:pt x="12623" y="8331"/>
                    <a:pt x="12463" y="8240"/>
                  </a:cubicBezTo>
                  <a:lnTo>
                    <a:pt x="13079" y="7875"/>
                  </a:lnTo>
                  <a:close/>
                  <a:moveTo>
                    <a:pt x="11801" y="7920"/>
                  </a:moveTo>
                  <a:cubicBezTo>
                    <a:pt x="11961" y="8012"/>
                    <a:pt x="12143" y="8103"/>
                    <a:pt x="12303" y="8194"/>
                  </a:cubicBezTo>
                  <a:lnTo>
                    <a:pt x="11687" y="8559"/>
                  </a:lnTo>
                  <a:cubicBezTo>
                    <a:pt x="11527" y="8445"/>
                    <a:pt x="11344" y="8354"/>
                    <a:pt x="11185" y="8263"/>
                  </a:cubicBezTo>
                  <a:lnTo>
                    <a:pt x="11801" y="7920"/>
                  </a:lnTo>
                  <a:close/>
                  <a:moveTo>
                    <a:pt x="10500" y="7943"/>
                  </a:moveTo>
                  <a:cubicBezTo>
                    <a:pt x="10682" y="8034"/>
                    <a:pt x="10865" y="8148"/>
                    <a:pt x="11025" y="8240"/>
                  </a:cubicBezTo>
                  <a:lnTo>
                    <a:pt x="10956" y="8285"/>
                  </a:lnTo>
                  <a:cubicBezTo>
                    <a:pt x="10774" y="8377"/>
                    <a:pt x="10614" y="8491"/>
                    <a:pt x="10454" y="8582"/>
                  </a:cubicBezTo>
                  <a:cubicBezTo>
                    <a:pt x="10271" y="8468"/>
                    <a:pt x="10089" y="8377"/>
                    <a:pt x="9906" y="8263"/>
                  </a:cubicBezTo>
                  <a:cubicBezTo>
                    <a:pt x="10066" y="8194"/>
                    <a:pt x="10203" y="8103"/>
                    <a:pt x="10363" y="8034"/>
                  </a:cubicBezTo>
                  <a:lnTo>
                    <a:pt x="10500" y="7943"/>
                  </a:lnTo>
                  <a:close/>
                  <a:moveTo>
                    <a:pt x="9222" y="7966"/>
                  </a:moveTo>
                  <a:lnTo>
                    <a:pt x="9518" y="8148"/>
                  </a:lnTo>
                  <a:cubicBezTo>
                    <a:pt x="9610" y="8194"/>
                    <a:pt x="9678" y="8240"/>
                    <a:pt x="9769" y="8285"/>
                  </a:cubicBezTo>
                  <a:cubicBezTo>
                    <a:pt x="9587" y="8377"/>
                    <a:pt x="9381" y="8491"/>
                    <a:pt x="9199" y="8605"/>
                  </a:cubicBezTo>
                  <a:cubicBezTo>
                    <a:pt x="9130" y="8582"/>
                    <a:pt x="9085" y="8537"/>
                    <a:pt x="9016" y="8514"/>
                  </a:cubicBezTo>
                  <a:lnTo>
                    <a:pt x="8628" y="8285"/>
                  </a:lnTo>
                  <a:cubicBezTo>
                    <a:pt x="8834" y="8171"/>
                    <a:pt x="9016" y="8080"/>
                    <a:pt x="9222" y="7966"/>
                  </a:cubicBezTo>
                  <a:close/>
                  <a:moveTo>
                    <a:pt x="14312" y="8559"/>
                  </a:moveTo>
                  <a:lnTo>
                    <a:pt x="14312" y="8559"/>
                  </a:lnTo>
                  <a:cubicBezTo>
                    <a:pt x="14426" y="8628"/>
                    <a:pt x="14540" y="8696"/>
                    <a:pt x="14677" y="8765"/>
                  </a:cubicBezTo>
                  <a:cubicBezTo>
                    <a:pt x="14563" y="8696"/>
                    <a:pt x="14449" y="8628"/>
                    <a:pt x="14312" y="8559"/>
                  </a:cubicBezTo>
                  <a:close/>
                  <a:moveTo>
                    <a:pt x="13695" y="8217"/>
                  </a:moveTo>
                  <a:cubicBezTo>
                    <a:pt x="13855" y="8331"/>
                    <a:pt x="14038" y="8422"/>
                    <a:pt x="14197" y="8514"/>
                  </a:cubicBezTo>
                  <a:lnTo>
                    <a:pt x="13558" y="8879"/>
                  </a:lnTo>
                  <a:cubicBezTo>
                    <a:pt x="13399" y="8788"/>
                    <a:pt x="13216" y="8673"/>
                    <a:pt x="13056" y="8582"/>
                  </a:cubicBezTo>
                  <a:lnTo>
                    <a:pt x="13695" y="8217"/>
                  </a:lnTo>
                  <a:close/>
                  <a:moveTo>
                    <a:pt x="12417" y="8263"/>
                  </a:moveTo>
                  <a:cubicBezTo>
                    <a:pt x="12577" y="8354"/>
                    <a:pt x="12759" y="8445"/>
                    <a:pt x="12919" y="8537"/>
                  </a:cubicBezTo>
                  <a:lnTo>
                    <a:pt x="12303" y="8902"/>
                  </a:lnTo>
                  <a:cubicBezTo>
                    <a:pt x="12120" y="8810"/>
                    <a:pt x="11961" y="8696"/>
                    <a:pt x="11778" y="8605"/>
                  </a:cubicBezTo>
                  <a:lnTo>
                    <a:pt x="12417" y="8263"/>
                  </a:lnTo>
                  <a:close/>
                  <a:moveTo>
                    <a:pt x="11116" y="8285"/>
                  </a:moveTo>
                  <a:cubicBezTo>
                    <a:pt x="11299" y="8377"/>
                    <a:pt x="11481" y="8491"/>
                    <a:pt x="11641" y="8582"/>
                  </a:cubicBezTo>
                  <a:lnTo>
                    <a:pt x="11595" y="8605"/>
                  </a:lnTo>
                  <a:cubicBezTo>
                    <a:pt x="11413" y="8719"/>
                    <a:pt x="11230" y="8833"/>
                    <a:pt x="11048" y="8925"/>
                  </a:cubicBezTo>
                  <a:cubicBezTo>
                    <a:pt x="10865" y="8833"/>
                    <a:pt x="10682" y="8719"/>
                    <a:pt x="10500" y="8628"/>
                  </a:cubicBezTo>
                  <a:cubicBezTo>
                    <a:pt x="10660" y="8537"/>
                    <a:pt x="10842" y="8445"/>
                    <a:pt x="11002" y="8354"/>
                  </a:cubicBezTo>
                  <a:lnTo>
                    <a:pt x="11116" y="8285"/>
                  </a:lnTo>
                  <a:close/>
                  <a:moveTo>
                    <a:pt x="9838" y="8308"/>
                  </a:moveTo>
                  <a:cubicBezTo>
                    <a:pt x="10020" y="8422"/>
                    <a:pt x="10203" y="8514"/>
                    <a:pt x="10386" y="8628"/>
                  </a:cubicBezTo>
                  <a:cubicBezTo>
                    <a:pt x="10180" y="8742"/>
                    <a:pt x="9998" y="8856"/>
                    <a:pt x="9792" y="8970"/>
                  </a:cubicBezTo>
                  <a:cubicBezTo>
                    <a:pt x="9610" y="8856"/>
                    <a:pt x="9427" y="8742"/>
                    <a:pt x="9222" y="8628"/>
                  </a:cubicBezTo>
                  <a:cubicBezTo>
                    <a:pt x="9427" y="8514"/>
                    <a:pt x="9632" y="8422"/>
                    <a:pt x="9838" y="8308"/>
                  </a:cubicBezTo>
                  <a:close/>
                  <a:moveTo>
                    <a:pt x="13033" y="8605"/>
                  </a:moveTo>
                  <a:cubicBezTo>
                    <a:pt x="13193" y="8696"/>
                    <a:pt x="13376" y="8788"/>
                    <a:pt x="13536" y="8879"/>
                  </a:cubicBezTo>
                  <a:lnTo>
                    <a:pt x="12896" y="9244"/>
                  </a:lnTo>
                  <a:cubicBezTo>
                    <a:pt x="12737" y="9153"/>
                    <a:pt x="12554" y="9061"/>
                    <a:pt x="12394" y="8947"/>
                  </a:cubicBezTo>
                  <a:lnTo>
                    <a:pt x="13033" y="8605"/>
                  </a:lnTo>
                  <a:close/>
                  <a:moveTo>
                    <a:pt x="11732" y="8628"/>
                  </a:moveTo>
                  <a:cubicBezTo>
                    <a:pt x="11915" y="8719"/>
                    <a:pt x="12098" y="8833"/>
                    <a:pt x="12280" y="8925"/>
                  </a:cubicBezTo>
                  <a:lnTo>
                    <a:pt x="12234" y="8947"/>
                  </a:lnTo>
                  <a:cubicBezTo>
                    <a:pt x="12029" y="9061"/>
                    <a:pt x="11846" y="9176"/>
                    <a:pt x="11641" y="9290"/>
                  </a:cubicBezTo>
                  <a:cubicBezTo>
                    <a:pt x="11458" y="9176"/>
                    <a:pt x="11276" y="9084"/>
                    <a:pt x="11116" y="8970"/>
                  </a:cubicBezTo>
                  <a:cubicBezTo>
                    <a:pt x="11276" y="8879"/>
                    <a:pt x="11458" y="8788"/>
                    <a:pt x="11641" y="8673"/>
                  </a:cubicBezTo>
                  <a:lnTo>
                    <a:pt x="11732" y="8628"/>
                  </a:lnTo>
                  <a:close/>
                  <a:moveTo>
                    <a:pt x="10454" y="8651"/>
                  </a:moveTo>
                  <a:cubicBezTo>
                    <a:pt x="10637" y="8765"/>
                    <a:pt x="10819" y="8856"/>
                    <a:pt x="11002" y="8970"/>
                  </a:cubicBezTo>
                  <a:cubicBezTo>
                    <a:pt x="10796" y="9084"/>
                    <a:pt x="10591" y="9198"/>
                    <a:pt x="10408" y="9313"/>
                  </a:cubicBezTo>
                  <a:cubicBezTo>
                    <a:pt x="10203" y="9198"/>
                    <a:pt x="10020" y="9084"/>
                    <a:pt x="9838" y="8993"/>
                  </a:cubicBezTo>
                  <a:cubicBezTo>
                    <a:pt x="10043" y="8879"/>
                    <a:pt x="10249" y="8765"/>
                    <a:pt x="10454" y="8651"/>
                  </a:cubicBezTo>
                  <a:close/>
                  <a:moveTo>
                    <a:pt x="12349" y="8970"/>
                  </a:moveTo>
                  <a:cubicBezTo>
                    <a:pt x="12531" y="9061"/>
                    <a:pt x="12714" y="9153"/>
                    <a:pt x="12896" y="9267"/>
                  </a:cubicBezTo>
                  <a:lnTo>
                    <a:pt x="12874" y="9267"/>
                  </a:lnTo>
                  <a:cubicBezTo>
                    <a:pt x="12668" y="9381"/>
                    <a:pt x="12463" y="9518"/>
                    <a:pt x="12257" y="9632"/>
                  </a:cubicBezTo>
                  <a:cubicBezTo>
                    <a:pt x="12075" y="9541"/>
                    <a:pt x="11892" y="9427"/>
                    <a:pt x="11709" y="9313"/>
                  </a:cubicBezTo>
                  <a:cubicBezTo>
                    <a:pt x="11892" y="9221"/>
                    <a:pt x="12098" y="9107"/>
                    <a:pt x="12280" y="9016"/>
                  </a:cubicBezTo>
                  <a:lnTo>
                    <a:pt x="12349" y="8970"/>
                  </a:lnTo>
                  <a:close/>
                  <a:moveTo>
                    <a:pt x="11070" y="8993"/>
                  </a:moveTo>
                  <a:cubicBezTo>
                    <a:pt x="11253" y="9084"/>
                    <a:pt x="11436" y="9198"/>
                    <a:pt x="11618" y="9313"/>
                  </a:cubicBezTo>
                  <a:cubicBezTo>
                    <a:pt x="11413" y="9427"/>
                    <a:pt x="11207" y="9541"/>
                    <a:pt x="11002" y="9678"/>
                  </a:cubicBezTo>
                  <a:cubicBezTo>
                    <a:pt x="10819" y="9564"/>
                    <a:pt x="10614" y="9450"/>
                    <a:pt x="10431" y="9335"/>
                  </a:cubicBezTo>
                  <a:cubicBezTo>
                    <a:pt x="10637" y="9221"/>
                    <a:pt x="10842" y="9107"/>
                    <a:pt x="11070" y="8993"/>
                  </a:cubicBezTo>
                  <a:close/>
                  <a:moveTo>
                    <a:pt x="11618" y="10043"/>
                  </a:moveTo>
                  <a:lnTo>
                    <a:pt x="11618" y="10043"/>
                  </a:lnTo>
                  <a:cubicBezTo>
                    <a:pt x="11732" y="10111"/>
                    <a:pt x="11869" y="10180"/>
                    <a:pt x="11983" y="10248"/>
                  </a:cubicBezTo>
                  <a:cubicBezTo>
                    <a:pt x="11869" y="10180"/>
                    <a:pt x="11755" y="10111"/>
                    <a:pt x="11618" y="10043"/>
                  </a:cubicBezTo>
                  <a:close/>
                  <a:moveTo>
                    <a:pt x="7486" y="0"/>
                  </a:moveTo>
                  <a:cubicBezTo>
                    <a:pt x="7236" y="137"/>
                    <a:pt x="6985" y="274"/>
                    <a:pt x="6734" y="411"/>
                  </a:cubicBezTo>
                  <a:cubicBezTo>
                    <a:pt x="6528" y="297"/>
                    <a:pt x="6346" y="182"/>
                    <a:pt x="6140" y="68"/>
                  </a:cubicBezTo>
                  <a:lnTo>
                    <a:pt x="6140" y="68"/>
                  </a:lnTo>
                  <a:cubicBezTo>
                    <a:pt x="6323" y="182"/>
                    <a:pt x="6528" y="297"/>
                    <a:pt x="6711" y="411"/>
                  </a:cubicBezTo>
                  <a:cubicBezTo>
                    <a:pt x="6460" y="548"/>
                    <a:pt x="6231" y="662"/>
                    <a:pt x="5980" y="799"/>
                  </a:cubicBezTo>
                  <a:cubicBezTo>
                    <a:pt x="5821" y="731"/>
                    <a:pt x="5685" y="640"/>
                    <a:pt x="5527" y="549"/>
                  </a:cubicBezTo>
                  <a:lnTo>
                    <a:pt x="5527" y="549"/>
                  </a:lnTo>
                  <a:cubicBezTo>
                    <a:pt x="5685" y="640"/>
                    <a:pt x="5821" y="731"/>
                    <a:pt x="5958" y="822"/>
                  </a:cubicBezTo>
                  <a:cubicBezTo>
                    <a:pt x="5866" y="867"/>
                    <a:pt x="5752" y="913"/>
                    <a:pt x="5661" y="981"/>
                  </a:cubicBezTo>
                  <a:lnTo>
                    <a:pt x="5296" y="1164"/>
                  </a:lnTo>
                  <a:cubicBezTo>
                    <a:pt x="5136" y="1095"/>
                    <a:pt x="4976" y="981"/>
                    <a:pt x="4816" y="913"/>
                  </a:cubicBezTo>
                  <a:lnTo>
                    <a:pt x="4816" y="913"/>
                  </a:lnTo>
                  <a:cubicBezTo>
                    <a:pt x="4976" y="1004"/>
                    <a:pt x="5136" y="1095"/>
                    <a:pt x="5296" y="1187"/>
                  </a:cubicBezTo>
                  <a:lnTo>
                    <a:pt x="4634" y="1552"/>
                  </a:lnTo>
                  <a:lnTo>
                    <a:pt x="3972" y="1917"/>
                  </a:lnTo>
                  <a:cubicBezTo>
                    <a:pt x="3789" y="1803"/>
                    <a:pt x="3584" y="1712"/>
                    <a:pt x="3401" y="1598"/>
                  </a:cubicBezTo>
                  <a:lnTo>
                    <a:pt x="3401" y="1598"/>
                  </a:lnTo>
                  <a:cubicBezTo>
                    <a:pt x="3584" y="1712"/>
                    <a:pt x="3766" y="1826"/>
                    <a:pt x="3949" y="1917"/>
                  </a:cubicBezTo>
                  <a:lnTo>
                    <a:pt x="3858" y="1986"/>
                  </a:lnTo>
                  <a:lnTo>
                    <a:pt x="3310" y="2282"/>
                  </a:lnTo>
                  <a:cubicBezTo>
                    <a:pt x="3104" y="2168"/>
                    <a:pt x="2899" y="2054"/>
                    <a:pt x="2671" y="1940"/>
                  </a:cubicBezTo>
                  <a:lnTo>
                    <a:pt x="2671" y="1940"/>
                  </a:lnTo>
                  <a:cubicBezTo>
                    <a:pt x="2876" y="2054"/>
                    <a:pt x="3082" y="2191"/>
                    <a:pt x="3287" y="2305"/>
                  </a:cubicBezTo>
                  <a:lnTo>
                    <a:pt x="2648" y="2670"/>
                  </a:lnTo>
                  <a:cubicBezTo>
                    <a:pt x="2420" y="2534"/>
                    <a:pt x="2191" y="2419"/>
                    <a:pt x="1963" y="2283"/>
                  </a:cubicBezTo>
                  <a:lnTo>
                    <a:pt x="1963" y="2283"/>
                  </a:lnTo>
                  <a:cubicBezTo>
                    <a:pt x="2191" y="2419"/>
                    <a:pt x="2420" y="2556"/>
                    <a:pt x="2625" y="2670"/>
                  </a:cubicBezTo>
                  <a:lnTo>
                    <a:pt x="2054" y="3013"/>
                  </a:lnTo>
                  <a:cubicBezTo>
                    <a:pt x="2032" y="3013"/>
                    <a:pt x="2009" y="3036"/>
                    <a:pt x="1986" y="3036"/>
                  </a:cubicBezTo>
                  <a:cubicBezTo>
                    <a:pt x="1758" y="2899"/>
                    <a:pt x="1507" y="2762"/>
                    <a:pt x="1256" y="2625"/>
                  </a:cubicBezTo>
                  <a:lnTo>
                    <a:pt x="1256" y="2625"/>
                  </a:lnTo>
                  <a:cubicBezTo>
                    <a:pt x="1507" y="2785"/>
                    <a:pt x="1735" y="2922"/>
                    <a:pt x="1986" y="3058"/>
                  </a:cubicBezTo>
                  <a:cubicBezTo>
                    <a:pt x="1758" y="3173"/>
                    <a:pt x="1552" y="3310"/>
                    <a:pt x="1347" y="3424"/>
                  </a:cubicBezTo>
                  <a:cubicBezTo>
                    <a:pt x="1073" y="3287"/>
                    <a:pt x="822" y="3127"/>
                    <a:pt x="548" y="2990"/>
                  </a:cubicBezTo>
                  <a:lnTo>
                    <a:pt x="548" y="2990"/>
                  </a:lnTo>
                  <a:cubicBezTo>
                    <a:pt x="799" y="3127"/>
                    <a:pt x="1073" y="3287"/>
                    <a:pt x="1324" y="3446"/>
                  </a:cubicBezTo>
                  <a:cubicBezTo>
                    <a:pt x="1119" y="3561"/>
                    <a:pt x="913" y="3698"/>
                    <a:pt x="708" y="3812"/>
                  </a:cubicBezTo>
                  <a:cubicBezTo>
                    <a:pt x="479" y="3675"/>
                    <a:pt x="228" y="3561"/>
                    <a:pt x="0" y="3424"/>
                  </a:cubicBezTo>
                  <a:lnTo>
                    <a:pt x="0" y="3424"/>
                  </a:lnTo>
                  <a:cubicBezTo>
                    <a:pt x="228" y="3561"/>
                    <a:pt x="457" y="3698"/>
                    <a:pt x="685" y="3812"/>
                  </a:cubicBezTo>
                  <a:cubicBezTo>
                    <a:pt x="548" y="3903"/>
                    <a:pt x="411" y="3971"/>
                    <a:pt x="274" y="4063"/>
                  </a:cubicBezTo>
                  <a:cubicBezTo>
                    <a:pt x="411" y="3994"/>
                    <a:pt x="548" y="3903"/>
                    <a:pt x="708" y="3835"/>
                  </a:cubicBezTo>
                  <a:cubicBezTo>
                    <a:pt x="890" y="3949"/>
                    <a:pt x="1096" y="4063"/>
                    <a:pt x="1278" y="4177"/>
                  </a:cubicBezTo>
                  <a:cubicBezTo>
                    <a:pt x="1096" y="4291"/>
                    <a:pt x="890" y="4382"/>
                    <a:pt x="708" y="4496"/>
                  </a:cubicBezTo>
                  <a:cubicBezTo>
                    <a:pt x="913" y="4405"/>
                    <a:pt x="1119" y="4291"/>
                    <a:pt x="1301" y="4177"/>
                  </a:cubicBezTo>
                  <a:cubicBezTo>
                    <a:pt x="1507" y="4291"/>
                    <a:pt x="1689" y="4405"/>
                    <a:pt x="1872" y="4519"/>
                  </a:cubicBezTo>
                  <a:cubicBezTo>
                    <a:pt x="1712" y="4633"/>
                    <a:pt x="1529" y="4725"/>
                    <a:pt x="1347" y="4839"/>
                  </a:cubicBezTo>
                  <a:cubicBezTo>
                    <a:pt x="1529" y="4748"/>
                    <a:pt x="1712" y="4633"/>
                    <a:pt x="1895" y="4542"/>
                  </a:cubicBezTo>
                  <a:cubicBezTo>
                    <a:pt x="2100" y="4656"/>
                    <a:pt x="2283" y="4770"/>
                    <a:pt x="2488" y="4884"/>
                  </a:cubicBezTo>
                  <a:cubicBezTo>
                    <a:pt x="2328" y="4976"/>
                    <a:pt x="2146" y="5067"/>
                    <a:pt x="1986" y="5158"/>
                  </a:cubicBezTo>
                  <a:cubicBezTo>
                    <a:pt x="2169" y="5067"/>
                    <a:pt x="2328" y="4976"/>
                    <a:pt x="2511" y="4884"/>
                  </a:cubicBezTo>
                  <a:cubicBezTo>
                    <a:pt x="2671" y="4976"/>
                    <a:pt x="2830" y="5067"/>
                    <a:pt x="2990" y="5158"/>
                  </a:cubicBezTo>
                  <a:lnTo>
                    <a:pt x="3082" y="5227"/>
                  </a:lnTo>
                  <a:cubicBezTo>
                    <a:pt x="2945" y="5318"/>
                    <a:pt x="2785" y="5409"/>
                    <a:pt x="2648" y="5501"/>
                  </a:cubicBezTo>
                  <a:lnTo>
                    <a:pt x="2648" y="5501"/>
                  </a:lnTo>
                  <a:cubicBezTo>
                    <a:pt x="2785" y="5409"/>
                    <a:pt x="2945" y="5318"/>
                    <a:pt x="3104" y="5250"/>
                  </a:cubicBezTo>
                  <a:lnTo>
                    <a:pt x="3698" y="5569"/>
                  </a:lnTo>
                  <a:cubicBezTo>
                    <a:pt x="3561" y="5661"/>
                    <a:pt x="3424" y="5729"/>
                    <a:pt x="3287" y="5820"/>
                  </a:cubicBezTo>
                  <a:cubicBezTo>
                    <a:pt x="3424" y="5752"/>
                    <a:pt x="3561" y="5661"/>
                    <a:pt x="3721" y="5592"/>
                  </a:cubicBezTo>
                  <a:lnTo>
                    <a:pt x="4291" y="5934"/>
                  </a:lnTo>
                  <a:cubicBezTo>
                    <a:pt x="4177" y="6003"/>
                    <a:pt x="4040" y="6071"/>
                    <a:pt x="3926" y="6140"/>
                  </a:cubicBezTo>
                  <a:cubicBezTo>
                    <a:pt x="4063" y="6071"/>
                    <a:pt x="4177" y="6003"/>
                    <a:pt x="4314" y="5934"/>
                  </a:cubicBezTo>
                  <a:lnTo>
                    <a:pt x="4908" y="6277"/>
                  </a:lnTo>
                  <a:cubicBezTo>
                    <a:pt x="4793" y="6345"/>
                    <a:pt x="4679" y="6414"/>
                    <a:pt x="4565" y="6482"/>
                  </a:cubicBezTo>
                  <a:cubicBezTo>
                    <a:pt x="4679" y="6414"/>
                    <a:pt x="4793" y="6345"/>
                    <a:pt x="4930" y="6277"/>
                  </a:cubicBezTo>
                  <a:lnTo>
                    <a:pt x="5501" y="6619"/>
                  </a:lnTo>
                  <a:cubicBezTo>
                    <a:pt x="5364" y="6710"/>
                    <a:pt x="5204" y="6802"/>
                    <a:pt x="5068" y="6893"/>
                  </a:cubicBezTo>
                  <a:lnTo>
                    <a:pt x="5068" y="6893"/>
                  </a:lnTo>
                  <a:cubicBezTo>
                    <a:pt x="5204" y="6802"/>
                    <a:pt x="5364" y="6710"/>
                    <a:pt x="5524" y="6642"/>
                  </a:cubicBezTo>
                  <a:lnTo>
                    <a:pt x="5980" y="6893"/>
                  </a:lnTo>
                  <a:lnTo>
                    <a:pt x="6117" y="6962"/>
                  </a:lnTo>
                  <a:cubicBezTo>
                    <a:pt x="5980" y="7053"/>
                    <a:pt x="5843" y="7121"/>
                    <a:pt x="5706" y="7213"/>
                  </a:cubicBezTo>
                  <a:cubicBezTo>
                    <a:pt x="5843" y="7144"/>
                    <a:pt x="5980" y="7053"/>
                    <a:pt x="6140" y="6984"/>
                  </a:cubicBezTo>
                  <a:lnTo>
                    <a:pt x="6734" y="7304"/>
                  </a:lnTo>
                  <a:cubicBezTo>
                    <a:pt x="6597" y="7395"/>
                    <a:pt x="6460" y="7464"/>
                    <a:pt x="6346" y="7532"/>
                  </a:cubicBezTo>
                  <a:cubicBezTo>
                    <a:pt x="6482" y="7464"/>
                    <a:pt x="6619" y="7395"/>
                    <a:pt x="6756" y="7327"/>
                  </a:cubicBezTo>
                  <a:lnTo>
                    <a:pt x="7350" y="7646"/>
                  </a:lnTo>
                  <a:cubicBezTo>
                    <a:pt x="7213" y="7738"/>
                    <a:pt x="7099" y="7806"/>
                    <a:pt x="6985" y="7875"/>
                  </a:cubicBezTo>
                  <a:cubicBezTo>
                    <a:pt x="7099" y="7806"/>
                    <a:pt x="7236" y="7738"/>
                    <a:pt x="7350" y="7669"/>
                  </a:cubicBezTo>
                  <a:lnTo>
                    <a:pt x="7943" y="8012"/>
                  </a:lnTo>
                  <a:cubicBezTo>
                    <a:pt x="7784" y="8103"/>
                    <a:pt x="7624" y="8194"/>
                    <a:pt x="7441" y="8285"/>
                  </a:cubicBezTo>
                  <a:cubicBezTo>
                    <a:pt x="7624" y="8194"/>
                    <a:pt x="7806" y="8103"/>
                    <a:pt x="7966" y="8012"/>
                  </a:cubicBezTo>
                  <a:lnTo>
                    <a:pt x="8514" y="8308"/>
                  </a:lnTo>
                  <a:cubicBezTo>
                    <a:pt x="8309" y="8445"/>
                    <a:pt x="8103" y="8559"/>
                    <a:pt x="7898" y="8673"/>
                  </a:cubicBezTo>
                  <a:cubicBezTo>
                    <a:pt x="8103" y="8559"/>
                    <a:pt x="8309" y="8445"/>
                    <a:pt x="8537" y="8331"/>
                  </a:cubicBezTo>
                  <a:lnTo>
                    <a:pt x="8970" y="8582"/>
                  </a:lnTo>
                  <a:cubicBezTo>
                    <a:pt x="9016" y="8605"/>
                    <a:pt x="9062" y="8628"/>
                    <a:pt x="9107" y="8651"/>
                  </a:cubicBezTo>
                  <a:cubicBezTo>
                    <a:pt x="8925" y="8765"/>
                    <a:pt x="8719" y="8879"/>
                    <a:pt x="8537" y="9016"/>
                  </a:cubicBezTo>
                  <a:cubicBezTo>
                    <a:pt x="8742" y="8902"/>
                    <a:pt x="8948" y="8788"/>
                    <a:pt x="9153" y="8673"/>
                  </a:cubicBezTo>
                  <a:cubicBezTo>
                    <a:pt x="9336" y="8788"/>
                    <a:pt x="9541" y="8902"/>
                    <a:pt x="9747" y="8993"/>
                  </a:cubicBezTo>
                  <a:cubicBezTo>
                    <a:pt x="9541" y="9107"/>
                    <a:pt x="9358" y="9221"/>
                    <a:pt x="9176" y="9335"/>
                  </a:cubicBezTo>
                  <a:cubicBezTo>
                    <a:pt x="9381" y="9221"/>
                    <a:pt x="9564" y="9130"/>
                    <a:pt x="9769" y="9016"/>
                  </a:cubicBezTo>
                  <a:cubicBezTo>
                    <a:pt x="9952" y="9130"/>
                    <a:pt x="10157" y="9244"/>
                    <a:pt x="10363" y="9335"/>
                  </a:cubicBezTo>
                  <a:cubicBezTo>
                    <a:pt x="10180" y="9450"/>
                    <a:pt x="9998" y="9564"/>
                    <a:pt x="9815" y="9655"/>
                  </a:cubicBezTo>
                  <a:cubicBezTo>
                    <a:pt x="9998" y="9564"/>
                    <a:pt x="10203" y="9450"/>
                    <a:pt x="10386" y="9358"/>
                  </a:cubicBezTo>
                  <a:cubicBezTo>
                    <a:pt x="10568" y="9472"/>
                    <a:pt x="10774" y="9586"/>
                    <a:pt x="10979" y="9678"/>
                  </a:cubicBezTo>
                  <a:cubicBezTo>
                    <a:pt x="10796" y="9792"/>
                    <a:pt x="10637" y="9883"/>
                    <a:pt x="10454" y="9997"/>
                  </a:cubicBezTo>
                  <a:cubicBezTo>
                    <a:pt x="10637" y="9883"/>
                    <a:pt x="10819" y="9792"/>
                    <a:pt x="11002" y="9701"/>
                  </a:cubicBezTo>
                  <a:cubicBezTo>
                    <a:pt x="11207" y="9815"/>
                    <a:pt x="11390" y="9929"/>
                    <a:pt x="11595" y="10020"/>
                  </a:cubicBezTo>
                  <a:cubicBezTo>
                    <a:pt x="11413" y="9906"/>
                    <a:pt x="11230" y="9792"/>
                    <a:pt x="11025" y="9678"/>
                  </a:cubicBezTo>
                  <a:cubicBezTo>
                    <a:pt x="11253" y="9564"/>
                    <a:pt x="11458" y="9450"/>
                    <a:pt x="11687" y="9335"/>
                  </a:cubicBezTo>
                  <a:cubicBezTo>
                    <a:pt x="11869" y="9427"/>
                    <a:pt x="12052" y="9541"/>
                    <a:pt x="12234" y="9632"/>
                  </a:cubicBezTo>
                  <a:cubicBezTo>
                    <a:pt x="12029" y="9769"/>
                    <a:pt x="11824" y="9883"/>
                    <a:pt x="11595" y="10020"/>
                  </a:cubicBezTo>
                  <a:cubicBezTo>
                    <a:pt x="11436" y="10134"/>
                    <a:pt x="11253" y="10226"/>
                    <a:pt x="11093" y="10317"/>
                  </a:cubicBezTo>
                  <a:cubicBezTo>
                    <a:pt x="11276" y="10226"/>
                    <a:pt x="11436" y="10134"/>
                    <a:pt x="11618" y="10043"/>
                  </a:cubicBezTo>
                  <a:cubicBezTo>
                    <a:pt x="11846" y="9906"/>
                    <a:pt x="12075" y="9792"/>
                    <a:pt x="12303" y="9678"/>
                  </a:cubicBezTo>
                  <a:cubicBezTo>
                    <a:pt x="12508" y="9564"/>
                    <a:pt x="12714" y="9450"/>
                    <a:pt x="12919" y="9335"/>
                  </a:cubicBezTo>
                  <a:lnTo>
                    <a:pt x="12965" y="9313"/>
                  </a:lnTo>
                  <a:cubicBezTo>
                    <a:pt x="13056" y="9358"/>
                    <a:pt x="13147" y="9404"/>
                    <a:pt x="13239" y="9450"/>
                  </a:cubicBezTo>
                  <a:cubicBezTo>
                    <a:pt x="13170" y="9404"/>
                    <a:pt x="13079" y="9358"/>
                    <a:pt x="12988" y="9313"/>
                  </a:cubicBezTo>
                  <a:lnTo>
                    <a:pt x="13650" y="8947"/>
                  </a:lnTo>
                  <a:cubicBezTo>
                    <a:pt x="13741" y="8993"/>
                    <a:pt x="13855" y="9061"/>
                    <a:pt x="13969" y="9107"/>
                  </a:cubicBezTo>
                  <a:cubicBezTo>
                    <a:pt x="13855" y="9061"/>
                    <a:pt x="13764" y="8993"/>
                    <a:pt x="13650" y="8925"/>
                  </a:cubicBezTo>
                  <a:lnTo>
                    <a:pt x="14312" y="8559"/>
                  </a:lnTo>
                  <a:lnTo>
                    <a:pt x="14722" y="8331"/>
                  </a:lnTo>
                  <a:lnTo>
                    <a:pt x="14974" y="8194"/>
                  </a:lnTo>
                  <a:cubicBezTo>
                    <a:pt x="15110" y="8263"/>
                    <a:pt x="15247" y="8354"/>
                    <a:pt x="15384" y="8422"/>
                  </a:cubicBezTo>
                  <a:cubicBezTo>
                    <a:pt x="15247" y="8331"/>
                    <a:pt x="15110" y="8263"/>
                    <a:pt x="14996" y="8194"/>
                  </a:cubicBezTo>
                  <a:lnTo>
                    <a:pt x="15635" y="7829"/>
                  </a:lnTo>
                  <a:cubicBezTo>
                    <a:pt x="15795" y="7897"/>
                    <a:pt x="15932" y="7989"/>
                    <a:pt x="16092" y="8080"/>
                  </a:cubicBezTo>
                  <a:cubicBezTo>
                    <a:pt x="15955" y="7989"/>
                    <a:pt x="15795" y="7897"/>
                    <a:pt x="15635" y="7806"/>
                  </a:cubicBezTo>
                  <a:lnTo>
                    <a:pt x="16297" y="7441"/>
                  </a:lnTo>
                  <a:lnTo>
                    <a:pt x="16526" y="7304"/>
                  </a:lnTo>
                  <a:cubicBezTo>
                    <a:pt x="16663" y="7235"/>
                    <a:pt x="16800" y="7144"/>
                    <a:pt x="16936" y="7053"/>
                  </a:cubicBezTo>
                  <a:cubicBezTo>
                    <a:pt x="17142" y="7167"/>
                    <a:pt x="17325" y="7281"/>
                    <a:pt x="17507" y="7372"/>
                  </a:cubicBezTo>
                  <a:cubicBezTo>
                    <a:pt x="17325" y="7281"/>
                    <a:pt x="17142" y="7167"/>
                    <a:pt x="16959" y="7053"/>
                  </a:cubicBezTo>
                  <a:cubicBezTo>
                    <a:pt x="17188" y="6916"/>
                    <a:pt x="17416" y="6779"/>
                    <a:pt x="17667" y="6642"/>
                  </a:cubicBezTo>
                  <a:cubicBezTo>
                    <a:pt x="17804" y="6733"/>
                    <a:pt x="17964" y="6802"/>
                    <a:pt x="18123" y="6893"/>
                  </a:cubicBezTo>
                  <a:cubicBezTo>
                    <a:pt x="17964" y="6802"/>
                    <a:pt x="17827" y="6710"/>
                    <a:pt x="17667" y="6619"/>
                  </a:cubicBezTo>
                  <a:cubicBezTo>
                    <a:pt x="17872" y="6505"/>
                    <a:pt x="18101" y="6391"/>
                    <a:pt x="18306" y="6254"/>
                  </a:cubicBezTo>
                  <a:lnTo>
                    <a:pt x="18306" y="6254"/>
                  </a:lnTo>
                  <a:cubicBezTo>
                    <a:pt x="18078" y="6368"/>
                    <a:pt x="17872" y="6482"/>
                    <a:pt x="17644" y="6619"/>
                  </a:cubicBezTo>
                  <a:cubicBezTo>
                    <a:pt x="17461" y="6505"/>
                    <a:pt x="17256" y="6391"/>
                    <a:pt x="17073" y="6277"/>
                  </a:cubicBezTo>
                  <a:cubicBezTo>
                    <a:pt x="17279" y="6163"/>
                    <a:pt x="17461" y="6049"/>
                    <a:pt x="17667" y="5934"/>
                  </a:cubicBezTo>
                  <a:lnTo>
                    <a:pt x="17667" y="5934"/>
                  </a:lnTo>
                  <a:cubicBezTo>
                    <a:pt x="17461" y="6026"/>
                    <a:pt x="17256" y="6140"/>
                    <a:pt x="17051" y="6254"/>
                  </a:cubicBezTo>
                  <a:cubicBezTo>
                    <a:pt x="16845" y="6140"/>
                    <a:pt x="16663" y="6049"/>
                    <a:pt x="16480" y="5934"/>
                  </a:cubicBezTo>
                  <a:cubicBezTo>
                    <a:pt x="16663" y="5820"/>
                    <a:pt x="16845" y="5706"/>
                    <a:pt x="17028" y="5592"/>
                  </a:cubicBezTo>
                  <a:lnTo>
                    <a:pt x="17028" y="5592"/>
                  </a:lnTo>
                  <a:cubicBezTo>
                    <a:pt x="16822" y="5706"/>
                    <a:pt x="16640" y="5797"/>
                    <a:pt x="16434" y="5912"/>
                  </a:cubicBezTo>
                  <a:cubicBezTo>
                    <a:pt x="16252" y="5797"/>
                    <a:pt x="16069" y="5683"/>
                    <a:pt x="15864" y="5569"/>
                  </a:cubicBezTo>
                  <a:cubicBezTo>
                    <a:pt x="16046" y="5478"/>
                    <a:pt x="16206" y="5364"/>
                    <a:pt x="16389" y="5273"/>
                  </a:cubicBezTo>
                  <a:lnTo>
                    <a:pt x="16389" y="5273"/>
                  </a:lnTo>
                  <a:cubicBezTo>
                    <a:pt x="16206" y="5364"/>
                    <a:pt x="16023" y="5455"/>
                    <a:pt x="15841" y="5569"/>
                  </a:cubicBezTo>
                  <a:cubicBezTo>
                    <a:pt x="15658" y="5455"/>
                    <a:pt x="15453" y="5341"/>
                    <a:pt x="15270" y="5227"/>
                  </a:cubicBezTo>
                  <a:cubicBezTo>
                    <a:pt x="15430" y="5136"/>
                    <a:pt x="15590" y="5044"/>
                    <a:pt x="15750" y="4953"/>
                  </a:cubicBezTo>
                  <a:lnTo>
                    <a:pt x="15750" y="4953"/>
                  </a:lnTo>
                  <a:cubicBezTo>
                    <a:pt x="15567" y="5021"/>
                    <a:pt x="15407" y="5113"/>
                    <a:pt x="15247" y="5204"/>
                  </a:cubicBezTo>
                  <a:cubicBezTo>
                    <a:pt x="15202" y="5181"/>
                    <a:pt x="15179" y="5158"/>
                    <a:pt x="15156" y="5158"/>
                  </a:cubicBezTo>
                  <a:lnTo>
                    <a:pt x="14654" y="4862"/>
                  </a:lnTo>
                  <a:cubicBezTo>
                    <a:pt x="14814" y="4793"/>
                    <a:pt x="14951" y="4702"/>
                    <a:pt x="15088" y="4611"/>
                  </a:cubicBezTo>
                  <a:lnTo>
                    <a:pt x="15088" y="4611"/>
                  </a:lnTo>
                  <a:cubicBezTo>
                    <a:pt x="14951" y="4702"/>
                    <a:pt x="14791" y="4770"/>
                    <a:pt x="14631" y="4862"/>
                  </a:cubicBezTo>
                  <a:lnTo>
                    <a:pt x="14106" y="4565"/>
                  </a:lnTo>
                  <a:cubicBezTo>
                    <a:pt x="14289" y="4451"/>
                    <a:pt x="14471" y="4337"/>
                    <a:pt x="14654" y="4223"/>
                  </a:cubicBezTo>
                  <a:lnTo>
                    <a:pt x="14654" y="4223"/>
                  </a:lnTo>
                  <a:cubicBezTo>
                    <a:pt x="14471" y="4337"/>
                    <a:pt x="14266" y="4428"/>
                    <a:pt x="14083" y="4542"/>
                  </a:cubicBezTo>
                  <a:lnTo>
                    <a:pt x="13513" y="4200"/>
                  </a:lnTo>
                  <a:cubicBezTo>
                    <a:pt x="13741" y="4063"/>
                    <a:pt x="13969" y="3949"/>
                    <a:pt x="14197" y="3812"/>
                  </a:cubicBezTo>
                  <a:lnTo>
                    <a:pt x="14197" y="3812"/>
                  </a:lnTo>
                  <a:cubicBezTo>
                    <a:pt x="13946" y="3926"/>
                    <a:pt x="13718" y="4063"/>
                    <a:pt x="13467" y="4200"/>
                  </a:cubicBezTo>
                  <a:lnTo>
                    <a:pt x="12896" y="3857"/>
                  </a:lnTo>
                  <a:cubicBezTo>
                    <a:pt x="13125" y="3743"/>
                    <a:pt x="13330" y="3606"/>
                    <a:pt x="13535" y="3469"/>
                  </a:cubicBezTo>
                  <a:lnTo>
                    <a:pt x="13535" y="3469"/>
                  </a:lnTo>
                  <a:cubicBezTo>
                    <a:pt x="13330" y="3606"/>
                    <a:pt x="13102" y="3720"/>
                    <a:pt x="12874" y="3835"/>
                  </a:cubicBezTo>
                  <a:lnTo>
                    <a:pt x="12303" y="3515"/>
                  </a:lnTo>
                  <a:cubicBezTo>
                    <a:pt x="12485" y="3401"/>
                    <a:pt x="12691" y="3264"/>
                    <a:pt x="12896" y="3150"/>
                  </a:cubicBezTo>
                  <a:lnTo>
                    <a:pt x="12896" y="3150"/>
                  </a:lnTo>
                  <a:cubicBezTo>
                    <a:pt x="12691" y="3264"/>
                    <a:pt x="12485" y="3378"/>
                    <a:pt x="12257" y="3492"/>
                  </a:cubicBezTo>
                  <a:lnTo>
                    <a:pt x="12166" y="3424"/>
                  </a:lnTo>
                  <a:lnTo>
                    <a:pt x="11687" y="3173"/>
                  </a:lnTo>
                  <a:cubicBezTo>
                    <a:pt x="11869" y="3058"/>
                    <a:pt x="12075" y="2944"/>
                    <a:pt x="12257" y="2830"/>
                  </a:cubicBezTo>
                  <a:lnTo>
                    <a:pt x="12257" y="2830"/>
                  </a:lnTo>
                  <a:cubicBezTo>
                    <a:pt x="12052" y="2922"/>
                    <a:pt x="11846" y="3036"/>
                    <a:pt x="11664" y="3150"/>
                  </a:cubicBezTo>
                  <a:lnTo>
                    <a:pt x="11070" y="2830"/>
                  </a:lnTo>
                  <a:cubicBezTo>
                    <a:pt x="11299" y="2693"/>
                    <a:pt x="11527" y="2556"/>
                    <a:pt x="11778" y="2419"/>
                  </a:cubicBezTo>
                  <a:lnTo>
                    <a:pt x="11778" y="2419"/>
                  </a:lnTo>
                  <a:cubicBezTo>
                    <a:pt x="11527" y="2533"/>
                    <a:pt x="11276" y="2670"/>
                    <a:pt x="11048" y="2807"/>
                  </a:cubicBezTo>
                  <a:lnTo>
                    <a:pt x="10454" y="2488"/>
                  </a:lnTo>
                  <a:cubicBezTo>
                    <a:pt x="10682" y="2351"/>
                    <a:pt x="10911" y="2214"/>
                    <a:pt x="11116" y="2077"/>
                  </a:cubicBezTo>
                  <a:lnTo>
                    <a:pt x="11116" y="2077"/>
                  </a:lnTo>
                  <a:cubicBezTo>
                    <a:pt x="10888" y="2214"/>
                    <a:pt x="10660" y="2328"/>
                    <a:pt x="10431" y="2465"/>
                  </a:cubicBezTo>
                  <a:lnTo>
                    <a:pt x="9838" y="2123"/>
                  </a:lnTo>
                  <a:cubicBezTo>
                    <a:pt x="10066" y="2008"/>
                    <a:pt x="10271" y="1894"/>
                    <a:pt x="10477" y="1757"/>
                  </a:cubicBezTo>
                  <a:lnTo>
                    <a:pt x="10477" y="1757"/>
                  </a:lnTo>
                  <a:cubicBezTo>
                    <a:pt x="10271" y="1872"/>
                    <a:pt x="10043" y="1986"/>
                    <a:pt x="9815" y="2123"/>
                  </a:cubicBezTo>
                  <a:lnTo>
                    <a:pt x="9244" y="1780"/>
                  </a:lnTo>
                  <a:cubicBezTo>
                    <a:pt x="9427" y="1666"/>
                    <a:pt x="9632" y="1552"/>
                    <a:pt x="9838" y="1438"/>
                  </a:cubicBezTo>
                  <a:lnTo>
                    <a:pt x="9838" y="1438"/>
                  </a:lnTo>
                  <a:cubicBezTo>
                    <a:pt x="9632" y="1529"/>
                    <a:pt x="9427" y="1666"/>
                    <a:pt x="9199" y="1780"/>
                  </a:cubicBezTo>
                  <a:lnTo>
                    <a:pt x="9153" y="1735"/>
                  </a:lnTo>
                  <a:cubicBezTo>
                    <a:pt x="8970" y="1643"/>
                    <a:pt x="8788" y="1552"/>
                    <a:pt x="8628" y="1438"/>
                  </a:cubicBezTo>
                  <a:cubicBezTo>
                    <a:pt x="8811" y="1324"/>
                    <a:pt x="9016" y="1210"/>
                    <a:pt x="9199" y="1095"/>
                  </a:cubicBezTo>
                  <a:lnTo>
                    <a:pt x="9199" y="1095"/>
                  </a:lnTo>
                  <a:cubicBezTo>
                    <a:pt x="8993" y="1210"/>
                    <a:pt x="8788" y="1324"/>
                    <a:pt x="8582" y="1438"/>
                  </a:cubicBezTo>
                  <a:cubicBezTo>
                    <a:pt x="8400" y="1324"/>
                    <a:pt x="8194" y="1210"/>
                    <a:pt x="8012" y="1095"/>
                  </a:cubicBezTo>
                  <a:cubicBezTo>
                    <a:pt x="8194" y="981"/>
                    <a:pt x="8377" y="890"/>
                    <a:pt x="8560" y="776"/>
                  </a:cubicBezTo>
                  <a:lnTo>
                    <a:pt x="8560" y="776"/>
                  </a:lnTo>
                  <a:cubicBezTo>
                    <a:pt x="8354" y="867"/>
                    <a:pt x="8172" y="981"/>
                    <a:pt x="7966" y="1095"/>
                  </a:cubicBezTo>
                  <a:cubicBezTo>
                    <a:pt x="7784" y="981"/>
                    <a:pt x="7578" y="867"/>
                    <a:pt x="7373" y="753"/>
                  </a:cubicBezTo>
                  <a:cubicBezTo>
                    <a:pt x="7555" y="662"/>
                    <a:pt x="7738" y="548"/>
                    <a:pt x="7920" y="434"/>
                  </a:cubicBezTo>
                  <a:lnTo>
                    <a:pt x="7920" y="434"/>
                  </a:lnTo>
                  <a:cubicBezTo>
                    <a:pt x="7738" y="548"/>
                    <a:pt x="7532" y="639"/>
                    <a:pt x="7350" y="753"/>
                  </a:cubicBezTo>
                  <a:cubicBezTo>
                    <a:pt x="7167" y="639"/>
                    <a:pt x="6962" y="525"/>
                    <a:pt x="6779" y="411"/>
                  </a:cubicBezTo>
                  <a:cubicBezTo>
                    <a:pt x="7007" y="274"/>
                    <a:pt x="7236" y="137"/>
                    <a:pt x="7486" y="0"/>
                  </a:cubicBez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6"/>
            <p:cNvSpPr/>
            <p:nvPr/>
          </p:nvSpPr>
          <p:spPr>
            <a:xfrm>
              <a:off x="6754017" y="2691955"/>
              <a:ext cx="152805" cy="89006"/>
            </a:xfrm>
            <a:custGeom>
              <a:rect b="b" l="l" r="r" t="t"/>
              <a:pathLst>
                <a:path extrusionOk="0" h="5159" w="8857">
                  <a:moveTo>
                    <a:pt x="5547" y="0"/>
                  </a:moveTo>
                  <a:lnTo>
                    <a:pt x="1" y="3082"/>
                  </a:lnTo>
                  <a:lnTo>
                    <a:pt x="3447" y="5159"/>
                  </a:lnTo>
                  <a:lnTo>
                    <a:pt x="8857" y="1963"/>
                  </a:lnTo>
                  <a:lnTo>
                    <a:pt x="5547" y="0"/>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6"/>
            <p:cNvSpPr/>
            <p:nvPr/>
          </p:nvSpPr>
          <p:spPr>
            <a:xfrm>
              <a:off x="6813486" y="2725822"/>
              <a:ext cx="93336" cy="59866"/>
            </a:xfrm>
            <a:custGeom>
              <a:rect b="b" l="l" r="r" t="t"/>
              <a:pathLst>
                <a:path extrusionOk="0" h="3470" w="5410">
                  <a:moveTo>
                    <a:pt x="5410" y="0"/>
                  </a:moveTo>
                  <a:lnTo>
                    <a:pt x="0" y="3196"/>
                  </a:lnTo>
                  <a:lnTo>
                    <a:pt x="0" y="3470"/>
                  </a:lnTo>
                  <a:lnTo>
                    <a:pt x="5410" y="297"/>
                  </a:lnTo>
                  <a:lnTo>
                    <a:pt x="5410" y="0"/>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6"/>
            <p:cNvSpPr/>
            <p:nvPr/>
          </p:nvSpPr>
          <p:spPr>
            <a:xfrm>
              <a:off x="6754017" y="2745110"/>
              <a:ext cx="59487" cy="40578"/>
            </a:xfrm>
            <a:custGeom>
              <a:rect b="b" l="l" r="r" t="t"/>
              <a:pathLst>
                <a:path extrusionOk="0" h="2352" w="3448">
                  <a:moveTo>
                    <a:pt x="1" y="1"/>
                  </a:moveTo>
                  <a:lnTo>
                    <a:pt x="1" y="252"/>
                  </a:lnTo>
                  <a:lnTo>
                    <a:pt x="3447" y="2352"/>
                  </a:lnTo>
                  <a:lnTo>
                    <a:pt x="3447" y="2078"/>
                  </a:lnTo>
                  <a:lnTo>
                    <a:pt x="1" y="1"/>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6"/>
            <p:cNvSpPr/>
            <p:nvPr/>
          </p:nvSpPr>
          <p:spPr>
            <a:xfrm>
              <a:off x="6773322" y="2697459"/>
              <a:ext cx="122475" cy="72081"/>
            </a:xfrm>
            <a:custGeom>
              <a:rect b="b" l="l" r="r" t="t"/>
              <a:pathLst>
                <a:path extrusionOk="0" h="4178" w="7099">
                  <a:moveTo>
                    <a:pt x="4428" y="1"/>
                  </a:moveTo>
                  <a:lnTo>
                    <a:pt x="0" y="2466"/>
                  </a:lnTo>
                  <a:lnTo>
                    <a:pt x="2830" y="4178"/>
                  </a:lnTo>
                  <a:lnTo>
                    <a:pt x="7099" y="1644"/>
                  </a:lnTo>
                  <a:lnTo>
                    <a:pt x="4428" y="1"/>
                  </a:lnTo>
                  <a:close/>
                </a:path>
              </a:pathLst>
            </a:custGeom>
            <a:solidFill>
              <a:srgbClr val="B3B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6"/>
            <p:cNvSpPr/>
            <p:nvPr/>
          </p:nvSpPr>
          <p:spPr>
            <a:xfrm>
              <a:off x="6781190" y="2753115"/>
              <a:ext cx="13405" cy="8436"/>
            </a:xfrm>
            <a:custGeom>
              <a:rect b="b" l="l" r="r" t="t"/>
              <a:pathLst>
                <a:path extrusionOk="0" h="489" w="777">
                  <a:moveTo>
                    <a:pt x="264" y="0"/>
                  </a:moveTo>
                  <a:cubicBezTo>
                    <a:pt x="157" y="0"/>
                    <a:pt x="75" y="36"/>
                    <a:pt x="46" y="107"/>
                  </a:cubicBezTo>
                  <a:cubicBezTo>
                    <a:pt x="1" y="221"/>
                    <a:pt x="115" y="358"/>
                    <a:pt x="297" y="450"/>
                  </a:cubicBezTo>
                  <a:cubicBezTo>
                    <a:pt x="374" y="475"/>
                    <a:pt x="448" y="488"/>
                    <a:pt x="513" y="488"/>
                  </a:cubicBezTo>
                  <a:cubicBezTo>
                    <a:pt x="620" y="488"/>
                    <a:pt x="702" y="453"/>
                    <a:pt x="731" y="381"/>
                  </a:cubicBezTo>
                  <a:cubicBezTo>
                    <a:pt x="777" y="267"/>
                    <a:pt x="662" y="130"/>
                    <a:pt x="480" y="39"/>
                  </a:cubicBezTo>
                  <a:cubicBezTo>
                    <a:pt x="403" y="13"/>
                    <a:pt x="329" y="0"/>
                    <a:pt x="264" y="0"/>
                  </a:cubicBez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6"/>
            <p:cNvSpPr/>
            <p:nvPr/>
          </p:nvSpPr>
          <p:spPr>
            <a:xfrm>
              <a:off x="6817023" y="2697459"/>
              <a:ext cx="78775" cy="28380"/>
            </a:xfrm>
            <a:custGeom>
              <a:rect b="b" l="l" r="r" t="t"/>
              <a:pathLst>
                <a:path extrusionOk="0" h="1645" w="4566">
                  <a:moveTo>
                    <a:pt x="1895" y="1"/>
                  </a:moveTo>
                  <a:lnTo>
                    <a:pt x="1" y="1051"/>
                  </a:lnTo>
                  <a:lnTo>
                    <a:pt x="4566" y="1644"/>
                  </a:lnTo>
                  <a:lnTo>
                    <a:pt x="4566" y="1644"/>
                  </a:lnTo>
                  <a:lnTo>
                    <a:pt x="189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6"/>
            <p:cNvSpPr/>
            <p:nvPr/>
          </p:nvSpPr>
          <p:spPr>
            <a:xfrm>
              <a:off x="6787487" y="2722664"/>
              <a:ext cx="97287" cy="18926"/>
            </a:xfrm>
            <a:custGeom>
              <a:rect b="b" l="l" r="r" t="t"/>
              <a:pathLst>
                <a:path extrusionOk="0" h="1097" w="5639">
                  <a:moveTo>
                    <a:pt x="959" y="1"/>
                  </a:moveTo>
                  <a:lnTo>
                    <a:pt x="1" y="548"/>
                  </a:lnTo>
                  <a:lnTo>
                    <a:pt x="4726" y="1096"/>
                  </a:lnTo>
                  <a:lnTo>
                    <a:pt x="5639" y="548"/>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6"/>
            <p:cNvSpPr/>
            <p:nvPr/>
          </p:nvSpPr>
          <p:spPr>
            <a:xfrm>
              <a:off x="6787487" y="2748664"/>
              <a:ext cx="57917" cy="20876"/>
            </a:xfrm>
            <a:custGeom>
              <a:rect b="b" l="l" r="r" t="t"/>
              <a:pathLst>
                <a:path extrusionOk="0" h="1210" w="3357">
                  <a:moveTo>
                    <a:pt x="1" y="0"/>
                  </a:moveTo>
                  <a:lnTo>
                    <a:pt x="2009" y="1210"/>
                  </a:lnTo>
                  <a:lnTo>
                    <a:pt x="3356" y="411"/>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6"/>
            <p:cNvSpPr/>
            <p:nvPr/>
          </p:nvSpPr>
          <p:spPr>
            <a:xfrm>
              <a:off x="6482687" y="3082983"/>
              <a:ext cx="152823" cy="89023"/>
            </a:xfrm>
            <a:custGeom>
              <a:rect b="b" l="l" r="r" t="t"/>
              <a:pathLst>
                <a:path extrusionOk="0" h="5160" w="8858">
                  <a:moveTo>
                    <a:pt x="5548" y="1"/>
                  </a:moveTo>
                  <a:lnTo>
                    <a:pt x="1" y="3105"/>
                  </a:lnTo>
                  <a:lnTo>
                    <a:pt x="3448" y="5159"/>
                  </a:lnTo>
                  <a:lnTo>
                    <a:pt x="8857" y="1964"/>
                  </a:lnTo>
                  <a:lnTo>
                    <a:pt x="5548" y="1"/>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6"/>
            <p:cNvSpPr/>
            <p:nvPr/>
          </p:nvSpPr>
          <p:spPr>
            <a:xfrm>
              <a:off x="6542156" y="3116850"/>
              <a:ext cx="93353" cy="59883"/>
            </a:xfrm>
            <a:custGeom>
              <a:rect b="b" l="l" r="r" t="t"/>
              <a:pathLst>
                <a:path extrusionOk="0" h="3471" w="5411">
                  <a:moveTo>
                    <a:pt x="5410" y="1"/>
                  </a:moveTo>
                  <a:lnTo>
                    <a:pt x="1" y="3196"/>
                  </a:lnTo>
                  <a:lnTo>
                    <a:pt x="1" y="3470"/>
                  </a:lnTo>
                  <a:lnTo>
                    <a:pt x="5410" y="320"/>
                  </a:lnTo>
                  <a:lnTo>
                    <a:pt x="5410" y="1"/>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6"/>
            <p:cNvSpPr/>
            <p:nvPr/>
          </p:nvSpPr>
          <p:spPr>
            <a:xfrm>
              <a:off x="6482687" y="3136552"/>
              <a:ext cx="59487" cy="40181"/>
            </a:xfrm>
            <a:custGeom>
              <a:rect b="b" l="l" r="r" t="t"/>
              <a:pathLst>
                <a:path extrusionOk="0" h="2329" w="3448">
                  <a:moveTo>
                    <a:pt x="1" y="0"/>
                  </a:moveTo>
                  <a:lnTo>
                    <a:pt x="1" y="251"/>
                  </a:lnTo>
                  <a:lnTo>
                    <a:pt x="3448" y="2328"/>
                  </a:lnTo>
                  <a:lnTo>
                    <a:pt x="3448" y="2054"/>
                  </a:lnTo>
                  <a:lnTo>
                    <a:pt x="1" y="0"/>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6"/>
            <p:cNvSpPr/>
            <p:nvPr/>
          </p:nvSpPr>
          <p:spPr>
            <a:xfrm>
              <a:off x="6501595" y="3088901"/>
              <a:ext cx="122890" cy="71684"/>
            </a:xfrm>
            <a:custGeom>
              <a:rect b="b" l="l" r="r" t="t"/>
              <a:pathLst>
                <a:path extrusionOk="0" h="4155" w="7123">
                  <a:moveTo>
                    <a:pt x="4429" y="0"/>
                  </a:moveTo>
                  <a:lnTo>
                    <a:pt x="1" y="2465"/>
                  </a:lnTo>
                  <a:lnTo>
                    <a:pt x="2831" y="4154"/>
                  </a:lnTo>
                  <a:lnTo>
                    <a:pt x="7122" y="1621"/>
                  </a:lnTo>
                  <a:lnTo>
                    <a:pt x="4429" y="0"/>
                  </a:lnTo>
                  <a:close/>
                </a:path>
              </a:pathLst>
            </a:custGeom>
            <a:solidFill>
              <a:srgbClr val="B3B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6"/>
            <p:cNvSpPr/>
            <p:nvPr/>
          </p:nvSpPr>
          <p:spPr>
            <a:xfrm>
              <a:off x="6509480" y="3144350"/>
              <a:ext cx="13405" cy="8540"/>
            </a:xfrm>
            <a:custGeom>
              <a:rect b="b" l="l" r="r" t="t"/>
              <a:pathLst>
                <a:path extrusionOk="0" h="495" w="777">
                  <a:moveTo>
                    <a:pt x="270" y="0"/>
                  </a:moveTo>
                  <a:cubicBezTo>
                    <a:pt x="163" y="0"/>
                    <a:pt x="74" y="39"/>
                    <a:pt x="46" y="96"/>
                  </a:cubicBezTo>
                  <a:cubicBezTo>
                    <a:pt x="0" y="210"/>
                    <a:pt x="114" y="370"/>
                    <a:pt x="320" y="438"/>
                  </a:cubicBezTo>
                  <a:cubicBezTo>
                    <a:pt x="396" y="476"/>
                    <a:pt x="472" y="495"/>
                    <a:pt x="538" y="495"/>
                  </a:cubicBezTo>
                  <a:cubicBezTo>
                    <a:pt x="631" y="495"/>
                    <a:pt x="704" y="459"/>
                    <a:pt x="731" y="393"/>
                  </a:cubicBezTo>
                  <a:cubicBezTo>
                    <a:pt x="776" y="278"/>
                    <a:pt x="662" y="119"/>
                    <a:pt x="479" y="50"/>
                  </a:cubicBezTo>
                  <a:cubicBezTo>
                    <a:pt x="410" y="15"/>
                    <a:pt x="337" y="0"/>
                    <a:pt x="270" y="0"/>
                  </a:cubicBez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6"/>
            <p:cNvSpPr/>
            <p:nvPr/>
          </p:nvSpPr>
          <p:spPr>
            <a:xfrm>
              <a:off x="6545313" y="3088901"/>
              <a:ext cx="79172" cy="27966"/>
            </a:xfrm>
            <a:custGeom>
              <a:rect b="b" l="l" r="r" t="t"/>
              <a:pathLst>
                <a:path extrusionOk="0" h="1621" w="4589">
                  <a:moveTo>
                    <a:pt x="1895" y="0"/>
                  </a:moveTo>
                  <a:lnTo>
                    <a:pt x="0" y="1050"/>
                  </a:lnTo>
                  <a:lnTo>
                    <a:pt x="4588" y="1621"/>
                  </a:lnTo>
                  <a:lnTo>
                    <a:pt x="189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6"/>
            <p:cNvSpPr/>
            <p:nvPr/>
          </p:nvSpPr>
          <p:spPr>
            <a:xfrm>
              <a:off x="6515777" y="3114089"/>
              <a:ext cx="97666" cy="18926"/>
            </a:xfrm>
            <a:custGeom>
              <a:rect b="b" l="l" r="r" t="t"/>
              <a:pathLst>
                <a:path extrusionOk="0" h="1097" w="5661">
                  <a:moveTo>
                    <a:pt x="982" y="1"/>
                  </a:moveTo>
                  <a:lnTo>
                    <a:pt x="0" y="549"/>
                  </a:lnTo>
                  <a:lnTo>
                    <a:pt x="4725" y="1097"/>
                  </a:lnTo>
                  <a:lnTo>
                    <a:pt x="5661" y="549"/>
                  </a:lnTo>
                  <a:lnTo>
                    <a:pt x="9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6515777" y="3139692"/>
              <a:ext cx="57899" cy="20893"/>
            </a:xfrm>
            <a:custGeom>
              <a:rect b="b" l="l" r="r" t="t"/>
              <a:pathLst>
                <a:path extrusionOk="0" h="1211" w="3356">
                  <a:moveTo>
                    <a:pt x="0" y="1"/>
                  </a:moveTo>
                  <a:lnTo>
                    <a:pt x="2009" y="1210"/>
                  </a:lnTo>
                  <a:lnTo>
                    <a:pt x="3356" y="411"/>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6477183" y="3575628"/>
              <a:ext cx="152805" cy="89006"/>
            </a:xfrm>
            <a:custGeom>
              <a:rect b="b" l="l" r="r" t="t"/>
              <a:pathLst>
                <a:path extrusionOk="0" h="5159" w="8857">
                  <a:moveTo>
                    <a:pt x="3310" y="0"/>
                  </a:moveTo>
                  <a:lnTo>
                    <a:pt x="0" y="1963"/>
                  </a:lnTo>
                  <a:lnTo>
                    <a:pt x="5410" y="5159"/>
                  </a:lnTo>
                  <a:lnTo>
                    <a:pt x="8857" y="3082"/>
                  </a:lnTo>
                  <a:lnTo>
                    <a:pt x="3310" y="0"/>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6477183" y="3609495"/>
              <a:ext cx="93353" cy="59866"/>
            </a:xfrm>
            <a:custGeom>
              <a:rect b="b" l="l" r="r" t="t"/>
              <a:pathLst>
                <a:path extrusionOk="0" h="3470" w="5411">
                  <a:moveTo>
                    <a:pt x="0" y="0"/>
                  </a:moveTo>
                  <a:lnTo>
                    <a:pt x="0" y="320"/>
                  </a:lnTo>
                  <a:lnTo>
                    <a:pt x="5410" y="3470"/>
                  </a:lnTo>
                  <a:lnTo>
                    <a:pt x="5410" y="3196"/>
                  </a:lnTo>
                  <a:lnTo>
                    <a:pt x="0" y="0"/>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6570519" y="3628783"/>
              <a:ext cx="59469" cy="40578"/>
            </a:xfrm>
            <a:custGeom>
              <a:rect b="b" l="l" r="r" t="t"/>
              <a:pathLst>
                <a:path extrusionOk="0" h="2352" w="3447">
                  <a:moveTo>
                    <a:pt x="3447" y="1"/>
                  </a:moveTo>
                  <a:lnTo>
                    <a:pt x="0" y="2078"/>
                  </a:lnTo>
                  <a:lnTo>
                    <a:pt x="0" y="2352"/>
                  </a:lnTo>
                  <a:lnTo>
                    <a:pt x="3447" y="274"/>
                  </a:lnTo>
                  <a:lnTo>
                    <a:pt x="3447" y="1"/>
                  </a:ln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6"/>
            <p:cNvSpPr/>
            <p:nvPr/>
          </p:nvSpPr>
          <p:spPr>
            <a:xfrm>
              <a:off x="6488208" y="3581132"/>
              <a:ext cx="122493" cy="72081"/>
            </a:xfrm>
            <a:custGeom>
              <a:rect b="b" l="l" r="r" t="t"/>
              <a:pathLst>
                <a:path extrusionOk="0" h="4178" w="7100">
                  <a:moveTo>
                    <a:pt x="2694" y="1"/>
                  </a:moveTo>
                  <a:lnTo>
                    <a:pt x="1" y="1644"/>
                  </a:lnTo>
                  <a:lnTo>
                    <a:pt x="4292" y="4178"/>
                  </a:lnTo>
                  <a:lnTo>
                    <a:pt x="7099" y="2466"/>
                  </a:lnTo>
                  <a:lnTo>
                    <a:pt x="2694" y="1"/>
                  </a:lnTo>
                  <a:close/>
                </a:path>
              </a:pathLst>
            </a:custGeom>
            <a:solidFill>
              <a:srgbClr val="B3B3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6"/>
            <p:cNvSpPr/>
            <p:nvPr/>
          </p:nvSpPr>
          <p:spPr>
            <a:xfrm>
              <a:off x="6589411" y="3636874"/>
              <a:ext cx="13405" cy="8540"/>
            </a:xfrm>
            <a:custGeom>
              <a:rect b="b" l="l" r="r" t="t"/>
              <a:pathLst>
                <a:path extrusionOk="0" h="495" w="777">
                  <a:moveTo>
                    <a:pt x="539" y="0"/>
                  </a:moveTo>
                  <a:cubicBezTo>
                    <a:pt x="473" y="0"/>
                    <a:pt x="396" y="18"/>
                    <a:pt x="320" y="57"/>
                  </a:cubicBezTo>
                  <a:cubicBezTo>
                    <a:pt x="115" y="125"/>
                    <a:pt x="1" y="285"/>
                    <a:pt x="46" y="399"/>
                  </a:cubicBezTo>
                  <a:cubicBezTo>
                    <a:pt x="75" y="455"/>
                    <a:pt x="164" y="494"/>
                    <a:pt x="271" y="494"/>
                  </a:cubicBezTo>
                  <a:cubicBezTo>
                    <a:pt x="337" y="494"/>
                    <a:pt x="410" y="479"/>
                    <a:pt x="480" y="445"/>
                  </a:cubicBezTo>
                  <a:cubicBezTo>
                    <a:pt x="663" y="376"/>
                    <a:pt x="777" y="216"/>
                    <a:pt x="731" y="102"/>
                  </a:cubicBezTo>
                  <a:cubicBezTo>
                    <a:pt x="704" y="36"/>
                    <a:pt x="631" y="0"/>
                    <a:pt x="539" y="0"/>
                  </a:cubicBezTo>
                  <a:close/>
                </a:path>
              </a:pathLst>
            </a:custGeom>
            <a:solidFill>
              <a:srgbClr val="34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6488208" y="3581132"/>
              <a:ext cx="79172" cy="28380"/>
            </a:xfrm>
            <a:custGeom>
              <a:rect b="b" l="l" r="r" t="t"/>
              <a:pathLst>
                <a:path extrusionOk="0" h="1645" w="4589">
                  <a:moveTo>
                    <a:pt x="2694" y="1"/>
                  </a:moveTo>
                  <a:lnTo>
                    <a:pt x="1" y="1644"/>
                  </a:lnTo>
                  <a:lnTo>
                    <a:pt x="1" y="1644"/>
                  </a:lnTo>
                  <a:lnTo>
                    <a:pt x="4588" y="1074"/>
                  </a:lnTo>
                  <a:lnTo>
                    <a:pt x="269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a:off x="6499232" y="3606734"/>
              <a:ext cx="97684" cy="18529"/>
            </a:xfrm>
            <a:custGeom>
              <a:rect b="b" l="l" r="r" t="t"/>
              <a:pathLst>
                <a:path extrusionOk="0" h="1074" w="5662">
                  <a:moveTo>
                    <a:pt x="4680" y="0"/>
                  </a:moveTo>
                  <a:lnTo>
                    <a:pt x="1" y="525"/>
                  </a:lnTo>
                  <a:lnTo>
                    <a:pt x="936" y="1073"/>
                  </a:lnTo>
                  <a:lnTo>
                    <a:pt x="5661" y="548"/>
                  </a:lnTo>
                  <a:lnTo>
                    <a:pt x="46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a:off x="6538619" y="3632337"/>
              <a:ext cx="58296" cy="20876"/>
            </a:xfrm>
            <a:custGeom>
              <a:rect b="b" l="l" r="r" t="t"/>
              <a:pathLst>
                <a:path extrusionOk="0" h="1210" w="3379">
                  <a:moveTo>
                    <a:pt x="3378" y="0"/>
                  </a:moveTo>
                  <a:lnTo>
                    <a:pt x="0" y="411"/>
                  </a:lnTo>
                  <a:lnTo>
                    <a:pt x="1370" y="1210"/>
                  </a:lnTo>
                  <a:lnTo>
                    <a:pt x="33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6144814" y="2951070"/>
              <a:ext cx="330420" cy="191399"/>
            </a:xfrm>
            <a:custGeom>
              <a:rect b="b" l="l" r="r" t="t"/>
              <a:pathLst>
                <a:path extrusionOk="0" h="11094" w="19152">
                  <a:moveTo>
                    <a:pt x="11939" y="0"/>
                  </a:moveTo>
                  <a:lnTo>
                    <a:pt x="1" y="6802"/>
                  </a:lnTo>
                  <a:lnTo>
                    <a:pt x="7259" y="11093"/>
                  </a:lnTo>
                  <a:lnTo>
                    <a:pt x="19151" y="4040"/>
                  </a:lnTo>
                  <a:lnTo>
                    <a:pt x="11939" y="0"/>
                  </a:ln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6"/>
            <p:cNvSpPr/>
            <p:nvPr/>
          </p:nvSpPr>
          <p:spPr>
            <a:xfrm>
              <a:off x="6270050" y="3020770"/>
              <a:ext cx="205184" cy="127996"/>
            </a:xfrm>
            <a:custGeom>
              <a:rect b="b" l="l" r="r" t="t"/>
              <a:pathLst>
                <a:path extrusionOk="0" h="7419" w="11893">
                  <a:moveTo>
                    <a:pt x="11892" y="0"/>
                  </a:moveTo>
                  <a:lnTo>
                    <a:pt x="0" y="7053"/>
                  </a:lnTo>
                  <a:lnTo>
                    <a:pt x="0" y="7419"/>
                  </a:lnTo>
                  <a:lnTo>
                    <a:pt x="11892" y="366"/>
                  </a:lnTo>
                  <a:lnTo>
                    <a:pt x="11892" y="0"/>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6"/>
            <p:cNvSpPr/>
            <p:nvPr/>
          </p:nvSpPr>
          <p:spPr>
            <a:xfrm>
              <a:off x="6144814" y="3068422"/>
              <a:ext cx="125253" cy="80345"/>
            </a:xfrm>
            <a:custGeom>
              <a:rect b="b" l="l" r="r" t="t"/>
              <a:pathLst>
                <a:path extrusionOk="0" h="4657" w="7260">
                  <a:moveTo>
                    <a:pt x="1" y="0"/>
                  </a:moveTo>
                  <a:lnTo>
                    <a:pt x="1" y="365"/>
                  </a:lnTo>
                  <a:lnTo>
                    <a:pt x="7259" y="4657"/>
                  </a:lnTo>
                  <a:lnTo>
                    <a:pt x="7259" y="4291"/>
                  </a:lnTo>
                  <a:lnTo>
                    <a:pt x="1" y="0"/>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6"/>
            <p:cNvSpPr/>
            <p:nvPr/>
          </p:nvSpPr>
          <p:spPr>
            <a:xfrm>
              <a:off x="6170813" y="2966028"/>
              <a:ext cx="278421" cy="161483"/>
            </a:xfrm>
            <a:custGeom>
              <a:rect b="b" l="l" r="r" t="t"/>
              <a:pathLst>
                <a:path extrusionOk="0" h="9360" w="16138">
                  <a:moveTo>
                    <a:pt x="10066" y="1"/>
                  </a:moveTo>
                  <a:lnTo>
                    <a:pt x="0" y="5753"/>
                  </a:lnTo>
                  <a:lnTo>
                    <a:pt x="6118" y="9359"/>
                  </a:lnTo>
                  <a:lnTo>
                    <a:pt x="16138" y="3424"/>
                  </a:lnTo>
                  <a:lnTo>
                    <a:pt x="10066" y="1"/>
                  </a:ln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6"/>
            <p:cNvSpPr/>
            <p:nvPr/>
          </p:nvSpPr>
          <p:spPr>
            <a:xfrm>
              <a:off x="6393302" y="2983315"/>
              <a:ext cx="20496" cy="13026"/>
            </a:xfrm>
            <a:custGeom>
              <a:rect b="b" l="l" r="r" t="t"/>
              <a:pathLst>
                <a:path extrusionOk="0" h="755" w="1188">
                  <a:moveTo>
                    <a:pt x="274" y="0"/>
                  </a:moveTo>
                  <a:cubicBezTo>
                    <a:pt x="181" y="0"/>
                    <a:pt x="107" y="24"/>
                    <a:pt x="69" y="71"/>
                  </a:cubicBezTo>
                  <a:cubicBezTo>
                    <a:pt x="1" y="208"/>
                    <a:pt x="160" y="459"/>
                    <a:pt x="457" y="619"/>
                  </a:cubicBezTo>
                  <a:cubicBezTo>
                    <a:pt x="610" y="708"/>
                    <a:pt x="770" y="755"/>
                    <a:pt x="893" y="755"/>
                  </a:cubicBezTo>
                  <a:cubicBezTo>
                    <a:pt x="991" y="755"/>
                    <a:pt x="1066" y="726"/>
                    <a:pt x="1096" y="665"/>
                  </a:cubicBezTo>
                  <a:cubicBezTo>
                    <a:pt x="1188" y="528"/>
                    <a:pt x="1005" y="300"/>
                    <a:pt x="731" y="140"/>
                  </a:cubicBezTo>
                  <a:cubicBezTo>
                    <a:pt x="571" y="47"/>
                    <a:pt x="404" y="0"/>
                    <a:pt x="274" y="0"/>
                  </a:cubicBez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6"/>
            <p:cNvSpPr/>
            <p:nvPr/>
          </p:nvSpPr>
          <p:spPr>
            <a:xfrm>
              <a:off x="6276347" y="2966028"/>
              <a:ext cx="172887" cy="161483"/>
            </a:xfrm>
            <a:custGeom>
              <a:rect b="b" l="l" r="r" t="t"/>
              <a:pathLst>
                <a:path extrusionOk="0" h="9360" w="10021">
                  <a:moveTo>
                    <a:pt x="3949" y="1"/>
                  </a:moveTo>
                  <a:lnTo>
                    <a:pt x="1" y="9359"/>
                  </a:lnTo>
                  <a:lnTo>
                    <a:pt x="10021" y="3424"/>
                  </a:lnTo>
                  <a:lnTo>
                    <a:pt x="3949" y="1"/>
                  </a:lnTo>
                  <a:close/>
                </a:path>
              </a:pathLst>
            </a:custGeom>
            <a:solidFill>
              <a:srgbClr val="EAE0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6"/>
            <p:cNvSpPr/>
            <p:nvPr/>
          </p:nvSpPr>
          <p:spPr>
            <a:xfrm>
              <a:off x="6900111" y="2642975"/>
              <a:ext cx="146905" cy="79914"/>
            </a:xfrm>
            <a:custGeom>
              <a:rect b="b" l="l" r="r" t="t"/>
              <a:pathLst>
                <a:path extrusionOk="0" h="4632" w="8515">
                  <a:moveTo>
                    <a:pt x="4290" y="0"/>
                  </a:moveTo>
                  <a:cubicBezTo>
                    <a:pt x="3676" y="0"/>
                    <a:pt x="3063" y="103"/>
                    <a:pt x="2512" y="306"/>
                  </a:cubicBezTo>
                  <a:lnTo>
                    <a:pt x="2443" y="329"/>
                  </a:lnTo>
                  <a:cubicBezTo>
                    <a:pt x="1" y="1196"/>
                    <a:pt x="1" y="3433"/>
                    <a:pt x="2397" y="4323"/>
                  </a:cubicBezTo>
                  <a:cubicBezTo>
                    <a:pt x="2957" y="4528"/>
                    <a:pt x="3584" y="4631"/>
                    <a:pt x="4212" y="4631"/>
                  </a:cubicBezTo>
                  <a:cubicBezTo>
                    <a:pt x="4840" y="4631"/>
                    <a:pt x="5467" y="4528"/>
                    <a:pt x="6027" y="4323"/>
                  </a:cubicBezTo>
                  <a:lnTo>
                    <a:pt x="6118" y="4277"/>
                  </a:lnTo>
                  <a:cubicBezTo>
                    <a:pt x="8492" y="3410"/>
                    <a:pt x="8515" y="1196"/>
                    <a:pt x="6118" y="329"/>
                  </a:cubicBezTo>
                  <a:cubicBezTo>
                    <a:pt x="5551" y="109"/>
                    <a:pt x="4920" y="0"/>
                    <a:pt x="4290" y="0"/>
                  </a:cubicBezTo>
                  <a:close/>
                </a:path>
              </a:pathLst>
            </a:custGeom>
            <a:solidFill>
              <a:srgbClr val="CCDE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6"/>
            <p:cNvSpPr/>
            <p:nvPr/>
          </p:nvSpPr>
          <p:spPr>
            <a:xfrm>
              <a:off x="6927284" y="2689988"/>
              <a:ext cx="90593" cy="23636"/>
            </a:xfrm>
            <a:custGeom>
              <a:rect b="b" l="l" r="r" t="t"/>
              <a:pathLst>
                <a:path extrusionOk="0" h="1370" w="5251">
                  <a:moveTo>
                    <a:pt x="1" y="0"/>
                  </a:moveTo>
                  <a:cubicBezTo>
                    <a:pt x="161" y="480"/>
                    <a:pt x="594" y="845"/>
                    <a:pt x="1051" y="1050"/>
                  </a:cubicBezTo>
                  <a:cubicBezTo>
                    <a:pt x="1530" y="1256"/>
                    <a:pt x="2032" y="1370"/>
                    <a:pt x="2557" y="1370"/>
                  </a:cubicBezTo>
                  <a:cubicBezTo>
                    <a:pt x="3059" y="1370"/>
                    <a:pt x="3584" y="1301"/>
                    <a:pt x="4064" y="1119"/>
                  </a:cubicBezTo>
                  <a:cubicBezTo>
                    <a:pt x="4543" y="936"/>
                    <a:pt x="4999" y="639"/>
                    <a:pt x="5251" y="183"/>
                  </a:cubicBezTo>
                  <a:lnTo>
                    <a:pt x="5251" y="183"/>
                  </a:lnTo>
                  <a:cubicBezTo>
                    <a:pt x="4977" y="616"/>
                    <a:pt x="4520" y="890"/>
                    <a:pt x="4041" y="1050"/>
                  </a:cubicBezTo>
                  <a:cubicBezTo>
                    <a:pt x="3561" y="1233"/>
                    <a:pt x="3059" y="1301"/>
                    <a:pt x="2557" y="1301"/>
                  </a:cubicBezTo>
                  <a:cubicBezTo>
                    <a:pt x="2055" y="1278"/>
                    <a:pt x="1553" y="1187"/>
                    <a:pt x="1074" y="982"/>
                  </a:cubicBezTo>
                  <a:cubicBezTo>
                    <a:pt x="640" y="776"/>
                    <a:pt x="183" y="480"/>
                    <a:pt x="1" y="0"/>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p:cNvSpPr/>
            <p:nvPr/>
          </p:nvSpPr>
          <p:spPr>
            <a:xfrm>
              <a:off x="6931234" y="2652102"/>
              <a:ext cx="87832" cy="22152"/>
            </a:xfrm>
            <a:custGeom>
              <a:rect b="b" l="l" r="r" t="t"/>
              <a:pathLst>
                <a:path extrusionOk="0" h="1284" w="5091">
                  <a:moveTo>
                    <a:pt x="2445" y="1"/>
                  </a:moveTo>
                  <a:cubicBezTo>
                    <a:pt x="2026" y="1"/>
                    <a:pt x="1609" y="71"/>
                    <a:pt x="1210" y="210"/>
                  </a:cubicBezTo>
                  <a:cubicBezTo>
                    <a:pt x="753" y="370"/>
                    <a:pt x="297" y="598"/>
                    <a:pt x="0" y="986"/>
                  </a:cubicBezTo>
                  <a:cubicBezTo>
                    <a:pt x="320" y="621"/>
                    <a:pt x="776" y="416"/>
                    <a:pt x="1233" y="279"/>
                  </a:cubicBezTo>
                  <a:cubicBezTo>
                    <a:pt x="1598" y="144"/>
                    <a:pt x="2011" y="91"/>
                    <a:pt x="2405" y="91"/>
                  </a:cubicBezTo>
                  <a:cubicBezTo>
                    <a:pt x="2479" y="91"/>
                    <a:pt x="2553" y="93"/>
                    <a:pt x="2625" y="96"/>
                  </a:cubicBezTo>
                  <a:cubicBezTo>
                    <a:pt x="3104" y="96"/>
                    <a:pt x="3584" y="188"/>
                    <a:pt x="4017" y="370"/>
                  </a:cubicBezTo>
                  <a:cubicBezTo>
                    <a:pt x="4451" y="576"/>
                    <a:pt x="4885" y="849"/>
                    <a:pt x="5090" y="1283"/>
                  </a:cubicBezTo>
                  <a:cubicBezTo>
                    <a:pt x="4907" y="827"/>
                    <a:pt x="4497" y="530"/>
                    <a:pt x="4040" y="325"/>
                  </a:cubicBezTo>
                  <a:cubicBezTo>
                    <a:pt x="3606" y="119"/>
                    <a:pt x="3127" y="28"/>
                    <a:pt x="2625" y="5"/>
                  </a:cubicBezTo>
                  <a:cubicBezTo>
                    <a:pt x="2565" y="2"/>
                    <a:pt x="2505" y="1"/>
                    <a:pt x="2445" y="1"/>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p:cNvSpPr/>
            <p:nvPr/>
          </p:nvSpPr>
          <p:spPr>
            <a:xfrm>
              <a:off x="6940672" y="2649031"/>
              <a:ext cx="65387" cy="50119"/>
            </a:xfrm>
            <a:custGeom>
              <a:rect b="b" l="l" r="r" t="t"/>
              <a:pathLst>
                <a:path extrusionOk="0" h="2905" w="3790">
                  <a:moveTo>
                    <a:pt x="1" y="0"/>
                  </a:moveTo>
                  <a:lnTo>
                    <a:pt x="412" y="2077"/>
                  </a:lnTo>
                  <a:lnTo>
                    <a:pt x="412" y="2100"/>
                  </a:lnTo>
                  <a:cubicBezTo>
                    <a:pt x="480" y="2374"/>
                    <a:pt x="708" y="2625"/>
                    <a:pt x="1142" y="2785"/>
                  </a:cubicBezTo>
                  <a:cubicBezTo>
                    <a:pt x="1370" y="2865"/>
                    <a:pt x="1627" y="2905"/>
                    <a:pt x="1884" y="2905"/>
                  </a:cubicBezTo>
                  <a:cubicBezTo>
                    <a:pt x="2141" y="2905"/>
                    <a:pt x="2397" y="2865"/>
                    <a:pt x="2626" y="2785"/>
                  </a:cubicBezTo>
                  <a:lnTo>
                    <a:pt x="2671" y="2762"/>
                  </a:lnTo>
                  <a:cubicBezTo>
                    <a:pt x="3105" y="2602"/>
                    <a:pt x="3333" y="2351"/>
                    <a:pt x="3379" y="2077"/>
                  </a:cubicBezTo>
                  <a:lnTo>
                    <a:pt x="3402" y="2077"/>
                  </a:lnTo>
                  <a:lnTo>
                    <a:pt x="3790" y="114"/>
                  </a:lnTo>
                  <a:lnTo>
                    <a:pt x="1" y="0"/>
                  </a:ln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p:nvPr/>
          </p:nvSpPr>
          <p:spPr>
            <a:xfrm>
              <a:off x="6935565" y="2628656"/>
              <a:ext cx="76015" cy="41164"/>
            </a:xfrm>
            <a:custGeom>
              <a:rect b="b" l="l" r="r" t="t"/>
              <a:pathLst>
                <a:path extrusionOk="0" h="2386" w="4406">
                  <a:moveTo>
                    <a:pt x="2228" y="0"/>
                  </a:moveTo>
                  <a:cubicBezTo>
                    <a:pt x="1906" y="0"/>
                    <a:pt x="1586" y="51"/>
                    <a:pt x="1301" y="154"/>
                  </a:cubicBezTo>
                  <a:lnTo>
                    <a:pt x="1255" y="154"/>
                  </a:lnTo>
                  <a:cubicBezTo>
                    <a:pt x="0" y="611"/>
                    <a:pt x="0" y="1752"/>
                    <a:pt x="1233" y="2231"/>
                  </a:cubicBezTo>
                  <a:cubicBezTo>
                    <a:pt x="1529" y="2334"/>
                    <a:pt x="1855" y="2385"/>
                    <a:pt x="2180" y="2385"/>
                  </a:cubicBezTo>
                  <a:cubicBezTo>
                    <a:pt x="2505" y="2385"/>
                    <a:pt x="2830" y="2334"/>
                    <a:pt x="3127" y="2231"/>
                  </a:cubicBezTo>
                  <a:lnTo>
                    <a:pt x="3150" y="2208"/>
                  </a:lnTo>
                  <a:cubicBezTo>
                    <a:pt x="4405" y="1752"/>
                    <a:pt x="4405" y="611"/>
                    <a:pt x="3173" y="154"/>
                  </a:cubicBezTo>
                  <a:cubicBezTo>
                    <a:pt x="2876" y="51"/>
                    <a:pt x="2551" y="0"/>
                    <a:pt x="2228" y="0"/>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6"/>
            <p:cNvSpPr/>
            <p:nvPr/>
          </p:nvSpPr>
          <p:spPr>
            <a:xfrm>
              <a:off x="6937532" y="2629777"/>
              <a:ext cx="71684" cy="37783"/>
            </a:xfrm>
            <a:custGeom>
              <a:rect b="b" l="l" r="r" t="t"/>
              <a:pathLst>
                <a:path extrusionOk="0" h="2190" w="4155">
                  <a:moveTo>
                    <a:pt x="2085" y="1"/>
                  </a:moveTo>
                  <a:cubicBezTo>
                    <a:pt x="1791" y="1"/>
                    <a:pt x="1499" y="46"/>
                    <a:pt x="1233" y="135"/>
                  </a:cubicBezTo>
                  <a:lnTo>
                    <a:pt x="1187" y="158"/>
                  </a:lnTo>
                  <a:cubicBezTo>
                    <a:pt x="23" y="569"/>
                    <a:pt x="0" y="1619"/>
                    <a:pt x="1187" y="2052"/>
                  </a:cubicBezTo>
                  <a:cubicBezTo>
                    <a:pt x="1461" y="2143"/>
                    <a:pt x="1763" y="2189"/>
                    <a:pt x="2066" y="2189"/>
                  </a:cubicBezTo>
                  <a:cubicBezTo>
                    <a:pt x="2368" y="2189"/>
                    <a:pt x="2671" y="2143"/>
                    <a:pt x="2945" y="2052"/>
                  </a:cubicBezTo>
                  <a:lnTo>
                    <a:pt x="2990" y="2029"/>
                  </a:lnTo>
                  <a:cubicBezTo>
                    <a:pt x="4154" y="1619"/>
                    <a:pt x="4154" y="569"/>
                    <a:pt x="2990" y="158"/>
                  </a:cubicBezTo>
                  <a:cubicBezTo>
                    <a:pt x="2708" y="52"/>
                    <a:pt x="2396" y="1"/>
                    <a:pt x="2085" y="1"/>
                  </a:cubicBezTo>
                  <a:close/>
                </a:path>
              </a:pathLst>
            </a:custGeom>
            <a:solidFill>
              <a:srgbClr val="DBD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6"/>
            <p:cNvSpPr/>
            <p:nvPr/>
          </p:nvSpPr>
          <p:spPr>
            <a:xfrm>
              <a:off x="6943432" y="2638006"/>
              <a:ext cx="59883" cy="29554"/>
            </a:xfrm>
            <a:custGeom>
              <a:rect b="b" l="l" r="r" t="t"/>
              <a:pathLst>
                <a:path extrusionOk="0" h="1713" w="3471">
                  <a:moveTo>
                    <a:pt x="1770" y="0"/>
                  </a:moveTo>
                  <a:cubicBezTo>
                    <a:pt x="1467" y="0"/>
                    <a:pt x="1165" y="46"/>
                    <a:pt x="891" y="137"/>
                  </a:cubicBezTo>
                  <a:lnTo>
                    <a:pt x="845" y="160"/>
                  </a:lnTo>
                  <a:cubicBezTo>
                    <a:pt x="389" y="320"/>
                    <a:pt x="115" y="571"/>
                    <a:pt x="1" y="868"/>
                  </a:cubicBezTo>
                  <a:cubicBezTo>
                    <a:pt x="115" y="1142"/>
                    <a:pt x="389" y="1415"/>
                    <a:pt x="845" y="1575"/>
                  </a:cubicBezTo>
                  <a:cubicBezTo>
                    <a:pt x="1119" y="1666"/>
                    <a:pt x="1421" y="1712"/>
                    <a:pt x="1724" y="1712"/>
                  </a:cubicBezTo>
                  <a:cubicBezTo>
                    <a:pt x="2026" y="1712"/>
                    <a:pt x="2329" y="1666"/>
                    <a:pt x="2603" y="1575"/>
                  </a:cubicBezTo>
                  <a:lnTo>
                    <a:pt x="2648" y="1552"/>
                  </a:lnTo>
                  <a:cubicBezTo>
                    <a:pt x="3105" y="1393"/>
                    <a:pt x="3379" y="1119"/>
                    <a:pt x="3470" y="845"/>
                  </a:cubicBezTo>
                  <a:cubicBezTo>
                    <a:pt x="3379" y="571"/>
                    <a:pt x="3105" y="297"/>
                    <a:pt x="2648" y="137"/>
                  </a:cubicBezTo>
                  <a:cubicBezTo>
                    <a:pt x="2374" y="46"/>
                    <a:pt x="2072" y="0"/>
                    <a:pt x="1770" y="0"/>
                  </a:cubicBezTo>
                  <a:close/>
                </a:path>
              </a:pathLst>
            </a:custGeom>
            <a:solidFill>
              <a:srgbClr val="6B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6"/>
            <p:cNvSpPr/>
            <p:nvPr/>
          </p:nvSpPr>
          <p:spPr>
            <a:xfrm>
              <a:off x="6995811" y="2657571"/>
              <a:ext cx="23256" cy="29277"/>
            </a:xfrm>
            <a:custGeom>
              <a:rect b="b" l="l" r="r" t="t"/>
              <a:pathLst>
                <a:path extrusionOk="0" h="1697" w="1348">
                  <a:moveTo>
                    <a:pt x="878" y="1"/>
                  </a:moveTo>
                  <a:cubicBezTo>
                    <a:pt x="420" y="1"/>
                    <a:pt x="178" y="413"/>
                    <a:pt x="114" y="647"/>
                  </a:cubicBezTo>
                  <a:cubicBezTo>
                    <a:pt x="92" y="692"/>
                    <a:pt x="114" y="738"/>
                    <a:pt x="160" y="761"/>
                  </a:cubicBezTo>
                  <a:cubicBezTo>
                    <a:pt x="206" y="761"/>
                    <a:pt x="251" y="738"/>
                    <a:pt x="274" y="692"/>
                  </a:cubicBezTo>
                  <a:cubicBezTo>
                    <a:pt x="274" y="671"/>
                    <a:pt x="437" y="162"/>
                    <a:pt x="877" y="162"/>
                  </a:cubicBezTo>
                  <a:cubicBezTo>
                    <a:pt x="903" y="162"/>
                    <a:pt x="931" y="163"/>
                    <a:pt x="959" y="167"/>
                  </a:cubicBezTo>
                  <a:cubicBezTo>
                    <a:pt x="1142" y="190"/>
                    <a:pt x="1164" y="373"/>
                    <a:pt x="1164" y="487"/>
                  </a:cubicBezTo>
                  <a:cubicBezTo>
                    <a:pt x="1142" y="898"/>
                    <a:pt x="708" y="1491"/>
                    <a:pt x="69" y="1514"/>
                  </a:cubicBezTo>
                  <a:cubicBezTo>
                    <a:pt x="23" y="1514"/>
                    <a:pt x="0" y="1560"/>
                    <a:pt x="0" y="1605"/>
                  </a:cubicBezTo>
                  <a:cubicBezTo>
                    <a:pt x="0" y="1651"/>
                    <a:pt x="23" y="1697"/>
                    <a:pt x="69" y="1697"/>
                  </a:cubicBezTo>
                  <a:lnTo>
                    <a:pt x="92" y="1697"/>
                  </a:lnTo>
                  <a:cubicBezTo>
                    <a:pt x="845" y="1674"/>
                    <a:pt x="1301" y="966"/>
                    <a:pt x="1324" y="487"/>
                  </a:cubicBezTo>
                  <a:cubicBezTo>
                    <a:pt x="1347" y="213"/>
                    <a:pt x="1210" y="30"/>
                    <a:pt x="982" y="8"/>
                  </a:cubicBezTo>
                  <a:cubicBezTo>
                    <a:pt x="946" y="3"/>
                    <a:pt x="911" y="1"/>
                    <a:pt x="878" y="1"/>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6"/>
            <p:cNvSpPr/>
            <p:nvPr/>
          </p:nvSpPr>
          <p:spPr>
            <a:xfrm>
              <a:off x="6509859" y="2970359"/>
              <a:ext cx="146905" cy="79758"/>
            </a:xfrm>
            <a:custGeom>
              <a:rect b="b" l="l" r="r" t="t"/>
              <a:pathLst>
                <a:path extrusionOk="0" h="4623" w="8515">
                  <a:moveTo>
                    <a:pt x="4280" y="1"/>
                  </a:moveTo>
                  <a:cubicBezTo>
                    <a:pt x="3675" y="1"/>
                    <a:pt x="3067" y="98"/>
                    <a:pt x="2512" y="297"/>
                  </a:cubicBezTo>
                  <a:lnTo>
                    <a:pt x="2443" y="320"/>
                  </a:lnTo>
                  <a:cubicBezTo>
                    <a:pt x="24" y="1210"/>
                    <a:pt x="1" y="3425"/>
                    <a:pt x="2398" y="4315"/>
                  </a:cubicBezTo>
                  <a:cubicBezTo>
                    <a:pt x="2957" y="4520"/>
                    <a:pt x="3584" y="4623"/>
                    <a:pt x="4212" y="4623"/>
                  </a:cubicBezTo>
                  <a:cubicBezTo>
                    <a:pt x="4840" y="4623"/>
                    <a:pt x="5468" y="4520"/>
                    <a:pt x="6027" y="4315"/>
                  </a:cubicBezTo>
                  <a:lnTo>
                    <a:pt x="6118" y="4292"/>
                  </a:lnTo>
                  <a:cubicBezTo>
                    <a:pt x="8515" y="3402"/>
                    <a:pt x="8515" y="1210"/>
                    <a:pt x="6118" y="320"/>
                  </a:cubicBezTo>
                  <a:cubicBezTo>
                    <a:pt x="5555" y="109"/>
                    <a:pt x="4920" y="1"/>
                    <a:pt x="4280" y="1"/>
                  </a:cubicBezTo>
                  <a:close/>
                </a:path>
              </a:pathLst>
            </a:custGeom>
            <a:solidFill>
              <a:srgbClr val="CCDE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6"/>
            <p:cNvSpPr/>
            <p:nvPr/>
          </p:nvSpPr>
          <p:spPr>
            <a:xfrm>
              <a:off x="6537032" y="3017216"/>
              <a:ext cx="90990" cy="24050"/>
            </a:xfrm>
            <a:custGeom>
              <a:rect b="b" l="l" r="r" t="t"/>
              <a:pathLst>
                <a:path extrusionOk="0" h="1394" w="5274">
                  <a:moveTo>
                    <a:pt x="1" y="1"/>
                  </a:moveTo>
                  <a:cubicBezTo>
                    <a:pt x="161" y="503"/>
                    <a:pt x="594" y="845"/>
                    <a:pt x="1074" y="1051"/>
                  </a:cubicBezTo>
                  <a:cubicBezTo>
                    <a:pt x="1530" y="1256"/>
                    <a:pt x="2055" y="1370"/>
                    <a:pt x="2557" y="1393"/>
                  </a:cubicBezTo>
                  <a:cubicBezTo>
                    <a:pt x="3082" y="1393"/>
                    <a:pt x="3584" y="1302"/>
                    <a:pt x="4064" y="1119"/>
                  </a:cubicBezTo>
                  <a:cubicBezTo>
                    <a:pt x="4543" y="937"/>
                    <a:pt x="5022" y="640"/>
                    <a:pt x="5274" y="206"/>
                  </a:cubicBezTo>
                  <a:lnTo>
                    <a:pt x="5274" y="206"/>
                  </a:lnTo>
                  <a:cubicBezTo>
                    <a:pt x="4977" y="640"/>
                    <a:pt x="4520" y="891"/>
                    <a:pt x="4064" y="1074"/>
                  </a:cubicBezTo>
                  <a:cubicBezTo>
                    <a:pt x="3584" y="1234"/>
                    <a:pt x="3059" y="1302"/>
                    <a:pt x="2557" y="1302"/>
                  </a:cubicBezTo>
                  <a:cubicBezTo>
                    <a:pt x="2055" y="1279"/>
                    <a:pt x="1553" y="1188"/>
                    <a:pt x="1096" y="1005"/>
                  </a:cubicBezTo>
                  <a:cubicBezTo>
                    <a:pt x="640" y="800"/>
                    <a:pt x="183" y="480"/>
                    <a:pt x="1" y="1"/>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6"/>
            <p:cNvSpPr/>
            <p:nvPr/>
          </p:nvSpPr>
          <p:spPr>
            <a:xfrm>
              <a:off x="6540983" y="2979416"/>
              <a:ext cx="87832" cy="22066"/>
            </a:xfrm>
            <a:custGeom>
              <a:rect b="b" l="l" r="r" t="t"/>
              <a:pathLst>
                <a:path extrusionOk="0" h="1279" w="5091">
                  <a:moveTo>
                    <a:pt x="2648" y="1"/>
                  </a:moveTo>
                  <a:cubicBezTo>
                    <a:pt x="2146" y="1"/>
                    <a:pt x="1666" y="69"/>
                    <a:pt x="1210" y="229"/>
                  </a:cubicBezTo>
                  <a:cubicBezTo>
                    <a:pt x="753" y="366"/>
                    <a:pt x="297" y="617"/>
                    <a:pt x="0" y="1005"/>
                  </a:cubicBezTo>
                  <a:cubicBezTo>
                    <a:pt x="320" y="640"/>
                    <a:pt x="776" y="412"/>
                    <a:pt x="1233" y="275"/>
                  </a:cubicBezTo>
                  <a:cubicBezTo>
                    <a:pt x="1617" y="140"/>
                    <a:pt x="2017" y="87"/>
                    <a:pt x="2420" y="87"/>
                  </a:cubicBezTo>
                  <a:cubicBezTo>
                    <a:pt x="2496" y="87"/>
                    <a:pt x="2572" y="88"/>
                    <a:pt x="2648" y="92"/>
                  </a:cubicBezTo>
                  <a:cubicBezTo>
                    <a:pt x="3104" y="92"/>
                    <a:pt x="3584" y="183"/>
                    <a:pt x="4040" y="389"/>
                  </a:cubicBezTo>
                  <a:cubicBezTo>
                    <a:pt x="4451" y="571"/>
                    <a:pt x="4885" y="845"/>
                    <a:pt x="5090" y="1279"/>
                  </a:cubicBezTo>
                  <a:cubicBezTo>
                    <a:pt x="4908" y="845"/>
                    <a:pt x="4497" y="526"/>
                    <a:pt x="4063" y="320"/>
                  </a:cubicBezTo>
                  <a:cubicBezTo>
                    <a:pt x="3607" y="138"/>
                    <a:pt x="3127" y="24"/>
                    <a:pt x="2648" y="1"/>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6"/>
            <p:cNvSpPr/>
            <p:nvPr/>
          </p:nvSpPr>
          <p:spPr>
            <a:xfrm>
              <a:off x="6550817" y="2976656"/>
              <a:ext cx="64990" cy="50032"/>
            </a:xfrm>
            <a:custGeom>
              <a:rect b="b" l="l" r="r" t="t"/>
              <a:pathLst>
                <a:path extrusionOk="0" h="2900" w="3767">
                  <a:moveTo>
                    <a:pt x="1" y="1"/>
                  </a:moveTo>
                  <a:lnTo>
                    <a:pt x="389" y="2078"/>
                  </a:lnTo>
                  <a:lnTo>
                    <a:pt x="412" y="2078"/>
                  </a:lnTo>
                  <a:cubicBezTo>
                    <a:pt x="457" y="2352"/>
                    <a:pt x="708" y="2603"/>
                    <a:pt x="1119" y="2763"/>
                  </a:cubicBezTo>
                  <a:cubicBezTo>
                    <a:pt x="1347" y="2854"/>
                    <a:pt x="1604" y="2900"/>
                    <a:pt x="1861" y="2900"/>
                  </a:cubicBezTo>
                  <a:cubicBezTo>
                    <a:pt x="2118" y="2900"/>
                    <a:pt x="2375" y="2854"/>
                    <a:pt x="2603" y="2763"/>
                  </a:cubicBezTo>
                  <a:lnTo>
                    <a:pt x="2648" y="2763"/>
                  </a:lnTo>
                  <a:cubicBezTo>
                    <a:pt x="3082" y="2603"/>
                    <a:pt x="3310" y="2329"/>
                    <a:pt x="3379" y="2055"/>
                  </a:cubicBezTo>
                  <a:lnTo>
                    <a:pt x="3767" y="92"/>
                  </a:lnTo>
                  <a:lnTo>
                    <a:pt x="1" y="1"/>
                  </a:ln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6"/>
            <p:cNvSpPr/>
            <p:nvPr/>
          </p:nvSpPr>
          <p:spPr>
            <a:xfrm>
              <a:off x="6545313" y="2955884"/>
              <a:ext cx="76015" cy="41182"/>
            </a:xfrm>
            <a:custGeom>
              <a:rect b="b" l="l" r="r" t="t"/>
              <a:pathLst>
                <a:path extrusionOk="0" h="2387" w="4406">
                  <a:moveTo>
                    <a:pt x="2246" y="1"/>
                  </a:moveTo>
                  <a:cubicBezTo>
                    <a:pt x="1923" y="1"/>
                    <a:pt x="1598" y="52"/>
                    <a:pt x="1301" y="155"/>
                  </a:cubicBezTo>
                  <a:lnTo>
                    <a:pt x="1256" y="178"/>
                  </a:lnTo>
                  <a:cubicBezTo>
                    <a:pt x="0" y="634"/>
                    <a:pt x="0" y="1776"/>
                    <a:pt x="1256" y="2232"/>
                  </a:cubicBezTo>
                  <a:cubicBezTo>
                    <a:pt x="1541" y="2335"/>
                    <a:pt x="1860" y="2386"/>
                    <a:pt x="2183" y="2386"/>
                  </a:cubicBezTo>
                  <a:cubicBezTo>
                    <a:pt x="2505" y="2386"/>
                    <a:pt x="2831" y="2335"/>
                    <a:pt x="3127" y="2232"/>
                  </a:cubicBezTo>
                  <a:lnTo>
                    <a:pt x="3173" y="2209"/>
                  </a:lnTo>
                  <a:cubicBezTo>
                    <a:pt x="4405" y="1753"/>
                    <a:pt x="4405" y="612"/>
                    <a:pt x="3173" y="155"/>
                  </a:cubicBezTo>
                  <a:cubicBezTo>
                    <a:pt x="2888" y="52"/>
                    <a:pt x="2568" y="1"/>
                    <a:pt x="2246" y="1"/>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6"/>
            <p:cNvSpPr/>
            <p:nvPr/>
          </p:nvSpPr>
          <p:spPr>
            <a:xfrm>
              <a:off x="6547677" y="2957022"/>
              <a:ext cx="71287" cy="38076"/>
            </a:xfrm>
            <a:custGeom>
              <a:rect b="b" l="l" r="r" t="t"/>
              <a:pathLst>
                <a:path extrusionOk="0" h="2207" w="4132">
                  <a:moveTo>
                    <a:pt x="2073" y="0"/>
                  </a:moveTo>
                  <a:cubicBezTo>
                    <a:pt x="1780" y="0"/>
                    <a:pt x="1487" y="46"/>
                    <a:pt x="1233" y="135"/>
                  </a:cubicBezTo>
                  <a:lnTo>
                    <a:pt x="1187" y="157"/>
                  </a:lnTo>
                  <a:cubicBezTo>
                    <a:pt x="0" y="568"/>
                    <a:pt x="0" y="1618"/>
                    <a:pt x="1164" y="2052"/>
                  </a:cubicBezTo>
                  <a:cubicBezTo>
                    <a:pt x="1438" y="2155"/>
                    <a:pt x="1746" y="2206"/>
                    <a:pt x="2052" y="2206"/>
                  </a:cubicBezTo>
                  <a:cubicBezTo>
                    <a:pt x="2357" y="2206"/>
                    <a:pt x="2659" y="2155"/>
                    <a:pt x="2922" y="2052"/>
                  </a:cubicBezTo>
                  <a:lnTo>
                    <a:pt x="2967" y="2029"/>
                  </a:lnTo>
                  <a:cubicBezTo>
                    <a:pt x="4132" y="1618"/>
                    <a:pt x="4132" y="568"/>
                    <a:pt x="2967" y="157"/>
                  </a:cubicBezTo>
                  <a:cubicBezTo>
                    <a:pt x="2697" y="52"/>
                    <a:pt x="2385" y="0"/>
                    <a:pt x="2073" y="0"/>
                  </a:cubicBezTo>
                  <a:close/>
                </a:path>
              </a:pathLst>
            </a:custGeom>
            <a:solidFill>
              <a:srgbClr val="DBD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6"/>
            <p:cNvSpPr/>
            <p:nvPr/>
          </p:nvSpPr>
          <p:spPr>
            <a:xfrm>
              <a:off x="6553577" y="2965286"/>
              <a:ext cx="59866" cy="29812"/>
            </a:xfrm>
            <a:custGeom>
              <a:rect b="b" l="l" r="r" t="t"/>
              <a:pathLst>
                <a:path extrusionOk="0" h="1728" w="3470">
                  <a:moveTo>
                    <a:pt x="1728" y="1"/>
                  </a:moveTo>
                  <a:cubicBezTo>
                    <a:pt x="1432" y="1"/>
                    <a:pt x="1134" y="46"/>
                    <a:pt x="868" y="135"/>
                  </a:cubicBezTo>
                  <a:lnTo>
                    <a:pt x="845" y="158"/>
                  </a:lnTo>
                  <a:cubicBezTo>
                    <a:pt x="366" y="318"/>
                    <a:pt x="92" y="591"/>
                    <a:pt x="1" y="865"/>
                  </a:cubicBezTo>
                  <a:cubicBezTo>
                    <a:pt x="92" y="1139"/>
                    <a:pt x="366" y="1413"/>
                    <a:pt x="822" y="1573"/>
                  </a:cubicBezTo>
                  <a:cubicBezTo>
                    <a:pt x="1096" y="1676"/>
                    <a:pt x="1399" y="1727"/>
                    <a:pt x="1701" y="1727"/>
                  </a:cubicBezTo>
                  <a:cubicBezTo>
                    <a:pt x="2003" y="1727"/>
                    <a:pt x="2306" y="1676"/>
                    <a:pt x="2580" y="1573"/>
                  </a:cubicBezTo>
                  <a:lnTo>
                    <a:pt x="2625" y="1550"/>
                  </a:lnTo>
                  <a:cubicBezTo>
                    <a:pt x="3082" y="1390"/>
                    <a:pt x="3356" y="1139"/>
                    <a:pt x="3470" y="843"/>
                  </a:cubicBezTo>
                  <a:cubicBezTo>
                    <a:pt x="3356" y="569"/>
                    <a:pt x="3082" y="318"/>
                    <a:pt x="2625" y="158"/>
                  </a:cubicBezTo>
                  <a:cubicBezTo>
                    <a:pt x="2355" y="52"/>
                    <a:pt x="2043" y="1"/>
                    <a:pt x="1728" y="1"/>
                  </a:cubicBezTo>
                  <a:close/>
                </a:path>
              </a:pathLst>
            </a:custGeom>
            <a:solidFill>
              <a:srgbClr val="6B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6"/>
            <p:cNvSpPr/>
            <p:nvPr/>
          </p:nvSpPr>
          <p:spPr>
            <a:xfrm>
              <a:off x="6605559" y="2984816"/>
              <a:ext cx="23256" cy="29277"/>
            </a:xfrm>
            <a:custGeom>
              <a:rect b="b" l="l" r="r" t="t"/>
              <a:pathLst>
                <a:path extrusionOk="0" h="1697" w="1348">
                  <a:moveTo>
                    <a:pt x="896" y="0"/>
                  </a:moveTo>
                  <a:cubicBezTo>
                    <a:pt x="420" y="0"/>
                    <a:pt x="178" y="413"/>
                    <a:pt x="115" y="646"/>
                  </a:cubicBezTo>
                  <a:cubicBezTo>
                    <a:pt x="92" y="692"/>
                    <a:pt x="137" y="738"/>
                    <a:pt x="183" y="761"/>
                  </a:cubicBezTo>
                  <a:cubicBezTo>
                    <a:pt x="229" y="761"/>
                    <a:pt x="274" y="738"/>
                    <a:pt x="274" y="692"/>
                  </a:cubicBezTo>
                  <a:cubicBezTo>
                    <a:pt x="274" y="671"/>
                    <a:pt x="436" y="184"/>
                    <a:pt x="893" y="184"/>
                  </a:cubicBezTo>
                  <a:cubicBezTo>
                    <a:pt x="921" y="184"/>
                    <a:pt x="951" y="186"/>
                    <a:pt x="982" y="190"/>
                  </a:cubicBezTo>
                  <a:cubicBezTo>
                    <a:pt x="1142" y="213"/>
                    <a:pt x="1165" y="395"/>
                    <a:pt x="1165" y="487"/>
                  </a:cubicBezTo>
                  <a:cubicBezTo>
                    <a:pt x="1142" y="897"/>
                    <a:pt x="731" y="1491"/>
                    <a:pt x="92" y="1514"/>
                  </a:cubicBezTo>
                  <a:cubicBezTo>
                    <a:pt x="46" y="1514"/>
                    <a:pt x="0" y="1559"/>
                    <a:pt x="0" y="1605"/>
                  </a:cubicBezTo>
                  <a:cubicBezTo>
                    <a:pt x="0" y="1651"/>
                    <a:pt x="46" y="1696"/>
                    <a:pt x="92" y="1696"/>
                  </a:cubicBezTo>
                  <a:cubicBezTo>
                    <a:pt x="845" y="1674"/>
                    <a:pt x="1302" y="966"/>
                    <a:pt x="1324" y="509"/>
                  </a:cubicBezTo>
                  <a:cubicBezTo>
                    <a:pt x="1347" y="236"/>
                    <a:pt x="1210" y="53"/>
                    <a:pt x="1005" y="7"/>
                  </a:cubicBezTo>
                  <a:cubicBezTo>
                    <a:pt x="967" y="3"/>
                    <a:pt x="931" y="0"/>
                    <a:pt x="896" y="0"/>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6"/>
            <p:cNvSpPr/>
            <p:nvPr/>
          </p:nvSpPr>
          <p:spPr>
            <a:xfrm>
              <a:off x="5860889" y="3351311"/>
              <a:ext cx="146905" cy="79603"/>
            </a:xfrm>
            <a:custGeom>
              <a:rect b="b" l="l" r="r" t="t"/>
              <a:pathLst>
                <a:path extrusionOk="0" h="4614" w="8515">
                  <a:moveTo>
                    <a:pt x="4311" y="0"/>
                  </a:moveTo>
                  <a:cubicBezTo>
                    <a:pt x="3698" y="0"/>
                    <a:pt x="3086" y="97"/>
                    <a:pt x="2534" y="289"/>
                  </a:cubicBezTo>
                  <a:lnTo>
                    <a:pt x="2443" y="334"/>
                  </a:lnTo>
                  <a:cubicBezTo>
                    <a:pt x="24" y="1202"/>
                    <a:pt x="1" y="3416"/>
                    <a:pt x="2420" y="4306"/>
                  </a:cubicBezTo>
                  <a:cubicBezTo>
                    <a:pt x="2980" y="4511"/>
                    <a:pt x="3607" y="4614"/>
                    <a:pt x="4235" y="4614"/>
                  </a:cubicBezTo>
                  <a:cubicBezTo>
                    <a:pt x="4863" y="4614"/>
                    <a:pt x="5490" y="4511"/>
                    <a:pt x="6050" y="4306"/>
                  </a:cubicBezTo>
                  <a:lnTo>
                    <a:pt x="6118" y="4283"/>
                  </a:lnTo>
                  <a:cubicBezTo>
                    <a:pt x="8515" y="3393"/>
                    <a:pt x="8515" y="1202"/>
                    <a:pt x="6141" y="311"/>
                  </a:cubicBezTo>
                  <a:cubicBezTo>
                    <a:pt x="5574" y="103"/>
                    <a:pt x="4942" y="0"/>
                    <a:pt x="4311" y="0"/>
                  </a:cubicBezTo>
                  <a:close/>
                </a:path>
              </a:pathLst>
            </a:custGeom>
            <a:solidFill>
              <a:srgbClr val="CCDE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6"/>
            <p:cNvSpPr/>
            <p:nvPr/>
          </p:nvSpPr>
          <p:spPr>
            <a:xfrm>
              <a:off x="5888062" y="3398014"/>
              <a:ext cx="90990" cy="24050"/>
            </a:xfrm>
            <a:custGeom>
              <a:rect b="b" l="l" r="r" t="t"/>
              <a:pathLst>
                <a:path extrusionOk="0" h="1394" w="5274">
                  <a:moveTo>
                    <a:pt x="1" y="1"/>
                  </a:moveTo>
                  <a:cubicBezTo>
                    <a:pt x="161" y="503"/>
                    <a:pt x="617" y="846"/>
                    <a:pt x="1074" y="1051"/>
                  </a:cubicBezTo>
                  <a:cubicBezTo>
                    <a:pt x="1553" y="1256"/>
                    <a:pt x="2055" y="1371"/>
                    <a:pt x="2580" y="1393"/>
                  </a:cubicBezTo>
                  <a:cubicBezTo>
                    <a:pt x="3082" y="1393"/>
                    <a:pt x="3607" y="1302"/>
                    <a:pt x="4086" y="1119"/>
                  </a:cubicBezTo>
                  <a:cubicBezTo>
                    <a:pt x="4566" y="937"/>
                    <a:pt x="5022" y="663"/>
                    <a:pt x="5273" y="206"/>
                  </a:cubicBezTo>
                  <a:lnTo>
                    <a:pt x="5273" y="206"/>
                  </a:lnTo>
                  <a:cubicBezTo>
                    <a:pt x="5000" y="640"/>
                    <a:pt x="4543" y="891"/>
                    <a:pt x="4064" y="1074"/>
                  </a:cubicBezTo>
                  <a:cubicBezTo>
                    <a:pt x="3633" y="1217"/>
                    <a:pt x="3184" y="1306"/>
                    <a:pt x="2734" y="1306"/>
                  </a:cubicBezTo>
                  <a:cubicBezTo>
                    <a:pt x="2683" y="1306"/>
                    <a:pt x="2631" y="1304"/>
                    <a:pt x="2580" y="1302"/>
                  </a:cubicBezTo>
                  <a:cubicBezTo>
                    <a:pt x="2078" y="1302"/>
                    <a:pt x="1553" y="1211"/>
                    <a:pt x="1096" y="1005"/>
                  </a:cubicBezTo>
                  <a:cubicBezTo>
                    <a:pt x="640" y="800"/>
                    <a:pt x="206" y="480"/>
                    <a:pt x="1" y="1"/>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6"/>
            <p:cNvSpPr/>
            <p:nvPr/>
          </p:nvSpPr>
          <p:spPr>
            <a:xfrm>
              <a:off x="5892392" y="3360213"/>
              <a:ext cx="87832" cy="22066"/>
            </a:xfrm>
            <a:custGeom>
              <a:rect b="b" l="l" r="r" t="t"/>
              <a:pathLst>
                <a:path extrusionOk="0" h="1279" w="5091">
                  <a:moveTo>
                    <a:pt x="2626" y="1"/>
                  </a:moveTo>
                  <a:cubicBezTo>
                    <a:pt x="2146" y="1"/>
                    <a:pt x="1667" y="69"/>
                    <a:pt x="1188" y="229"/>
                  </a:cubicBezTo>
                  <a:cubicBezTo>
                    <a:pt x="731" y="366"/>
                    <a:pt x="298" y="617"/>
                    <a:pt x="1" y="1005"/>
                  </a:cubicBezTo>
                  <a:cubicBezTo>
                    <a:pt x="320" y="640"/>
                    <a:pt x="754" y="412"/>
                    <a:pt x="1211" y="275"/>
                  </a:cubicBezTo>
                  <a:cubicBezTo>
                    <a:pt x="1609" y="155"/>
                    <a:pt x="2025" y="88"/>
                    <a:pt x="2443" y="88"/>
                  </a:cubicBezTo>
                  <a:cubicBezTo>
                    <a:pt x="2504" y="88"/>
                    <a:pt x="2565" y="89"/>
                    <a:pt x="2626" y="92"/>
                  </a:cubicBezTo>
                  <a:cubicBezTo>
                    <a:pt x="3105" y="115"/>
                    <a:pt x="3584" y="183"/>
                    <a:pt x="4018" y="389"/>
                  </a:cubicBezTo>
                  <a:cubicBezTo>
                    <a:pt x="4452" y="571"/>
                    <a:pt x="4863" y="845"/>
                    <a:pt x="5091" y="1279"/>
                  </a:cubicBezTo>
                  <a:cubicBezTo>
                    <a:pt x="4908" y="845"/>
                    <a:pt x="4475" y="526"/>
                    <a:pt x="4041" y="320"/>
                  </a:cubicBezTo>
                  <a:cubicBezTo>
                    <a:pt x="3607" y="138"/>
                    <a:pt x="3105" y="24"/>
                    <a:pt x="2626" y="1"/>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6"/>
            <p:cNvSpPr/>
            <p:nvPr/>
          </p:nvSpPr>
          <p:spPr>
            <a:xfrm>
              <a:off x="5901847" y="3357453"/>
              <a:ext cx="64990" cy="50032"/>
            </a:xfrm>
            <a:custGeom>
              <a:rect b="b" l="l" r="r" t="t"/>
              <a:pathLst>
                <a:path extrusionOk="0" h="2900" w="3767">
                  <a:moveTo>
                    <a:pt x="1" y="1"/>
                  </a:moveTo>
                  <a:lnTo>
                    <a:pt x="412" y="2078"/>
                  </a:lnTo>
                  <a:cubicBezTo>
                    <a:pt x="480" y="2352"/>
                    <a:pt x="708" y="2603"/>
                    <a:pt x="1142" y="2763"/>
                  </a:cubicBezTo>
                  <a:cubicBezTo>
                    <a:pt x="1370" y="2854"/>
                    <a:pt x="1627" y="2900"/>
                    <a:pt x="1884" y="2900"/>
                  </a:cubicBezTo>
                  <a:cubicBezTo>
                    <a:pt x="2141" y="2900"/>
                    <a:pt x="2397" y="2854"/>
                    <a:pt x="2626" y="2763"/>
                  </a:cubicBezTo>
                  <a:lnTo>
                    <a:pt x="2648" y="2763"/>
                  </a:lnTo>
                  <a:cubicBezTo>
                    <a:pt x="3082" y="2603"/>
                    <a:pt x="3333" y="2329"/>
                    <a:pt x="3379" y="2055"/>
                  </a:cubicBezTo>
                  <a:lnTo>
                    <a:pt x="3767" y="92"/>
                  </a:lnTo>
                  <a:lnTo>
                    <a:pt x="1" y="1"/>
                  </a:ln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6"/>
            <p:cNvSpPr/>
            <p:nvPr/>
          </p:nvSpPr>
          <p:spPr>
            <a:xfrm>
              <a:off x="5896343" y="3336681"/>
              <a:ext cx="76015" cy="41182"/>
            </a:xfrm>
            <a:custGeom>
              <a:rect b="b" l="l" r="r" t="t"/>
              <a:pathLst>
                <a:path extrusionOk="0" h="2387" w="4406">
                  <a:moveTo>
                    <a:pt x="2248" y="1"/>
                  </a:moveTo>
                  <a:cubicBezTo>
                    <a:pt x="1929" y="1"/>
                    <a:pt x="1609" y="52"/>
                    <a:pt x="1324" y="155"/>
                  </a:cubicBezTo>
                  <a:lnTo>
                    <a:pt x="1278" y="178"/>
                  </a:lnTo>
                  <a:cubicBezTo>
                    <a:pt x="23" y="634"/>
                    <a:pt x="0" y="1776"/>
                    <a:pt x="1255" y="2232"/>
                  </a:cubicBezTo>
                  <a:cubicBezTo>
                    <a:pt x="1541" y="2335"/>
                    <a:pt x="1866" y="2386"/>
                    <a:pt x="2191" y="2386"/>
                  </a:cubicBezTo>
                  <a:cubicBezTo>
                    <a:pt x="2517" y="2386"/>
                    <a:pt x="2842" y="2335"/>
                    <a:pt x="3127" y="2232"/>
                  </a:cubicBezTo>
                  <a:lnTo>
                    <a:pt x="3173" y="2209"/>
                  </a:lnTo>
                  <a:cubicBezTo>
                    <a:pt x="4405" y="1753"/>
                    <a:pt x="4405" y="634"/>
                    <a:pt x="3173" y="155"/>
                  </a:cubicBezTo>
                  <a:cubicBezTo>
                    <a:pt x="2887" y="52"/>
                    <a:pt x="2568" y="1"/>
                    <a:pt x="2248" y="1"/>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6"/>
            <p:cNvSpPr/>
            <p:nvPr/>
          </p:nvSpPr>
          <p:spPr>
            <a:xfrm>
              <a:off x="5898707" y="3337871"/>
              <a:ext cx="71684" cy="38025"/>
            </a:xfrm>
            <a:custGeom>
              <a:rect b="b" l="l" r="r" t="t"/>
              <a:pathLst>
                <a:path extrusionOk="0" h="2204" w="4155">
                  <a:moveTo>
                    <a:pt x="2111" y="0"/>
                  </a:moveTo>
                  <a:cubicBezTo>
                    <a:pt x="1809" y="0"/>
                    <a:pt x="1507" y="52"/>
                    <a:pt x="1233" y="155"/>
                  </a:cubicBezTo>
                  <a:lnTo>
                    <a:pt x="1187" y="155"/>
                  </a:lnTo>
                  <a:cubicBezTo>
                    <a:pt x="0" y="565"/>
                    <a:pt x="0" y="1638"/>
                    <a:pt x="1164" y="2049"/>
                  </a:cubicBezTo>
                  <a:cubicBezTo>
                    <a:pt x="1438" y="2152"/>
                    <a:pt x="1746" y="2203"/>
                    <a:pt x="2054" y="2203"/>
                  </a:cubicBezTo>
                  <a:cubicBezTo>
                    <a:pt x="2362" y="2203"/>
                    <a:pt x="2671" y="2152"/>
                    <a:pt x="2945" y="2049"/>
                  </a:cubicBezTo>
                  <a:lnTo>
                    <a:pt x="2990" y="2026"/>
                  </a:lnTo>
                  <a:cubicBezTo>
                    <a:pt x="4154" y="1615"/>
                    <a:pt x="4154" y="565"/>
                    <a:pt x="2990" y="155"/>
                  </a:cubicBezTo>
                  <a:cubicBezTo>
                    <a:pt x="2716" y="52"/>
                    <a:pt x="2414" y="0"/>
                    <a:pt x="2111" y="0"/>
                  </a:cubicBezTo>
                  <a:close/>
                </a:path>
              </a:pathLst>
            </a:custGeom>
            <a:solidFill>
              <a:srgbClr val="DBD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6"/>
            <p:cNvSpPr/>
            <p:nvPr/>
          </p:nvSpPr>
          <p:spPr>
            <a:xfrm>
              <a:off x="5904607" y="3346084"/>
              <a:ext cx="59866" cy="29812"/>
            </a:xfrm>
            <a:custGeom>
              <a:rect b="b" l="l" r="r" t="t"/>
              <a:pathLst>
                <a:path extrusionOk="0" h="1728" w="3470">
                  <a:moveTo>
                    <a:pt x="1743" y="1"/>
                  </a:moveTo>
                  <a:cubicBezTo>
                    <a:pt x="1449" y="1"/>
                    <a:pt x="1156" y="46"/>
                    <a:pt x="891" y="135"/>
                  </a:cubicBezTo>
                  <a:lnTo>
                    <a:pt x="845" y="158"/>
                  </a:lnTo>
                  <a:cubicBezTo>
                    <a:pt x="388" y="318"/>
                    <a:pt x="92" y="592"/>
                    <a:pt x="0" y="865"/>
                  </a:cubicBezTo>
                  <a:cubicBezTo>
                    <a:pt x="92" y="1139"/>
                    <a:pt x="366" y="1413"/>
                    <a:pt x="822" y="1573"/>
                  </a:cubicBezTo>
                  <a:cubicBezTo>
                    <a:pt x="1096" y="1676"/>
                    <a:pt x="1404" y="1727"/>
                    <a:pt x="1712" y="1727"/>
                  </a:cubicBezTo>
                  <a:cubicBezTo>
                    <a:pt x="2020" y="1727"/>
                    <a:pt x="2329" y="1676"/>
                    <a:pt x="2603" y="1573"/>
                  </a:cubicBezTo>
                  <a:lnTo>
                    <a:pt x="2648" y="1550"/>
                  </a:lnTo>
                  <a:cubicBezTo>
                    <a:pt x="3105" y="1390"/>
                    <a:pt x="3379" y="1139"/>
                    <a:pt x="3470" y="865"/>
                  </a:cubicBezTo>
                  <a:cubicBezTo>
                    <a:pt x="3379" y="569"/>
                    <a:pt x="3105" y="318"/>
                    <a:pt x="2648" y="158"/>
                  </a:cubicBezTo>
                  <a:cubicBezTo>
                    <a:pt x="2366" y="52"/>
                    <a:pt x="2054" y="1"/>
                    <a:pt x="1743" y="1"/>
                  </a:cubicBezTo>
                  <a:close/>
                </a:path>
              </a:pathLst>
            </a:custGeom>
            <a:solidFill>
              <a:srgbClr val="6B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6"/>
            <p:cNvSpPr/>
            <p:nvPr/>
          </p:nvSpPr>
          <p:spPr>
            <a:xfrm>
              <a:off x="5956589" y="3365613"/>
              <a:ext cx="23256" cy="29277"/>
            </a:xfrm>
            <a:custGeom>
              <a:rect b="b" l="l" r="r" t="t"/>
              <a:pathLst>
                <a:path extrusionOk="0" h="1697" w="1348">
                  <a:moveTo>
                    <a:pt x="900" y="0"/>
                  </a:moveTo>
                  <a:cubicBezTo>
                    <a:pt x="443" y="0"/>
                    <a:pt x="200" y="413"/>
                    <a:pt x="114" y="646"/>
                  </a:cubicBezTo>
                  <a:cubicBezTo>
                    <a:pt x="114" y="692"/>
                    <a:pt x="137" y="738"/>
                    <a:pt x="183" y="761"/>
                  </a:cubicBezTo>
                  <a:cubicBezTo>
                    <a:pt x="191" y="765"/>
                    <a:pt x="200" y="767"/>
                    <a:pt x="208" y="767"/>
                  </a:cubicBezTo>
                  <a:cubicBezTo>
                    <a:pt x="245" y="767"/>
                    <a:pt x="278" y="729"/>
                    <a:pt x="297" y="692"/>
                  </a:cubicBezTo>
                  <a:cubicBezTo>
                    <a:pt x="297" y="671"/>
                    <a:pt x="439" y="184"/>
                    <a:pt x="893" y="184"/>
                  </a:cubicBezTo>
                  <a:cubicBezTo>
                    <a:pt x="921" y="184"/>
                    <a:pt x="951" y="186"/>
                    <a:pt x="982" y="190"/>
                  </a:cubicBezTo>
                  <a:cubicBezTo>
                    <a:pt x="1164" y="213"/>
                    <a:pt x="1187" y="395"/>
                    <a:pt x="1164" y="487"/>
                  </a:cubicBezTo>
                  <a:cubicBezTo>
                    <a:pt x="1164" y="920"/>
                    <a:pt x="731" y="1514"/>
                    <a:pt x="92" y="1514"/>
                  </a:cubicBezTo>
                  <a:cubicBezTo>
                    <a:pt x="46" y="1537"/>
                    <a:pt x="0" y="1559"/>
                    <a:pt x="0" y="1605"/>
                  </a:cubicBezTo>
                  <a:cubicBezTo>
                    <a:pt x="0" y="1651"/>
                    <a:pt x="46" y="1696"/>
                    <a:pt x="92" y="1696"/>
                  </a:cubicBezTo>
                  <a:cubicBezTo>
                    <a:pt x="868" y="1674"/>
                    <a:pt x="1324" y="966"/>
                    <a:pt x="1347" y="509"/>
                  </a:cubicBezTo>
                  <a:cubicBezTo>
                    <a:pt x="1347" y="236"/>
                    <a:pt x="1233" y="53"/>
                    <a:pt x="1005" y="7"/>
                  </a:cubicBezTo>
                  <a:cubicBezTo>
                    <a:pt x="969" y="3"/>
                    <a:pt x="934" y="0"/>
                    <a:pt x="900" y="0"/>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6"/>
            <p:cNvSpPr/>
            <p:nvPr/>
          </p:nvSpPr>
          <p:spPr>
            <a:xfrm>
              <a:off x="6845766" y="3330039"/>
              <a:ext cx="146905" cy="79620"/>
            </a:xfrm>
            <a:custGeom>
              <a:rect b="b" l="l" r="r" t="t"/>
              <a:pathLst>
                <a:path extrusionOk="0" h="4615" w="8515">
                  <a:moveTo>
                    <a:pt x="4311" y="1"/>
                  </a:moveTo>
                  <a:cubicBezTo>
                    <a:pt x="3698" y="1"/>
                    <a:pt x="3086" y="98"/>
                    <a:pt x="2535" y="289"/>
                  </a:cubicBezTo>
                  <a:lnTo>
                    <a:pt x="2443" y="335"/>
                  </a:lnTo>
                  <a:cubicBezTo>
                    <a:pt x="24" y="1202"/>
                    <a:pt x="1" y="3416"/>
                    <a:pt x="2420" y="4306"/>
                  </a:cubicBezTo>
                  <a:cubicBezTo>
                    <a:pt x="2980" y="4512"/>
                    <a:pt x="3607" y="4614"/>
                    <a:pt x="4235" y="4614"/>
                  </a:cubicBezTo>
                  <a:cubicBezTo>
                    <a:pt x="4863" y="4614"/>
                    <a:pt x="5490" y="4512"/>
                    <a:pt x="6050" y="4306"/>
                  </a:cubicBezTo>
                  <a:lnTo>
                    <a:pt x="6118" y="4283"/>
                  </a:lnTo>
                  <a:cubicBezTo>
                    <a:pt x="8515" y="3393"/>
                    <a:pt x="8515" y="1202"/>
                    <a:pt x="6141" y="312"/>
                  </a:cubicBezTo>
                  <a:cubicBezTo>
                    <a:pt x="5574" y="103"/>
                    <a:pt x="4942" y="1"/>
                    <a:pt x="4311" y="1"/>
                  </a:cubicBezTo>
                  <a:close/>
                </a:path>
              </a:pathLst>
            </a:custGeom>
            <a:solidFill>
              <a:srgbClr val="CCDE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6"/>
            <p:cNvSpPr/>
            <p:nvPr/>
          </p:nvSpPr>
          <p:spPr>
            <a:xfrm>
              <a:off x="6872938" y="3376758"/>
              <a:ext cx="90990" cy="24033"/>
            </a:xfrm>
            <a:custGeom>
              <a:rect b="b" l="l" r="r" t="t"/>
              <a:pathLst>
                <a:path extrusionOk="0" h="1393" w="5274">
                  <a:moveTo>
                    <a:pt x="1" y="0"/>
                  </a:moveTo>
                  <a:cubicBezTo>
                    <a:pt x="161" y="503"/>
                    <a:pt x="617" y="845"/>
                    <a:pt x="1074" y="1050"/>
                  </a:cubicBezTo>
                  <a:cubicBezTo>
                    <a:pt x="1553" y="1256"/>
                    <a:pt x="2055" y="1370"/>
                    <a:pt x="2580" y="1393"/>
                  </a:cubicBezTo>
                  <a:cubicBezTo>
                    <a:pt x="3082" y="1393"/>
                    <a:pt x="3607" y="1301"/>
                    <a:pt x="4087" y="1119"/>
                  </a:cubicBezTo>
                  <a:cubicBezTo>
                    <a:pt x="4566" y="936"/>
                    <a:pt x="5022" y="662"/>
                    <a:pt x="5274" y="206"/>
                  </a:cubicBezTo>
                  <a:lnTo>
                    <a:pt x="5274" y="206"/>
                  </a:lnTo>
                  <a:cubicBezTo>
                    <a:pt x="5000" y="640"/>
                    <a:pt x="4543" y="891"/>
                    <a:pt x="4064" y="1073"/>
                  </a:cubicBezTo>
                  <a:cubicBezTo>
                    <a:pt x="3643" y="1233"/>
                    <a:pt x="3206" y="1306"/>
                    <a:pt x="2766" y="1306"/>
                  </a:cubicBezTo>
                  <a:cubicBezTo>
                    <a:pt x="2704" y="1306"/>
                    <a:pt x="2642" y="1304"/>
                    <a:pt x="2580" y="1301"/>
                  </a:cubicBezTo>
                  <a:cubicBezTo>
                    <a:pt x="2078" y="1301"/>
                    <a:pt x="1553" y="1210"/>
                    <a:pt x="1096" y="1005"/>
                  </a:cubicBezTo>
                  <a:cubicBezTo>
                    <a:pt x="640" y="799"/>
                    <a:pt x="206" y="480"/>
                    <a:pt x="1" y="0"/>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6"/>
            <p:cNvSpPr/>
            <p:nvPr/>
          </p:nvSpPr>
          <p:spPr>
            <a:xfrm>
              <a:off x="6877269" y="3338958"/>
              <a:ext cx="87832" cy="22066"/>
            </a:xfrm>
            <a:custGeom>
              <a:rect b="b" l="l" r="r" t="t"/>
              <a:pathLst>
                <a:path extrusionOk="0" h="1279" w="5091">
                  <a:moveTo>
                    <a:pt x="2626" y="0"/>
                  </a:moveTo>
                  <a:cubicBezTo>
                    <a:pt x="2147" y="0"/>
                    <a:pt x="1644" y="69"/>
                    <a:pt x="1188" y="228"/>
                  </a:cubicBezTo>
                  <a:cubicBezTo>
                    <a:pt x="731" y="365"/>
                    <a:pt x="298" y="616"/>
                    <a:pt x="1" y="1005"/>
                  </a:cubicBezTo>
                  <a:cubicBezTo>
                    <a:pt x="320" y="639"/>
                    <a:pt x="754" y="411"/>
                    <a:pt x="1211" y="274"/>
                  </a:cubicBezTo>
                  <a:cubicBezTo>
                    <a:pt x="1609" y="155"/>
                    <a:pt x="2025" y="87"/>
                    <a:pt x="2443" y="87"/>
                  </a:cubicBezTo>
                  <a:cubicBezTo>
                    <a:pt x="2504" y="87"/>
                    <a:pt x="2565" y="89"/>
                    <a:pt x="2626" y="92"/>
                  </a:cubicBezTo>
                  <a:cubicBezTo>
                    <a:pt x="3105" y="114"/>
                    <a:pt x="3585" y="206"/>
                    <a:pt x="4018" y="388"/>
                  </a:cubicBezTo>
                  <a:cubicBezTo>
                    <a:pt x="4452" y="571"/>
                    <a:pt x="4863" y="845"/>
                    <a:pt x="5091" y="1278"/>
                  </a:cubicBezTo>
                  <a:cubicBezTo>
                    <a:pt x="4886" y="845"/>
                    <a:pt x="4475" y="525"/>
                    <a:pt x="4041" y="320"/>
                  </a:cubicBezTo>
                  <a:cubicBezTo>
                    <a:pt x="3607" y="137"/>
                    <a:pt x="3105" y="23"/>
                    <a:pt x="2626" y="0"/>
                  </a:cubicBezTo>
                  <a:close/>
                </a:path>
              </a:pathLst>
            </a:custGeom>
            <a:solidFill>
              <a:srgbClr val="BCCA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6"/>
            <p:cNvSpPr/>
            <p:nvPr/>
          </p:nvSpPr>
          <p:spPr>
            <a:xfrm>
              <a:off x="6886723" y="3336198"/>
              <a:ext cx="64990" cy="50032"/>
            </a:xfrm>
            <a:custGeom>
              <a:rect b="b" l="l" r="r" t="t"/>
              <a:pathLst>
                <a:path extrusionOk="0" h="2900" w="3767">
                  <a:moveTo>
                    <a:pt x="1" y="0"/>
                  </a:moveTo>
                  <a:lnTo>
                    <a:pt x="412" y="2078"/>
                  </a:lnTo>
                  <a:cubicBezTo>
                    <a:pt x="480" y="2351"/>
                    <a:pt x="708" y="2625"/>
                    <a:pt x="1142" y="2762"/>
                  </a:cubicBezTo>
                  <a:cubicBezTo>
                    <a:pt x="1370" y="2854"/>
                    <a:pt x="1627" y="2899"/>
                    <a:pt x="1884" y="2899"/>
                  </a:cubicBezTo>
                  <a:cubicBezTo>
                    <a:pt x="2141" y="2899"/>
                    <a:pt x="2397" y="2854"/>
                    <a:pt x="2626" y="2762"/>
                  </a:cubicBezTo>
                  <a:lnTo>
                    <a:pt x="2648" y="2762"/>
                  </a:lnTo>
                  <a:cubicBezTo>
                    <a:pt x="3082" y="2603"/>
                    <a:pt x="3333" y="2329"/>
                    <a:pt x="3379" y="2055"/>
                  </a:cubicBezTo>
                  <a:lnTo>
                    <a:pt x="3767" y="92"/>
                  </a:lnTo>
                  <a:lnTo>
                    <a:pt x="1" y="0"/>
                  </a:ln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6"/>
            <p:cNvSpPr/>
            <p:nvPr/>
          </p:nvSpPr>
          <p:spPr>
            <a:xfrm>
              <a:off x="6881219" y="3315478"/>
              <a:ext cx="76015" cy="41406"/>
            </a:xfrm>
            <a:custGeom>
              <a:rect b="b" l="l" r="r" t="t"/>
              <a:pathLst>
                <a:path extrusionOk="0" h="2400" w="4406">
                  <a:moveTo>
                    <a:pt x="2223" y="0"/>
                  </a:moveTo>
                  <a:cubicBezTo>
                    <a:pt x="1912" y="0"/>
                    <a:pt x="1602" y="51"/>
                    <a:pt x="1324" y="151"/>
                  </a:cubicBezTo>
                  <a:lnTo>
                    <a:pt x="1278" y="174"/>
                  </a:lnTo>
                  <a:cubicBezTo>
                    <a:pt x="23" y="631"/>
                    <a:pt x="0" y="1772"/>
                    <a:pt x="1256" y="2229"/>
                  </a:cubicBezTo>
                  <a:cubicBezTo>
                    <a:pt x="1541" y="2343"/>
                    <a:pt x="1866" y="2400"/>
                    <a:pt x="2191" y="2400"/>
                  </a:cubicBezTo>
                  <a:cubicBezTo>
                    <a:pt x="2517" y="2400"/>
                    <a:pt x="2842" y="2343"/>
                    <a:pt x="3127" y="2229"/>
                  </a:cubicBezTo>
                  <a:lnTo>
                    <a:pt x="3173" y="2206"/>
                  </a:lnTo>
                  <a:cubicBezTo>
                    <a:pt x="4405" y="1749"/>
                    <a:pt x="4405" y="631"/>
                    <a:pt x="3173" y="174"/>
                  </a:cubicBezTo>
                  <a:cubicBezTo>
                    <a:pt x="2880" y="57"/>
                    <a:pt x="2551" y="0"/>
                    <a:pt x="2223" y="0"/>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6"/>
            <p:cNvSpPr/>
            <p:nvPr/>
          </p:nvSpPr>
          <p:spPr>
            <a:xfrm>
              <a:off x="6883583" y="3316599"/>
              <a:ext cx="71684" cy="38025"/>
            </a:xfrm>
            <a:custGeom>
              <a:rect b="b" l="l" r="r" t="t"/>
              <a:pathLst>
                <a:path extrusionOk="0" h="2204" w="4155">
                  <a:moveTo>
                    <a:pt x="2111" y="1"/>
                  </a:moveTo>
                  <a:cubicBezTo>
                    <a:pt x="1809" y="1"/>
                    <a:pt x="1507" y="52"/>
                    <a:pt x="1233" y="155"/>
                  </a:cubicBezTo>
                  <a:lnTo>
                    <a:pt x="1187" y="155"/>
                  </a:lnTo>
                  <a:cubicBezTo>
                    <a:pt x="0" y="566"/>
                    <a:pt x="0" y="1639"/>
                    <a:pt x="1164" y="2049"/>
                  </a:cubicBezTo>
                  <a:cubicBezTo>
                    <a:pt x="1438" y="2152"/>
                    <a:pt x="1746" y="2204"/>
                    <a:pt x="2054" y="2204"/>
                  </a:cubicBezTo>
                  <a:cubicBezTo>
                    <a:pt x="2363" y="2204"/>
                    <a:pt x="2671" y="2152"/>
                    <a:pt x="2945" y="2049"/>
                  </a:cubicBezTo>
                  <a:lnTo>
                    <a:pt x="2990" y="2049"/>
                  </a:lnTo>
                  <a:cubicBezTo>
                    <a:pt x="4154" y="1616"/>
                    <a:pt x="4154" y="566"/>
                    <a:pt x="2990" y="155"/>
                  </a:cubicBezTo>
                  <a:cubicBezTo>
                    <a:pt x="2716" y="52"/>
                    <a:pt x="2414" y="1"/>
                    <a:pt x="2111" y="1"/>
                  </a:cubicBezTo>
                  <a:close/>
                </a:path>
              </a:pathLst>
            </a:custGeom>
            <a:solidFill>
              <a:srgbClr val="DBD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6"/>
            <p:cNvSpPr/>
            <p:nvPr/>
          </p:nvSpPr>
          <p:spPr>
            <a:xfrm>
              <a:off x="6889483" y="3324828"/>
              <a:ext cx="59866" cy="29795"/>
            </a:xfrm>
            <a:custGeom>
              <a:rect b="b" l="l" r="r" t="t"/>
              <a:pathLst>
                <a:path extrusionOk="0" h="1727" w="3470">
                  <a:moveTo>
                    <a:pt x="1743" y="0"/>
                  </a:moveTo>
                  <a:cubicBezTo>
                    <a:pt x="1449" y="0"/>
                    <a:pt x="1157" y="46"/>
                    <a:pt x="891" y="134"/>
                  </a:cubicBezTo>
                  <a:lnTo>
                    <a:pt x="845" y="157"/>
                  </a:lnTo>
                  <a:cubicBezTo>
                    <a:pt x="389" y="317"/>
                    <a:pt x="92" y="591"/>
                    <a:pt x="1" y="865"/>
                  </a:cubicBezTo>
                  <a:cubicBezTo>
                    <a:pt x="92" y="1162"/>
                    <a:pt x="366" y="1413"/>
                    <a:pt x="822" y="1572"/>
                  </a:cubicBezTo>
                  <a:cubicBezTo>
                    <a:pt x="1096" y="1675"/>
                    <a:pt x="1404" y="1727"/>
                    <a:pt x="1712" y="1727"/>
                  </a:cubicBezTo>
                  <a:cubicBezTo>
                    <a:pt x="2021" y="1727"/>
                    <a:pt x="2329" y="1675"/>
                    <a:pt x="2603" y="1572"/>
                  </a:cubicBezTo>
                  <a:lnTo>
                    <a:pt x="2648" y="1572"/>
                  </a:lnTo>
                  <a:cubicBezTo>
                    <a:pt x="3105" y="1390"/>
                    <a:pt x="3379" y="1139"/>
                    <a:pt x="3470" y="865"/>
                  </a:cubicBezTo>
                  <a:cubicBezTo>
                    <a:pt x="3379" y="568"/>
                    <a:pt x="3105" y="317"/>
                    <a:pt x="2648" y="157"/>
                  </a:cubicBezTo>
                  <a:cubicBezTo>
                    <a:pt x="2366" y="52"/>
                    <a:pt x="2054" y="0"/>
                    <a:pt x="1743" y="0"/>
                  </a:cubicBezTo>
                  <a:close/>
                </a:path>
              </a:pathLst>
            </a:custGeom>
            <a:solidFill>
              <a:srgbClr val="6B4A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6"/>
            <p:cNvSpPr/>
            <p:nvPr/>
          </p:nvSpPr>
          <p:spPr>
            <a:xfrm>
              <a:off x="6941465" y="3344410"/>
              <a:ext cx="23256" cy="29208"/>
            </a:xfrm>
            <a:custGeom>
              <a:rect b="b" l="l" r="r" t="t"/>
              <a:pathLst>
                <a:path extrusionOk="0" h="1693" w="1348">
                  <a:moveTo>
                    <a:pt x="929" y="0"/>
                  </a:moveTo>
                  <a:cubicBezTo>
                    <a:pt x="453" y="0"/>
                    <a:pt x="201" y="404"/>
                    <a:pt x="115" y="643"/>
                  </a:cubicBezTo>
                  <a:cubicBezTo>
                    <a:pt x="115" y="689"/>
                    <a:pt x="137" y="734"/>
                    <a:pt x="183" y="757"/>
                  </a:cubicBezTo>
                  <a:cubicBezTo>
                    <a:pt x="191" y="761"/>
                    <a:pt x="200" y="763"/>
                    <a:pt x="208" y="763"/>
                  </a:cubicBezTo>
                  <a:cubicBezTo>
                    <a:pt x="245" y="763"/>
                    <a:pt x="279" y="726"/>
                    <a:pt x="297" y="689"/>
                  </a:cubicBezTo>
                  <a:cubicBezTo>
                    <a:pt x="297" y="667"/>
                    <a:pt x="439" y="180"/>
                    <a:pt x="893" y="180"/>
                  </a:cubicBezTo>
                  <a:cubicBezTo>
                    <a:pt x="922" y="180"/>
                    <a:pt x="951" y="182"/>
                    <a:pt x="982" y="186"/>
                  </a:cubicBezTo>
                  <a:cubicBezTo>
                    <a:pt x="1165" y="209"/>
                    <a:pt x="1187" y="392"/>
                    <a:pt x="1165" y="483"/>
                  </a:cubicBezTo>
                  <a:cubicBezTo>
                    <a:pt x="1142" y="917"/>
                    <a:pt x="731" y="1510"/>
                    <a:pt x="92" y="1510"/>
                  </a:cubicBezTo>
                  <a:cubicBezTo>
                    <a:pt x="46" y="1533"/>
                    <a:pt x="0" y="1556"/>
                    <a:pt x="0" y="1602"/>
                  </a:cubicBezTo>
                  <a:cubicBezTo>
                    <a:pt x="0" y="1647"/>
                    <a:pt x="46" y="1693"/>
                    <a:pt x="92" y="1693"/>
                  </a:cubicBezTo>
                  <a:cubicBezTo>
                    <a:pt x="868" y="1670"/>
                    <a:pt x="1324" y="962"/>
                    <a:pt x="1347" y="506"/>
                  </a:cubicBezTo>
                  <a:cubicBezTo>
                    <a:pt x="1347" y="232"/>
                    <a:pt x="1233" y="49"/>
                    <a:pt x="1005" y="4"/>
                  </a:cubicBezTo>
                  <a:cubicBezTo>
                    <a:pt x="979" y="2"/>
                    <a:pt x="954" y="0"/>
                    <a:pt x="929" y="0"/>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6"/>
            <p:cNvSpPr/>
            <p:nvPr/>
          </p:nvSpPr>
          <p:spPr>
            <a:xfrm>
              <a:off x="6563428" y="3100701"/>
              <a:ext cx="356005" cy="205978"/>
            </a:xfrm>
            <a:custGeom>
              <a:rect b="b" l="l" r="r" t="t"/>
              <a:pathLst>
                <a:path extrusionOk="0" h="11939" w="20635">
                  <a:moveTo>
                    <a:pt x="12417" y="1"/>
                  </a:moveTo>
                  <a:lnTo>
                    <a:pt x="0" y="7122"/>
                  </a:lnTo>
                  <a:lnTo>
                    <a:pt x="8263" y="11939"/>
                  </a:lnTo>
                  <a:lnTo>
                    <a:pt x="20634" y="4794"/>
                  </a:lnTo>
                  <a:lnTo>
                    <a:pt x="124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6"/>
            <p:cNvSpPr/>
            <p:nvPr/>
          </p:nvSpPr>
          <p:spPr>
            <a:xfrm>
              <a:off x="6563428" y="3223574"/>
              <a:ext cx="142557" cy="137451"/>
            </a:xfrm>
            <a:custGeom>
              <a:rect b="b" l="l" r="r" t="t"/>
              <a:pathLst>
                <a:path extrusionOk="0" h="7967" w="8263">
                  <a:moveTo>
                    <a:pt x="0" y="0"/>
                  </a:moveTo>
                  <a:lnTo>
                    <a:pt x="0" y="3173"/>
                  </a:lnTo>
                  <a:lnTo>
                    <a:pt x="8240" y="7966"/>
                  </a:lnTo>
                  <a:lnTo>
                    <a:pt x="8263" y="4817"/>
                  </a:lnTo>
                  <a:lnTo>
                    <a:pt x="0" y="0"/>
                  </a:lnTo>
                  <a:close/>
                </a:path>
              </a:pathLst>
            </a:custGeom>
            <a:solidFill>
              <a:srgbClr val="F7F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6"/>
            <p:cNvSpPr/>
            <p:nvPr/>
          </p:nvSpPr>
          <p:spPr>
            <a:xfrm>
              <a:off x="6705589" y="3183410"/>
              <a:ext cx="213845" cy="177614"/>
            </a:xfrm>
            <a:custGeom>
              <a:rect b="b" l="l" r="r" t="t"/>
              <a:pathLst>
                <a:path extrusionOk="0" h="10295" w="12395">
                  <a:moveTo>
                    <a:pt x="12394" y="0"/>
                  </a:moveTo>
                  <a:lnTo>
                    <a:pt x="23" y="7145"/>
                  </a:lnTo>
                  <a:lnTo>
                    <a:pt x="0" y="10294"/>
                  </a:lnTo>
                  <a:lnTo>
                    <a:pt x="12394" y="2831"/>
                  </a:lnTo>
                  <a:lnTo>
                    <a:pt x="12394" y="0"/>
                  </a:lnTo>
                  <a:close/>
                </a:path>
              </a:pathLst>
            </a:custGeom>
            <a:solidFill>
              <a:srgbClr val="F7F4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6"/>
            <p:cNvSpPr/>
            <p:nvPr/>
          </p:nvSpPr>
          <p:spPr>
            <a:xfrm>
              <a:off x="6772132" y="3112122"/>
              <a:ext cx="127220" cy="71305"/>
            </a:xfrm>
            <a:custGeom>
              <a:rect b="b" l="l" r="r" t="t"/>
              <a:pathLst>
                <a:path extrusionOk="0" h="4133" w="7374">
                  <a:moveTo>
                    <a:pt x="1" y="1"/>
                  </a:moveTo>
                  <a:lnTo>
                    <a:pt x="1" y="1"/>
                  </a:lnTo>
                  <a:cubicBezTo>
                    <a:pt x="1210" y="731"/>
                    <a:pt x="2443" y="1416"/>
                    <a:pt x="3675" y="2124"/>
                  </a:cubicBezTo>
                  <a:cubicBezTo>
                    <a:pt x="4908" y="2786"/>
                    <a:pt x="6118" y="3493"/>
                    <a:pt x="7373" y="4132"/>
                  </a:cubicBezTo>
                  <a:cubicBezTo>
                    <a:pt x="6163" y="3402"/>
                    <a:pt x="4931" y="2740"/>
                    <a:pt x="3721" y="2032"/>
                  </a:cubicBezTo>
                  <a:cubicBezTo>
                    <a:pt x="2489" y="1348"/>
                    <a:pt x="1256" y="66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6"/>
            <p:cNvSpPr/>
            <p:nvPr/>
          </p:nvSpPr>
          <p:spPr>
            <a:xfrm>
              <a:off x="6763471" y="3118816"/>
              <a:ext cx="126823" cy="71305"/>
            </a:xfrm>
            <a:custGeom>
              <a:rect b="b" l="l" r="r" t="t"/>
              <a:pathLst>
                <a:path extrusionOk="0" h="4133" w="7351">
                  <a:moveTo>
                    <a:pt x="0" y="1"/>
                  </a:moveTo>
                  <a:cubicBezTo>
                    <a:pt x="1210" y="731"/>
                    <a:pt x="2443" y="1416"/>
                    <a:pt x="3652" y="2124"/>
                  </a:cubicBezTo>
                  <a:cubicBezTo>
                    <a:pt x="4885" y="2786"/>
                    <a:pt x="6118" y="3493"/>
                    <a:pt x="7350" y="4132"/>
                  </a:cubicBezTo>
                  <a:cubicBezTo>
                    <a:pt x="6140" y="3425"/>
                    <a:pt x="4908" y="2740"/>
                    <a:pt x="3698" y="2032"/>
                  </a:cubicBezTo>
                  <a:cubicBezTo>
                    <a:pt x="2466" y="1370"/>
                    <a:pt x="1256" y="663"/>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6"/>
            <p:cNvSpPr/>
            <p:nvPr/>
          </p:nvSpPr>
          <p:spPr>
            <a:xfrm>
              <a:off x="6752844" y="3125131"/>
              <a:ext cx="126806" cy="71287"/>
            </a:xfrm>
            <a:custGeom>
              <a:rect b="b" l="l" r="r" t="t"/>
              <a:pathLst>
                <a:path extrusionOk="0" h="4132" w="7350">
                  <a:moveTo>
                    <a:pt x="0" y="0"/>
                  </a:moveTo>
                  <a:cubicBezTo>
                    <a:pt x="1210" y="730"/>
                    <a:pt x="2442" y="1392"/>
                    <a:pt x="3652" y="2100"/>
                  </a:cubicBezTo>
                  <a:cubicBezTo>
                    <a:pt x="4885" y="2785"/>
                    <a:pt x="6117" y="3470"/>
                    <a:pt x="7350" y="4131"/>
                  </a:cubicBezTo>
                  <a:cubicBezTo>
                    <a:pt x="6163" y="3401"/>
                    <a:pt x="4930" y="2716"/>
                    <a:pt x="3698" y="2032"/>
                  </a:cubicBezTo>
                  <a:cubicBezTo>
                    <a:pt x="2465" y="1347"/>
                    <a:pt x="1256" y="639"/>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6"/>
            <p:cNvSpPr/>
            <p:nvPr/>
          </p:nvSpPr>
          <p:spPr>
            <a:xfrm>
              <a:off x="6741819" y="3130238"/>
              <a:ext cx="126806" cy="71305"/>
            </a:xfrm>
            <a:custGeom>
              <a:rect b="b" l="l" r="r" t="t"/>
              <a:pathLst>
                <a:path extrusionOk="0" h="4133" w="7350">
                  <a:moveTo>
                    <a:pt x="0" y="1"/>
                  </a:moveTo>
                  <a:cubicBezTo>
                    <a:pt x="1210" y="708"/>
                    <a:pt x="2442" y="1393"/>
                    <a:pt x="3652" y="2101"/>
                  </a:cubicBezTo>
                  <a:cubicBezTo>
                    <a:pt x="4885" y="2785"/>
                    <a:pt x="6094" y="3470"/>
                    <a:pt x="7350" y="4132"/>
                  </a:cubicBezTo>
                  <a:cubicBezTo>
                    <a:pt x="6140" y="3402"/>
                    <a:pt x="4907" y="2717"/>
                    <a:pt x="3698" y="2009"/>
                  </a:cubicBezTo>
                  <a:cubicBezTo>
                    <a:pt x="2465" y="1348"/>
                    <a:pt x="1233" y="640"/>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6"/>
            <p:cNvSpPr/>
            <p:nvPr/>
          </p:nvSpPr>
          <p:spPr>
            <a:xfrm>
              <a:off x="6713059" y="3148749"/>
              <a:ext cx="126823" cy="71287"/>
            </a:xfrm>
            <a:custGeom>
              <a:rect b="b" l="l" r="r" t="t"/>
              <a:pathLst>
                <a:path extrusionOk="0" h="4132" w="7351">
                  <a:moveTo>
                    <a:pt x="1" y="1"/>
                  </a:moveTo>
                  <a:cubicBezTo>
                    <a:pt x="1211" y="731"/>
                    <a:pt x="2420" y="1393"/>
                    <a:pt x="3653" y="2101"/>
                  </a:cubicBezTo>
                  <a:cubicBezTo>
                    <a:pt x="4885" y="2785"/>
                    <a:pt x="6095" y="3470"/>
                    <a:pt x="7351" y="4132"/>
                  </a:cubicBezTo>
                  <a:cubicBezTo>
                    <a:pt x="6141" y="3402"/>
                    <a:pt x="4908" y="2717"/>
                    <a:pt x="3698" y="2032"/>
                  </a:cubicBezTo>
                  <a:cubicBezTo>
                    <a:pt x="2466" y="1347"/>
                    <a:pt x="1233" y="66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6"/>
            <p:cNvSpPr/>
            <p:nvPr/>
          </p:nvSpPr>
          <p:spPr>
            <a:xfrm>
              <a:off x="6733538" y="3136552"/>
              <a:ext cx="126823" cy="71287"/>
            </a:xfrm>
            <a:custGeom>
              <a:rect b="b" l="l" r="r" t="t"/>
              <a:pathLst>
                <a:path extrusionOk="0" h="4132" w="7351">
                  <a:moveTo>
                    <a:pt x="1" y="0"/>
                  </a:moveTo>
                  <a:lnTo>
                    <a:pt x="1" y="0"/>
                  </a:lnTo>
                  <a:cubicBezTo>
                    <a:pt x="1210" y="708"/>
                    <a:pt x="2443" y="1392"/>
                    <a:pt x="3653" y="2100"/>
                  </a:cubicBezTo>
                  <a:cubicBezTo>
                    <a:pt x="4885" y="2762"/>
                    <a:pt x="6118" y="3469"/>
                    <a:pt x="7350" y="4131"/>
                  </a:cubicBezTo>
                  <a:cubicBezTo>
                    <a:pt x="6164" y="3401"/>
                    <a:pt x="4931" y="2716"/>
                    <a:pt x="3698" y="2009"/>
                  </a:cubicBezTo>
                  <a:cubicBezTo>
                    <a:pt x="2466" y="1347"/>
                    <a:pt x="1256" y="639"/>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6"/>
            <p:cNvSpPr/>
            <p:nvPr/>
          </p:nvSpPr>
          <p:spPr>
            <a:xfrm>
              <a:off x="6722911" y="3142849"/>
              <a:ext cx="126823" cy="71287"/>
            </a:xfrm>
            <a:custGeom>
              <a:rect b="b" l="l" r="r" t="t"/>
              <a:pathLst>
                <a:path extrusionOk="0" h="4132" w="7351">
                  <a:moveTo>
                    <a:pt x="0" y="0"/>
                  </a:moveTo>
                  <a:cubicBezTo>
                    <a:pt x="1210" y="731"/>
                    <a:pt x="2443" y="1415"/>
                    <a:pt x="3652" y="2100"/>
                  </a:cubicBezTo>
                  <a:cubicBezTo>
                    <a:pt x="4885" y="2785"/>
                    <a:pt x="6118" y="3470"/>
                    <a:pt x="7350" y="4132"/>
                  </a:cubicBezTo>
                  <a:cubicBezTo>
                    <a:pt x="6140" y="3401"/>
                    <a:pt x="4908" y="2739"/>
                    <a:pt x="3698" y="2032"/>
                  </a:cubicBezTo>
                  <a:cubicBezTo>
                    <a:pt x="2466" y="1347"/>
                    <a:pt x="1256" y="662"/>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6"/>
            <p:cNvSpPr/>
            <p:nvPr/>
          </p:nvSpPr>
          <p:spPr>
            <a:xfrm>
              <a:off x="6701638" y="3155047"/>
              <a:ext cx="126823" cy="71305"/>
            </a:xfrm>
            <a:custGeom>
              <a:rect b="b" l="l" r="r" t="t"/>
              <a:pathLst>
                <a:path extrusionOk="0" h="4133" w="7351">
                  <a:moveTo>
                    <a:pt x="1" y="1"/>
                  </a:moveTo>
                  <a:cubicBezTo>
                    <a:pt x="1211" y="731"/>
                    <a:pt x="2443" y="1393"/>
                    <a:pt x="3653" y="2101"/>
                  </a:cubicBezTo>
                  <a:cubicBezTo>
                    <a:pt x="4885" y="2785"/>
                    <a:pt x="6118" y="3470"/>
                    <a:pt x="7351" y="4132"/>
                  </a:cubicBezTo>
                  <a:cubicBezTo>
                    <a:pt x="6164" y="3402"/>
                    <a:pt x="4931" y="2717"/>
                    <a:pt x="3699" y="2032"/>
                  </a:cubicBezTo>
                  <a:cubicBezTo>
                    <a:pt x="2466" y="1347"/>
                    <a:pt x="1256" y="663"/>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6"/>
            <p:cNvSpPr/>
            <p:nvPr/>
          </p:nvSpPr>
          <p:spPr>
            <a:xfrm>
              <a:off x="6568156" y="3386989"/>
              <a:ext cx="392236" cy="227250"/>
            </a:xfrm>
            <a:custGeom>
              <a:rect b="b" l="l" r="r" t="t"/>
              <a:pathLst>
                <a:path extrusionOk="0" h="13172" w="22735">
                  <a:moveTo>
                    <a:pt x="14197" y="1"/>
                  </a:moveTo>
                  <a:lnTo>
                    <a:pt x="0" y="8081"/>
                  </a:lnTo>
                  <a:lnTo>
                    <a:pt x="8628" y="13171"/>
                  </a:lnTo>
                  <a:lnTo>
                    <a:pt x="22734" y="4817"/>
                  </a:lnTo>
                  <a:lnTo>
                    <a:pt x="14197" y="1"/>
                  </a:ln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6"/>
            <p:cNvSpPr/>
            <p:nvPr/>
          </p:nvSpPr>
          <p:spPr>
            <a:xfrm>
              <a:off x="6568156" y="3211756"/>
              <a:ext cx="244951" cy="314668"/>
            </a:xfrm>
            <a:custGeom>
              <a:rect b="b" l="l" r="r" t="t"/>
              <a:pathLst>
                <a:path extrusionOk="0" h="18239" w="14198">
                  <a:moveTo>
                    <a:pt x="14083" y="1"/>
                  </a:moveTo>
                  <a:lnTo>
                    <a:pt x="0" y="8286"/>
                  </a:lnTo>
                  <a:lnTo>
                    <a:pt x="0" y="18238"/>
                  </a:lnTo>
                  <a:lnTo>
                    <a:pt x="14197" y="10158"/>
                  </a:lnTo>
                  <a:lnTo>
                    <a:pt x="14083" y="1"/>
                  </a:ln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6"/>
            <p:cNvSpPr/>
            <p:nvPr/>
          </p:nvSpPr>
          <p:spPr>
            <a:xfrm>
              <a:off x="6583510" y="3236961"/>
              <a:ext cx="214242" cy="270157"/>
            </a:xfrm>
            <a:custGeom>
              <a:rect b="b" l="l" r="r" t="t"/>
              <a:pathLst>
                <a:path extrusionOk="0" h="15659" w="12418">
                  <a:moveTo>
                    <a:pt x="12326" y="0"/>
                  </a:moveTo>
                  <a:lnTo>
                    <a:pt x="0" y="7213"/>
                  </a:lnTo>
                  <a:lnTo>
                    <a:pt x="0" y="15659"/>
                  </a:lnTo>
                  <a:lnTo>
                    <a:pt x="12417" y="8560"/>
                  </a:lnTo>
                  <a:lnTo>
                    <a:pt x="123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6"/>
            <p:cNvSpPr/>
            <p:nvPr/>
          </p:nvSpPr>
          <p:spPr>
            <a:xfrm>
              <a:off x="6583510" y="3361404"/>
              <a:ext cx="214242" cy="145715"/>
            </a:xfrm>
            <a:custGeom>
              <a:rect b="b" l="l" r="r" t="t"/>
              <a:pathLst>
                <a:path extrusionOk="0" h="8446" w="12418">
                  <a:moveTo>
                    <a:pt x="0" y="0"/>
                  </a:moveTo>
                  <a:lnTo>
                    <a:pt x="0" y="8446"/>
                  </a:lnTo>
                  <a:lnTo>
                    <a:pt x="12417" y="1347"/>
                  </a:lnTo>
                  <a:lnTo>
                    <a:pt x="0" y="0"/>
                  </a:lnTo>
                  <a:close/>
                </a:path>
              </a:pathLst>
            </a:custGeom>
            <a:solidFill>
              <a:srgbClr val="D5D9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6"/>
            <p:cNvSpPr/>
            <p:nvPr/>
          </p:nvSpPr>
          <p:spPr>
            <a:xfrm>
              <a:off x="6717010" y="3470095"/>
              <a:ext cx="243381" cy="151218"/>
            </a:xfrm>
            <a:custGeom>
              <a:rect b="b" l="l" r="r" t="t"/>
              <a:pathLst>
                <a:path extrusionOk="0" h="8765" w="14107">
                  <a:moveTo>
                    <a:pt x="14106" y="0"/>
                  </a:moveTo>
                  <a:lnTo>
                    <a:pt x="0" y="8354"/>
                  </a:lnTo>
                  <a:lnTo>
                    <a:pt x="0" y="8765"/>
                  </a:lnTo>
                  <a:lnTo>
                    <a:pt x="14106" y="411"/>
                  </a:lnTo>
                  <a:lnTo>
                    <a:pt x="14106" y="0"/>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6"/>
            <p:cNvSpPr/>
            <p:nvPr/>
          </p:nvSpPr>
          <p:spPr>
            <a:xfrm>
              <a:off x="6568156" y="3526407"/>
              <a:ext cx="148872" cy="94906"/>
            </a:xfrm>
            <a:custGeom>
              <a:rect b="b" l="l" r="r" t="t"/>
              <a:pathLst>
                <a:path extrusionOk="0" h="5501" w="8629">
                  <a:moveTo>
                    <a:pt x="0" y="0"/>
                  </a:moveTo>
                  <a:lnTo>
                    <a:pt x="0" y="411"/>
                  </a:lnTo>
                  <a:lnTo>
                    <a:pt x="8628" y="5501"/>
                  </a:lnTo>
                  <a:lnTo>
                    <a:pt x="8628" y="5090"/>
                  </a:lnTo>
                  <a:lnTo>
                    <a:pt x="0" y="0"/>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6"/>
            <p:cNvSpPr/>
            <p:nvPr/>
          </p:nvSpPr>
          <p:spPr>
            <a:xfrm>
              <a:off x="6564602" y="3208616"/>
              <a:ext cx="246538" cy="146111"/>
            </a:xfrm>
            <a:custGeom>
              <a:rect b="b" l="l" r="r" t="t"/>
              <a:pathLst>
                <a:path extrusionOk="0" h="8469" w="14290">
                  <a:moveTo>
                    <a:pt x="14061" y="0"/>
                  </a:moveTo>
                  <a:lnTo>
                    <a:pt x="1" y="8286"/>
                  </a:lnTo>
                  <a:lnTo>
                    <a:pt x="206" y="8468"/>
                  </a:lnTo>
                  <a:lnTo>
                    <a:pt x="14289" y="183"/>
                  </a:lnTo>
                  <a:lnTo>
                    <a:pt x="14061" y="0"/>
                  </a:lnTo>
                  <a:close/>
                </a:path>
              </a:pathLst>
            </a:custGeom>
            <a:solidFill>
              <a:srgbClr val="4B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6"/>
            <p:cNvSpPr/>
            <p:nvPr/>
          </p:nvSpPr>
          <p:spPr>
            <a:xfrm>
              <a:off x="6563808" y="3351553"/>
              <a:ext cx="4365" cy="181945"/>
            </a:xfrm>
            <a:custGeom>
              <a:rect b="b" l="l" r="r" t="t"/>
              <a:pathLst>
                <a:path extrusionOk="0" h="10546" w="253">
                  <a:moveTo>
                    <a:pt x="47" y="1"/>
                  </a:moveTo>
                  <a:lnTo>
                    <a:pt x="1" y="10318"/>
                  </a:lnTo>
                  <a:lnTo>
                    <a:pt x="252" y="10546"/>
                  </a:lnTo>
                  <a:lnTo>
                    <a:pt x="252" y="183"/>
                  </a:lnTo>
                  <a:lnTo>
                    <a:pt x="47" y="1"/>
                  </a:ln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6"/>
            <p:cNvSpPr/>
            <p:nvPr/>
          </p:nvSpPr>
          <p:spPr>
            <a:xfrm>
              <a:off x="6576816" y="3390146"/>
              <a:ext cx="229993" cy="131550"/>
            </a:xfrm>
            <a:custGeom>
              <a:rect b="b" l="l" r="r" t="t"/>
              <a:pathLst>
                <a:path extrusionOk="0" h="7625" w="13331">
                  <a:moveTo>
                    <a:pt x="13330" y="0"/>
                  </a:moveTo>
                  <a:lnTo>
                    <a:pt x="13330" y="0"/>
                  </a:lnTo>
                  <a:cubicBezTo>
                    <a:pt x="12212" y="617"/>
                    <a:pt x="11093" y="1233"/>
                    <a:pt x="9975" y="1849"/>
                  </a:cubicBezTo>
                  <a:lnTo>
                    <a:pt x="6620" y="3744"/>
                  </a:lnTo>
                  <a:lnTo>
                    <a:pt x="3310" y="5661"/>
                  </a:lnTo>
                  <a:cubicBezTo>
                    <a:pt x="2191" y="6300"/>
                    <a:pt x="1096" y="6962"/>
                    <a:pt x="0" y="7624"/>
                  </a:cubicBezTo>
                  <a:cubicBezTo>
                    <a:pt x="1141" y="7008"/>
                    <a:pt x="2260" y="6392"/>
                    <a:pt x="3378" y="5775"/>
                  </a:cubicBezTo>
                  <a:lnTo>
                    <a:pt x="6711" y="3881"/>
                  </a:lnTo>
                  <a:lnTo>
                    <a:pt x="10043" y="1963"/>
                  </a:lnTo>
                  <a:cubicBezTo>
                    <a:pt x="11139" y="1324"/>
                    <a:pt x="12235" y="662"/>
                    <a:pt x="13330" y="0"/>
                  </a:cubicBez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6"/>
            <p:cNvSpPr/>
            <p:nvPr/>
          </p:nvSpPr>
          <p:spPr>
            <a:xfrm>
              <a:off x="6689838" y="3284613"/>
              <a:ext cx="6314" cy="8281"/>
            </a:xfrm>
            <a:custGeom>
              <a:rect b="b" l="l" r="r" t="t"/>
              <a:pathLst>
                <a:path extrusionOk="0" h="480" w="366">
                  <a:moveTo>
                    <a:pt x="183" y="0"/>
                  </a:moveTo>
                  <a:cubicBezTo>
                    <a:pt x="69" y="0"/>
                    <a:pt x="0" y="114"/>
                    <a:pt x="0" y="229"/>
                  </a:cubicBezTo>
                  <a:cubicBezTo>
                    <a:pt x="0" y="366"/>
                    <a:pt x="69" y="480"/>
                    <a:pt x="183" y="480"/>
                  </a:cubicBezTo>
                  <a:cubicBezTo>
                    <a:pt x="274" y="480"/>
                    <a:pt x="365" y="366"/>
                    <a:pt x="365" y="229"/>
                  </a:cubicBezTo>
                  <a:cubicBezTo>
                    <a:pt x="365" y="114"/>
                    <a:pt x="274" y="0"/>
                    <a:pt x="183" y="0"/>
                  </a:cubicBezTo>
                  <a:close/>
                </a:path>
              </a:pathLst>
            </a:custGeom>
            <a:solidFill>
              <a:srgbClr val="4B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6"/>
            <p:cNvSpPr/>
            <p:nvPr/>
          </p:nvSpPr>
          <p:spPr>
            <a:xfrm>
              <a:off x="6599262" y="3404725"/>
              <a:ext cx="330403" cy="191779"/>
            </a:xfrm>
            <a:custGeom>
              <a:rect b="b" l="l" r="r" t="t"/>
              <a:pathLst>
                <a:path extrusionOk="0" h="11116" w="19151">
                  <a:moveTo>
                    <a:pt x="11938" y="0"/>
                  </a:moveTo>
                  <a:lnTo>
                    <a:pt x="0" y="6825"/>
                  </a:lnTo>
                  <a:lnTo>
                    <a:pt x="7259" y="11116"/>
                  </a:lnTo>
                  <a:lnTo>
                    <a:pt x="19151" y="4063"/>
                  </a:lnTo>
                  <a:lnTo>
                    <a:pt x="11938" y="0"/>
                  </a:lnTo>
                  <a:close/>
                </a:path>
              </a:pathLst>
            </a:custGeom>
            <a:solidFill>
              <a:srgbClr val="4B4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6"/>
            <p:cNvSpPr/>
            <p:nvPr/>
          </p:nvSpPr>
          <p:spPr>
            <a:xfrm>
              <a:off x="6607526" y="3410228"/>
              <a:ext cx="315842" cy="178011"/>
            </a:xfrm>
            <a:custGeom>
              <a:rect b="b" l="l" r="r" t="t"/>
              <a:pathLst>
                <a:path extrusionOk="0" h="10318" w="18307">
                  <a:moveTo>
                    <a:pt x="11550" y="434"/>
                  </a:moveTo>
                  <a:cubicBezTo>
                    <a:pt x="11778" y="571"/>
                    <a:pt x="12030" y="708"/>
                    <a:pt x="12258" y="845"/>
                  </a:cubicBezTo>
                  <a:cubicBezTo>
                    <a:pt x="12075" y="959"/>
                    <a:pt x="11893" y="1051"/>
                    <a:pt x="11710" y="1142"/>
                  </a:cubicBezTo>
                  <a:cubicBezTo>
                    <a:pt x="11459" y="1028"/>
                    <a:pt x="11231" y="891"/>
                    <a:pt x="10980" y="777"/>
                  </a:cubicBezTo>
                  <a:cubicBezTo>
                    <a:pt x="11162" y="663"/>
                    <a:pt x="11368" y="548"/>
                    <a:pt x="11550" y="434"/>
                  </a:cubicBezTo>
                  <a:close/>
                  <a:moveTo>
                    <a:pt x="10957" y="777"/>
                  </a:moveTo>
                  <a:cubicBezTo>
                    <a:pt x="11185" y="914"/>
                    <a:pt x="11413" y="1051"/>
                    <a:pt x="11642" y="1187"/>
                  </a:cubicBezTo>
                  <a:cubicBezTo>
                    <a:pt x="11459" y="1279"/>
                    <a:pt x="11276" y="1393"/>
                    <a:pt x="11094" y="1484"/>
                  </a:cubicBezTo>
                  <a:cubicBezTo>
                    <a:pt x="10843" y="1370"/>
                    <a:pt x="10614" y="1233"/>
                    <a:pt x="10386" y="1119"/>
                  </a:cubicBezTo>
                  <a:cubicBezTo>
                    <a:pt x="10569" y="1005"/>
                    <a:pt x="10774" y="891"/>
                    <a:pt x="10957" y="777"/>
                  </a:cubicBezTo>
                  <a:close/>
                  <a:moveTo>
                    <a:pt x="12258" y="868"/>
                  </a:moveTo>
                  <a:cubicBezTo>
                    <a:pt x="12372" y="914"/>
                    <a:pt x="12486" y="982"/>
                    <a:pt x="12600" y="1051"/>
                  </a:cubicBezTo>
                  <a:lnTo>
                    <a:pt x="12897" y="1233"/>
                  </a:lnTo>
                  <a:cubicBezTo>
                    <a:pt x="12737" y="1324"/>
                    <a:pt x="12555" y="1416"/>
                    <a:pt x="12372" y="1530"/>
                  </a:cubicBezTo>
                  <a:lnTo>
                    <a:pt x="12212" y="1416"/>
                  </a:lnTo>
                  <a:cubicBezTo>
                    <a:pt x="12052" y="1347"/>
                    <a:pt x="11893" y="1256"/>
                    <a:pt x="11733" y="1165"/>
                  </a:cubicBezTo>
                  <a:cubicBezTo>
                    <a:pt x="11915" y="1073"/>
                    <a:pt x="12098" y="959"/>
                    <a:pt x="12258" y="868"/>
                  </a:cubicBezTo>
                  <a:close/>
                  <a:moveTo>
                    <a:pt x="14198" y="1256"/>
                  </a:moveTo>
                  <a:cubicBezTo>
                    <a:pt x="14015" y="1347"/>
                    <a:pt x="13833" y="1439"/>
                    <a:pt x="13673" y="1553"/>
                  </a:cubicBezTo>
                  <a:cubicBezTo>
                    <a:pt x="13856" y="1461"/>
                    <a:pt x="14038" y="1347"/>
                    <a:pt x="14198" y="1256"/>
                  </a:cubicBezTo>
                  <a:close/>
                  <a:moveTo>
                    <a:pt x="10363" y="1142"/>
                  </a:moveTo>
                  <a:cubicBezTo>
                    <a:pt x="10569" y="1279"/>
                    <a:pt x="10797" y="1393"/>
                    <a:pt x="11025" y="1530"/>
                  </a:cubicBezTo>
                  <a:cubicBezTo>
                    <a:pt x="10843" y="1621"/>
                    <a:pt x="10660" y="1735"/>
                    <a:pt x="10477" y="1827"/>
                  </a:cubicBezTo>
                  <a:cubicBezTo>
                    <a:pt x="10249" y="1712"/>
                    <a:pt x="10021" y="1598"/>
                    <a:pt x="9793" y="1461"/>
                  </a:cubicBezTo>
                  <a:cubicBezTo>
                    <a:pt x="9975" y="1347"/>
                    <a:pt x="10158" y="1256"/>
                    <a:pt x="10363" y="1142"/>
                  </a:cubicBezTo>
                  <a:close/>
                  <a:moveTo>
                    <a:pt x="11664" y="1210"/>
                  </a:moveTo>
                  <a:cubicBezTo>
                    <a:pt x="11847" y="1302"/>
                    <a:pt x="12007" y="1393"/>
                    <a:pt x="12166" y="1507"/>
                  </a:cubicBezTo>
                  <a:lnTo>
                    <a:pt x="12281" y="1576"/>
                  </a:lnTo>
                  <a:cubicBezTo>
                    <a:pt x="12121" y="1667"/>
                    <a:pt x="11938" y="1758"/>
                    <a:pt x="11756" y="1849"/>
                  </a:cubicBezTo>
                  <a:lnTo>
                    <a:pt x="11573" y="1758"/>
                  </a:lnTo>
                  <a:cubicBezTo>
                    <a:pt x="11413" y="1667"/>
                    <a:pt x="11276" y="1598"/>
                    <a:pt x="11139" y="1530"/>
                  </a:cubicBezTo>
                  <a:cubicBezTo>
                    <a:pt x="11322" y="1416"/>
                    <a:pt x="11482" y="1302"/>
                    <a:pt x="11664" y="1210"/>
                  </a:cubicBezTo>
                  <a:close/>
                  <a:moveTo>
                    <a:pt x="12920" y="1233"/>
                  </a:moveTo>
                  <a:lnTo>
                    <a:pt x="13559" y="1598"/>
                  </a:lnTo>
                  <a:cubicBezTo>
                    <a:pt x="13399" y="1690"/>
                    <a:pt x="13216" y="1804"/>
                    <a:pt x="13057" y="1895"/>
                  </a:cubicBezTo>
                  <a:lnTo>
                    <a:pt x="12418" y="1530"/>
                  </a:lnTo>
                  <a:cubicBezTo>
                    <a:pt x="12577" y="1439"/>
                    <a:pt x="12760" y="1347"/>
                    <a:pt x="12920" y="1233"/>
                  </a:cubicBezTo>
                  <a:close/>
                  <a:moveTo>
                    <a:pt x="9747" y="1484"/>
                  </a:moveTo>
                  <a:cubicBezTo>
                    <a:pt x="9975" y="1621"/>
                    <a:pt x="10181" y="1735"/>
                    <a:pt x="10409" y="1872"/>
                  </a:cubicBezTo>
                  <a:cubicBezTo>
                    <a:pt x="10226" y="1964"/>
                    <a:pt x="10044" y="2078"/>
                    <a:pt x="9861" y="2169"/>
                  </a:cubicBezTo>
                  <a:cubicBezTo>
                    <a:pt x="9633" y="2055"/>
                    <a:pt x="9405" y="1941"/>
                    <a:pt x="9176" y="1827"/>
                  </a:cubicBezTo>
                  <a:lnTo>
                    <a:pt x="9199" y="1827"/>
                  </a:lnTo>
                  <a:cubicBezTo>
                    <a:pt x="9382" y="1712"/>
                    <a:pt x="9564" y="1598"/>
                    <a:pt x="9747" y="1484"/>
                  </a:cubicBezTo>
                  <a:close/>
                  <a:moveTo>
                    <a:pt x="11071" y="1553"/>
                  </a:moveTo>
                  <a:cubicBezTo>
                    <a:pt x="11231" y="1644"/>
                    <a:pt x="11368" y="1735"/>
                    <a:pt x="11527" y="1827"/>
                  </a:cubicBezTo>
                  <a:lnTo>
                    <a:pt x="11664" y="1918"/>
                  </a:lnTo>
                  <a:cubicBezTo>
                    <a:pt x="11505" y="2009"/>
                    <a:pt x="11322" y="2100"/>
                    <a:pt x="11139" y="2192"/>
                  </a:cubicBezTo>
                  <a:lnTo>
                    <a:pt x="10934" y="2078"/>
                  </a:lnTo>
                  <a:cubicBezTo>
                    <a:pt x="10797" y="2009"/>
                    <a:pt x="10660" y="1941"/>
                    <a:pt x="10546" y="1872"/>
                  </a:cubicBezTo>
                  <a:cubicBezTo>
                    <a:pt x="10706" y="1758"/>
                    <a:pt x="10888" y="1667"/>
                    <a:pt x="11071" y="1553"/>
                  </a:cubicBezTo>
                  <a:close/>
                  <a:moveTo>
                    <a:pt x="12326" y="1598"/>
                  </a:moveTo>
                  <a:lnTo>
                    <a:pt x="12943" y="1941"/>
                  </a:lnTo>
                  <a:cubicBezTo>
                    <a:pt x="12783" y="2032"/>
                    <a:pt x="12600" y="2146"/>
                    <a:pt x="12418" y="2237"/>
                  </a:cubicBezTo>
                  <a:lnTo>
                    <a:pt x="11801" y="1895"/>
                  </a:lnTo>
                  <a:cubicBezTo>
                    <a:pt x="11984" y="1781"/>
                    <a:pt x="12144" y="1690"/>
                    <a:pt x="12326" y="1598"/>
                  </a:cubicBezTo>
                  <a:close/>
                  <a:moveTo>
                    <a:pt x="13582" y="1621"/>
                  </a:moveTo>
                  <a:lnTo>
                    <a:pt x="14221" y="1986"/>
                  </a:lnTo>
                  <a:cubicBezTo>
                    <a:pt x="14061" y="2078"/>
                    <a:pt x="13878" y="2169"/>
                    <a:pt x="13719" y="2260"/>
                  </a:cubicBezTo>
                  <a:lnTo>
                    <a:pt x="13080" y="1918"/>
                  </a:lnTo>
                  <a:cubicBezTo>
                    <a:pt x="13239" y="1804"/>
                    <a:pt x="13422" y="1712"/>
                    <a:pt x="13582" y="1621"/>
                  </a:cubicBezTo>
                  <a:close/>
                  <a:moveTo>
                    <a:pt x="9154" y="1849"/>
                  </a:moveTo>
                  <a:cubicBezTo>
                    <a:pt x="9359" y="1964"/>
                    <a:pt x="9564" y="2100"/>
                    <a:pt x="9793" y="2215"/>
                  </a:cubicBezTo>
                  <a:cubicBezTo>
                    <a:pt x="9770" y="2215"/>
                    <a:pt x="9770" y="2215"/>
                    <a:pt x="9770" y="2237"/>
                  </a:cubicBezTo>
                  <a:lnTo>
                    <a:pt x="9245" y="2511"/>
                  </a:lnTo>
                  <a:cubicBezTo>
                    <a:pt x="9017" y="2397"/>
                    <a:pt x="8811" y="2283"/>
                    <a:pt x="8583" y="2169"/>
                  </a:cubicBezTo>
                  <a:lnTo>
                    <a:pt x="9154" y="1849"/>
                  </a:lnTo>
                  <a:close/>
                  <a:moveTo>
                    <a:pt x="10477" y="1918"/>
                  </a:moveTo>
                  <a:cubicBezTo>
                    <a:pt x="10614" y="1986"/>
                    <a:pt x="10751" y="2078"/>
                    <a:pt x="10888" y="2146"/>
                  </a:cubicBezTo>
                  <a:lnTo>
                    <a:pt x="11048" y="2260"/>
                  </a:lnTo>
                  <a:cubicBezTo>
                    <a:pt x="10888" y="2352"/>
                    <a:pt x="10706" y="2443"/>
                    <a:pt x="10523" y="2534"/>
                  </a:cubicBezTo>
                  <a:lnTo>
                    <a:pt x="10295" y="2420"/>
                  </a:lnTo>
                  <a:cubicBezTo>
                    <a:pt x="10158" y="2352"/>
                    <a:pt x="10044" y="2283"/>
                    <a:pt x="9930" y="2215"/>
                  </a:cubicBezTo>
                  <a:cubicBezTo>
                    <a:pt x="10112" y="2123"/>
                    <a:pt x="10295" y="2009"/>
                    <a:pt x="10477" y="1918"/>
                  </a:cubicBezTo>
                  <a:close/>
                  <a:moveTo>
                    <a:pt x="11733" y="1941"/>
                  </a:moveTo>
                  <a:lnTo>
                    <a:pt x="12326" y="2283"/>
                  </a:lnTo>
                  <a:cubicBezTo>
                    <a:pt x="12166" y="2374"/>
                    <a:pt x="11984" y="2466"/>
                    <a:pt x="11801" y="2580"/>
                  </a:cubicBezTo>
                  <a:lnTo>
                    <a:pt x="11208" y="2237"/>
                  </a:lnTo>
                  <a:cubicBezTo>
                    <a:pt x="11390" y="2146"/>
                    <a:pt x="11550" y="2032"/>
                    <a:pt x="11733" y="1941"/>
                  </a:cubicBezTo>
                  <a:close/>
                  <a:moveTo>
                    <a:pt x="12988" y="1964"/>
                  </a:moveTo>
                  <a:lnTo>
                    <a:pt x="13604" y="2329"/>
                  </a:lnTo>
                  <a:cubicBezTo>
                    <a:pt x="13445" y="2420"/>
                    <a:pt x="13262" y="2511"/>
                    <a:pt x="13102" y="2603"/>
                  </a:cubicBezTo>
                  <a:lnTo>
                    <a:pt x="12486" y="2260"/>
                  </a:lnTo>
                  <a:cubicBezTo>
                    <a:pt x="12646" y="2169"/>
                    <a:pt x="12806" y="2055"/>
                    <a:pt x="12988" y="1964"/>
                  </a:cubicBezTo>
                  <a:close/>
                  <a:moveTo>
                    <a:pt x="14244" y="1986"/>
                  </a:moveTo>
                  <a:lnTo>
                    <a:pt x="14403" y="2078"/>
                  </a:lnTo>
                  <a:lnTo>
                    <a:pt x="14883" y="2352"/>
                  </a:lnTo>
                  <a:cubicBezTo>
                    <a:pt x="14723" y="2443"/>
                    <a:pt x="14540" y="2534"/>
                    <a:pt x="14381" y="2625"/>
                  </a:cubicBezTo>
                  <a:lnTo>
                    <a:pt x="14015" y="2420"/>
                  </a:lnTo>
                  <a:lnTo>
                    <a:pt x="13741" y="2283"/>
                  </a:lnTo>
                  <a:cubicBezTo>
                    <a:pt x="13901" y="2192"/>
                    <a:pt x="14084" y="2078"/>
                    <a:pt x="14244" y="1986"/>
                  </a:cubicBezTo>
                  <a:close/>
                  <a:moveTo>
                    <a:pt x="16343" y="2283"/>
                  </a:moveTo>
                  <a:lnTo>
                    <a:pt x="16343" y="2283"/>
                  </a:lnTo>
                  <a:cubicBezTo>
                    <a:pt x="16115" y="2420"/>
                    <a:pt x="15887" y="2534"/>
                    <a:pt x="15659" y="2671"/>
                  </a:cubicBezTo>
                  <a:cubicBezTo>
                    <a:pt x="15887" y="2557"/>
                    <a:pt x="16115" y="2420"/>
                    <a:pt x="16343" y="2283"/>
                  </a:cubicBezTo>
                  <a:close/>
                  <a:moveTo>
                    <a:pt x="8537" y="2192"/>
                  </a:moveTo>
                  <a:cubicBezTo>
                    <a:pt x="8743" y="2306"/>
                    <a:pt x="8971" y="2443"/>
                    <a:pt x="9176" y="2557"/>
                  </a:cubicBezTo>
                  <a:lnTo>
                    <a:pt x="8629" y="2854"/>
                  </a:lnTo>
                  <a:cubicBezTo>
                    <a:pt x="8400" y="2740"/>
                    <a:pt x="8195" y="2625"/>
                    <a:pt x="7967" y="2511"/>
                  </a:cubicBezTo>
                  <a:lnTo>
                    <a:pt x="8537" y="2192"/>
                  </a:lnTo>
                  <a:close/>
                  <a:moveTo>
                    <a:pt x="9861" y="2260"/>
                  </a:moveTo>
                  <a:cubicBezTo>
                    <a:pt x="9998" y="2329"/>
                    <a:pt x="10112" y="2420"/>
                    <a:pt x="10249" y="2489"/>
                  </a:cubicBezTo>
                  <a:lnTo>
                    <a:pt x="10432" y="2603"/>
                  </a:lnTo>
                  <a:lnTo>
                    <a:pt x="9907" y="2899"/>
                  </a:lnTo>
                  <a:lnTo>
                    <a:pt x="9633" y="2740"/>
                  </a:lnTo>
                  <a:cubicBezTo>
                    <a:pt x="9542" y="2671"/>
                    <a:pt x="9427" y="2625"/>
                    <a:pt x="9336" y="2580"/>
                  </a:cubicBezTo>
                  <a:lnTo>
                    <a:pt x="9793" y="2306"/>
                  </a:lnTo>
                  <a:cubicBezTo>
                    <a:pt x="9815" y="2283"/>
                    <a:pt x="9838" y="2283"/>
                    <a:pt x="9861" y="2260"/>
                  </a:cubicBezTo>
                  <a:close/>
                  <a:moveTo>
                    <a:pt x="11117" y="2283"/>
                  </a:moveTo>
                  <a:lnTo>
                    <a:pt x="11710" y="2625"/>
                  </a:lnTo>
                  <a:cubicBezTo>
                    <a:pt x="11527" y="2717"/>
                    <a:pt x="11368" y="2808"/>
                    <a:pt x="11185" y="2922"/>
                  </a:cubicBezTo>
                  <a:lnTo>
                    <a:pt x="10614" y="2580"/>
                  </a:lnTo>
                  <a:cubicBezTo>
                    <a:pt x="10774" y="2489"/>
                    <a:pt x="10957" y="2397"/>
                    <a:pt x="11117" y="2283"/>
                  </a:cubicBezTo>
                  <a:close/>
                  <a:moveTo>
                    <a:pt x="12372" y="2329"/>
                  </a:moveTo>
                  <a:lnTo>
                    <a:pt x="12988" y="2671"/>
                  </a:lnTo>
                  <a:cubicBezTo>
                    <a:pt x="12806" y="2762"/>
                    <a:pt x="12646" y="2854"/>
                    <a:pt x="12486" y="2945"/>
                  </a:cubicBezTo>
                  <a:lnTo>
                    <a:pt x="11870" y="2603"/>
                  </a:lnTo>
                  <a:cubicBezTo>
                    <a:pt x="12052" y="2511"/>
                    <a:pt x="12212" y="2420"/>
                    <a:pt x="12372" y="2329"/>
                  </a:cubicBezTo>
                  <a:close/>
                  <a:moveTo>
                    <a:pt x="13650" y="2352"/>
                  </a:moveTo>
                  <a:lnTo>
                    <a:pt x="13970" y="2534"/>
                  </a:lnTo>
                  <a:lnTo>
                    <a:pt x="14266" y="2694"/>
                  </a:lnTo>
                  <a:cubicBezTo>
                    <a:pt x="14107" y="2785"/>
                    <a:pt x="13924" y="2877"/>
                    <a:pt x="13764" y="2968"/>
                  </a:cubicBezTo>
                  <a:lnTo>
                    <a:pt x="13376" y="2762"/>
                  </a:lnTo>
                  <a:lnTo>
                    <a:pt x="13148" y="2625"/>
                  </a:lnTo>
                  <a:cubicBezTo>
                    <a:pt x="13308" y="2534"/>
                    <a:pt x="13468" y="2443"/>
                    <a:pt x="13650" y="2352"/>
                  </a:cubicBezTo>
                  <a:close/>
                  <a:moveTo>
                    <a:pt x="14906" y="2374"/>
                  </a:moveTo>
                  <a:lnTo>
                    <a:pt x="15545" y="2717"/>
                  </a:lnTo>
                  <a:cubicBezTo>
                    <a:pt x="15385" y="2808"/>
                    <a:pt x="15202" y="2922"/>
                    <a:pt x="15042" y="3014"/>
                  </a:cubicBezTo>
                  <a:lnTo>
                    <a:pt x="14403" y="2648"/>
                  </a:lnTo>
                  <a:cubicBezTo>
                    <a:pt x="14586" y="2557"/>
                    <a:pt x="14746" y="2466"/>
                    <a:pt x="14906" y="2374"/>
                  </a:cubicBezTo>
                  <a:close/>
                  <a:moveTo>
                    <a:pt x="7944" y="2534"/>
                  </a:moveTo>
                  <a:cubicBezTo>
                    <a:pt x="8149" y="2648"/>
                    <a:pt x="8355" y="2785"/>
                    <a:pt x="8560" y="2899"/>
                  </a:cubicBezTo>
                  <a:lnTo>
                    <a:pt x="8012" y="3219"/>
                  </a:lnTo>
                  <a:cubicBezTo>
                    <a:pt x="7807" y="3082"/>
                    <a:pt x="7579" y="2968"/>
                    <a:pt x="7373" y="2854"/>
                  </a:cubicBezTo>
                  <a:lnTo>
                    <a:pt x="7944" y="2534"/>
                  </a:lnTo>
                  <a:close/>
                  <a:moveTo>
                    <a:pt x="9268" y="2603"/>
                  </a:moveTo>
                  <a:cubicBezTo>
                    <a:pt x="9382" y="2671"/>
                    <a:pt x="9496" y="2740"/>
                    <a:pt x="9610" y="2808"/>
                  </a:cubicBezTo>
                  <a:lnTo>
                    <a:pt x="9815" y="2945"/>
                  </a:lnTo>
                  <a:lnTo>
                    <a:pt x="9313" y="3242"/>
                  </a:lnTo>
                  <a:lnTo>
                    <a:pt x="8994" y="3059"/>
                  </a:lnTo>
                  <a:cubicBezTo>
                    <a:pt x="8902" y="3014"/>
                    <a:pt x="8811" y="2968"/>
                    <a:pt x="8720" y="2922"/>
                  </a:cubicBezTo>
                  <a:lnTo>
                    <a:pt x="9268" y="2603"/>
                  </a:lnTo>
                  <a:close/>
                  <a:moveTo>
                    <a:pt x="10523" y="2648"/>
                  </a:moveTo>
                  <a:lnTo>
                    <a:pt x="11094" y="2968"/>
                  </a:lnTo>
                  <a:lnTo>
                    <a:pt x="10592" y="3265"/>
                  </a:lnTo>
                  <a:lnTo>
                    <a:pt x="9998" y="2945"/>
                  </a:lnTo>
                  <a:lnTo>
                    <a:pt x="10523" y="2648"/>
                  </a:lnTo>
                  <a:close/>
                  <a:moveTo>
                    <a:pt x="11778" y="2671"/>
                  </a:moveTo>
                  <a:lnTo>
                    <a:pt x="12372" y="3014"/>
                  </a:lnTo>
                  <a:cubicBezTo>
                    <a:pt x="12212" y="3082"/>
                    <a:pt x="12052" y="3173"/>
                    <a:pt x="11893" y="3265"/>
                  </a:cubicBezTo>
                  <a:lnTo>
                    <a:pt x="11870" y="3287"/>
                  </a:lnTo>
                  <a:lnTo>
                    <a:pt x="11276" y="2968"/>
                  </a:lnTo>
                  <a:cubicBezTo>
                    <a:pt x="11459" y="2877"/>
                    <a:pt x="11619" y="2762"/>
                    <a:pt x="11778" y="2671"/>
                  </a:cubicBezTo>
                  <a:close/>
                  <a:moveTo>
                    <a:pt x="13034" y="2694"/>
                  </a:moveTo>
                  <a:lnTo>
                    <a:pt x="13331" y="2854"/>
                  </a:lnTo>
                  <a:lnTo>
                    <a:pt x="13650" y="3036"/>
                  </a:lnTo>
                  <a:cubicBezTo>
                    <a:pt x="13468" y="3128"/>
                    <a:pt x="13308" y="3219"/>
                    <a:pt x="13148" y="3310"/>
                  </a:cubicBezTo>
                  <a:lnTo>
                    <a:pt x="12737" y="3082"/>
                  </a:lnTo>
                  <a:lnTo>
                    <a:pt x="12555" y="2991"/>
                  </a:lnTo>
                  <a:cubicBezTo>
                    <a:pt x="12714" y="2877"/>
                    <a:pt x="12874" y="2785"/>
                    <a:pt x="13034" y="2694"/>
                  </a:cubicBezTo>
                  <a:close/>
                  <a:moveTo>
                    <a:pt x="14312" y="2717"/>
                  </a:moveTo>
                  <a:lnTo>
                    <a:pt x="14928" y="3059"/>
                  </a:lnTo>
                  <a:cubicBezTo>
                    <a:pt x="14769" y="3150"/>
                    <a:pt x="14586" y="3265"/>
                    <a:pt x="14426" y="3356"/>
                  </a:cubicBezTo>
                  <a:lnTo>
                    <a:pt x="13810" y="3014"/>
                  </a:lnTo>
                  <a:cubicBezTo>
                    <a:pt x="13970" y="2899"/>
                    <a:pt x="14129" y="2808"/>
                    <a:pt x="14312" y="2717"/>
                  </a:cubicBezTo>
                  <a:close/>
                  <a:moveTo>
                    <a:pt x="15567" y="2740"/>
                  </a:moveTo>
                  <a:lnTo>
                    <a:pt x="16207" y="3082"/>
                  </a:lnTo>
                  <a:cubicBezTo>
                    <a:pt x="16207" y="3082"/>
                    <a:pt x="16207" y="3082"/>
                    <a:pt x="16229" y="3105"/>
                  </a:cubicBezTo>
                  <a:cubicBezTo>
                    <a:pt x="16047" y="3196"/>
                    <a:pt x="15864" y="3287"/>
                    <a:pt x="15682" y="3379"/>
                  </a:cubicBezTo>
                  <a:lnTo>
                    <a:pt x="15065" y="3036"/>
                  </a:lnTo>
                  <a:cubicBezTo>
                    <a:pt x="15248" y="2945"/>
                    <a:pt x="15408" y="2831"/>
                    <a:pt x="15567" y="2740"/>
                  </a:cubicBezTo>
                  <a:close/>
                  <a:moveTo>
                    <a:pt x="7328" y="2877"/>
                  </a:moveTo>
                  <a:cubicBezTo>
                    <a:pt x="7533" y="3014"/>
                    <a:pt x="7738" y="3128"/>
                    <a:pt x="7944" y="3242"/>
                  </a:cubicBezTo>
                  <a:lnTo>
                    <a:pt x="7396" y="3561"/>
                  </a:lnTo>
                  <a:cubicBezTo>
                    <a:pt x="7191" y="3447"/>
                    <a:pt x="6985" y="3333"/>
                    <a:pt x="6757" y="3219"/>
                  </a:cubicBezTo>
                  <a:lnTo>
                    <a:pt x="7328" y="2877"/>
                  </a:lnTo>
                  <a:close/>
                  <a:moveTo>
                    <a:pt x="8651" y="2968"/>
                  </a:moveTo>
                  <a:cubicBezTo>
                    <a:pt x="8766" y="3014"/>
                    <a:pt x="8857" y="3082"/>
                    <a:pt x="8948" y="3150"/>
                  </a:cubicBezTo>
                  <a:lnTo>
                    <a:pt x="9222" y="3287"/>
                  </a:lnTo>
                  <a:lnTo>
                    <a:pt x="8697" y="3584"/>
                  </a:lnTo>
                  <a:lnTo>
                    <a:pt x="8355" y="3402"/>
                  </a:lnTo>
                  <a:cubicBezTo>
                    <a:pt x="8286" y="3356"/>
                    <a:pt x="8195" y="3310"/>
                    <a:pt x="8126" y="3265"/>
                  </a:cubicBezTo>
                  <a:lnTo>
                    <a:pt x="8651" y="2968"/>
                  </a:lnTo>
                  <a:close/>
                  <a:moveTo>
                    <a:pt x="9907" y="2991"/>
                  </a:moveTo>
                  <a:lnTo>
                    <a:pt x="10477" y="3310"/>
                  </a:lnTo>
                  <a:lnTo>
                    <a:pt x="9975" y="3607"/>
                  </a:lnTo>
                  <a:lnTo>
                    <a:pt x="9405" y="3287"/>
                  </a:lnTo>
                  <a:lnTo>
                    <a:pt x="9907" y="2991"/>
                  </a:lnTo>
                  <a:close/>
                  <a:moveTo>
                    <a:pt x="11185" y="3014"/>
                  </a:moveTo>
                  <a:lnTo>
                    <a:pt x="11756" y="3356"/>
                  </a:lnTo>
                  <a:lnTo>
                    <a:pt x="11253" y="3630"/>
                  </a:lnTo>
                  <a:lnTo>
                    <a:pt x="10683" y="3310"/>
                  </a:lnTo>
                  <a:lnTo>
                    <a:pt x="11185" y="3014"/>
                  </a:lnTo>
                  <a:close/>
                  <a:moveTo>
                    <a:pt x="12440" y="3036"/>
                  </a:moveTo>
                  <a:lnTo>
                    <a:pt x="12669" y="3173"/>
                  </a:lnTo>
                  <a:lnTo>
                    <a:pt x="13034" y="3379"/>
                  </a:lnTo>
                  <a:cubicBezTo>
                    <a:pt x="12897" y="3447"/>
                    <a:pt x="12737" y="3538"/>
                    <a:pt x="12600" y="3607"/>
                  </a:cubicBezTo>
                  <a:lnTo>
                    <a:pt x="12532" y="3653"/>
                  </a:lnTo>
                  <a:lnTo>
                    <a:pt x="12098" y="3402"/>
                  </a:lnTo>
                  <a:lnTo>
                    <a:pt x="11938" y="3333"/>
                  </a:lnTo>
                  <a:cubicBezTo>
                    <a:pt x="12121" y="3242"/>
                    <a:pt x="12281" y="3150"/>
                    <a:pt x="12440" y="3036"/>
                  </a:cubicBezTo>
                  <a:close/>
                  <a:moveTo>
                    <a:pt x="13696" y="3059"/>
                  </a:moveTo>
                  <a:lnTo>
                    <a:pt x="14312" y="3402"/>
                  </a:lnTo>
                  <a:cubicBezTo>
                    <a:pt x="14152" y="3493"/>
                    <a:pt x="13970" y="3607"/>
                    <a:pt x="13787" y="3698"/>
                  </a:cubicBezTo>
                  <a:lnTo>
                    <a:pt x="13216" y="3356"/>
                  </a:lnTo>
                  <a:cubicBezTo>
                    <a:pt x="13376" y="3265"/>
                    <a:pt x="13536" y="3173"/>
                    <a:pt x="13696" y="3059"/>
                  </a:cubicBezTo>
                  <a:close/>
                  <a:moveTo>
                    <a:pt x="14974" y="3082"/>
                  </a:moveTo>
                  <a:lnTo>
                    <a:pt x="15590" y="3447"/>
                  </a:lnTo>
                  <a:cubicBezTo>
                    <a:pt x="15431" y="3538"/>
                    <a:pt x="15248" y="3630"/>
                    <a:pt x="15065" y="3721"/>
                  </a:cubicBezTo>
                  <a:lnTo>
                    <a:pt x="14472" y="3379"/>
                  </a:lnTo>
                  <a:cubicBezTo>
                    <a:pt x="14632" y="3287"/>
                    <a:pt x="14814" y="3196"/>
                    <a:pt x="14974" y="3082"/>
                  </a:cubicBezTo>
                  <a:close/>
                  <a:moveTo>
                    <a:pt x="16252" y="3105"/>
                  </a:moveTo>
                  <a:cubicBezTo>
                    <a:pt x="16458" y="3219"/>
                    <a:pt x="16686" y="3333"/>
                    <a:pt x="16891" y="3470"/>
                  </a:cubicBezTo>
                  <a:cubicBezTo>
                    <a:pt x="16709" y="3561"/>
                    <a:pt x="16526" y="3675"/>
                    <a:pt x="16344" y="3767"/>
                  </a:cubicBezTo>
                  <a:cubicBezTo>
                    <a:pt x="16161" y="3675"/>
                    <a:pt x="15978" y="3561"/>
                    <a:pt x="15819" y="3447"/>
                  </a:cubicBezTo>
                  <a:lnTo>
                    <a:pt x="15727" y="3402"/>
                  </a:lnTo>
                  <a:cubicBezTo>
                    <a:pt x="15910" y="3310"/>
                    <a:pt x="16070" y="3219"/>
                    <a:pt x="16252" y="3105"/>
                  </a:cubicBezTo>
                  <a:close/>
                  <a:moveTo>
                    <a:pt x="6734" y="3242"/>
                  </a:moveTo>
                  <a:cubicBezTo>
                    <a:pt x="6939" y="3356"/>
                    <a:pt x="7145" y="3470"/>
                    <a:pt x="7328" y="3584"/>
                  </a:cubicBezTo>
                  <a:lnTo>
                    <a:pt x="6803" y="3904"/>
                  </a:lnTo>
                  <a:cubicBezTo>
                    <a:pt x="6574" y="3790"/>
                    <a:pt x="6369" y="3675"/>
                    <a:pt x="6163" y="3561"/>
                  </a:cubicBezTo>
                  <a:lnTo>
                    <a:pt x="6209" y="3538"/>
                  </a:lnTo>
                  <a:lnTo>
                    <a:pt x="6734" y="3242"/>
                  </a:lnTo>
                  <a:close/>
                  <a:moveTo>
                    <a:pt x="8058" y="3310"/>
                  </a:moveTo>
                  <a:cubicBezTo>
                    <a:pt x="8126" y="3356"/>
                    <a:pt x="8218" y="3424"/>
                    <a:pt x="8309" y="3470"/>
                  </a:cubicBezTo>
                  <a:lnTo>
                    <a:pt x="8606" y="3630"/>
                  </a:lnTo>
                  <a:lnTo>
                    <a:pt x="8081" y="3927"/>
                  </a:lnTo>
                  <a:lnTo>
                    <a:pt x="7853" y="3812"/>
                  </a:lnTo>
                  <a:cubicBezTo>
                    <a:pt x="7738" y="3744"/>
                    <a:pt x="7624" y="3675"/>
                    <a:pt x="7510" y="3607"/>
                  </a:cubicBezTo>
                  <a:lnTo>
                    <a:pt x="8058" y="3310"/>
                  </a:lnTo>
                  <a:close/>
                  <a:moveTo>
                    <a:pt x="9313" y="3333"/>
                  </a:moveTo>
                  <a:lnTo>
                    <a:pt x="9861" y="3653"/>
                  </a:lnTo>
                  <a:lnTo>
                    <a:pt x="9359" y="3949"/>
                  </a:lnTo>
                  <a:lnTo>
                    <a:pt x="8788" y="3630"/>
                  </a:lnTo>
                  <a:lnTo>
                    <a:pt x="9313" y="3333"/>
                  </a:lnTo>
                  <a:close/>
                  <a:moveTo>
                    <a:pt x="10569" y="3379"/>
                  </a:moveTo>
                  <a:lnTo>
                    <a:pt x="11139" y="3698"/>
                  </a:lnTo>
                  <a:lnTo>
                    <a:pt x="10637" y="3972"/>
                  </a:lnTo>
                  <a:lnTo>
                    <a:pt x="10067" y="3653"/>
                  </a:lnTo>
                  <a:lnTo>
                    <a:pt x="10569" y="3379"/>
                  </a:lnTo>
                  <a:close/>
                  <a:moveTo>
                    <a:pt x="11847" y="3402"/>
                  </a:moveTo>
                  <a:lnTo>
                    <a:pt x="12030" y="3516"/>
                  </a:lnTo>
                  <a:lnTo>
                    <a:pt x="12418" y="3721"/>
                  </a:lnTo>
                  <a:lnTo>
                    <a:pt x="11915" y="3995"/>
                  </a:lnTo>
                  <a:lnTo>
                    <a:pt x="11459" y="3744"/>
                  </a:lnTo>
                  <a:lnTo>
                    <a:pt x="11345" y="3675"/>
                  </a:lnTo>
                  <a:lnTo>
                    <a:pt x="11847" y="3402"/>
                  </a:lnTo>
                  <a:close/>
                  <a:moveTo>
                    <a:pt x="13102" y="3424"/>
                  </a:moveTo>
                  <a:lnTo>
                    <a:pt x="13696" y="3744"/>
                  </a:lnTo>
                  <a:cubicBezTo>
                    <a:pt x="13582" y="3812"/>
                    <a:pt x="13445" y="3881"/>
                    <a:pt x="13308" y="3972"/>
                  </a:cubicBezTo>
                  <a:lnTo>
                    <a:pt x="13171" y="4041"/>
                  </a:lnTo>
                  <a:lnTo>
                    <a:pt x="12600" y="3721"/>
                  </a:lnTo>
                  <a:lnTo>
                    <a:pt x="12646" y="3698"/>
                  </a:lnTo>
                  <a:cubicBezTo>
                    <a:pt x="12806" y="3607"/>
                    <a:pt x="12943" y="3516"/>
                    <a:pt x="13102" y="3424"/>
                  </a:cubicBezTo>
                  <a:close/>
                  <a:moveTo>
                    <a:pt x="14381" y="3447"/>
                  </a:moveTo>
                  <a:lnTo>
                    <a:pt x="14974" y="3790"/>
                  </a:lnTo>
                  <a:cubicBezTo>
                    <a:pt x="14814" y="3881"/>
                    <a:pt x="14632" y="3972"/>
                    <a:pt x="14449" y="4063"/>
                  </a:cubicBezTo>
                  <a:lnTo>
                    <a:pt x="13878" y="3744"/>
                  </a:lnTo>
                  <a:cubicBezTo>
                    <a:pt x="14038" y="3630"/>
                    <a:pt x="14198" y="3538"/>
                    <a:pt x="14381" y="3447"/>
                  </a:cubicBezTo>
                  <a:close/>
                  <a:moveTo>
                    <a:pt x="15636" y="3470"/>
                  </a:moveTo>
                  <a:lnTo>
                    <a:pt x="15773" y="3538"/>
                  </a:lnTo>
                  <a:cubicBezTo>
                    <a:pt x="15933" y="3630"/>
                    <a:pt x="16115" y="3721"/>
                    <a:pt x="16275" y="3812"/>
                  </a:cubicBezTo>
                  <a:cubicBezTo>
                    <a:pt x="16092" y="3904"/>
                    <a:pt x="15910" y="4018"/>
                    <a:pt x="15727" y="4109"/>
                  </a:cubicBezTo>
                  <a:cubicBezTo>
                    <a:pt x="15545" y="3995"/>
                    <a:pt x="15362" y="3881"/>
                    <a:pt x="15179" y="3790"/>
                  </a:cubicBezTo>
                  <a:lnTo>
                    <a:pt x="15134" y="3767"/>
                  </a:lnTo>
                  <a:cubicBezTo>
                    <a:pt x="15294" y="3653"/>
                    <a:pt x="15476" y="3561"/>
                    <a:pt x="15636" y="3470"/>
                  </a:cubicBezTo>
                  <a:close/>
                  <a:moveTo>
                    <a:pt x="16914" y="3470"/>
                  </a:moveTo>
                  <a:cubicBezTo>
                    <a:pt x="17142" y="3584"/>
                    <a:pt x="17371" y="3698"/>
                    <a:pt x="17576" y="3835"/>
                  </a:cubicBezTo>
                  <a:cubicBezTo>
                    <a:pt x="17393" y="3927"/>
                    <a:pt x="17188" y="4041"/>
                    <a:pt x="16983" y="4155"/>
                  </a:cubicBezTo>
                  <a:cubicBezTo>
                    <a:pt x="16777" y="4041"/>
                    <a:pt x="16595" y="3904"/>
                    <a:pt x="16389" y="3790"/>
                  </a:cubicBezTo>
                  <a:cubicBezTo>
                    <a:pt x="16572" y="3675"/>
                    <a:pt x="16732" y="3584"/>
                    <a:pt x="16914" y="3470"/>
                  </a:cubicBezTo>
                  <a:close/>
                  <a:moveTo>
                    <a:pt x="6118" y="3584"/>
                  </a:moveTo>
                  <a:cubicBezTo>
                    <a:pt x="6323" y="3698"/>
                    <a:pt x="6529" y="3812"/>
                    <a:pt x="6734" y="3949"/>
                  </a:cubicBezTo>
                  <a:lnTo>
                    <a:pt x="6186" y="4246"/>
                  </a:lnTo>
                  <a:cubicBezTo>
                    <a:pt x="5981" y="4132"/>
                    <a:pt x="5753" y="4018"/>
                    <a:pt x="5547" y="3904"/>
                  </a:cubicBezTo>
                  <a:lnTo>
                    <a:pt x="6118" y="3584"/>
                  </a:lnTo>
                  <a:close/>
                  <a:moveTo>
                    <a:pt x="7442" y="3653"/>
                  </a:moveTo>
                  <a:cubicBezTo>
                    <a:pt x="7579" y="3721"/>
                    <a:pt x="7693" y="3812"/>
                    <a:pt x="7830" y="3881"/>
                  </a:cubicBezTo>
                  <a:lnTo>
                    <a:pt x="7989" y="3972"/>
                  </a:lnTo>
                  <a:lnTo>
                    <a:pt x="7464" y="4269"/>
                  </a:lnTo>
                  <a:lnTo>
                    <a:pt x="7213" y="4132"/>
                  </a:lnTo>
                  <a:cubicBezTo>
                    <a:pt x="7122" y="4063"/>
                    <a:pt x="7008" y="4018"/>
                    <a:pt x="6917" y="3972"/>
                  </a:cubicBezTo>
                  <a:lnTo>
                    <a:pt x="7442" y="3653"/>
                  </a:lnTo>
                  <a:close/>
                  <a:moveTo>
                    <a:pt x="8697" y="3698"/>
                  </a:moveTo>
                  <a:lnTo>
                    <a:pt x="9268" y="3995"/>
                  </a:lnTo>
                  <a:lnTo>
                    <a:pt x="8743" y="4292"/>
                  </a:lnTo>
                  <a:lnTo>
                    <a:pt x="8195" y="3972"/>
                  </a:lnTo>
                  <a:lnTo>
                    <a:pt x="8697" y="3698"/>
                  </a:lnTo>
                  <a:close/>
                  <a:moveTo>
                    <a:pt x="9975" y="3721"/>
                  </a:moveTo>
                  <a:lnTo>
                    <a:pt x="10523" y="4041"/>
                  </a:lnTo>
                  <a:lnTo>
                    <a:pt x="10021" y="4315"/>
                  </a:lnTo>
                  <a:lnTo>
                    <a:pt x="9473" y="3995"/>
                  </a:lnTo>
                  <a:lnTo>
                    <a:pt x="9975" y="3721"/>
                  </a:lnTo>
                  <a:close/>
                  <a:moveTo>
                    <a:pt x="11231" y="3744"/>
                  </a:moveTo>
                  <a:lnTo>
                    <a:pt x="11390" y="3835"/>
                  </a:lnTo>
                  <a:lnTo>
                    <a:pt x="11801" y="4063"/>
                  </a:lnTo>
                  <a:lnTo>
                    <a:pt x="11299" y="4360"/>
                  </a:lnTo>
                  <a:lnTo>
                    <a:pt x="10797" y="4063"/>
                  </a:lnTo>
                  <a:lnTo>
                    <a:pt x="10728" y="4041"/>
                  </a:lnTo>
                  <a:lnTo>
                    <a:pt x="11231" y="3744"/>
                  </a:lnTo>
                  <a:close/>
                  <a:moveTo>
                    <a:pt x="12509" y="3767"/>
                  </a:moveTo>
                  <a:lnTo>
                    <a:pt x="13080" y="4086"/>
                  </a:lnTo>
                  <a:lnTo>
                    <a:pt x="12577" y="4383"/>
                  </a:lnTo>
                  <a:lnTo>
                    <a:pt x="12007" y="4063"/>
                  </a:lnTo>
                  <a:lnTo>
                    <a:pt x="12509" y="3767"/>
                  </a:lnTo>
                  <a:close/>
                  <a:moveTo>
                    <a:pt x="13764" y="3790"/>
                  </a:moveTo>
                  <a:lnTo>
                    <a:pt x="14358" y="4109"/>
                  </a:lnTo>
                  <a:cubicBezTo>
                    <a:pt x="14244" y="4178"/>
                    <a:pt x="14129" y="4246"/>
                    <a:pt x="14015" y="4315"/>
                  </a:cubicBezTo>
                  <a:lnTo>
                    <a:pt x="13833" y="4406"/>
                  </a:lnTo>
                  <a:lnTo>
                    <a:pt x="13262" y="4086"/>
                  </a:lnTo>
                  <a:lnTo>
                    <a:pt x="13353" y="4041"/>
                  </a:lnTo>
                  <a:cubicBezTo>
                    <a:pt x="13490" y="3949"/>
                    <a:pt x="13627" y="3881"/>
                    <a:pt x="13764" y="3790"/>
                  </a:cubicBezTo>
                  <a:close/>
                  <a:moveTo>
                    <a:pt x="15042" y="3812"/>
                  </a:moveTo>
                  <a:lnTo>
                    <a:pt x="15134" y="3858"/>
                  </a:lnTo>
                  <a:cubicBezTo>
                    <a:pt x="15294" y="3949"/>
                    <a:pt x="15476" y="4041"/>
                    <a:pt x="15659" y="4155"/>
                  </a:cubicBezTo>
                  <a:cubicBezTo>
                    <a:pt x="15476" y="4246"/>
                    <a:pt x="15294" y="4360"/>
                    <a:pt x="15111" y="4452"/>
                  </a:cubicBezTo>
                  <a:cubicBezTo>
                    <a:pt x="14906" y="4337"/>
                    <a:pt x="14723" y="4223"/>
                    <a:pt x="14540" y="4109"/>
                  </a:cubicBezTo>
                  <a:cubicBezTo>
                    <a:pt x="14700" y="4018"/>
                    <a:pt x="14883" y="3904"/>
                    <a:pt x="15042" y="3812"/>
                  </a:cubicBezTo>
                  <a:close/>
                  <a:moveTo>
                    <a:pt x="16321" y="3835"/>
                  </a:moveTo>
                  <a:cubicBezTo>
                    <a:pt x="16526" y="3949"/>
                    <a:pt x="16754" y="4063"/>
                    <a:pt x="16960" y="4178"/>
                  </a:cubicBezTo>
                  <a:cubicBezTo>
                    <a:pt x="16754" y="4269"/>
                    <a:pt x="16572" y="4383"/>
                    <a:pt x="16366" y="4497"/>
                  </a:cubicBezTo>
                  <a:cubicBezTo>
                    <a:pt x="16184" y="4383"/>
                    <a:pt x="15978" y="4269"/>
                    <a:pt x="15773" y="4155"/>
                  </a:cubicBezTo>
                  <a:cubicBezTo>
                    <a:pt x="15955" y="4041"/>
                    <a:pt x="16138" y="3927"/>
                    <a:pt x="16321" y="3835"/>
                  </a:cubicBezTo>
                  <a:close/>
                  <a:moveTo>
                    <a:pt x="5502" y="3927"/>
                  </a:moveTo>
                  <a:cubicBezTo>
                    <a:pt x="5707" y="4041"/>
                    <a:pt x="5912" y="4178"/>
                    <a:pt x="6118" y="4292"/>
                  </a:cubicBezTo>
                  <a:lnTo>
                    <a:pt x="5593" y="4588"/>
                  </a:lnTo>
                  <a:cubicBezTo>
                    <a:pt x="5365" y="4474"/>
                    <a:pt x="5159" y="4360"/>
                    <a:pt x="4931" y="4246"/>
                  </a:cubicBezTo>
                  <a:lnTo>
                    <a:pt x="5502" y="3927"/>
                  </a:lnTo>
                  <a:close/>
                  <a:moveTo>
                    <a:pt x="6848" y="3995"/>
                  </a:moveTo>
                  <a:cubicBezTo>
                    <a:pt x="6962" y="4063"/>
                    <a:pt x="7054" y="4132"/>
                    <a:pt x="7191" y="4200"/>
                  </a:cubicBezTo>
                  <a:lnTo>
                    <a:pt x="7373" y="4315"/>
                  </a:lnTo>
                  <a:lnTo>
                    <a:pt x="6871" y="4611"/>
                  </a:lnTo>
                  <a:lnTo>
                    <a:pt x="6574" y="4452"/>
                  </a:lnTo>
                  <a:cubicBezTo>
                    <a:pt x="6483" y="4406"/>
                    <a:pt x="6392" y="4360"/>
                    <a:pt x="6300" y="4315"/>
                  </a:cubicBezTo>
                  <a:lnTo>
                    <a:pt x="6803" y="4018"/>
                  </a:lnTo>
                  <a:lnTo>
                    <a:pt x="6848" y="3995"/>
                  </a:lnTo>
                  <a:close/>
                  <a:moveTo>
                    <a:pt x="8104" y="4041"/>
                  </a:moveTo>
                  <a:lnTo>
                    <a:pt x="8651" y="4360"/>
                  </a:lnTo>
                  <a:lnTo>
                    <a:pt x="8172" y="4611"/>
                  </a:lnTo>
                  <a:lnTo>
                    <a:pt x="8126" y="4634"/>
                  </a:lnTo>
                  <a:lnTo>
                    <a:pt x="7579" y="4337"/>
                  </a:lnTo>
                  <a:lnTo>
                    <a:pt x="8104" y="4041"/>
                  </a:lnTo>
                  <a:close/>
                  <a:moveTo>
                    <a:pt x="9359" y="4063"/>
                  </a:moveTo>
                  <a:lnTo>
                    <a:pt x="9907" y="4383"/>
                  </a:lnTo>
                  <a:lnTo>
                    <a:pt x="9405" y="4657"/>
                  </a:lnTo>
                  <a:lnTo>
                    <a:pt x="8857" y="4360"/>
                  </a:lnTo>
                  <a:lnTo>
                    <a:pt x="9359" y="4063"/>
                  </a:lnTo>
                  <a:close/>
                  <a:moveTo>
                    <a:pt x="10637" y="4086"/>
                  </a:moveTo>
                  <a:lnTo>
                    <a:pt x="10751" y="4178"/>
                  </a:lnTo>
                  <a:lnTo>
                    <a:pt x="11185" y="4406"/>
                  </a:lnTo>
                  <a:lnTo>
                    <a:pt x="10683" y="4703"/>
                  </a:lnTo>
                  <a:lnTo>
                    <a:pt x="10158" y="4406"/>
                  </a:lnTo>
                  <a:lnTo>
                    <a:pt x="10135" y="4383"/>
                  </a:lnTo>
                  <a:lnTo>
                    <a:pt x="10637" y="4086"/>
                  </a:lnTo>
                  <a:close/>
                  <a:moveTo>
                    <a:pt x="11893" y="4109"/>
                  </a:moveTo>
                  <a:lnTo>
                    <a:pt x="12463" y="4429"/>
                  </a:lnTo>
                  <a:lnTo>
                    <a:pt x="11961" y="4725"/>
                  </a:lnTo>
                  <a:lnTo>
                    <a:pt x="11390" y="4406"/>
                  </a:lnTo>
                  <a:lnTo>
                    <a:pt x="11893" y="4109"/>
                  </a:lnTo>
                  <a:close/>
                  <a:moveTo>
                    <a:pt x="13171" y="4132"/>
                  </a:moveTo>
                  <a:lnTo>
                    <a:pt x="13741" y="4474"/>
                  </a:lnTo>
                  <a:lnTo>
                    <a:pt x="13216" y="4748"/>
                  </a:lnTo>
                  <a:lnTo>
                    <a:pt x="12669" y="4429"/>
                  </a:lnTo>
                  <a:lnTo>
                    <a:pt x="13171" y="4132"/>
                  </a:lnTo>
                  <a:close/>
                  <a:moveTo>
                    <a:pt x="14449" y="4155"/>
                  </a:moveTo>
                  <a:lnTo>
                    <a:pt x="14495" y="4178"/>
                  </a:lnTo>
                  <a:cubicBezTo>
                    <a:pt x="14677" y="4292"/>
                    <a:pt x="14860" y="4383"/>
                    <a:pt x="15042" y="4497"/>
                  </a:cubicBezTo>
                  <a:cubicBezTo>
                    <a:pt x="14951" y="4543"/>
                    <a:pt x="14837" y="4588"/>
                    <a:pt x="14746" y="4657"/>
                  </a:cubicBezTo>
                  <a:lnTo>
                    <a:pt x="14495" y="4794"/>
                  </a:lnTo>
                  <a:cubicBezTo>
                    <a:pt x="14289" y="4680"/>
                    <a:pt x="14107" y="4566"/>
                    <a:pt x="13924" y="4474"/>
                  </a:cubicBezTo>
                  <a:lnTo>
                    <a:pt x="14061" y="4383"/>
                  </a:lnTo>
                  <a:cubicBezTo>
                    <a:pt x="14198" y="4315"/>
                    <a:pt x="14312" y="4246"/>
                    <a:pt x="14449" y="4155"/>
                  </a:cubicBezTo>
                  <a:close/>
                  <a:moveTo>
                    <a:pt x="15727" y="4178"/>
                  </a:moveTo>
                  <a:cubicBezTo>
                    <a:pt x="15933" y="4292"/>
                    <a:pt x="16138" y="4406"/>
                    <a:pt x="16344" y="4520"/>
                  </a:cubicBezTo>
                  <a:cubicBezTo>
                    <a:pt x="16138" y="4611"/>
                    <a:pt x="15955" y="4725"/>
                    <a:pt x="15750" y="4840"/>
                  </a:cubicBezTo>
                  <a:cubicBezTo>
                    <a:pt x="15567" y="4725"/>
                    <a:pt x="15362" y="4611"/>
                    <a:pt x="15179" y="4497"/>
                  </a:cubicBezTo>
                  <a:cubicBezTo>
                    <a:pt x="15362" y="4383"/>
                    <a:pt x="15545" y="4292"/>
                    <a:pt x="15727" y="4178"/>
                  </a:cubicBezTo>
                  <a:close/>
                  <a:moveTo>
                    <a:pt x="4885" y="4269"/>
                  </a:moveTo>
                  <a:cubicBezTo>
                    <a:pt x="5091" y="4383"/>
                    <a:pt x="5296" y="4520"/>
                    <a:pt x="5502" y="4634"/>
                  </a:cubicBezTo>
                  <a:lnTo>
                    <a:pt x="4977" y="4954"/>
                  </a:lnTo>
                  <a:cubicBezTo>
                    <a:pt x="4748" y="4840"/>
                    <a:pt x="4543" y="4703"/>
                    <a:pt x="4315" y="4588"/>
                  </a:cubicBezTo>
                  <a:lnTo>
                    <a:pt x="4885" y="4269"/>
                  </a:lnTo>
                  <a:close/>
                  <a:moveTo>
                    <a:pt x="6232" y="4360"/>
                  </a:moveTo>
                  <a:cubicBezTo>
                    <a:pt x="6323" y="4406"/>
                    <a:pt x="6437" y="4474"/>
                    <a:pt x="6529" y="4543"/>
                  </a:cubicBezTo>
                  <a:lnTo>
                    <a:pt x="6780" y="4657"/>
                  </a:lnTo>
                  <a:lnTo>
                    <a:pt x="6255" y="4954"/>
                  </a:lnTo>
                  <a:lnTo>
                    <a:pt x="5935" y="4794"/>
                  </a:lnTo>
                  <a:cubicBezTo>
                    <a:pt x="5844" y="4748"/>
                    <a:pt x="5775" y="4703"/>
                    <a:pt x="5684" y="4657"/>
                  </a:cubicBezTo>
                  <a:lnTo>
                    <a:pt x="6232" y="4360"/>
                  </a:lnTo>
                  <a:close/>
                  <a:moveTo>
                    <a:pt x="7487" y="4383"/>
                  </a:moveTo>
                  <a:lnTo>
                    <a:pt x="8035" y="4703"/>
                  </a:lnTo>
                  <a:lnTo>
                    <a:pt x="7533" y="4976"/>
                  </a:lnTo>
                  <a:lnTo>
                    <a:pt x="6962" y="4680"/>
                  </a:lnTo>
                  <a:lnTo>
                    <a:pt x="7487" y="4383"/>
                  </a:lnTo>
                  <a:close/>
                  <a:moveTo>
                    <a:pt x="8766" y="4406"/>
                  </a:moveTo>
                  <a:lnTo>
                    <a:pt x="9313" y="4725"/>
                  </a:lnTo>
                  <a:lnTo>
                    <a:pt x="8880" y="4954"/>
                  </a:lnTo>
                  <a:lnTo>
                    <a:pt x="8811" y="5022"/>
                  </a:lnTo>
                  <a:lnTo>
                    <a:pt x="8241" y="4703"/>
                  </a:lnTo>
                  <a:lnTo>
                    <a:pt x="8766" y="4406"/>
                  </a:lnTo>
                  <a:close/>
                  <a:moveTo>
                    <a:pt x="10021" y="4452"/>
                  </a:moveTo>
                  <a:lnTo>
                    <a:pt x="10112" y="4497"/>
                  </a:lnTo>
                  <a:lnTo>
                    <a:pt x="10592" y="4748"/>
                  </a:lnTo>
                  <a:lnTo>
                    <a:pt x="10067" y="5045"/>
                  </a:lnTo>
                  <a:lnTo>
                    <a:pt x="9679" y="4817"/>
                  </a:lnTo>
                  <a:lnTo>
                    <a:pt x="9519" y="4725"/>
                  </a:lnTo>
                  <a:lnTo>
                    <a:pt x="10021" y="4452"/>
                  </a:lnTo>
                  <a:close/>
                  <a:moveTo>
                    <a:pt x="11299" y="4474"/>
                  </a:moveTo>
                  <a:lnTo>
                    <a:pt x="11870" y="4771"/>
                  </a:lnTo>
                  <a:lnTo>
                    <a:pt x="11345" y="5068"/>
                  </a:lnTo>
                  <a:lnTo>
                    <a:pt x="10797" y="4748"/>
                  </a:lnTo>
                  <a:lnTo>
                    <a:pt x="11299" y="4474"/>
                  </a:lnTo>
                  <a:close/>
                  <a:moveTo>
                    <a:pt x="12577" y="4497"/>
                  </a:moveTo>
                  <a:lnTo>
                    <a:pt x="13148" y="4817"/>
                  </a:lnTo>
                  <a:lnTo>
                    <a:pt x="12623" y="5113"/>
                  </a:lnTo>
                  <a:cubicBezTo>
                    <a:pt x="12600" y="5091"/>
                    <a:pt x="12600" y="5091"/>
                    <a:pt x="12600" y="5091"/>
                  </a:cubicBezTo>
                  <a:lnTo>
                    <a:pt x="12052" y="4794"/>
                  </a:lnTo>
                  <a:lnTo>
                    <a:pt x="12577" y="4497"/>
                  </a:lnTo>
                  <a:close/>
                  <a:moveTo>
                    <a:pt x="13833" y="4520"/>
                  </a:moveTo>
                  <a:cubicBezTo>
                    <a:pt x="14038" y="4611"/>
                    <a:pt x="14244" y="4725"/>
                    <a:pt x="14426" y="4840"/>
                  </a:cubicBezTo>
                  <a:lnTo>
                    <a:pt x="13878" y="5136"/>
                  </a:lnTo>
                  <a:cubicBezTo>
                    <a:pt x="13696" y="5022"/>
                    <a:pt x="13513" y="4931"/>
                    <a:pt x="13331" y="4817"/>
                  </a:cubicBezTo>
                  <a:lnTo>
                    <a:pt x="13833" y="4520"/>
                  </a:lnTo>
                  <a:close/>
                  <a:moveTo>
                    <a:pt x="15134" y="4520"/>
                  </a:moveTo>
                  <a:cubicBezTo>
                    <a:pt x="15316" y="4634"/>
                    <a:pt x="15522" y="4748"/>
                    <a:pt x="15727" y="4862"/>
                  </a:cubicBezTo>
                  <a:cubicBezTo>
                    <a:pt x="15567" y="4931"/>
                    <a:pt x="15431" y="5022"/>
                    <a:pt x="15271" y="5091"/>
                  </a:cubicBezTo>
                  <a:lnTo>
                    <a:pt x="15134" y="5182"/>
                  </a:lnTo>
                  <a:cubicBezTo>
                    <a:pt x="14951" y="5068"/>
                    <a:pt x="14769" y="4954"/>
                    <a:pt x="14563" y="4840"/>
                  </a:cubicBezTo>
                  <a:lnTo>
                    <a:pt x="14791" y="4725"/>
                  </a:lnTo>
                  <a:cubicBezTo>
                    <a:pt x="14906" y="4657"/>
                    <a:pt x="14997" y="4588"/>
                    <a:pt x="15134" y="4520"/>
                  </a:cubicBezTo>
                  <a:close/>
                  <a:moveTo>
                    <a:pt x="4292" y="4611"/>
                  </a:moveTo>
                  <a:cubicBezTo>
                    <a:pt x="4497" y="4748"/>
                    <a:pt x="4703" y="4862"/>
                    <a:pt x="4908" y="4976"/>
                  </a:cubicBezTo>
                  <a:lnTo>
                    <a:pt x="4406" y="5273"/>
                  </a:lnTo>
                  <a:cubicBezTo>
                    <a:pt x="4200" y="5159"/>
                    <a:pt x="3972" y="5022"/>
                    <a:pt x="3767" y="4908"/>
                  </a:cubicBezTo>
                  <a:lnTo>
                    <a:pt x="4292" y="4611"/>
                  </a:lnTo>
                  <a:close/>
                  <a:moveTo>
                    <a:pt x="5616" y="4703"/>
                  </a:moveTo>
                  <a:cubicBezTo>
                    <a:pt x="5707" y="4748"/>
                    <a:pt x="5798" y="4817"/>
                    <a:pt x="5890" y="4862"/>
                  </a:cubicBezTo>
                  <a:lnTo>
                    <a:pt x="6163" y="5022"/>
                  </a:lnTo>
                  <a:lnTo>
                    <a:pt x="5638" y="5319"/>
                  </a:lnTo>
                  <a:lnTo>
                    <a:pt x="5479" y="5205"/>
                  </a:lnTo>
                  <a:cubicBezTo>
                    <a:pt x="5342" y="5136"/>
                    <a:pt x="5205" y="5068"/>
                    <a:pt x="5068" y="4999"/>
                  </a:cubicBezTo>
                  <a:lnTo>
                    <a:pt x="5616" y="4703"/>
                  </a:lnTo>
                  <a:close/>
                  <a:moveTo>
                    <a:pt x="6871" y="4725"/>
                  </a:moveTo>
                  <a:lnTo>
                    <a:pt x="7419" y="5045"/>
                  </a:lnTo>
                  <a:lnTo>
                    <a:pt x="6917" y="5342"/>
                  </a:lnTo>
                  <a:lnTo>
                    <a:pt x="6369" y="5022"/>
                  </a:lnTo>
                  <a:lnTo>
                    <a:pt x="6871" y="4725"/>
                  </a:lnTo>
                  <a:close/>
                  <a:moveTo>
                    <a:pt x="8149" y="4771"/>
                  </a:moveTo>
                  <a:lnTo>
                    <a:pt x="8697" y="5068"/>
                  </a:lnTo>
                  <a:lnTo>
                    <a:pt x="8195" y="5365"/>
                  </a:lnTo>
                  <a:lnTo>
                    <a:pt x="7647" y="5045"/>
                  </a:lnTo>
                  <a:lnTo>
                    <a:pt x="8149" y="4771"/>
                  </a:lnTo>
                  <a:close/>
                  <a:moveTo>
                    <a:pt x="9405" y="4794"/>
                  </a:moveTo>
                  <a:lnTo>
                    <a:pt x="9610" y="4908"/>
                  </a:lnTo>
                  <a:lnTo>
                    <a:pt x="9975" y="5091"/>
                  </a:lnTo>
                  <a:lnTo>
                    <a:pt x="9610" y="5319"/>
                  </a:lnTo>
                  <a:lnTo>
                    <a:pt x="9473" y="5387"/>
                  </a:lnTo>
                  <a:lnTo>
                    <a:pt x="9039" y="5136"/>
                  </a:lnTo>
                  <a:lnTo>
                    <a:pt x="8925" y="5068"/>
                  </a:lnTo>
                  <a:lnTo>
                    <a:pt x="8948" y="5068"/>
                  </a:lnTo>
                  <a:lnTo>
                    <a:pt x="9405" y="4794"/>
                  </a:lnTo>
                  <a:close/>
                  <a:moveTo>
                    <a:pt x="10683" y="4817"/>
                  </a:moveTo>
                  <a:lnTo>
                    <a:pt x="11253" y="5136"/>
                  </a:lnTo>
                  <a:lnTo>
                    <a:pt x="10728" y="5410"/>
                  </a:lnTo>
                  <a:lnTo>
                    <a:pt x="10181" y="5091"/>
                  </a:lnTo>
                  <a:lnTo>
                    <a:pt x="10683" y="4817"/>
                  </a:lnTo>
                  <a:close/>
                  <a:moveTo>
                    <a:pt x="11961" y="4840"/>
                  </a:moveTo>
                  <a:lnTo>
                    <a:pt x="12532" y="5159"/>
                  </a:lnTo>
                  <a:lnTo>
                    <a:pt x="12007" y="5456"/>
                  </a:lnTo>
                  <a:cubicBezTo>
                    <a:pt x="11984" y="5433"/>
                    <a:pt x="11984" y="5433"/>
                    <a:pt x="11961" y="5433"/>
                  </a:cubicBezTo>
                  <a:lnTo>
                    <a:pt x="11459" y="5136"/>
                  </a:lnTo>
                  <a:lnTo>
                    <a:pt x="11961" y="4840"/>
                  </a:lnTo>
                  <a:close/>
                  <a:moveTo>
                    <a:pt x="13239" y="4862"/>
                  </a:moveTo>
                  <a:cubicBezTo>
                    <a:pt x="13422" y="4976"/>
                    <a:pt x="13627" y="5068"/>
                    <a:pt x="13810" y="5182"/>
                  </a:cubicBezTo>
                  <a:lnTo>
                    <a:pt x="13262" y="5479"/>
                  </a:lnTo>
                  <a:cubicBezTo>
                    <a:pt x="13080" y="5387"/>
                    <a:pt x="12897" y="5273"/>
                    <a:pt x="12714" y="5159"/>
                  </a:cubicBezTo>
                  <a:lnTo>
                    <a:pt x="13239" y="4862"/>
                  </a:lnTo>
                  <a:close/>
                  <a:moveTo>
                    <a:pt x="14517" y="4885"/>
                  </a:moveTo>
                  <a:cubicBezTo>
                    <a:pt x="14723" y="4976"/>
                    <a:pt x="14906" y="5091"/>
                    <a:pt x="15111" y="5205"/>
                  </a:cubicBezTo>
                  <a:lnTo>
                    <a:pt x="14517" y="5524"/>
                  </a:lnTo>
                  <a:cubicBezTo>
                    <a:pt x="14335" y="5410"/>
                    <a:pt x="14152" y="5296"/>
                    <a:pt x="13970" y="5205"/>
                  </a:cubicBezTo>
                  <a:lnTo>
                    <a:pt x="14517" y="4885"/>
                  </a:lnTo>
                  <a:close/>
                  <a:moveTo>
                    <a:pt x="3721" y="4931"/>
                  </a:moveTo>
                  <a:cubicBezTo>
                    <a:pt x="3949" y="5045"/>
                    <a:pt x="4155" y="5182"/>
                    <a:pt x="4360" y="5296"/>
                  </a:cubicBezTo>
                  <a:lnTo>
                    <a:pt x="3812" y="5616"/>
                  </a:lnTo>
                  <a:cubicBezTo>
                    <a:pt x="3584" y="5501"/>
                    <a:pt x="3356" y="5365"/>
                    <a:pt x="3150" y="5250"/>
                  </a:cubicBezTo>
                  <a:cubicBezTo>
                    <a:pt x="3173" y="5250"/>
                    <a:pt x="3173" y="5228"/>
                    <a:pt x="3196" y="5228"/>
                  </a:cubicBezTo>
                  <a:lnTo>
                    <a:pt x="3721" y="4931"/>
                  </a:lnTo>
                  <a:close/>
                  <a:moveTo>
                    <a:pt x="4999" y="5045"/>
                  </a:moveTo>
                  <a:cubicBezTo>
                    <a:pt x="5136" y="5113"/>
                    <a:pt x="5296" y="5205"/>
                    <a:pt x="5433" y="5296"/>
                  </a:cubicBezTo>
                  <a:lnTo>
                    <a:pt x="5570" y="5365"/>
                  </a:lnTo>
                  <a:lnTo>
                    <a:pt x="5091" y="5638"/>
                  </a:lnTo>
                  <a:lnTo>
                    <a:pt x="5022" y="5593"/>
                  </a:lnTo>
                  <a:cubicBezTo>
                    <a:pt x="4862" y="5501"/>
                    <a:pt x="4680" y="5410"/>
                    <a:pt x="4520" y="5319"/>
                  </a:cubicBezTo>
                  <a:lnTo>
                    <a:pt x="4999" y="5045"/>
                  </a:lnTo>
                  <a:close/>
                  <a:moveTo>
                    <a:pt x="6278" y="5068"/>
                  </a:moveTo>
                  <a:lnTo>
                    <a:pt x="6825" y="5387"/>
                  </a:lnTo>
                  <a:lnTo>
                    <a:pt x="6323" y="5684"/>
                  </a:lnTo>
                  <a:lnTo>
                    <a:pt x="5753" y="5365"/>
                  </a:lnTo>
                  <a:lnTo>
                    <a:pt x="6278" y="5068"/>
                  </a:lnTo>
                  <a:close/>
                  <a:moveTo>
                    <a:pt x="7533" y="5113"/>
                  </a:moveTo>
                  <a:lnTo>
                    <a:pt x="8081" y="5433"/>
                  </a:lnTo>
                  <a:lnTo>
                    <a:pt x="7601" y="5707"/>
                  </a:lnTo>
                  <a:lnTo>
                    <a:pt x="7031" y="5387"/>
                  </a:lnTo>
                  <a:lnTo>
                    <a:pt x="7533" y="5113"/>
                  </a:lnTo>
                  <a:close/>
                  <a:moveTo>
                    <a:pt x="8811" y="5136"/>
                  </a:moveTo>
                  <a:lnTo>
                    <a:pt x="8971" y="5228"/>
                  </a:lnTo>
                  <a:lnTo>
                    <a:pt x="9359" y="5456"/>
                  </a:lnTo>
                  <a:lnTo>
                    <a:pt x="8857" y="5730"/>
                  </a:lnTo>
                  <a:lnTo>
                    <a:pt x="8377" y="5456"/>
                  </a:lnTo>
                  <a:lnTo>
                    <a:pt x="8309" y="5410"/>
                  </a:lnTo>
                  <a:lnTo>
                    <a:pt x="8811" y="5136"/>
                  </a:lnTo>
                  <a:close/>
                  <a:moveTo>
                    <a:pt x="10089" y="5159"/>
                  </a:moveTo>
                  <a:lnTo>
                    <a:pt x="10637" y="5479"/>
                  </a:lnTo>
                  <a:lnTo>
                    <a:pt x="10318" y="5661"/>
                  </a:lnTo>
                  <a:lnTo>
                    <a:pt x="10135" y="5753"/>
                  </a:lnTo>
                  <a:lnTo>
                    <a:pt x="9587" y="5456"/>
                  </a:lnTo>
                  <a:lnTo>
                    <a:pt x="9656" y="5410"/>
                  </a:lnTo>
                  <a:lnTo>
                    <a:pt x="10089" y="5159"/>
                  </a:lnTo>
                  <a:close/>
                  <a:moveTo>
                    <a:pt x="11345" y="5182"/>
                  </a:moveTo>
                  <a:lnTo>
                    <a:pt x="11915" y="5501"/>
                  </a:lnTo>
                  <a:lnTo>
                    <a:pt x="11390" y="5798"/>
                  </a:lnTo>
                  <a:lnTo>
                    <a:pt x="10843" y="5479"/>
                  </a:lnTo>
                  <a:lnTo>
                    <a:pt x="11345" y="5182"/>
                  </a:lnTo>
                  <a:close/>
                  <a:moveTo>
                    <a:pt x="12623" y="5205"/>
                  </a:moveTo>
                  <a:cubicBezTo>
                    <a:pt x="12828" y="5319"/>
                    <a:pt x="13011" y="5410"/>
                    <a:pt x="13216" y="5524"/>
                  </a:cubicBezTo>
                  <a:lnTo>
                    <a:pt x="12646" y="5821"/>
                  </a:lnTo>
                  <a:cubicBezTo>
                    <a:pt x="12463" y="5730"/>
                    <a:pt x="12281" y="5616"/>
                    <a:pt x="12098" y="5501"/>
                  </a:cubicBezTo>
                  <a:lnTo>
                    <a:pt x="12623" y="5205"/>
                  </a:lnTo>
                  <a:close/>
                  <a:moveTo>
                    <a:pt x="13924" y="5228"/>
                  </a:moveTo>
                  <a:cubicBezTo>
                    <a:pt x="14107" y="5319"/>
                    <a:pt x="14312" y="5433"/>
                    <a:pt x="14495" y="5547"/>
                  </a:cubicBezTo>
                  <a:lnTo>
                    <a:pt x="13901" y="5867"/>
                  </a:lnTo>
                  <a:cubicBezTo>
                    <a:pt x="13719" y="5753"/>
                    <a:pt x="13536" y="5661"/>
                    <a:pt x="13353" y="5547"/>
                  </a:cubicBezTo>
                  <a:lnTo>
                    <a:pt x="13924" y="5228"/>
                  </a:lnTo>
                  <a:close/>
                  <a:moveTo>
                    <a:pt x="3128" y="5273"/>
                  </a:moveTo>
                  <a:cubicBezTo>
                    <a:pt x="3333" y="5387"/>
                    <a:pt x="3539" y="5524"/>
                    <a:pt x="3744" y="5638"/>
                  </a:cubicBezTo>
                  <a:cubicBezTo>
                    <a:pt x="3561" y="5753"/>
                    <a:pt x="3402" y="5867"/>
                    <a:pt x="3219" y="5958"/>
                  </a:cubicBezTo>
                  <a:cubicBezTo>
                    <a:pt x="2991" y="5844"/>
                    <a:pt x="2762" y="5730"/>
                    <a:pt x="2534" y="5593"/>
                  </a:cubicBezTo>
                  <a:cubicBezTo>
                    <a:pt x="2717" y="5479"/>
                    <a:pt x="2922" y="5387"/>
                    <a:pt x="3128" y="5273"/>
                  </a:cubicBezTo>
                  <a:close/>
                  <a:moveTo>
                    <a:pt x="4452" y="5342"/>
                  </a:moveTo>
                  <a:cubicBezTo>
                    <a:pt x="4634" y="5456"/>
                    <a:pt x="4817" y="5570"/>
                    <a:pt x="4977" y="5661"/>
                  </a:cubicBezTo>
                  <a:lnTo>
                    <a:pt x="4999" y="5684"/>
                  </a:lnTo>
                  <a:lnTo>
                    <a:pt x="4497" y="5981"/>
                  </a:lnTo>
                  <a:lnTo>
                    <a:pt x="4383" y="5935"/>
                  </a:lnTo>
                  <a:cubicBezTo>
                    <a:pt x="4223" y="5844"/>
                    <a:pt x="4064" y="5753"/>
                    <a:pt x="3904" y="5661"/>
                  </a:cubicBezTo>
                  <a:lnTo>
                    <a:pt x="4452" y="5342"/>
                  </a:lnTo>
                  <a:close/>
                  <a:moveTo>
                    <a:pt x="5661" y="5410"/>
                  </a:moveTo>
                  <a:lnTo>
                    <a:pt x="6209" y="5730"/>
                  </a:lnTo>
                  <a:lnTo>
                    <a:pt x="5753" y="6004"/>
                  </a:lnTo>
                  <a:lnTo>
                    <a:pt x="5182" y="5684"/>
                  </a:lnTo>
                  <a:lnTo>
                    <a:pt x="5661" y="5410"/>
                  </a:lnTo>
                  <a:close/>
                  <a:moveTo>
                    <a:pt x="6917" y="5456"/>
                  </a:moveTo>
                  <a:lnTo>
                    <a:pt x="7487" y="5775"/>
                  </a:lnTo>
                  <a:lnTo>
                    <a:pt x="6985" y="6049"/>
                  </a:lnTo>
                  <a:lnTo>
                    <a:pt x="6415" y="5730"/>
                  </a:lnTo>
                  <a:lnTo>
                    <a:pt x="6917" y="5456"/>
                  </a:lnTo>
                  <a:close/>
                  <a:moveTo>
                    <a:pt x="8195" y="5479"/>
                  </a:moveTo>
                  <a:lnTo>
                    <a:pt x="8332" y="5570"/>
                  </a:lnTo>
                  <a:lnTo>
                    <a:pt x="8743" y="5798"/>
                  </a:lnTo>
                  <a:lnTo>
                    <a:pt x="8263" y="6072"/>
                  </a:lnTo>
                  <a:lnTo>
                    <a:pt x="7738" y="5798"/>
                  </a:lnTo>
                  <a:lnTo>
                    <a:pt x="7693" y="5753"/>
                  </a:lnTo>
                  <a:lnTo>
                    <a:pt x="8195" y="5479"/>
                  </a:lnTo>
                  <a:close/>
                  <a:moveTo>
                    <a:pt x="9473" y="5501"/>
                  </a:moveTo>
                  <a:lnTo>
                    <a:pt x="10021" y="5821"/>
                  </a:lnTo>
                  <a:lnTo>
                    <a:pt x="9519" y="6118"/>
                  </a:lnTo>
                  <a:lnTo>
                    <a:pt x="8971" y="5798"/>
                  </a:lnTo>
                  <a:lnTo>
                    <a:pt x="9473" y="5501"/>
                  </a:lnTo>
                  <a:close/>
                  <a:moveTo>
                    <a:pt x="10751" y="5524"/>
                  </a:moveTo>
                  <a:lnTo>
                    <a:pt x="11299" y="5844"/>
                  </a:lnTo>
                  <a:lnTo>
                    <a:pt x="11025" y="6004"/>
                  </a:lnTo>
                  <a:lnTo>
                    <a:pt x="10774" y="6141"/>
                  </a:lnTo>
                  <a:lnTo>
                    <a:pt x="10226" y="5821"/>
                  </a:lnTo>
                  <a:lnTo>
                    <a:pt x="10363" y="5753"/>
                  </a:lnTo>
                  <a:lnTo>
                    <a:pt x="10751" y="5524"/>
                  </a:lnTo>
                  <a:close/>
                  <a:moveTo>
                    <a:pt x="12030" y="5547"/>
                  </a:moveTo>
                  <a:cubicBezTo>
                    <a:pt x="12212" y="5661"/>
                    <a:pt x="12418" y="5753"/>
                    <a:pt x="12600" y="5867"/>
                  </a:cubicBezTo>
                  <a:lnTo>
                    <a:pt x="12052" y="6186"/>
                  </a:lnTo>
                  <a:cubicBezTo>
                    <a:pt x="11870" y="6072"/>
                    <a:pt x="11687" y="5958"/>
                    <a:pt x="11505" y="5867"/>
                  </a:cubicBezTo>
                  <a:lnTo>
                    <a:pt x="12030" y="5547"/>
                  </a:lnTo>
                  <a:close/>
                  <a:moveTo>
                    <a:pt x="13308" y="5570"/>
                  </a:moveTo>
                  <a:cubicBezTo>
                    <a:pt x="13513" y="5684"/>
                    <a:pt x="13696" y="5775"/>
                    <a:pt x="13878" y="5889"/>
                  </a:cubicBezTo>
                  <a:lnTo>
                    <a:pt x="13308" y="6209"/>
                  </a:lnTo>
                  <a:cubicBezTo>
                    <a:pt x="13125" y="6118"/>
                    <a:pt x="12943" y="6004"/>
                    <a:pt x="12760" y="5889"/>
                  </a:cubicBezTo>
                  <a:lnTo>
                    <a:pt x="13308" y="5570"/>
                  </a:lnTo>
                  <a:close/>
                  <a:moveTo>
                    <a:pt x="2489" y="5616"/>
                  </a:moveTo>
                  <a:cubicBezTo>
                    <a:pt x="2717" y="5753"/>
                    <a:pt x="2922" y="5867"/>
                    <a:pt x="3150" y="6004"/>
                  </a:cubicBezTo>
                  <a:cubicBezTo>
                    <a:pt x="2968" y="6095"/>
                    <a:pt x="2785" y="6209"/>
                    <a:pt x="2603" y="6323"/>
                  </a:cubicBezTo>
                  <a:cubicBezTo>
                    <a:pt x="2374" y="6186"/>
                    <a:pt x="2146" y="6072"/>
                    <a:pt x="1918" y="5935"/>
                  </a:cubicBezTo>
                  <a:cubicBezTo>
                    <a:pt x="2101" y="5821"/>
                    <a:pt x="2306" y="5730"/>
                    <a:pt x="2489" y="5616"/>
                  </a:cubicBezTo>
                  <a:close/>
                  <a:moveTo>
                    <a:pt x="3835" y="5707"/>
                  </a:moveTo>
                  <a:cubicBezTo>
                    <a:pt x="3995" y="5798"/>
                    <a:pt x="4178" y="5889"/>
                    <a:pt x="4337" y="6004"/>
                  </a:cubicBezTo>
                  <a:lnTo>
                    <a:pt x="4406" y="6026"/>
                  </a:lnTo>
                  <a:cubicBezTo>
                    <a:pt x="4223" y="6141"/>
                    <a:pt x="4064" y="6232"/>
                    <a:pt x="3881" y="6323"/>
                  </a:cubicBezTo>
                  <a:lnTo>
                    <a:pt x="3744" y="6255"/>
                  </a:lnTo>
                  <a:cubicBezTo>
                    <a:pt x="3584" y="6163"/>
                    <a:pt x="3447" y="6095"/>
                    <a:pt x="3287" y="6004"/>
                  </a:cubicBezTo>
                  <a:cubicBezTo>
                    <a:pt x="3447" y="5912"/>
                    <a:pt x="3630" y="5821"/>
                    <a:pt x="3812" y="5707"/>
                  </a:cubicBezTo>
                  <a:close/>
                  <a:moveTo>
                    <a:pt x="5091" y="5730"/>
                  </a:moveTo>
                  <a:lnTo>
                    <a:pt x="5661" y="6049"/>
                  </a:lnTo>
                  <a:lnTo>
                    <a:pt x="5182" y="6323"/>
                  </a:lnTo>
                  <a:lnTo>
                    <a:pt x="5159" y="6346"/>
                  </a:lnTo>
                  <a:lnTo>
                    <a:pt x="4566" y="6026"/>
                  </a:lnTo>
                  <a:lnTo>
                    <a:pt x="5091" y="5730"/>
                  </a:lnTo>
                  <a:close/>
                  <a:moveTo>
                    <a:pt x="6323" y="5798"/>
                  </a:moveTo>
                  <a:lnTo>
                    <a:pt x="6871" y="6118"/>
                  </a:lnTo>
                  <a:lnTo>
                    <a:pt x="6437" y="6369"/>
                  </a:lnTo>
                  <a:lnTo>
                    <a:pt x="5844" y="6049"/>
                  </a:lnTo>
                  <a:lnTo>
                    <a:pt x="6323" y="5798"/>
                  </a:lnTo>
                  <a:close/>
                  <a:moveTo>
                    <a:pt x="7579" y="5821"/>
                  </a:moveTo>
                  <a:lnTo>
                    <a:pt x="7693" y="5889"/>
                  </a:lnTo>
                  <a:lnTo>
                    <a:pt x="8149" y="6141"/>
                  </a:lnTo>
                  <a:lnTo>
                    <a:pt x="7647" y="6437"/>
                  </a:lnTo>
                  <a:lnTo>
                    <a:pt x="7282" y="6209"/>
                  </a:lnTo>
                  <a:lnTo>
                    <a:pt x="7076" y="6118"/>
                  </a:lnTo>
                  <a:lnTo>
                    <a:pt x="7579" y="5821"/>
                  </a:lnTo>
                  <a:close/>
                  <a:moveTo>
                    <a:pt x="8857" y="5844"/>
                  </a:moveTo>
                  <a:lnTo>
                    <a:pt x="9427" y="6163"/>
                  </a:lnTo>
                  <a:lnTo>
                    <a:pt x="8902" y="6460"/>
                  </a:lnTo>
                  <a:lnTo>
                    <a:pt x="8355" y="6141"/>
                  </a:lnTo>
                  <a:lnTo>
                    <a:pt x="8857" y="5844"/>
                  </a:lnTo>
                  <a:close/>
                  <a:moveTo>
                    <a:pt x="10135" y="5889"/>
                  </a:moveTo>
                  <a:lnTo>
                    <a:pt x="10706" y="6186"/>
                  </a:lnTo>
                  <a:lnTo>
                    <a:pt x="10181" y="6483"/>
                  </a:lnTo>
                  <a:lnTo>
                    <a:pt x="9633" y="6163"/>
                  </a:lnTo>
                  <a:lnTo>
                    <a:pt x="10135" y="5889"/>
                  </a:lnTo>
                  <a:close/>
                  <a:moveTo>
                    <a:pt x="11413" y="5912"/>
                  </a:moveTo>
                  <a:cubicBezTo>
                    <a:pt x="11619" y="6004"/>
                    <a:pt x="11801" y="6118"/>
                    <a:pt x="11984" y="6209"/>
                  </a:cubicBezTo>
                  <a:lnTo>
                    <a:pt x="11733" y="6346"/>
                  </a:lnTo>
                  <a:lnTo>
                    <a:pt x="11436" y="6529"/>
                  </a:lnTo>
                  <a:cubicBezTo>
                    <a:pt x="11253" y="6414"/>
                    <a:pt x="11071" y="6300"/>
                    <a:pt x="10888" y="6209"/>
                  </a:cubicBezTo>
                  <a:lnTo>
                    <a:pt x="11071" y="6095"/>
                  </a:lnTo>
                  <a:lnTo>
                    <a:pt x="11413" y="5912"/>
                  </a:lnTo>
                  <a:close/>
                  <a:moveTo>
                    <a:pt x="12714" y="5912"/>
                  </a:moveTo>
                  <a:cubicBezTo>
                    <a:pt x="12897" y="6026"/>
                    <a:pt x="13080" y="6118"/>
                    <a:pt x="13285" y="6232"/>
                  </a:cubicBezTo>
                  <a:lnTo>
                    <a:pt x="12691" y="6551"/>
                  </a:lnTo>
                  <a:cubicBezTo>
                    <a:pt x="12509" y="6460"/>
                    <a:pt x="12326" y="6346"/>
                    <a:pt x="12144" y="6232"/>
                  </a:cubicBezTo>
                  <a:lnTo>
                    <a:pt x="12714" y="5912"/>
                  </a:lnTo>
                  <a:close/>
                  <a:moveTo>
                    <a:pt x="1872" y="5958"/>
                  </a:moveTo>
                  <a:cubicBezTo>
                    <a:pt x="2101" y="6095"/>
                    <a:pt x="2329" y="6232"/>
                    <a:pt x="2557" y="6346"/>
                  </a:cubicBezTo>
                  <a:cubicBezTo>
                    <a:pt x="2374" y="6460"/>
                    <a:pt x="2192" y="6551"/>
                    <a:pt x="2009" y="6666"/>
                  </a:cubicBezTo>
                  <a:cubicBezTo>
                    <a:pt x="1781" y="6529"/>
                    <a:pt x="1530" y="6414"/>
                    <a:pt x="1302" y="6278"/>
                  </a:cubicBezTo>
                  <a:cubicBezTo>
                    <a:pt x="1484" y="6163"/>
                    <a:pt x="1690" y="6072"/>
                    <a:pt x="1872" y="5958"/>
                  </a:cubicBezTo>
                  <a:close/>
                  <a:moveTo>
                    <a:pt x="3219" y="6049"/>
                  </a:moveTo>
                  <a:cubicBezTo>
                    <a:pt x="3379" y="6141"/>
                    <a:pt x="3539" y="6232"/>
                    <a:pt x="3698" y="6323"/>
                  </a:cubicBezTo>
                  <a:lnTo>
                    <a:pt x="3790" y="6392"/>
                  </a:lnTo>
                  <a:cubicBezTo>
                    <a:pt x="3630" y="6483"/>
                    <a:pt x="3470" y="6574"/>
                    <a:pt x="3287" y="6688"/>
                  </a:cubicBezTo>
                  <a:lnTo>
                    <a:pt x="3105" y="6574"/>
                  </a:lnTo>
                  <a:cubicBezTo>
                    <a:pt x="2968" y="6506"/>
                    <a:pt x="2808" y="6414"/>
                    <a:pt x="2671" y="6346"/>
                  </a:cubicBezTo>
                  <a:cubicBezTo>
                    <a:pt x="2854" y="6232"/>
                    <a:pt x="3036" y="6141"/>
                    <a:pt x="3219" y="6049"/>
                  </a:cubicBezTo>
                  <a:close/>
                  <a:moveTo>
                    <a:pt x="4474" y="6072"/>
                  </a:moveTo>
                  <a:lnTo>
                    <a:pt x="5068" y="6414"/>
                  </a:lnTo>
                  <a:cubicBezTo>
                    <a:pt x="4885" y="6506"/>
                    <a:pt x="4725" y="6597"/>
                    <a:pt x="4566" y="6711"/>
                  </a:cubicBezTo>
                  <a:lnTo>
                    <a:pt x="3949" y="6369"/>
                  </a:lnTo>
                  <a:cubicBezTo>
                    <a:pt x="4132" y="6278"/>
                    <a:pt x="4315" y="6186"/>
                    <a:pt x="4474" y="6072"/>
                  </a:cubicBezTo>
                  <a:close/>
                  <a:moveTo>
                    <a:pt x="5753" y="6118"/>
                  </a:moveTo>
                  <a:lnTo>
                    <a:pt x="6323" y="6437"/>
                  </a:lnTo>
                  <a:lnTo>
                    <a:pt x="5890" y="6688"/>
                  </a:lnTo>
                  <a:cubicBezTo>
                    <a:pt x="5867" y="6688"/>
                    <a:pt x="5844" y="6711"/>
                    <a:pt x="5821" y="6711"/>
                  </a:cubicBezTo>
                  <a:lnTo>
                    <a:pt x="5250" y="6392"/>
                  </a:lnTo>
                  <a:lnTo>
                    <a:pt x="5753" y="6118"/>
                  </a:lnTo>
                  <a:close/>
                  <a:moveTo>
                    <a:pt x="6962" y="6163"/>
                  </a:moveTo>
                  <a:lnTo>
                    <a:pt x="7236" y="6323"/>
                  </a:lnTo>
                  <a:lnTo>
                    <a:pt x="7533" y="6483"/>
                  </a:lnTo>
                  <a:lnTo>
                    <a:pt x="7099" y="6757"/>
                  </a:lnTo>
                  <a:lnTo>
                    <a:pt x="6848" y="6597"/>
                  </a:lnTo>
                  <a:lnTo>
                    <a:pt x="6529" y="6414"/>
                  </a:lnTo>
                  <a:lnTo>
                    <a:pt x="6962" y="6163"/>
                  </a:lnTo>
                  <a:close/>
                  <a:moveTo>
                    <a:pt x="8241" y="6209"/>
                  </a:moveTo>
                  <a:lnTo>
                    <a:pt x="8811" y="6506"/>
                  </a:lnTo>
                  <a:lnTo>
                    <a:pt x="8309" y="6803"/>
                  </a:lnTo>
                  <a:lnTo>
                    <a:pt x="7738" y="6483"/>
                  </a:lnTo>
                  <a:lnTo>
                    <a:pt x="8241" y="6209"/>
                  </a:lnTo>
                  <a:close/>
                  <a:moveTo>
                    <a:pt x="9519" y="6232"/>
                  </a:moveTo>
                  <a:lnTo>
                    <a:pt x="10089" y="6529"/>
                  </a:lnTo>
                  <a:lnTo>
                    <a:pt x="9564" y="6825"/>
                  </a:lnTo>
                  <a:lnTo>
                    <a:pt x="9542" y="6825"/>
                  </a:lnTo>
                  <a:lnTo>
                    <a:pt x="9017" y="6506"/>
                  </a:lnTo>
                  <a:lnTo>
                    <a:pt x="9519" y="6232"/>
                  </a:lnTo>
                  <a:close/>
                  <a:moveTo>
                    <a:pt x="10820" y="6255"/>
                  </a:moveTo>
                  <a:cubicBezTo>
                    <a:pt x="11002" y="6346"/>
                    <a:pt x="11185" y="6460"/>
                    <a:pt x="11368" y="6551"/>
                  </a:cubicBezTo>
                  <a:lnTo>
                    <a:pt x="10820" y="6871"/>
                  </a:lnTo>
                  <a:cubicBezTo>
                    <a:pt x="10637" y="6757"/>
                    <a:pt x="10455" y="6666"/>
                    <a:pt x="10272" y="6551"/>
                  </a:cubicBezTo>
                  <a:lnTo>
                    <a:pt x="10820" y="6255"/>
                  </a:lnTo>
                  <a:close/>
                  <a:moveTo>
                    <a:pt x="640" y="6643"/>
                  </a:moveTo>
                  <a:lnTo>
                    <a:pt x="640" y="6643"/>
                  </a:lnTo>
                  <a:cubicBezTo>
                    <a:pt x="480" y="6711"/>
                    <a:pt x="320" y="6803"/>
                    <a:pt x="183" y="6894"/>
                  </a:cubicBezTo>
                  <a:cubicBezTo>
                    <a:pt x="343" y="6803"/>
                    <a:pt x="480" y="6734"/>
                    <a:pt x="640" y="6643"/>
                  </a:cubicBezTo>
                  <a:close/>
                  <a:moveTo>
                    <a:pt x="12098" y="6278"/>
                  </a:moveTo>
                  <a:cubicBezTo>
                    <a:pt x="12281" y="6369"/>
                    <a:pt x="12463" y="6483"/>
                    <a:pt x="12669" y="6574"/>
                  </a:cubicBezTo>
                  <a:lnTo>
                    <a:pt x="12281" y="6803"/>
                  </a:lnTo>
                  <a:lnTo>
                    <a:pt x="12075" y="6894"/>
                  </a:lnTo>
                  <a:cubicBezTo>
                    <a:pt x="11893" y="6803"/>
                    <a:pt x="11710" y="6688"/>
                    <a:pt x="11550" y="6597"/>
                  </a:cubicBezTo>
                  <a:lnTo>
                    <a:pt x="11778" y="6437"/>
                  </a:lnTo>
                  <a:lnTo>
                    <a:pt x="12098" y="6278"/>
                  </a:lnTo>
                  <a:close/>
                  <a:moveTo>
                    <a:pt x="1256" y="6300"/>
                  </a:moveTo>
                  <a:cubicBezTo>
                    <a:pt x="1484" y="6437"/>
                    <a:pt x="1712" y="6574"/>
                    <a:pt x="1941" y="6711"/>
                  </a:cubicBezTo>
                  <a:cubicBezTo>
                    <a:pt x="1758" y="6803"/>
                    <a:pt x="1598" y="6917"/>
                    <a:pt x="1416" y="7008"/>
                  </a:cubicBezTo>
                  <a:cubicBezTo>
                    <a:pt x="1165" y="6894"/>
                    <a:pt x="914" y="6757"/>
                    <a:pt x="685" y="6620"/>
                  </a:cubicBezTo>
                  <a:cubicBezTo>
                    <a:pt x="868" y="6506"/>
                    <a:pt x="1073" y="6414"/>
                    <a:pt x="1256" y="6300"/>
                  </a:cubicBezTo>
                  <a:close/>
                  <a:moveTo>
                    <a:pt x="2603" y="6392"/>
                  </a:moveTo>
                  <a:cubicBezTo>
                    <a:pt x="2762" y="6483"/>
                    <a:pt x="2899" y="6574"/>
                    <a:pt x="3059" y="6666"/>
                  </a:cubicBezTo>
                  <a:lnTo>
                    <a:pt x="3196" y="6734"/>
                  </a:lnTo>
                  <a:cubicBezTo>
                    <a:pt x="3036" y="6825"/>
                    <a:pt x="2854" y="6939"/>
                    <a:pt x="2694" y="7031"/>
                  </a:cubicBezTo>
                  <a:lnTo>
                    <a:pt x="2466" y="6917"/>
                  </a:lnTo>
                  <a:cubicBezTo>
                    <a:pt x="2329" y="6825"/>
                    <a:pt x="2192" y="6757"/>
                    <a:pt x="2055" y="6688"/>
                  </a:cubicBezTo>
                  <a:cubicBezTo>
                    <a:pt x="2237" y="6574"/>
                    <a:pt x="2420" y="6483"/>
                    <a:pt x="2603" y="6392"/>
                  </a:cubicBezTo>
                  <a:close/>
                  <a:moveTo>
                    <a:pt x="3858" y="6414"/>
                  </a:moveTo>
                  <a:lnTo>
                    <a:pt x="4452" y="6757"/>
                  </a:lnTo>
                  <a:cubicBezTo>
                    <a:pt x="4292" y="6848"/>
                    <a:pt x="4132" y="6962"/>
                    <a:pt x="3949" y="7054"/>
                  </a:cubicBezTo>
                  <a:lnTo>
                    <a:pt x="3333" y="6711"/>
                  </a:lnTo>
                  <a:cubicBezTo>
                    <a:pt x="3516" y="6620"/>
                    <a:pt x="3698" y="6529"/>
                    <a:pt x="3858" y="6414"/>
                  </a:cubicBezTo>
                  <a:close/>
                  <a:moveTo>
                    <a:pt x="5136" y="6460"/>
                  </a:moveTo>
                  <a:lnTo>
                    <a:pt x="5730" y="6780"/>
                  </a:lnTo>
                  <a:cubicBezTo>
                    <a:pt x="5547" y="6871"/>
                    <a:pt x="5387" y="6985"/>
                    <a:pt x="5228" y="7076"/>
                  </a:cubicBezTo>
                  <a:lnTo>
                    <a:pt x="4634" y="6734"/>
                  </a:lnTo>
                  <a:cubicBezTo>
                    <a:pt x="4794" y="6643"/>
                    <a:pt x="4977" y="6551"/>
                    <a:pt x="5136" y="6460"/>
                  </a:cubicBezTo>
                  <a:close/>
                  <a:moveTo>
                    <a:pt x="6415" y="6483"/>
                  </a:moveTo>
                  <a:lnTo>
                    <a:pt x="6780" y="6688"/>
                  </a:lnTo>
                  <a:lnTo>
                    <a:pt x="6985" y="6803"/>
                  </a:lnTo>
                  <a:lnTo>
                    <a:pt x="6620" y="7031"/>
                  </a:lnTo>
                  <a:cubicBezTo>
                    <a:pt x="6574" y="7054"/>
                    <a:pt x="6529" y="7076"/>
                    <a:pt x="6483" y="7099"/>
                  </a:cubicBezTo>
                  <a:lnTo>
                    <a:pt x="6186" y="6939"/>
                  </a:lnTo>
                  <a:lnTo>
                    <a:pt x="5912" y="6780"/>
                  </a:lnTo>
                  <a:cubicBezTo>
                    <a:pt x="5912" y="6757"/>
                    <a:pt x="5935" y="6757"/>
                    <a:pt x="5935" y="6757"/>
                  </a:cubicBezTo>
                  <a:lnTo>
                    <a:pt x="6415" y="6483"/>
                  </a:lnTo>
                  <a:close/>
                  <a:moveTo>
                    <a:pt x="7647" y="6551"/>
                  </a:moveTo>
                  <a:lnTo>
                    <a:pt x="8218" y="6871"/>
                  </a:lnTo>
                  <a:lnTo>
                    <a:pt x="7761" y="7122"/>
                  </a:lnTo>
                  <a:lnTo>
                    <a:pt x="7191" y="6803"/>
                  </a:lnTo>
                  <a:lnTo>
                    <a:pt x="7647" y="6551"/>
                  </a:lnTo>
                  <a:close/>
                  <a:moveTo>
                    <a:pt x="8925" y="6574"/>
                  </a:moveTo>
                  <a:lnTo>
                    <a:pt x="9496" y="6894"/>
                  </a:lnTo>
                  <a:lnTo>
                    <a:pt x="8971" y="7191"/>
                  </a:lnTo>
                  <a:lnTo>
                    <a:pt x="8400" y="6871"/>
                  </a:lnTo>
                  <a:lnTo>
                    <a:pt x="8925" y="6574"/>
                  </a:lnTo>
                  <a:close/>
                  <a:moveTo>
                    <a:pt x="10204" y="6597"/>
                  </a:moveTo>
                  <a:cubicBezTo>
                    <a:pt x="10386" y="6711"/>
                    <a:pt x="10569" y="6803"/>
                    <a:pt x="10774" y="6894"/>
                  </a:cubicBezTo>
                  <a:lnTo>
                    <a:pt x="10226" y="7213"/>
                  </a:lnTo>
                  <a:cubicBezTo>
                    <a:pt x="10044" y="7122"/>
                    <a:pt x="9861" y="7008"/>
                    <a:pt x="9679" y="6894"/>
                  </a:cubicBezTo>
                  <a:lnTo>
                    <a:pt x="10204" y="6597"/>
                  </a:lnTo>
                  <a:close/>
                  <a:moveTo>
                    <a:pt x="11482" y="6620"/>
                  </a:moveTo>
                  <a:cubicBezTo>
                    <a:pt x="11687" y="6711"/>
                    <a:pt x="11870" y="6825"/>
                    <a:pt x="12052" y="6917"/>
                  </a:cubicBezTo>
                  <a:lnTo>
                    <a:pt x="11482" y="7259"/>
                  </a:lnTo>
                  <a:cubicBezTo>
                    <a:pt x="11299" y="7145"/>
                    <a:pt x="11117" y="7031"/>
                    <a:pt x="10934" y="6939"/>
                  </a:cubicBezTo>
                  <a:lnTo>
                    <a:pt x="11482" y="6620"/>
                  </a:lnTo>
                  <a:close/>
                  <a:moveTo>
                    <a:pt x="1986" y="6734"/>
                  </a:moveTo>
                  <a:cubicBezTo>
                    <a:pt x="2123" y="6803"/>
                    <a:pt x="2283" y="6894"/>
                    <a:pt x="2420" y="6985"/>
                  </a:cubicBezTo>
                  <a:lnTo>
                    <a:pt x="2603" y="7076"/>
                  </a:lnTo>
                  <a:cubicBezTo>
                    <a:pt x="2420" y="7191"/>
                    <a:pt x="2260" y="7282"/>
                    <a:pt x="2078" y="7373"/>
                  </a:cubicBezTo>
                  <a:lnTo>
                    <a:pt x="1827" y="7236"/>
                  </a:lnTo>
                  <a:cubicBezTo>
                    <a:pt x="1690" y="7168"/>
                    <a:pt x="1553" y="7099"/>
                    <a:pt x="1439" y="7031"/>
                  </a:cubicBezTo>
                  <a:cubicBezTo>
                    <a:pt x="1621" y="6917"/>
                    <a:pt x="1804" y="6825"/>
                    <a:pt x="1986" y="6734"/>
                  </a:cubicBezTo>
                  <a:close/>
                  <a:moveTo>
                    <a:pt x="3242" y="6757"/>
                  </a:moveTo>
                  <a:lnTo>
                    <a:pt x="3858" y="7099"/>
                  </a:lnTo>
                  <a:cubicBezTo>
                    <a:pt x="3698" y="7213"/>
                    <a:pt x="3516" y="7305"/>
                    <a:pt x="3356" y="7396"/>
                  </a:cubicBezTo>
                  <a:lnTo>
                    <a:pt x="2717" y="7054"/>
                  </a:lnTo>
                  <a:lnTo>
                    <a:pt x="3242" y="6757"/>
                  </a:lnTo>
                  <a:close/>
                  <a:moveTo>
                    <a:pt x="4520" y="6803"/>
                  </a:moveTo>
                  <a:lnTo>
                    <a:pt x="5113" y="7145"/>
                  </a:lnTo>
                  <a:cubicBezTo>
                    <a:pt x="4954" y="7236"/>
                    <a:pt x="4794" y="7327"/>
                    <a:pt x="4634" y="7419"/>
                  </a:cubicBezTo>
                  <a:lnTo>
                    <a:pt x="4018" y="7076"/>
                  </a:lnTo>
                  <a:cubicBezTo>
                    <a:pt x="4178" y="6985"/>
                    <a:pt x="4360" y="6894"/>
                    <a:pt x="4520" y="6803"/>
                  </a:cubicBezTo>
                  <a:close/>
                  <a:moveTo>
                    <a:pt x="5798" y="6825"/>
                  </a:moveTo>
                  <a:lnTo>
                    <a:pt x="6141" y="7031"/>
                  </a:lnTo>
                  <a:lnTo>
                    <a:pt x="6392" y="7168"/>
                  </a:lnTo>
                  <a:cubicBezTo>
                    <a:pt x="6209" y="7259"/>
                    <a:pt x="6049" y="7350"/>
                    <a:pt x="5890" y="7442"/>
                  </a:cubicBezTo>
                  <a:lnTo>
                    <a:pt x="5547" y="7259"/>
                  </a:lnTo>
                  <a:lnTo>
                    <a:pt x="5296" y="7122"/>
                  </a:lnTo>
                  <a:cubicBezTo>
                    <a:pt x="5456" y="7008"/>
                    <a:pt x="5638" y="6917"/>
                    <a:pt x="5798" y="6825"/>
                  </a:cubicBezTo>
                  <a:close/>
                  <a:moveTo>
                    <a:pt x="7076" y="6871"/>
                  </a:moveTo>
                  <a:lnTo>
                    <a:pt x="7647" y="7191"/>
                  </a:lnTo>
                  <a:lnTo>
                    <a:pt x="7328" y="7373"/>
                  </a:lnTo>
                  <a:cubicBezTo>
                    <a:pt x="7259" y="7396"/>
                    <a:pt x="7213" y="7442"/>
                    <a:pt x="7145" y="7464"/>
                  </a:cubicBezTo>
                  <a:lnTo>
                    <a:pt x="6574" y="7145"/>
                  </a:lnTo>
                  <a:cubicBezTo>
                    <a:pt x="6597" y="7122"/>
                    <a:pt x="6620" y="7122"/>
                    <a:pt x="6643" y="7099"/>
                  </a:cubicBezTo>
                  <a:lnTo>
                    <a:pt x="7076" y="6871"/>
                  </a:lnTo>
                  <a:close/>
                  <a:moveTo>
                    <a:pt x="8309" y="6917"/>
                  </a:moveTo>
                  <a:lnTo>
                    <a:pt x="8880" y="7236"/>
                  </a:lnTo>
                  <a:lnTo>
                    <a:pt x="8423" y="7510"/>
                  </a:lnTo>
                  <a:lnTo>
                    <a:pt x="7853" y="7168"/>
                  </a:lnTo>
                  <a:lnTo>
                    <a:pt x="8309" y="6917"/>
                  </a:lnTo>
                  <a:close/>
                  <a:moveTo>
                    <a:pt x="9587" y="6939"/>
                  </a:moveTo>
                  <a:cubicBezTo>
                    <a:pt x="9770" y="7054"/>
                    <a:pt x="9975" y="7145"/>
                    <a:pt x="10158" y="7259"/>
                  </a:cubicBezTo>
                  <a:lnTo>
                    <a:pt x="9610" y="7556"/>
                  </a:lnTo>
                  <a:cubicBezTo>
                    <a:pt x="9427" y="7464"/>
                    <a:pt x="9268" y="7350"/>
                    <a:pt x="9085" y="7236"/>
                  </a:cubicBezTo>
                  <a:lnTo>
                    <a:pt x="9062" y="7236"/>
                  </a:lnTo>
                  <a:lnTo>
                    <a:pt x="9587" y="6939"/>
                  </a:lnTo>
                  <a:close/>
                  <a:moveTo>
                    <a:pt x="10888" y="6962"/>
                  </a:moveTo>
                  <a:cubicBezTo>
                    <a:pt x="11071" y="7054"/>
                    <a:pt x="11253" y="7168"/>
                    <a:pt x="11459" y="7259"/>
                  </a:cubicBezTo>
                  <a:lnTo>
                    <a:pt x="10865" y="7601"/>
                  </a:lnTo>
                  <a:cubicBezTo>
                    <a:pt x="10683" y="7487"/>
                    <a:pt x="10500" y="7396"/>
                    <a:pt x="10318" y="7282"/>
                  </a:cubicBezTo>
                  <a:lnTo>
                    <a:pt x="10888" y="6962"/>
                  </a:lnTo>
                  <a:close/>
                  <a:moveTo>
                    <a:pt x="2009" y="7442"/>
                  </a:moveTo>
                  <a:lnTo>
                    <a:pt x="2009" y="7442"/>
                  </a:lnTo>
                  <a:cubicBezTo>
                    <a:pt x="1827" y="7533"/>
                    <a:pt x="1667" y="7624"/>
                    <a:pt x="1507" y="7738"/>
                  </a:cubicBezTo>
                  <a:cubicBezTo>
                    <a:pt x="1667" y="7647"/>
                    <a:pt x="1849" y="7533"/>
                    <a:pt x="2009" y="7442"/>
                  </a:cubicBezTo>
                  <a:close/>
                  <a:moveTo>
                    <a:pt x="3904" y="7145"/>
                  </a:moveTo>
                  <a:lnTo>
                    <a:pt x="4520" y="7487"/>
                  </a:lnTo>
                  <a:cubicBezTo>
                    <a:pt x="4360" y="7579"/>
                    <a:pt x="4200" y="7670"/>
                    <a:pt x="4018" y="7784"/>
                  </a:cubicBezTo>
                  <a:lnTo>
                    <a:pt x="3402" y="7419"/>
                  </a:lnTo>
                  <a:cubicBezTo>
                    <a:pt x="3561" y="7327"/>
                    <a:pt x="3744" y="7236"/>
                    <a:pt x="3904" y="7145"/>
                  </a:cubicBezTo>
                  <a:close/>
                  <a:moveTo>
                    <a:pt x="5182" y="7168"/>
                  </a:moveTo>
                  <a:lnTo>
                    <a:pt x="5502" y="7350"/>
                  </a:lnTo>
                  <a:lnTo>
                    <a:pt x="5775" y="7510"/>
                  </a:lnTo>
                  <a:cubicBezTo>
                    <a:pt x="5616" y="7601"/>
                    <a:pt x="5456" y="7693"/>
                    <a:pt x="5296" y="7807"/>
                  </a:cubicBezTo>
                  <a:lnTo>
                    <a:pt x="4908" y="7579"/>
                  </a:lnTo>
                  <a:lnTo>
                    <a:pt x="4680" y="7464"/>
                  </a:lnTo>
                  <a:cubicBezTo>
                    <a:pt x="4840" y="7350"/>
                    <a:pt x="5022" y="7259"/>
                    <a:pt x="5182" y="7168"/>
                  </a:cubicBezTo>
                  <a:close/>
                  <a:moveTo>
                    <a:pt x="6460" y="7213"/>
                  </a:moveTo>
                  <a:lnTo>
                    <a:pt x="7054" y="7533"/>
                  </a:lnTo>
                  <a:cubicBezTo>
                    <a:pt x="6894" y="7624"/>
                    <a:pt x="6711" y="7738"/>
                    <a:pt x="6551" y="7830"/>
                  </a:cubicBezTo>
                  <a:lnTo>
                    <a:pt x="5958" y="7487"/>
                  </a:lnTo>
                  <a:cubicBezTo>
                    <a:pt x="6118" y="7396"/>
                    <a:pt x="6300" y="7305"/>
                    <a:pt x="6460" y="7213"/>
                  </a:cubicBezTo>
                  <a:close/>
                  <a:moveTo>
                    <a:pt x="7738" y="7236"/>
                  </a:moveTo>
                  <a:lnTo>
                    <a:pt x="8332" y="7556"/>
                  </a:lnTo>
                  <a:lnTo>
                    <a:pt x="8035" y="7716"/>
                  </a:lnTo>
                  <a:cubicBezTo>
                    <a:pt x="7967" y="7761"/>
                    <a:pt x="7875" y="7807"/>
                    <a:pt x="7807" y="7852"/>
                  </a:cubicBezTo>
                  <a:lnTo>
                    <a:pt x="7236" y="7510"/>
                  </a:lnTo>
                  <a:cubicBezTo>
                    <a:pt x="7282" y="7487"/>
                    <a:pt x="7328" y="7464"/>
                    <a:pt x="7373" y="7442"/>
                  </a:cubicBezTo>
                  <a:lnTo>
                    <a:pt x="7738" y="7236"/>
                  </a:lnTo>
                  <a:close/>
                  <a:moveTo>
                    <a:pt x="8971" y="7282"/>
                  </a:moveTo>
                  <a:lnTo>
                    <a:pt x="9039" y="7327"/>
                  </a:lnTo>
                  <a:cubicBezTo>
                    <a:pt x="9199" y="7419"/>
                    <a:pt x="9382" y="7510"/>
                    <a:pt x="9564" y="7601"/>
                  </a:cubicBezTo>
                  <a:lnTo>
                    <a:pt x="9062" y="7875"/>
                  </a:lnTo>
                  <a:cubicBezTo>
                    <a:pt x="8925" y="7807"/>
                    <a:pt x="8766" y="7716"/>
                    <a:pt x="8629" y="7624"/>
                  </a:cubicBezTo>
                  <a:lnTo>
                    <a:pt x="8492" y="7556"/>
                  </a:lnTo>
                  <a:lnTo>
                    <a:pt x="8971" y="7282"/>
                  </a:lnTo>
                  <a:close/>
                  <a:moveTo>
                    <a:pt x="10957" y="7670"/>
                  </a:moveTo>
                  <a:cubicBezTo>
                    <a:pt x="11071" y="7738"/>
                    <a:pt x="11185" y="7807"/>
                    <a:pt x="11322" y="7875"/>
                  </a:cubicBezTo>
                  <a:cubicBezTo>
                    <a:pt x="11208" y="7807"/>
                    <a:pt x="11094" y="7738"/>
                    <a:pt x="10957" y="7670"/>
                  </a:cubicBezTo>
                  <a:close/>
                  <a:moveTo>
                    <a:pt x="10272" y="7305"/>
                  </a:moveTo>
                  <a:cubicBezTo>
                    <a:pt x="10455" y="7419"/>
                    <a:pt x="10660" y="7510"/>
                    <a:pt x="10843" y="7624"/>
                  </a:cubicBezTo>
                  <a:lnTo>
                    <a:pt x="10272" y="7944"/>
                  </a:lnTo>
                  <a:cubicBezTo>
                    <a:pt x="10089" y="7830"/>
                    <a:pt x="9884" y="7738"/>
                    <a:pt x="9701" y="7624"/>
                  </a:cubicBezTo>
                  <a:lnTo>
                    <a:pt x="10272" y="7305"/>
                  </a:lnTo>
                  <a:close/>
                  <a:moveTo>
                    <a:pt x="2626" y="7099"/>
                  </a:moveTo>
                  <a:lnTo>
                    <a:pt x="3265" y="7464"/>
                  </a:lnTo>
                  <a:cubicBezTo>
                    <a:pt x="3082" y="7556"/>
                    <a:pt x="2922" y="7647"/>
                    <a:pt x="2762" y="7761"/>
                  </a:cubicBezTo>
                  <a:cubicBezTo>
                    <a:pt x="2945" y="7670"/>
                    <a:pt x="3128" y="7579"/>
                    <a:pt x="3287" y="7487"/>
                  </a:cubicBezTo>
                  <a:lnTo>
                    <a:pt x="3927" y="7830"/>
                  </a:lnTo>
                  <a:cubicBezTo>
                    <a:pt x="3744" y="7944"/>
                    <a:pt x="3584" y="8035"/>
                    <a:pt x="3424" y="8126"/>
                  </a:cubicBezTo>
                  <a:lnTo>
                    <a:pt x="2762" y="7761"/>
                  </a:lnTo>
                  <a:lnTo>
                    <a:pt x="2101" y="7396"/>
                  </a:lnTo>
                  <a:cubicBezTo>
                    <a:pt x="2283" y="7305"/>
                    <a:pt x="2466" y="7191"/>
                    <a:pt x="2626" y="7099"/>
                  </a:cubicBezTo>
                  <a:close/>
                  <a:moveTo>
                    <a:pt x="4566" y="7510"/>
                  </a:moveTo>
                  <a:lnTo>
                    <a:pt x="4862" y="7693"/>
                  </a:lnTo>
                  <a:lnTo>
                    <a:pt x="5182" y="7852"/>
                  </a:lnTo>
                  <a:cubicBezTo>
                    <a:pt x="5022" y="7967"/>
                    <a:pt x="4862" y="8058"/>
                    <a:pt x="4680" y="8149"/>
                  </a:cubicBezTo>
                  <a:lnTo>
                    <a:pt x="4269" y="7921"/>
                  </a:lnTo>
                  <a:lnTo>
                    <a:pt x="4064" y="7784"/>
                  </a:lnTo>
                  <a:cubicBezTo>
                    <a:pt x="4223" y="7693"/>
                    <a:pt x="4406" y="7601"/>
                    <a:pt x="4566" y="7510"/>
                  </a:cubicBezTo>
                  <a:close/>
                  <a:moveTo>
                    <a:pt x="5844" y="7556"/>
                  </a:moveTo>
                  <a:lnTo>
                    <a:pt x="6460" y="7875"/>
                  </a:lnTo>
                  <a:cubicBezTo>
                    <a:pt x="6278" y="7989"/>
                    <a:pt x="6118" y="8081"/>
                    <a:pt x="5958" y="8172"/>
                  </a:cubicBezTo>
                  <a:lnTo>
                    <a:pt x="5342" y="7830"/>
                  </a:lnTo>
                  <a:cubicBezTo>
                    <a:pt x="5502" y="7738"/>
                    <a:pt x="5684" y="7647"/>
                    <a:pt x="5844" y="7556"/>
                  </a:cubicBezTo>
                  <a:close/>
                  <a:moveTo>
                    <a:pt x="7122" y="7579"/>
                  </a:moveTo>
                  <a:lnTo>
                    <a:pt x="7716" y="7898"/>
                  </a:lnTo>
                  <a:cubicBezTo>
                    <a:pt x="7556" y="8012"/>
                    <a:pt x="7373" y="8104"/>
                    <a:pt x="7213" y="8195"/>
                  </a:cubicBezTo>
                  <a:lnTo>
                    <a:pt x="6620" y="7852"/>
                  </a:lnTo>
                  <a:cubicBezTo>
                    <a:pt x="6780" y="7761"/>
                    <a:pt x="6962" y="7670"/>
                    <a:pt x="7122" y="7579"/>
                  </a:cubicBezTo>
                  <a:close/>
                  <a:moveTo>
                    <a:pt x="8423" y="7601"/>
                  </a:moveTo>
                  <a:lnTo>
                    <a:pt x="8583" y="7693"/>
                  </a:lnTo>
                  <a:cubicBezTo>
                    <a:pt x="8720" y="7784"/>
                    <a:pt x="8857" y="7852"/>
                    <a:pt x="8994" y="7921"/>
                  </a:cubicBezTo>
                  <a:lnTo>
                    <a:pt x="8743" y="8058"/>
                  </a:lnTo>
                  <a:cubicBezTo>
                    <a:pt x="8651" y="8126"/>
                    <a:pt x="8560" y="8172"/>
                    <a:pt x="8469" y="8240"/>
                  </a:cubicBezTo>
                  <a:cubicBezTo>
                    <a:pt x="8309" y="8149"/>
                    <a:pt x="8149" y="8035"/>
                    <a:pt x="7989" y="7967"/>
                  </a:cubicBezTo>
                  <a:lnTo>
                    <a:pt x="7898" y="7898"/>
                  </a:lnTo>
                  <a:cubicBezTo>
                    <a:pt x="7944" y="7852"/>
                    <a:pt x="8012" y="7830"/>
                    <a:pt x="8081" y="7784"/>
                  </a:cubicBezTo>
                  <a:lnTo>
                    <a:pt x="8423" y="7601"/>
                  </a:lnTo>
                  <a:close/>
                  <a:moveTo>
                    <a:pt x="9656" y="7647"/>
                  </a:moveTo>
                  <a:cubicBezTo>
                    <a:pt x="9838" y="7761"/>
                    <a:pt x="10044" y="7852"/>
                    <a:pt x="10226" y="7967"/>
                  </a:cubicBezTo>
                  <a:lnTo>
                    <a:pt x="9701" y="8263"/>
                  </a:lnTo>
                  <a:cubicBezTo>
                    <a:pt x="9519" y="8149"/>
                    <a:pt x="9336" y="8035"/>
                    <a:pt x="9154" y="7944"/>
                  </a:cubicBezTo>
                  <a:lnTo>
                    <a:pt x="9656" y="7647"/>
                  </a:lnTo>
                  <a:close/>
                  <a:moveTo>
                    <a:pt x="3949" y="7852"/>
                  </a:moveTo>
                  <a:lnTo>
                    <a:pt x="4223" y="8012"/>
                  </a:lnTo>
                  <a:lnTo>
                    <a:pt x="4588" y="8218"/>
                  </a:lnTo>
                  <a:cubicBezTo>
                    <a:pt x="4429" y="8309"/>
                    <a:pt x="4246" y="8400"/>
                    <a:pt x="4086" y="8514"/>
                  </a:cubicBezTo>
                  <a:lnTo>
                    <a:pt x="3630" y="8240"/>
                  </a:lnTo>
                  <a:lnTo>
                    <a:pt x="3447" y="8126"/>
                  </a:lnTo>
                  <a:cubicBezTo>
                    <a:pt x="3607" y="8035"/>
                    <a:pt x="3767" y="7944"/>
                    <a:pt x="3949" y="7852"/>
                  </a:cubicBezTo>
                  <a:close/>
                  <a:moveTo>
                    <a:pt x="5228" y="7898"/>
                  </a:moveTo>
                  <a:lnTo>
                    <a:pt x="5844" y="8240"/>
                  </a:lnTo>
                  <a:cubicBezTo>
                    <a:pt x="5684" y="8332"/>
                    <a:pt x="5524" y="8423"/>
                    <a:pt x="5342" y="8537"/>
                  </a:cubicBezTo>
                  <a:lnTo>
                    <a:pt x="4725" y="8172"/>
                  </a:lnTo>
                  <a:cubicBezTo>
                    <a:pt x="4885" y="8081"/>
                    <a:pt x="5068" y="7989"/>
                    <a:pt x="5228" y="7898"/>
                  </a:cubicBezTo>
                  <a:close/>
                  <a:moveTo>
                    <a:pt x="6506" y="7921"/>
                  </a:moveTo>
                  <a:lnTo>
                    <a:pt x="7122" y="8263"/>
                  </a:lnTo>
                  <a:cubicBezTo>
                    <a:pt x="6939" y="8355"/>
                    <a:pt x="6780" y="8446"/>
                    <a:pt x="6597" y="8560"/>
                  </a:cubicBezTo>
                  <a:lnTo>
                    <a:pt x="6004" y="8195"/>
                  </a:lnTo>
                  <a:cubicBezTo>
                    <a:pt x="6163" y="8104"/>
                    <a:pt x="6346" y="8012"/>
                    <a:pt x="6506" y="7921"/>
                  </a:cubicBezTo>
                  <a:close/>
                  <a:moveTo>
                    <a:pt x="7807" y="7944"/>
                  </a:moveTo>
                  <a:lnTo>
                    <a:pt x="7944" y="8035"/>
                  </a:lnTo>
                  <a:cubicBezTo>
                    <a:pt x="8104" y="8104"/>
                    <a:pt x="8241" y="8195"/>
                    <a:pt x="8400" y="8263"/>
                  </a:cubicBezTo>
                  <a:cubicBezTo>
                    <a:pt x="8218" y="8377"/>
                    <a:pt x="8035" y="8492"/>
                    <a:pt x="7853" y="8583"/>
                  </a:cubicBezTo>
                  <a:cubicBezTo>
                    <a:pt x="7693" y="8492"/>
                    <a:pt x="7510" y="8377"/>
                    <a:pt x="7350" y="8286"/>
                  </a:cubicBezTo>
                  <a:lnTo>
                    <a:pt x="7282" y="8240"/>
                  </a:lnTo>
                  <a:cubicBezTo>
                    <a:pt x="7442" y="8149"/>
                    <a:pt x="7624" y="8035"/>
                    <a:pt x="7807" y="7944"/>
                  </a:cubicBezTo>
                  <a:close/>
                  <a:moveTo>
                    <a:pt x="9085" y="7967"/>
                  </a:moveTo>
                  <a:cubicBezTo>
                    <a:pt x="9291" y="8081"/>
                    <a:pt x="9473" y="8172"/>
                    <a:pt x="9679" y="8286"/>
                  </a:cubicBezTo>
                  <a:lnTo>
                    <a:pt x="9291" y="8514"/>
                  </a:lnTo>
                  <a:cubicBezTo>
                    <a:pt x="9222" y="8537"/>
                    <a:pt x="9176" y="8583"/>
                    <a:pt x="9108" y="8606"/>
                  </a:cubicBezTo>
                  <a:cubicBezTo>
                    <a:pt x="8925" y="8492"/>
                    <a:pt x="8720" y="8400"/>
                    <a:pt x="8537" y="8286"/>
                  </a:cubicBezTo>
                  <a:cubicBezTo>
                    <a:pt x="8629" y="8240"/>
                    <a:pt x="8697" y="8195"/>
                    <a:pt x="8788" y="8149"/>
                  </a:cubicBezTo>
                  <a:lnTo>
                    <a:pt x="9085" y="7967"/>
                  </a:lnTo>
                  <a:close/>
                  <a:moveTo>
                    <a:pt x="5890" y="8263"/>
                  </a:moveTo>
                  <a:lnTo>
                    <a:pt x="6529" y="8606"/>
                  </a:lnTo>
                  <a:cubicBezTo>
                    <a:pt x="6346" y="8697"/>
                    <a:pt x="6186" y="8811"/>
                    <a:pt x="6004" y="8902"/>
                  </a:cubicBezTo>
                  <a:lnTo>
                    <a:pt x="5387" y="8537"/>
                  </a:lnTo>
                  <a:cubicBezTo>
                    <a:pt x="5547" y="8446"/>
                    <a:pt x="5730" y="8355"/>
                    <a:pt x="5890" y="8263"/>
                  </a:cubicBezTo>
                  <a:close/>
                  <a:moveTo>
                    <a:pt x="7191" y="8286"/>
                  </a:moveTo>
                  <a:lnTo>
                    <a:pt x="7305" y="8355"/>
                  </a:lnTo>
                  <a:cubicBezTo>
                    <a:pt x="7464" y="8446"/>
                    <a:pt x="7624" y="8537"/>
                    <a:pt x="7807" y="8629"/>
                  </a:cubicBezTo>
                  <a:cubicBezTo>
                    <a:pt x="7624" y="8720"/>
                    <a:pt x="7442" y="8834"/>
                    <a:pt x="7259" y="8948"/>
                  </a:cubicBezTo>
                  <a:cubicBezTo>
                    <a:pt x="7076" y="8834"/>
                    <a:pt x="6894" y="8720"/>
                    <a:pt x="6711" y="8606"/>
                  </a:cubicBezTo>
                  <a:lnTo>
                    <a:pt x="6643" y="8583"/>
                  </a:lnTo>
                  <a:cubicBezTo>
                    <a:pt x="6825" y="8492"/>
                    <a:pt x="7008" y="8377"/>
                    <a:pt x="7191" y="8286"/>
                  </a:cubicBezTo>
                  <a:close/>
                  <a:moveTo>
                    <a:pt x="8469" y="8309"/>
                  </a:moveTo>
                  <a:cubicBezTo>
                    <a:pt x="8674" y="8423"/>
                    <a:pt x="8880" y="8537"/>
                    <a:pt x="9062" y="8629"/>
                  </a:cubicBezTo>
                  <a:cubicBezTo>
                    <a:pt x="8880" y="8743"/>
                    <a:pt x="8697" y="8857"/>
                    <a:pt x="8514" y="8971"/>
                  </a:cubicBezTo>
                  <a:cubicBezTo>
                    <a:pt x="8309" y="8857"/>
                    <a:pt x="8104" y="8743"/>
                    <a:pt x="7921" y="8629"/>
                  </a:cubicBezTo>
                  <a:cubicBezTo>
                    <a:pt x="8104" y="8514"/>
                    <a:pt x="8286" y="8423"/>
                    <a:pt x="8469" y="8309"/>
                  </a:cubicBezTo>
                  <a:close/>
                  <a:moveTo>
                    <a:pt x="4611" y="8240"/>
                  </a:moveTo>
                  <a:lnTo>
                    <a:pt x="5250" y="8583"/>
                  </a:lnTo>
                  <a:cubicBezTo>
                    <a:pt x="5091" y="8674"/>
                    <a:pt x="4908" y="8788"/>
                    <a:pt x="4748" y="8880"/>
                  </a:cubicBezTo>
                  <a:cubicBezTo>
                    <a:pt x="4931" y="8788"/>
                    <a:pt x="5113" y="8697"/>
                    <a:pt x="5273" y="8606"/>
                  </a:cubicBezTo>
                  <a:lnTo>
                    <a:pt x="5912" y="8948"/>
                  </a:lnTo>
                  <a:cubicBezTo>
                    <a:pt x="5753" y="9062"/>
                    <a:pt x="5570" y="9154"/>
                    <a:pt x="5410" y="9268"/>
                  </a:cubicBezTo>
                  <a:lnTo>
                    <a:pt x="4748" y="8880"/>
                  </a:lnTo>
                  <a:lnTo>
                    <a:pt x="4109" y="8514"/>
                  </a:lnTo>
                  <a:cubicBezTo>
                    <a:pt x="4269" y="8423"/>
                    <a:pt x="4452" y="8332"/>
                    <a:pt x="4611" y="8240"/>
                  </a:cubicBezTo>
                  <a:close/>
                  <a:moveTo>
                    <a:pt x="6574" y="8629"/>
                  </a:moveTo>
                  <a:lnTo>
                    <a:pt x="6666" y="8697"/>
                  </a:lnTo>
                  <a:cubicBezTo>
                    <a:pt x="6848" y="8788"/>
                    <a:pt x="7031" y="8880"/>
                    <a:pt x="7191" y="8971"/>
                  </a:cubicBezTo>
                  <a:cubicBezTo>
                    <a:pt x="7008" y="9085"/>
                    <a:pt x="6825" y="9176"/>
                    <a:pt x="6666" y="9290"/>
                  </a:cubicBezTo>
                  <a:cubicBezTo>
                    <a:pt x="6460" y="9176"/>
                    <a:pt x="6255" y="9062"/>
                    <a:pt x="6072" y="8948"/>
                  </a:cubicBezTo>
                  <a:lnTo>
                    <a:pt x="6026" y="8925"/>
                  </a:lnTo>
                  <a:cubicBezTo>
                    <a:pt x="6209" y="8834"/>
                    <a:pt x="6392" y="8720"/>
                    <a:pt x="6574" y="8629"/>
                  </a:cubicBezTo>
                  <a:close/>
                  <a:moveTo>
                    <a:pt x="7853" y="8651"/>
                  </a:moveTo>
                  <a:cubicBezTo>
                    <a:pt x="8058" y="8765"/>
                    <a:pt x="8263" y="8880"/>
                    <a:pt x="8469" y="8994"/>
                  </a:cubicBezTo>
                  <a:cubicBezTo>
                    <a:pt x="8286" y="9085"/>
                    <a:pt x="8104" y="9199"/>
                    <a:pt x="7898" y="9313"/>
                  </a:cubicBezTo>
                  <a:cubicBezTo>
                    <a:pt x="7693" y="9199"/>
                    <a:pt x="7510" y="9085"/>
                    <a:pt x="7305" y="8971"/>
                  </a:cubicBezTo>
                  <a:cubicBezTo>
                    <a:pt x="7487" y="8857"/>
                    <a:pt x="7670" y="8765"/>
                    <a:pt x="7853" y="8651"/>
                  </a:cubicBezTo>
                  <a:close/>
                  <a:moveTo>
                    <a:pt x="5935" y="8971"/>
                  </a:moveTo>
                  <a:lnTo>
                    <a:pt x="6026" y="9017"/>
                  </a:lnTo>
                  <a:cubicBezTo>
                    <a:pt x="6209" y="9108"/>
                    <a:pt x="6415" y="9222"/>
                    <a:pt x="6597" y="9313"/>
                  </a:cubicBezTo>
                  <a:cubicBezTo>
                    <a:pt x="6415" y="9427"/>
                    <a:pt x="6232" y="9542"/>
                    <a:pt x="6049" y="9633"/>
                  </a:cubicBezTo>
                  <a:cubicBezTo>
                    <a:pt x="5844" y="9519"/>
                    <a:pt x="5638" y="9382"/>
                    <a:pt x="5433" y="9268"/>
                  </a:cubicBezTo>
                  <a:lnTo>
                    <a:pt x="5410" y="9268"/>
                  </a:lnTo>
                  <a:cubicBezTo>
                    <a:pt x="5593" y="9176"/>
                    <a:pt x="5775" y="9062"/>
                    <a:pt x="5935" y="8971"/>
                  </a:cubicBezTo>
                  <a:close/>
                  <a:moveTo>
                    <a:pt x="7236" y="8994"/>
                  </a:moveTo>
                  <a:cubicBezTo>
                    <a:pt x="7442" y="9108"/>
                    <a:pt x="7670" y="9222"/>
                    <a:pt x="7875" y="9336"/>
                  </a:cubicBezTo>
                  <a:cubicBezTo>
                    <a:pt x="7693" y="9450"/>
                    <a:pt x="7487" y="9564"/>
                    <a:pt x="7305" y="9678"/>
                  </a:cubicBezTo>
                  <a:cubicBezTo>
                    <a:pt x="7099" y="9542"/>
                    <a:pt x="6894" y="9427"/>
                    <a:pt x="6688" y="9313"/>
                  </a:cubicBezTo>
                  <a:cubicBezTo>
                    <a:pt x="6871" y="9199"/>
                    <a:pt x="7054" y="9108"/>
                    <a:pt x="7236" y="8994"/>
                  </a:cubicBezTo>
                  <a:close/>
                  <a:moveTo>
                    <a:pt x="6004" y="9678"/>
                  </a:moveTo>
                  <a:lnTo>
                    <a:pt x="6004" y="9678"/>
                  </a:lnTo>
                  <a:cubicBezTo>
                    <a:pt x="5912" y="9724"/>
                    <a:pt x="5844" y="9770"/>
                    <a:pt x="5775" y="9815"/>
                  </a:cubicBezTo>
                  <a:cubicBezTo>
                    <a:pt x="5844" y="9770"/>
                    <a:pt x="5935" y="9724"/>
                    <a:pt x="6004" y="9678"/>
                  </a:cubicBezTo>
                  <a:close/>
                  <a:moveTo>
                    <a:pt x="10820" y="1"/>
                  </a:moveTo>
                  <a:cubicBezTo>
                    <a:pt x="11071" y="138"/>
                    <a:pt x="11299" y="275"/>
                    <a:pt x="11527" y="434"/>
                  </a:cubicBezTo>
                  <a:cubicBezTo>
                    <a:pt x="11345" y="526"/>
                    <a:pt x="11139" y="640"/>
                    <a:pt x="10957" y="754"/>
                  </a:cubicBezTo>
                  <a:cubicBezTo>
                    <a:pt x="10751" y="640"/>
                    <a:pt x="10569" y="548"/>
                    <a:pt x="10386" y="457"/>
                  </a:cubicBezTo>
                  <a:lnTo>
                    <a:pt x="10386" y="457"/>
                  </a:lnTo>
                  <a:cubicBezTo>
                    <a:pt x="10569" y="548"/>
                    <a:pt x="10751" y="663"/>
                    <a:pt x="10911" y="754"/>
                  </a:cubicBezTo>
                  <a:cubicBezTo>
                    <a:pt x="10728" y="868"/>
                    <a:pt x="10523" y="982"/>
                    <a:pt x="10340" y="1096"/>
                  </a:cubicBezTo>
                  <a:cubicBezTo>
                    <a:pt x="10135" y="982"/>
                    <a:pt x="9930" y="868"/>
                    <a:pt x="9747" y="777"/>
                  </a:cubicBezTo>
                  <a:lnTo>
                    <a:pt x="9747" y="777"/>
                  </a:lnTo>
                  <a:cubicBezTo>
                    <a:pt x="9930" y="891"/>
                    <a:pt x="10112" y="1005"/>
                    <a:pt x="10295" y="1096"/>
                  </a:cubicBezTo>
                  <a:cubicBezTo>
                    <a:pt x="10112" y="1210"/>
                    <a:pt x="9907" y="1324"/>
                    <a:pt x="9724" y="1439"/>
                  </a:cubicBezTo>
                  <a:cubicBezTo>
                    <a:pt x="9519" y="1324"/>
                    <a:pt x="9313" y="1210"/>
                    <a:pt x="9108" y="1096"/>
                  </a:cubicBezTo>
                  <a:lnTo>
                    <a:pt x="9108" y="1096"/>
                  </a:lnTo>
                  <a:cubicBezTo>
                    <a:pt x="9291" y="1210"/>
                    <a:pt x="9496" y="1324"/>
                    <a:pt x="9679" y="1439"/>
                  </a:cubicBezTo>
                  <a:cubicBezTo>
                    <a:pt x="9496" y="1553"/>
                    <a:pt x="9336" y="1644"/>
                    <a:pt x="9154" y="1735"/>
                  </a:cubicBezTo>
                  <a:lnTo>
                    <a:pt x="9108" y="1781"/>
                  </a:lnTo>
                  <a:cubicBezTo>
                    <a:pt x="8880" y="1667"/>
                    <a:pt x="8674" y="1553"/>
                    <a:pt x="8469" y="1439"/>
                  </a:cubicBezTo>
                  <a:lnTo>
                    <a:pt x="8469" y="1439"/>
                  </a:lnTo>
                  <a:cubicBezTo>
                    <a:pt x="8651" y="1553"/>
                    <a:pt x="8857" y="1667"/>
                    <a:pt x="9062" y="1781"/>
                  </a:cubicBezTo>
                  <a:lnTo>
                    <a:pt x="8492" y="2123"/>
                  </a:lnTo>
                  <a:cubicBezTo>
                    <a:pt x="8263" y="2009"/>
                    <a:pt x="8035" y="1872"/>
                    <a:pt x="7830" y="1758"/>
                  </a:cubicBezTo>
                  <a:lnTo>
                    <a:pt x="7830" y="1758"/>
                  </a:lnTo>
                  <a:cubicBezTo>
                    <a:pt x="8035" y="1895"/>
                    <a:pt x="8241" y="2009"/>
                    <a:pt x="8446" y="2123"/>
                  </a:cubicBezTo>
                  <a:lnTo>
                    <a:pt x="7875" y="2466"/>
                  </a:lnTo>
                  <a:cubicBezTo>
                    <a:pt x="7647" y="2329"/>
                    <a:pt x="7419" y="2215"/>
                    <a:pt x="7168" y="2078"/>
                  </a:cubicBezTo>
                  <a:lnTo>
                    <a:pt x="7168" y="2078"/>
                  </a:lnTo>
                  <a:cubicBezTo>
                    <a:pt x="7396" y="2215"/>
                    <a:pt x="7624" y="2352"/>
                    <a:pt x="7853" y="2489"/>
                  </a:cubicBezTo>
                  <a:lnTo>
                    <a:pt x="7259" y="2808"/>
                  </a:lnTo>
                  <a:cubicBezTo>
                    <a:pt x="7031" y="2671"/>
                    <a:pt x="6780" y="2534"/>
                    <a:pt x="6529" y="2420"/>
                  </a:cubicBezTo>
                  <a:lnTo>
                    <a:pt x="6529" y="2420"/>
                  </a:lnTo>
                  <a:cubicBezTo>
                    <a:pt x="6757" y="2557"/>
                    <a:pt x="7008" y="2694"/>
                    <a:pt x="7236" y="2831"/>
                  </a:cubicBezTo>
                  <a:lnTo>
                    <a:pt x="6643" y="3150"/>
                  </a:lnTo>
                  <a:cubicBezTo>
                    <a:pt x="6437" y="3036"/>
                    <a:pt x="6255" y="2922"/>
                    <a:pt x="6049" y="2831"/>
                  </a:cubicBezTo>
                  <a:lnTo>
                    <a:pt x="6049" y="2831"/>
                  </a:lnTo>
                  <a:cubicBezTo>
                    <a:pt x="6232" y="2945"/>
                    <a:pt x="6437" y="3059"/>
                    <a:pt x="6620" y="3173"/>
                  </a:cubicBezTo>
                  <a:lnTo>
                    <a:pt x="6141" y="3447"/>
                  </a:lnTo>
                  <a:lnTo>
                    <a:pt x="6049" y="3493"/>
                  </a:lnTo>
                  <a:cubicBezTo>
                    <a:pt x="5821" y="3379"/>
                    <a:pt x="5616" y="3265"/>
                    <a:pt x="5410" y="3150"/>
                  </a:cubicBezTo>
                  <a:lnTo>
                    <a:pt x="5410" y="3150"/>
                  </a:lnTo>
                  <a:cubicBezTo>
                    <a:pt x="5593" y="3265"/>
                    <a:pt x="5798" y="3402"/>
                    <a:pt x="6004" y="3516"/>
                  </a:cubicBezTo>
                  <a:lnTo>
                    <a:pt x="5433" y="3835"/>
                  </a:lnTo>
                  <a:cubicBezTo>
                    <a:pt x="5205" y="3721"/>
                    <a:pt x="4977" y="3607"/>
                    <a:pt x="4748" y="3470"/>
                  </a:cubicBezTo>
                  <a:lnTo>
                    <a:pt x="4748" y="3470"/>
                  </a:lnTo>
                  <a:cubicBezTo>
                    <a:pt x="4977" y="3607"/>
                    <a:pt x="5182" y="3744"/>
                    <a:pt x="5410" y="3858"/>
                  </a:cubicBezTo>
                  <a:lnTo>
                    <a:pt x="4840" y="4200"/>
                  </a:lnTo>
                  <a:cubicBezTo>
                    <a:pt x="4588" y="4063"/>
                    <a:pt x="4360" y="3927"/>
                    <a:pt x="4109" y="3812"/>
                  </a:cubicBezTo>
                  <a:lnTo>
                    <a:pt x="4109" y="3812"/>
                  </a:lnTo>
                  <a:cubicBezTo>
                    <a:pt x="4337" y="3949"/>
                    <a:pt x="4566" y="4086"/>
                    <a:pt x="4794" y="4200"/>
                  </a:cubicBezTo>
                  <a:lnTo>
                    <a:pt x="4223" y="4543"/>
                  </a:lnTo>
                  <a:cubicBezTo>
                    <a:pt x="4041" y="4452"/>
                    <a:pt x="3835" y="4337"/>
                    <a:pt x="3653" y="4246"/>
                  </a:cubicBezTo>
                  <a:lnTo>
                    <a:pt x="3653" y="4246"/>
                  </a:lnTo>
                  <a:cubicBezTo>
                    <a:pt x="3835" y="4337"/>
                    <a:pt x="4018" y="4452"/>
                    <a:pt x="4200" y="4566"/>
                  </a:cubicBezTo>
                  <a:lnTo>
                    <a:pt x="3653" y="4862"/>
                  </a:lnTo>
                  <a:cubicBezTo>
                    <a:pt x="3516" y="4771"/>
                    <a:pt x="3356" y="4703"/>
                    <a:pt x="3196" y="4611"/>
                  </a:cubicBezTo>
                  <a:lnTo>
                    <a:pt x="3196" y="4611"/>
                  </a:lnTo>
                  <a:cubicBezTo>
                    <a:pt x="3356" y="4703"/>
                    <a:pt x="3493" y="4794"/>
                    <a:pt x="3653" y="4885"/>
                  </a:cubicBezTo>
                  <a:lnTo>
                    <a:pt x="3150" y="5159"/>
                  </a:lnTo>
                  <a:cubicBezTo>
                    <a:pt x="3128" y="5182"/>
                    <a:pt x="3082" y="5182"/>
                    <a:pt x="3059" y="5205"/>
                  </a:cubicBezTo>
                  <a:cubicBezTo>
                    <a:pt x="2899" y="5113"/>
                    <a:pt x="2740" y="5022"/>
                    <a:pt x="2557" y="4954"/>
                  </a:cubicBezTo>
                  <a:lnTo>
                    <a:pt x="2557" y="4954"/>
                  </a:lnTo>
                  <a:cubicBezTo>
                    <a:pt x="2717" y="5045"/>
                    <a:pt x="2877" y="5136"/>
                    <a:pt x="3036" y="5228"/>
                  </a:cubicBezTo>
                  <a:cubicBezTo>
                    <a:pt x="2854" y="5342"/>
                    <a:pt x="2648" y="5456"/>
                    <a:pt x="2466" y="5570"/>
                  </a:cubicBezTo>
                  <a:cubicBezTo>
                    <a:pt x="2283" y="5456"/>
                    <a:pt x="2101" y="5365"/>
                    <a:pt x="1918" y="5273"/>
                  </a:cubicBezTo>
                  <a:lnTo>
                    <a:pt x="1918" y="5273"/>
                  </a:lnTo>
                  <a:cubicBezTo>
                    <a:pt x="2101" y="5387"/>
                    <a:pt x="2260" y="5479"/>
                    <a:pt x="2443" y="5570"/>
                  </a:cubicBezTo>
                  <a:cubicBezTo>
                    <a:pt x="2237" y="5684"/>
                    <a:pt x="2055" y="5798"/>
                    <a:pt x="1849" y="5912"/>
                  </a:cubicBezTo>
                  <a:cubicBezTo>
                    <a:pt x="1667" y="5821"/>
                    <a:pt x="1484" y="5707"/>
                    <a:pt x="1279" y="5593"/>
                  </a:cubicBezTo>
                  <a:lnTo>
                    <a:pt x="1279" y="5593"/>
                  </a:lnTo>
                  <a:cubicBezTo>
                    <a:pt x="1461" y="5707"/>
                    <a:pt x="1644" y="5821"/>
                    <a:pt x="1827" y="5935"/>
                  </a:cubicBezTo>
                  <a:cubicBezTo>
                    <a:pt x="1644" y="6049"/>
                    <a:pt x="1461" y="6141"/>
                    <a:pt x="1256" y="6255"/>
                  </a:cubicBezTo>
                  <a:cubicBezTo>
                    <a:pt x="1051" y="6163"/>
                    <a:pt x="845" y="6049"/>
                    <a:pt x="640" y="5935"/>
                  </a:cubicBezTo>
                  <a:lnTo>
                    <a:pt x="640" y="5935"/>
                  </a:lnTo>
                  <a:cubicBezTo>
                    <a:pt x="845" y="6049"/>
                    <a:pt x="1028" y="6163"/>
                    <a:pt x="1233" y="6278"/>
                  </a:cubicBezTo>
                  <a:cubicBezTo>
                    <a:pt x="1051" y="6392"/>
                    <a:pt x="845" y="6506"/>
                    <a:pt x="663" y="6620"/>
                  </a:cubicBezTo>
                  <a:cubicBezTo>
                    <a:pt x="434" y="6506"/>
                    <a:pt x="229" y="6369"/>
                    <a:pt x="1" y="6255"/>
                  </a:cubicBezTo>
                  <a:lnTo>
                    <a:pt x="1" y="6255"/>
                  </a:lnTo>
                  <a:cubicBezTo>
                    <a:pt x="206" y="6392"/>
                    <a:pt x="411" y="6506"/>
                    <a:pt x="640" y="6643"/>
                  </a:cubicBezTo>
                  <a:cubicBezTo>
                    <a:pt x="868" y="6780"/>
                    <a:pt x="1119" y="6917"/>
                    <a:pt x="1347" y="7054"/>
                  </a:cubicBezTo>
                  <a:cubicBezTo>
                    <a:pt x="1165" y="7168"/>
                    <a:pt x="982" y="7282"/>
                    <a:pt x="799" y="7373"/>
                  </a:cubicBezTo>
                  <a:cubicBezTo>
                    <a:pt x="982" y="7282"/>
                    <a:pt x="1165" y="7168"/>
                    <a:pt x="1370" y="7054"/>
                  </a:cubicBezTo>
                  <a:cubicBezTo>
                    <a:pt x="1507" y="7145"/>
                    <a:pt x="1644" y="7236"/>
                    <a:pt x="1781" y="7305"/>
                  </a:cubicBezTo>
                  <a:lnTo>
                    <a:pt x="2009" y="7442"/>
                  </a:lnTo>
                  <a:lnTo>
                    <a:pt x="2648" y="7807"/>
                  </a:lnTo>
                  <a:cubicBezTo>
                    <a:pt x="2511" y="7898"/>
                    <a:pt x="2352" y="7989"/>
                    <a:pt x="2215" y="8081"/>
                  </a:cubicBezTo>
                  <a:cubicBezTo>
                    <a:pt x="2374" y="7989"/>
                    <a:pt x="2511" y="7898"/>
                    <a:pt x="2671" y="7830"/>
                  </a:cubicBezTo>
                  <a:lnTo>
                    <a:pt x="3310" y="8195"/>
                  </a:lnTo>
                  <a:cubicBezTo>
                    <a:pt x="3196" y="8263"/>
                    <a:pt x="3059" y="8355"/>
                    <a:pt x="2922" y="8423"/>
                  </a:cubicBezTo>
                  <a:cubicBezTo>
                    <a:pt x="3059" y="8355"/>
                    <a:pt x="3196" y="8263"/>
                    <a:pt x="3333" y="8195"/>
                  </a:cubicBezTo>
                  <a:lnTo>
                    <a:pt x="3584" y="8332"/>
                  </a:lnTo>
                  <a:lnTo>
                    <a:pt x="3972" y="8560"/>
                  </a:lnTo>
                  <a:cubicBezTo>
                    <a:pt x="3858" y="8629"/>
                    <a:pt x="3744" y="8697"/>
                    <a:pt x="3630" y="8765"/>
                  </a:cubicBezTo>
                  <a:cubicBezTo>
                    <a:pt x="3744" y="8697"/>
                    <a:pt x="3881" y="8629"/>
                    <a:pt x="3995" y="8560"/>
                  </a:cubicBezTo>
                  <a:lnTo>
                    <a:pt x="4657" y="8925"/>
                  </a:lnTo>
                  <a:cubicBezTo>
                    <a:pt x="4543" y="8994"/>
                    <a:pt x="4452" y="9062"/>
                    <a:pt x="4337" y="9108"/>
                  </a:cubicBezTo>
                  <a:cubicBezTo>
                    <a:pt x="4452" y="9062"/>
                    <a:pt x="4566" y="8994"/>
                    <a:pt x="4657" y="8948"/>
                  </a:cubicBezTo>
                  <a:lnTo>
                    <a:pt x="5319" y="9313"/>
                  </a:lnTo>
                  <a:lnTo>
                    <a:pt x="5387" y="9336"/>
                  </a:lnTo>
                  <a:cubicBezTo>
                    <a:pt x="5593" y="9450"/>
                    <a:pt x="5798" y="9564"/>
                    <a:pt x="6004" y="9678"/>
                  </a:cubicBezTo>
                  <a:cubicBezTo>
                    <a:pt x="6232" y="9793"/>
                    <a:pt x="6460" y="9930"/>
                    <a:pt x="6666" y="10044"/>
                  </a:cubicBezTo>
                  <a:cubicBezTo>
                    <a:pt x="6551" y="10112"/>
                    <a:pt x="6437" y="10181"/>
                    <a:pt x="6300" y="10249"/>
                  </a:cubicBezTo>
                  <a:cubicBezTo>
                    <a:pt x="6437" y="10181"/>
                    <a:pt x="6551" y="10112"/>
                    <a:pt x="6688" y="10044"/>
                  </a:cubicBezTo>
                  <a:cubicBezTo>
                    <a:pt x="6871" y="10135"/>
                    <a:pt x="7030" y="10226"/>
                    <a:pt x="7212" y="10317"/>
                  </a:cubicBezTo>
                  <a:lnTo>
                    <a:pt x="7212" y="10317"/>
                  </a:lnTo>
                  <a:cubicBezTo>
                    <a:pt x="7030" y="10226"/>
                    <a:pt x="6871" y="10135"/>
                    <a:pt x="6711" y="10021"/>
                  </a:cubicBezTo>
                  <a:cubicBezTo>
                    <a:pt x="6483" y="9907"/>
                    <a:pt x="6278" y="9770"/>
                    <a:pt x="6072" y="9656"/>
                  </a:cubicBezTo>
                  <a:cubicBezTo>
                    <a:pt x="6255" y="9542"/>
                    <a:pt x="6437" y="9450"/>
                    <a:pt x="6620" y="9336"/>
                  </a:cubicBezTo>
                  <a:cubicBezTo>
                    <a:pt x="6848" y="9450"/>
                    <a:pt x="7054" y="9564"/>
                    <a:pt x="7282" y="9678"/>
                  </a:cubicBezTo>
                  <a:cubicBezTo>
                    <a:pt x="7076" y="9793"/>
                    <a:pt x="6894" y="9907"/>
                    <a:pt x="6711" y="10021"/>
                  </a:cubicBezTo>
                  <a:cubicBezTo>
                    <a:pt x="6917" y="9930"/>
                    <a:pt x="7099" y="9815"/>
                    <a:pt x="7305" y="9701"/>
                  </a:cubicBezTo>
                  <a:cubicBezTo>
                    <a:pt x="7487" y="9793"/>
                    <a:pt x="7670" y="9907"/>
                    <a:pt x="7853" y="9998"/>
                  </a:cubicBezTo>
                  <a:cubicBezTo>
                    <a:pt x="7670" y="9884"/>
                    <a:pt x="7510" y="9793"/>
                    <a:pt x="7328" y="9678"/>
                  </a:cubicBezTo>
                  <a:cubicBezTo>
                    <a:pt x="7533" y="9587"/>
                    <a:pt x="7716" y="9473"/>
                    <a:pt x="7921" y="9359"/>
                  </a:cubicBezTo>
                  <a:cubicBezTo>
                    <a:pt x="8104" y="9450"/>
                    <a:pt x="8309" y="9564"/>
                    <a:pt x="8492" y="9656"/>
                  </a:cubicBezTo>
                  <a:cubicBezTo>
                    <a:pt x="8309" y="9564"/>
                    <a:pt x="8126" y="9450"/>
                    <a:pt x="7944" y="9336"/>
                  </a:cubicBezTo>
                  <a:cubicBezTo>
                    <a:pt x="8149" y="9245"/>
                    <a:pt x="8332" y="9131"/>
                    <a:pt x="8537" y="9017"/>
                  </a:cubicBezTo>
                  <a:cubicBezTo>
                    <a:pt x="8743" y="9131"/>
                    <a:pt x="8925" y="9222"/>
                    <a:pt x="9131" y="9336"/>
                  </a:cubicBezTo>
                  <a:cubicBezTo>
                    <a:pt x="8948" y="9222"/>
                    <a:pt x="8766" y="9108"/>
                    <a:pt x="8560" y="8994"/>
                  </a:cubicBezTo>
                  <a:cubicBezTo>
                    <a:pt x="8766" y="8902"/>
                    <a:pt x="8971" y="8788"/>
                    <a:pt x="9154" y="8674"/>
                  </a:cubicBezTo>
                  <a:cubicBezTo>
                    <a:pt x="9359" y="8788"/>
                    <a:pt x="9564" y="8902"/>
                    <a:pt x="9770" y="9017"/>
                  </a:cubicBezTo>
                  <a:cubicBezTo>
                    <a:pt x="9587" y="8902"/>
                    <a:pt x="9382" y="8788"/>
                    <a:pt x="9176" y="8651"/>
                  </a:cubicBezTo>
                  <a:cubicBezTo>
                    <a:pt x="9222" y="8629"/>
                    <a:pt x="9291" y="8606"/>
                    <a:pt x="9336" y="8583"/>
                  </a:cubicBezTo>
                  <a:lnTo>
                    <a:pt x="9770" y="8332"/>
                  </a:lnTo>
                  <a:cubicBezTo>
                    <a:pt x="9975" y="8446"/>
                    <a:pt x="10204" y="8560"/>
                    <a:pt x="10409" y="8674"/>
                  </a:cubicBezTo>
                  <a:cubicBezTo>
                    <a:pt x="10204" y="8560"/>
                    <a:pt x="9998" y="8446"/>
                    <a:pt x="9793" y="8309"/>
                  </a:cubicBezTo>
                  <a:lnTo>
                    <a:pt x="10340" y="8012"/>
                  </a:lnTo>
                  <a:cubicBezTo>
                    <a:pt x="10500" y="8104"/>
                    <a:pt x="10683" y="8218"/>
                    <a:pt x="10865" y="8309"/>
                  </a:cubicBezTo>
                  <a:cubicBezTo>
                    <a:pt x="10683" y="8195"/>
                    <a:pt x="10523" y="8104"/>
                    <a:pt x="10363" y="8012"/>
                  </a:cubicBezTo>
                  <a:lnTo>
                    <a:pt x="10957" y="7670"/>
                  </a:lnTo>
                  <a:lnTo>
                    <a:pt x="11550" y="7327"/>
                  </a:lnTo>
                  <a:cubicBezTo>
                    <a:pt x="11687" y="7396"/>
                    <a:pt x="11824" y="7464"/>
                    <a:pt x="11961" y="7533"/>
                  </a:cubicBezTo>
                  <a:cubicBezTo>
                    <a:pt x="11824" y="7464"/>
                    <a:pt x="11710" y="7396"/>
                    <a:pt x="11573" y="7305"/>
                  </a:cubicBezTo>
                  <a:lnTo>
                    <a:pt x="12166" y="6985"/>
                  </a:lnTo>
                  <a:cubicBezTo>
                    <a:pt x="12303" y="7054"/>
                    <a:pt x="12463" y="7145"/>
                    <a:pt x="12600" y="7213"/>
                  </a:cubicBezTo>
                  <a:cubicBezTo>
                    <a:pt x="12463" y="7122"/>
                    <a:pt x="12326" y="7054"/>
                    <a:pt x="12189" y="6962"/>
                  </a:cubicBezTo>
                  <a:lnTo>
                    <a:pt x="12326" y="6894"/>
                  </a:lnTo>
                  <a:lnTo>
                    <a:pt x="12783" y="6643"/>
                  </a:lnTo>
                  <a:cubicBezTo>
                    <a:pt x="12943" y="6711"/>
                    <a:pt x="13080" y="6803"/>
                    <a:pt x="13239" y="6894"/>
                  </a:cubicBezTo>
                  <a:cubicBezTo>
                    <a:pt x="13102" y="6803"/>
                    <a:pt x="12943" y="6711"/>
                    <a:pt x="12806" y="6620"/>
                  </a:cubicBezTo>
                  <a:lnTo>
                    <a:pt x="13376" y="6278"/>
                  </a:lnTo>
                  <a:cubicBezTo>
                    <a:pt x="13513" y="6346"/>
                    <a:pt x="13627" y="6414"/>
                    <a:pt x="13741" y="6483"/>
                  </a:cubicBezTo>
                  <a:cubicBezTo>
                    <a:pt x="13627" y="6414"/>
                    <a:pt x="13513" y="6346"/>
                    <a:pt x="13399" y="6278"/>
                  </a:cubicBezTo>
                  <a:lnTo>
                    <a:pt x="13993" y="5935"/>
                  </a:lnTo>
                  <a:cubicBezTo>
                    <a:pt x="14129" y="6004"/>
                    <a:pt x="14244" y="6072"/>
                    <a:pt x="14381" y="6141"/>
                  </a:cubicBezTo>
                  <a:cubicBezTo>
                    <a:pt x="14266" y="6072"/>
                    <a:pt x="14129" y="6004"/>
                    <a:pt x="14015" y="5935"/>
                  </a:cubicBezTo>
                  <a:lnTo>
                    <a:pt x="14586" y="5593"/>
                  </a:lnTo>
                  <a:cubicBezTo>
                    <a:pt x="14746" y="5661"/>
                    <a:pt x="14883" y="5753"/>
                    <a:pt x="15020" y="5821"/>
                  </a:cubicBezTo>
                  <a:cubicBezTo>
                    <a:pt x="14883" y="5730"/>
                    <a:pt x="14746" y="5661"/>
                    <a:pt x="14609" y="5570"/>
                  </a:cubicBezTo>
                  <a:lnTo>
                    <a:pt x="15202" y="5250"/>
                  </a:lnTo>
                  <a:cubicBezTo>
                    <a:pt x="15362" y="5319"/>
                    <a:pt x="15499" y="5410"/>
                    <a:pt x="15659" y="5501"/>
                  </a:cubicBezTo>
                  <a:cubicBezTo>
                    <a:pt x="15522" y="5410"/>
                    <a:pt x="15362" y="5319"/>
                    <a:pt x="15225" y="5228"/>
                  </a:cubicBezTo>
                  <a:lnTo>
                    <a:pt x="15316" y="5182"/>
                  </a:lnTo>
                  <a:cubicBezTo>
                    <a:pt x="15476" y="5068"/>
                    <a:pt x="15636" y="4976"/>
                    <a:pt x="15796" y="4885"/>
                  </a:cubicBezTo>
                  <a:cubicBezTo>
                    <a:pt x="15978" y="4976"/>
                    <a:pt x="16138" y="5068"/>
                    <a:pt x="16298" y="5159"/>
                  </a:cubicBezTo>
                  <a:cubicBezTo>
                    <a:pt x="16138" y="5068"/>
                    <a:pt x="15978" y="4976"/>
                    <a:pt x="15819" y="4885"/>
                  </a:cubicBezTo>
                  <a:cubicBezTo>
                    <a:pt x="16024" y="4771"/>
                    <a:pt x="16207" y="4657"/>
                    <a:pt x="16389" y="4543"/>
                  </a:cubicBezTo>
                  <a:cubicBezTo>
                    <a:pt x="16595" y="4634"/>
                    <a:pt x="16754" y="4748"/>
                    <a:pt x="16960" y="4840"/>
                  </a:cubicBezTo>
                  <a:cubicBezTo>
                    <a:pt x="16777" y="4725"/>
                    <a:pt x="16595" y="4634"/>
                    <a:pt x="16435" y="4520"/>
                  </a:cubicBezTo>
                  <a:cubicBezTo>
                    <a:pt x="16617" y="4406"/>
                    <a:pt x="16800" y="4292"/>
                    <a:pt x="17005" y="4200"/>
                  </a:cubicBezTo>
                  <a:cubicBezTo>
                    <a:pt x="17188" y="4292"/>
                    <a:pt x="17393" y="4406"/>
                    <a:pt x="17599" y="4520"/>
                  </a:cubicBezTo>
                  <a:cubicBezTo>
                    <a:pt x="17393" y="4406"/>
                    <a:pt x="17211" y="4292"/>
                    <a:pt x="17028" y="4178"/>
                  </a:cubicBezTo>
                  <a:cubicBezTo>
                    <a:pt x="17211" y="4063"/>
                    <a:pt x="17416" y="3949"/>
                    <a:pt x="17599" y="3835"/>
                  </a:cubicBezTo>
                  <a:cubicBezTo>
                    <a:pt x="17736" y="3904"/>
                    <a:pt x="17896" y="3995"/>
                    <a:pt x="18033" y="4063"/>
                  </a:cubicBezTo>
                  <a:cubicBezTo>
                    <a:pt x="17896" y="3995"/>
                    <a:pt x="17759" y="3904"/>
                    <a:pt x="17622" y="3835"/>
                  </a:cubicBezTo>
                  <a:cubicBezTo>
                    <a:pt x="17850" y="3698"/>
                    <a:pt x="18078" y="3561"/>
                    <a:pt x="18306" y="3424"/>
                  </a:cubicBezTo>
                  <a:lnTo>
                    <a:pt x="18306" y="3424"/>
                  </a:lnTo>
                  <a:cubicBezTo>
                    <a:pt x="18055" y="3561"/>
                    <a:pt x="17827" y="3675"/>
                    <a:pt x="17599" y="3812"/>
                  </a:cubicBezTo>
                  <a:cubicBezTo>
                    <a:pt x="17393" y="3698"/>
                    <a:pt x="17188" y="3561"/>
                    <a:pt x="16983" y="3447"/>
                  </a:cubicBezTo>
                  <a:cubicBezTo>
                    <a:pt x="17234" y="3287"/>
                    <a:pt x="17508" y="3150"/>
                    <a:pt x="17759" y="2991"/>
                  </a:cubicBezTo>
                  <a:lnTo>
                    <a:pt x="17759" y="2991"/>
                  </a:lnTo>
                  <a:cubicBezTo>
                    <a:pt x="17485" y="3128"/>
                    <a:pt x="17211" y="3287"/>
                    <a:pt x="16960" y="3424"/>
                  </a:cubicBezTo>
                  <a:cubicBezTo>
                    <a:pt x="16754" y="3310"/>
                    <a:pt x="16526" y="3173"/>
                    <a:pt x="16321" y="3059"/>
                  </a:cubicBezTo>
                  <a:cubicBezTo>
                    <a:pt x="16572" y="2922"/>
                    <a:pt x="16800" y="2785"/>
                    <a:pt x="17051" y="2648"/>
                  </a:cubicBezTo>
                  <a:lnTo>
                    <a:pt x="17051" y="2648"/>
                  </a:lnTo>
                  <a:cubicBezTo>
                    <a:pt x="16800" y="2762"/>
                    <a:pt x="16549" y="2922"/>
                    <a:pt x="16298" y="3036"/>
                  </a:cubicBezTo>
                  <a:cubicBezTo>
                    <a:pt x="16298" y="3036"/>
                    <a:pt x="16275" y="3036"/>
                    <a:pt x="16252" y="3014"/>
                  </a:cubicBezTo>
                  <a:lnTo>
                    <a:pt x="15659" y="2671"/>
                  </a:lnTo>
                  <a:lnTo>
                    <a:pt x="15020" y="2306"/>
                  </a:lnTo>
                  <a:cubicBezTo>
                    <a:pt x="15225" y="2192"/>
                    <a:pt x="15408" y="2055"/>
                    <a:pt x="15613" y="1941"/>
                  </a:cubicBezTo>
                  <a:lnTo>
                    <a:pt x="15613" y="1941"/>
                  </a:lnTo>
                  <a:cubicBezTo>
                    <a:pt x="15408" y="2055"/>
                    <a:pt x="15202" y="2169"/>
                    <a:pt x="14997" y="2283"/>
                  </a:cubicBezTo>
                  <a:lnTo>
                    <a:pt x="14449" y="1986"/>
                  </a:lnTo>
                  <a:lnTo>
                    <a:pt x="14358" y="1918"/>
                  </a:lnTo>
                  <a:cubicBezTo>
                    <a:pt x="14540" y="1827"/>
                    <a:pt x="14723" y="1713"/>
                    <a:pt x="14905" y="1598"/>
                  </a:cubicBezTo>
                  <a:lnTo>
                    <a:pt x="14905" y="1598"/>
                  </a:lnTo>
                  <a:cubicBezTo>
                    <a:pt x="14723" y="1713"/>
                    <a:pt x="14517" y="1804"/>
                    <a:pt x="14335" y="1918"/>
                  </a:cubicBezTo>
                  <a:lnTo>
                    <a:pt x="13673" y="1553"/>
                  </a:lnTo>
                  <a:lnTo>
                    <a:pt x="13011" y="1187"/>
                  </a:lnTo>
                  <a:cubicBezTo>
                    <a:pt x="13169" y="1097"/>
                    <a:pt x="13328" y="1007"/>
                    <a:pt x="13486" y="916"/>
                  </a:cubicBezTo>
                  <a:lnTo>
                    <a:pt x="13486" y="916"/>
                  </a:lnTo>
                  <a:cubicBezTo>
                    <a:pt x="13328" y="1007"/>
                    <a:pt x="13169" y="1097"/>
                    <a:pt x="12988" y="1187"/>
                  </a:cubicBezTo>
                  <a:lnTo>
                    <a:pt x="12646" y="982"/>
                  </a:lnTo>
                  <a:cubicBezTo>
                    <a:pt x="12555" y="936"/>
                    <a:pt x="12440" y="868"/>
                    <a:pt x="12326" y="822"/>
                  </a:cubicBezTo>
                  <a:cubicBezTo>
                    <a:pt x="12485" y="732"/>
                    <a:pt x="12621" y="641"/>
                    <a:pt x="12779" y="550"/>
                  </a:cubicBezTo>
                  <a:lnTo>
                    <a:pt x="12779" y="550"/>
                  </a:lnTo>
                  <a:cubicBezTo>
                    <a:pt x="12621" y="641"/>
                    <a:pt x="12485" y="731"/>
                    <a:pt x="12326" y="799"/>
                  </a:cubicBezTo>
                  <a:cubicBezTo>
                    <a:pt x="12075" y="685"/>
                    <a:pt x="11824" y="548"/>
                    <a:pt x="11596" y="411"/>
                  </a:cubicBezTo>
                  <a:cubicBezTo>
                    <a:pt x="11778" y="297"/>
                    <a:pt x="11984" y="183"/>
                    <a:pt x="12166" y="69"/>
                  </a:cubicBezTo>
                  <a:lnTo>
                    <a:pt x="12166" y="69"/>
                  </a:lnTo>
                  <a:cubicBezTo>
                    <a:pt x="11961" y="183"/>
                    <a:pt x="11778" y="297"/>
                    <a:pt x="11573" y="411"/>
                  </a:cubicBezTo>
                  <a:cubicBezTo>
                    <a:pt x="11322" y="275"/>
                    <a:pt x="11071" y="138"/>
                    <a:pt x="10820" y="1"/>
                  </a:cubicBez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6"/>
            <p:cNvSpPr/>
            <p:nvPr/>
          </p:nvSpPr>
          <p:spPr>
            <a:xfrm>
              <a:off x="6008605" y="2788776"/>
              <a:ext cx="267655" cy="248936"/>
            </a:xfrm>
            <a:custGeom>
              <a:rect b="b" l="l" r="r" t="t"/>
              <a:pathLst>
                <a:path extrusionOk="0" h="14429" w="15514">
                  <a:moveTo>
                    <a:pt x="2038" y="1"/>
                  </a:moveTo>
                  <a:cubicBezTo>
                    <a:pt x="88" y="1"/>
                    <a:pt x="1" y="8729"/>
                    <a:pt x="249" y="11553"/>
                  </a:cubicBezTo>
                  <a:cubicBezTo>
                    <a:pt x="249" y="11553"/>
                    <a:pt x="3011" y="13562"/>
                    <a:pt x="9882" y="14064"/>
                  </a:cubicBezTo>
                  <a:lnTo>
                    <a:pt x="12004" y="14406"/>
                  </a:lnTo>
                  <a:cubicBezTo>
                    <a:pt x="12111" y="14421"/>
                    <a:pt x="12220" y="14429"/>
                    <a:pt x="12330" y="14429"/>
                  </a:cubicBezTo>
                  <a:cubicBezTo>
                    <a:pt x="12550" y="14429"/>
                    <a:pt x="12773" y="14398"/>
                    <a:pt x="12986" y="14338"/>
                  </a:cubicBezTo>
                  <a:cubicBezTo>
                    <a:pt x="13762" y="14086"/>
                    <a:pt x="15131" y="13584"/>
                    <a:pt x="15314" y="12808"/>
                  </a:cubicBezTo>
                  <a:cubicBezTo>
                    <a:pt x="15514" y="11938"/>
                    <a:pt x="15396" y="11125"/>
                    <a:pt x="14630" y="11125"/>
                  </a:cubicBezTo>
                  <a:cubicBezTo>
                    <a:pt x="14432" y="11125"/>
                    <a:pt x="14190" y="11180"/>
                    <a:pt x="13899" y="11302"/>
                  </a:cubicBezTo>
                  <a:lnTo>
                    <a:pt x="12461" y="11872"/>
                  </a:lnTo>
                  <a:cubicBezTo>
                    <a:pt x="12461" y="11872"/>
                    <a:pt x="11799" y="11713"/>
                    <a:pt x="12895" y="10708"/>
                  </a:cubicBezTo>
                  <a:cubicBezTo>
                    <a:pt x="13284" y="10343"/>
                    <a:pt x="13258" y="10189"/>
                    <a:pt x="13043" y="10189"/>
                  </a:cubicBezTo>
                  <a:cubicBezTo>
                    <a:pt x="12666" y="10189"/>
                    <a:pt x="11708" y="10662"/>
                    <a:pt x="11388" y="11302"/>
                  </a:cubicBezTo>
                  <a:lnTo>
                    <a:pt x="10133" y="11872"/>
                  </a:lnTo>
                  <a:lnTo>
                    <a:pt x="3262" y="9042"/>
                  </a:lnTo>
                  <a:cubicBezTo>
                    <a:pt x="3262" y="9042"/>
                    <a:pt x="4107" y="163"/>
                    <a:pt x="2098" y="3"/>
                  </a:cubicBezTo>
                  <a:cubicBezTo>
                    <a:pt x="2078" y="1"/>
                    <a:pt x="2058" y="1"/>
                    <a:pt x="2038" y="1"/>
                  </a:cubicBezTo>
                  <a:close/>
                </a:path>
              </a:pathLst>
            </a:custGeom>
            <a:solidFill>
              <a:srgbClr val="754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6"/>
            <p:cNvSpPr/>
            <p:nvPr/>
          </p:nvSpPr>
          <p:spPr>
            <a:xfrm>
              <a:off x="6008605" y="2788776"/>
              <a:ext cx="42510" cy="206409"/>
            </a:xfrm>
            <a:custGeom>
              <a:rect b="b" l="l" r="r" t="t"/>
              <a:pathLst>
                <a:path extrusionOk="0" h="11964" w="2464">
                  <a:moveTo>
                    <a:pt x="2038" y="1"/>
                  </a:moveTo>
                  <a:cubicBezTo>
                    <a:pt x="88" y="1"/>
                    <a:pt x="1" y="8729"/>
                    <a:pt x="249" y="11553"/>
                  </a:cubicBezTo>
                  <a:cubicBezTo>
                    <a:pt x="249" y="11553"/>
                    <a:pt x="478" y="11713"/>
                    <a:pt x="980" y="11964"/>
                  </a:cubicBezTo>
                  <a:cubicBezTo>
                    <a:pt x="774" y="8882"/>
                    <a:pt x="888" y="1076"/>
                    <a:pt x="2463" y="140"/>
                  </a:cubicBezTo>
                  <a:cubicBezTo>
                    <a:pt x="2349" y="72"/>
                    <a:pt x="2235" y="3"/>
                    <a:pt x="2098" y="3"/>
                  </a:cubicBezTo>
                  <a:cubicBezTo>
                    <a:pt x="2078" y="1"/>
                    <a:pt x="2058" y="1"/>
                    <a:pt x="2038" y="1"/>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6"/>
            <p:cNvSpPr/>
            <p:nvPr/>
          </p:nvSpPr>
          <p:spPr>
            <a:xfrm>
              <a:off x="6007777" y="2785257"/>
              <a:ext cx="65387" cy="128410"/>
            </a:xfrm>
            <a:custGeom>
              <a:rect b="b" l="l" r="r" t="t"/>
              <a:pathLst>
                <a:path extrusionOk="0" h="7443" w="3790">
                  <a:moveTo>
                    <a:pt x="2144" y="0"/>
                  </a:moveTo>
                  <a:cubicBezTo>
                    <a:pt x="917" y="0"/>
                    <a:pt x="158" y="3490"/>
                    <a:pt x="1" y="6713"/>
                  </a:cubicBezTo>
                  <a:cubicBezTo>
                    <a:pt x="1073" y="6941"/>
                    <a:pt x="2603" y="7192"/>
                    <a:pt x="3653" y="7443"/>
                  </a:cubicBezTo>
                  <a:cubicBezTo>
                    <a:pt x="3790" y="4841"/>
                    <a:pt x="3630" y="116"/>
                    <a:pt x="2192" y="2"/>
                  </a:cubicBezTo>
                  <a:cubicBezTo>
                    <a:pt x="2176" y="1"/>
                    <a:pt x="2160" y="0"/>
                    <a:pt x="2144" y="0"/>
                  </a:cubicBezTo>
                  <a:close/>
                </a:path>
              </a:pathLst>
            </a:custGeom>
            <a:solidFill>
              <a:srgbClr val="F4E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6"/>
            <p:cNvSpPr/>
            <p:nvPr/>
          </p:nvSpPr>
          <p:spPr>
            <a:xfrm>
              <a:off x="6007380" y="2784497"/>
              <a:ext cx="66577" cy="129963"/>
            </a:xfrm>
            <a:custGeom>
              <a:rect b="b" l="l" r="r" t="t"/>
              <a:pathLst>
                <a:path extrusionOk="0" h="7533" w="3859">
                  <a:moveTo>
                    <a:pt x="2125" y="87"/>
                  </a:moveTo>
                  <a:cubicBezTo>
                    <a:pt x="2147" y="87"/>
                    <a:pt x="2169" y="89"/>
                    <a:pt x="2192" y="92"/>
                  </a:cubicBezTo>
                  <a:cubicBezTo>
                    <a:pt x="3607" y="206"/>
                    <a:pt x="3767" y="4908"/>
                    <a:pt x="3630" y="7418"/>
                  </a:cubicBezTo>
                  <a:cubicBezTo>
                    <a:pt x="2991" y="7281"/>
                    <a:pt x="2192" y="7122"/>
                    <a:pt x="1416" y="6985"/>
                  </a:cubicBezTo>
                  <a:cubicBezTo>
                    <a:pt x="937" y="6893"/>
                    <a:pt x="480" y="6802"/>
                    <a:pt x="69" y="6734"/>
                  </a:cubicBezTo>
                  <a:cubicBezTo>
                    <a:pt x="206" y="4109"/>
                    <a:pt x="731" y="1119"/>
                    <a:pt x="1667" y="297"/>
                  </a:cubicBezTo>
                  <a:cubicBezTo>
                    <a:pt x="1827" y="157"/>
                    <a:pt x="1969" y="87"/>
                    <a:pt x="2125" y="87"/>
                  </a:cubicBezTo>
                  <a:close/>
                  <a:moveTo>
                    <a:pt x="2215" y="0"/>
                  </a:moveTo>
                  <a:cubicBezTo>
                    <a:pt x="2009" y="0"/>
                    <a:pt x="1804" y="69"/>
                    <a:pt x="1621" y="228"/>
                  </a:cubicBezTo>
                  <a:cubicBezTo>
                    <a:pt x="663" y="1073"/>
                    <a:pt x="115" y="4109"/>
                    <a:pt x="1" y="6757"/>
                  </a:cubicBezTo>
                  <a:lnTo>
                    <a:pt x="1" y="6802"/>
                  </a:lnTo>
                  <a:lnTo>
                    <a:pt x="24" y="6802"/>
                  </a:lnTo>
                  <a:cubicBezTo>
                    <a:pt x="435" y="6893"/>
                    <a:pt x="891" y="6962"/>
                    <a:pt x="1393" y="7053"/>
                  </a:cubicBezTo>
                  <a:cubicBezTo>
                    <a:pt x="2192" y="7213"/>
                    <a:pt x="3014" y="7373"/>
                    <a:pt x="3676" y="7533"/>
                  </a:cubicBezTo>
                  <a:lnTo>
                    <a:pt x="3721" y="7533"/>
                  </a:lnTo>
                  <a:lnTo>
                    <a:pt x="3721" y="7487"/>
                  </a:lnTo>
                  <a:cubicBezTo>
                    <a:pt x="3858" y="4953"/>
                    <a:pt x="3699" y="137"/>
                    <a:pt x="2215" y="0"/>
                  </a:cubicBezTo>
                  <a:close/>
                </a:path>
              </a:pathLst>
            </a:custGeom>
            <a:solidFill>
              <a:srgbClr val="DBD0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6"/>
            <p:cNvSpPr/>
            <p:nvPr/>
          </p:nvSpPr>
          <p:spPr>
            <a:xfrm>
              <a:off x="5717952" y="2586163"/>
              <a:ext cx="305990" cy="315945"/>
            </a:xfrm>
            <a:custGeom>
              <a:rect b="b" l="l" r="r" t="t"/>
              <a:pathLst>
                <a:path extrusionOk="0" h="18313" w="17736">
                  <a:moveTo>
                    <a:pt x="15232" y="0"/>
                  </a:moveTo>
                  <a:cubicBezTo>
                    <a:pt x="15077" y="0"/>
                    <a:pt x="14918" y="41"/>
                    <a:pt x="14768" y="129"/>
                  </a:cubicBezTo>
                  <a:lnTo>
                    <a:pt x="457" y="8620"/>
                  </a:lnTo>
                  <a:cubicBezTo>
                    <a:pt x="183" y="8780"/>
                    <a:pt x="0" y="9100"/>
                    <a:pt x="0" y="9419"/>
                  </a:cubicBezTo>
                  <a:lnTo>
                    <a:pt x="0" y="17385"/>
                  </a:lnTo>
                  <a:cubicBezTo>
                    <a:pt x="0" y="17921"/>
                    <a:pt x="445" y="18313"/>
                    <a:pt x="929" y="18313"/>
                  </a:cubicBezTo>
                  <a:cubicBezTo>
                    <a:pt x="1084" y="18313"/>
                    <a:pt x="1243" y="18273"/>
                    <a:pt x="1393" y="18184"/>
                  </a:cubicBezTo>
                  <a:lnTo>
                    <a:pt x="15544" y="9853"/>
                  </a:lnTo>
                  <a:lnTo>
                    <a:pt x="17735" y="8552"/>
                  </a:lnTo>
                  <a:lnTo>
                    <a:pt x="16161" y="8392"/>
                  </a:lnTo>
                  <a:lnTo>
                    <a:pt x="16161" y="928"/>
                  </a:lnTo>
                  <a:cubicBezTo>
                    <a:pt x="16161" y="392"/>
                    <a:pt x="15715" y="0"/>
                    <a:pt x="15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6"/>
            <p:cNvSpPr/>
            <p:nvPr/>
          </p:nvSpPr>
          <p:spPr>
            <a:xfrm>
              <a:off x="6231059" y="1865474"/>
              <a:ext cx="305990" cy="315652"/>
            </a:xfrm>
            <a:custGeom>
              <a:rect b="b" l="l" r="r" t="t"/>
              <a:pathLst>
                <a:path extrusionOk="0" h="18296" w="17736">
                  <a:moveTo>
                    <a:pt x="15242" y="0"/>
                  </a:moveTo>
                  <a:cubicBezTo>
                    <a:pt x="15084" y="0"/>
                    <a:pt x="14921" y="41"/>
                    <a:pt x="14769" y="132"/>
                  </a:cubicBezTo>
                  <a:lnTo>
                    <a:pt x="457" y="8600"/>
                  </a:lnTo>
                  <a:cubicBezTo>
                    <a:pt x="160" y="8783"/>
                    <a:pt x="1" y="9080"/>
                    <a:pt x="1" y="9399"/>
                  </a:cubicBezTo>
                  <a:lnTo>
                    <a:pt x="1" y="17365"/>
                  </a:lnTo>
                  <a:cubicBezTo>
                    <a:pt x="1" y="17914"/>
                    <a:pt x="440" y="18296"/>
                    <a:pt x="919" y="18296"/>
                  </a:cubicBezTo>
                  <a:cubicBezTo>
                    <a:pt x="1078" y="18296"/>
                    <a:pt x="1240" y="18255"/>
                    <a:pt x="1393" y="18164"/>
                  </a:cubicBezTo>
                  <a:lnTo>
                    <a:pt x="15545" y="9833"/>
                  </a:lnTo>
                  <a:lnTo>
                    <a:pt x="17736" y="8532"/>
                  </a:lnTo>
                  <a:lnTo>
                    <a:pt x="16161" y="8372"/>
                  </a:lnTo>
                  <a:lnTo>
                    <a:pt x="16161" y="931"/>
                  </a:lnTo>
                  <a:cubicBezTo>
                    <a:pt x="16161" y="382"/>
                    <a:pt x="15722" y="0"/>
                    <a:pt x="152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6"/>
            <p:cNvSpPr/>
            <p:nvPr/>
          </p:nvSpPr>
          <p:spPr>
            <a:xfrm>
              <a:off x="7224993" y="2957057"/>
              <a:ext cx="304817" cy="337028"/>
            </a:xfrm>
            <a:custGeom>
              <a:rect b="b" l="l" r="r" t="t"/>
              <a:pathLst>
                <a:path extrusionOk="0" h="19535" w="17668">
                  <a:moveTo>
                    <a:pt x="16749" y="1"/>
                  </a:moveTo>
                  <a:cubicBezTo>
                    <a:pt x="16590" y="1"/>
                    <a:pt x="16428" y="42"/>
                    <a:pt x="16275" y="133"/>
                  </a:cubicBezTo>
                  <a:lnTo>
                    <a:pt x="1964" y="8601"/>
                  </a:lnTo>
                  <a:cubicBezTo>
                    <a:pt x="1667" y="8783"/>
                    <a:pt x="1507" y="9080"/>
                    <a:pt x="1507" y="9400"/>
                  </a:cubicBezTo>
                  <a:lnTo>
                    <a:pt x="1507" y="17274"/>
                  </a:lnTo>
                  <a:lnTo>
                    <a:pt x="1" y="19534"/>
                  </a:lnTo>
                  <a:lnTo>
                    <a:pt x="1" y="19534"/>
                  </a:lnTo>
                  <a:lnTo>
                    <a:pt x="2648" y="18279"/>
                  </a:lnTo>
                  <a:cubicBezTo>
                    <a:pt x="2740" y="18256"/>
                    <a:pt x="2808" y="18210"/>
                    <a:pt x="2899" y="18165"/>
                  </a:cubicBezTo>
                  <a:lnTo>
                    <a:pt x="17211" y="9742"/>
                  </a:lnTo>
                  <a:cubicBezTo>
                    <a:pt x="17485" y="9582"/>
                    <a:pt x="17667" y="9263"/>
                    <a:pt x="17667" y="8943"/>
                  </a:cubicBezTo>
                  <a:lnTo>
                    <a:pt x="17667" y="932"/>
                  </a:lnTo>
                  <a:cubicBezTo>
                    <a:pt x="17667" y="382"/>
                    <a:pt x="17228" y="1"/>
                    <a:pt x="16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6"/>
            <p:cNvSpPr/>
            <p:nvPr/>
          </p:nvSpPr>
          <p:spPr>
            <a:xfrm>
              <a:off x="5348180" y="3031139"/>
              <a:ext cx="302057" cy="338943"/>
            </a:xfrm>
            <a:custGeom>
              <a:rect b="b" l="l" r="r" t="t"/>
              <a:pathLst>
                <a:path extrusionOk="0" h="19646" w="17508">
                  <a:moveTo>
                    <a:pt x="929" y="1"/>
                  </a:moveTo>
                  <a:cubicBezTo>
                    <a:pt x="445" y="1"/>
                    <a:pt x="0" y="393"/>
                    <a:pt x="0" y="929"/>
                  </a:cubicBezTo>
                  <a:lnTo>
                    <a:pt x="0" y="8940"/>
                  </a:lnTo>
                  <a:cubicBezTo>
                    <a:pt x="0" y="9283"/>
                    <a:pt x="160" y="9579"/>
                    <a:pt x="457" y="9739"/>
                  </a:cubicBezTo>
                  <a:lnTo>
                    <a:pt x="14768" y="18185"/>
                  </a:lnTo>
                  <a:cubicBezTo>
                    <a:pt x="14837" y="18230"/>
                    <a:pt x="14928" y="18253"/>
                    <a:pt x="15019" y="18276"/>
                  </a:cubicBezTo>
                  <a:lnTo>
                    <a:pt x="15019" y="18299"/>
                  </a:lnTo>
                  <a:lnTo>
                    <a:pt x="17507" y="19645"/>
                  </a:lnTo>
                  <a:lnTo>
                    <a:pt x="16161" y="17294"/>
                  </a:lnTo>
                  <a:lnTo>
                    <a:pt x="16161" y="9420"/>
                  </a:lnTo>
                  <a:cubicBezTo>
                    <a:pt x="16161" y="9077"/>
                    <a:pt x="15978" y="8781"/>
                    <a:pt x="15704" y="8621"/>
                  </a:cubicBezTo>
                  <a:lnTo>
                    <a:pt x="1393" y="130"/>
                  </a:lnTo>
                  <a:cubicBezTo>
                    <a:pt x="1243" y="41"/>
                    <a:pt x="1084"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6"/>
            <p:cNvSpPr/>
            <p:nvPr/>
          </p:nvSpPr>
          <p:spPr>
            <a:xfrm>
              <a:off x="6026289" y="3934359"/>
              <a:ext cx="97684" cy="278438"/>
            </a:xfrm>
            <a:custGeom>
              <a:rect b="b" l="l" r="r" t="t"/>
              <a:pathLst>
                <a:path extrusionOk="0" h="16139" w="5662">
                  <a:moveTo>
                    <a:pt x="2831" y="1"/>
                  </a:moveTo>
                  <a:lnTo>
                    <a:pt x="0" y="846"/>
                  </a:lnTo>
                  <a:lnTo>
                    <a:pt x="183" y="16138"/>
                  </a:lnTo>
                  <a:lnTo>
                    <a:pt x="799" y="16138"/>
                  </a:lnTo>
                  <a:lnTo>
                    <a:pt x="799" y="12601"/>
                  </a:lnTo>
                  <a:cubicBezTo>
                    <a:pt x="799" y="12601"/>
                    <a:pt x="1438" y="16138"/>
                    <a:pt x="2739" y="16138"/>
                  </a:cubicBezTo>
                  <a:lnTo>
                    <a:pt x="5661" y="16138"/>
                  </a:lnTo>
                  <a:cubicBezTo>
                    <a:pt x="5661" y="16138"/>
                    <a:pt x="5433" y="14244"/>
                    <a:pt x="4109" y="14061"/>
                  </a:cubicBezTo>
                  <a:cubicBezTo>
                    <a:pt x="1826" y="13742"/>
                    <a:pt x="2831" y="1"/>
                    <a:pt x="2831" y="1"/>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6"/>
            <p:cNvSpPr/>
            <p:nvPr/>
          </p:nvSpPr>
          <p:spPr>
            <a:xfrm>
              <a:off x="6028256" y="4104486"/>
              <a:ext cx="95717" cy="108311"/>
            </a:xfrm>
            <a:custGeom>
              <a:rect b="b" l="l" r="r" t="t"/>
              <a:pathLst>
                <a:path extrusionOk="0" h="6278" w="5548">
                  <a:moveTo>
                    <a:pt x="1" y="1"/>
                  </a:moveTo>
                  <a:lnTo>
                    <a:pt x="69" y="6277"/>
                  </a:lnTo>
                  <a:lnTo>
                    <a:pt x="685" y="6277"/>
                  </a:lnTo>
                  <a:lnTo>
                    <a:pt x="685" y="2740"/>
                  </a:lnTo>
                  <a:cubicBezTo>
                    <a:pt x="685" y="2740"/>
                    <a:pt x="1324" y="6277"/>
                    <a:pt x="2625" y="6277"/>
                  </a:cubicBezTo>
                  <a:lnTo>
                    <a:pt x="5547" y="6277"/>
                  </a:lnTo>
                  <a:cubicBezTo>
                    <a:pt x="5547" y="6277"/>
                    <a:pt x="5387" y="4999"/>
                    <a:pt x="4611" y="4429"/>
                  </a:cubicBezTo>
                  <a:cubicBezTo>
                    <a:pt x="4439" y="4445"/>
                    <a:pt x="4278" y="4452"/>
                    <a:pt x="4128" y="4452"/>
                  </a:cubicBezTo>
                  <a:cubicBezTo>
                    <a:pt x="2341" y="4452"/>
                    <a:pt x="2011" y="3351"/>
                    <a:pt x="1758" y="1667"/>
                  </a:cubicBezTo>
                  <a:cubicBezTo>
                    <a:pt x="1553" y="320"/>
                    <a:pt x="548" y="46"/>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6"/>
            <p:cNvSpPr/>
            <p:nvPr/>
          </p:nvSpPr>
          <p:spPr>
            <a:xfrm>
              <a:off x="6011711" y="3941847"/>
              <a:ext cx="69717" cy="146905"/>
            </a:xfrm>
            <a:custGeom>
              <a:rect b="b" l="l" r="r" t="t"/>
              <a:pathLst>
                <a:path extrusionOk="0" h="8515" w="4041">
                  <a:moveTo>
                    <a:pt x="4041" y="1"/>
                  </a:moveTo>
                  <a:lnTo>
                    <a:pt x="1" y="1758"/>
                  </a:lnTo>
                  <a:lnTo>
                    <a:pt x="663" y="8514"/>
                  </a:lnTo>
                  <a:lnTo>
                    <a:pt x="3721" y="8514"/>
                  </a:lnTo>
                  <a:lnTo>
                    <a:pt x="4041" y="1"/>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6"/>
            <p:cNvSpPr/>
            <p:nvPr/>
          </p:nvSpPr>
          <p:spPr>
            <a:xfrm>
              <a:off x="5915235" y="3900113"/>
              <a:ext cx="97684" cy="278421"/>
            </a:xfrm>
            <a:custGeom>
              <a:rect b="b" l="l" r="r" t="t"/>
              <a:pathLst>
                <a:path extrusionOk="0" h="16138" w="5662">
                  <a:moveTo>
                    <a:pt x="2831" y="0"/>
                  </a:moveTo>
                  <a:lnTo>
                    <a:pt x="1" y="845"/>
                  </a:lnTo>
                  <a:lnTo>
                    <a:pt x="183" y="16138"/>
                  </a:lnTo>
                  <a:lnTo>
                    <a:pt x="800" y="16138"/>
                  </a:lnTo>
                  <a:lnTo>
                    <a:pt x="800" y="12577"/>
                  </a:lnTo>
                  <a:cubicBezTo>
                    <a:pt x="800" y="12577"/>
                    <a:pt x="1439" y="16138"/>
                    <a:pt x="2740" y="16138"/>
                  </a:cubicBezTo>
                  <a:lnTo>
                    <a:pt x="5661" y="16138"/>
                  </a:lnTo>
                  <a:cubicBezTo>
                    <a:pt x="5661" y="16138"/>
                    <a:pt x="5456" y="14220"/>
                    <a:pt x="4109" y="14038"/>
                  </a:cubicBezTo>
                  <a:cubicBezTo>
                    <a:pt x="1827" y="13741"/>
                    <a:pt x="2831" y="0"/>
                    <a:pt x="2831" y="0"/>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6"/>
            <p:cNvSpPr/>
            <p:nvPr/>
          </p:nvSpPr>
          <p:spPr>
            <a:xfrm>
              <a:off x="5917202" y="4070223"/>
              <a:ext cx="95717" cy="108311"/>
            </a:xfrm>
            <a:custGeom>
              <a:rect b="b" l="l" r="r" t="t"/>
              <a:pathLst>
                <a:path extrusionOk="0" h="6278" w="5548">
                  <a:moveTo>
                    <a:pt x="1" y="1"/>
                  </a:moveTo>
                  <a:lnTo>
                    <a:pt x="69" y="6278"/>
                  </a:lnTo>
                  <a:lnTo>
                    <a:pt x="686" y="6278"/>
                  </a:lnTo>
                  <a:lnTo>
                    <a:pt x="686" y="2717"/>
                  </a:lnTo>
                  <a:cubicBezTo>
                    <a:pt x="686" y="2717"/>
                    <a:pt x="1325" y="6278"/>
                    <a:pt x="2626" y="6278"/>
                  </a:cubicBezTo>
                  <a:lnTo>
                    <a:pt x="5547" y="6278"/>
                  </a:lnTo>
                  <a:cubicBezTo>
                    <a:pt x="5547" y="6278"/>
                    <a:pt x="5410" y="4999"/>
                    <a:pt x="4612" y="4429"/>
                  </a:cubicBezTo>
                  <a:cubicBezTo>
                    <a:pt x="4442" y="4445"/>
                    <a:pt x="4284" y="4452"/>
                    <a:pt x="4135" y="4452"/>
                  </a:cubicBezTo>
                  <a:cubicBezTo>
                    <a:pt x="2342" y="4452"/>
                    <a:pt x="2011" y="3330"/>
                    <a:pt x="1758" y="1644"/>
                  </a:cubicBezTo>
                  <a:cubicBezTo>
                    <a:pt x="1553" y="320"/>
                    <a:pt x="549" y="46"/>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6"/>
            <p:cNvSpPr/>
            <p:nvPr/>
          </p:nvSpPr>
          <p:spPr>
            <a:xfrm>
              <a:off x="5900674" y="3907204"/>
              <a:ext cx="69717" cy="146888"/>
            </a:xfrm>
            <a:custGeom>
              <a:rect b="b" l="l" r="r" t="t"/>
              <a:pathLst>
                <a:path extrusionOk="0" h="8514" w="4041">
                  <a:moveTo>
                    <a:pt x="4040" y="0"/>
                  </a:moveTo>
                  <a:lnTo>
                    <a:pt x="0" y="1758"/>
                  </a:lnTo>
                  <a:lnTo>
                    <a:pt x="662" y="8514"/>
                  </a:lnTo>
                  <a:lnTo>
                    <a:pt x="3721" y="8514"/>
                  </a:lnTo>
                  <a:lnTo>
                    <a:pt x="4040" y="0"/>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6"/>
            <p:cNvSpPr/>
            <p:nvPr/>
          </p:nvSpPr>
          <p:spPr>
            <a:xfrm>
              <a:off x="5820329" y="3794442"/>
              <a:ext cx="178408" cy="132862"/>
            </a:xfrm>
            <a:custGeom>
              <a:rect b="b" l="l" r="r" t="t"/>
              <a:pathLst>
                <a:path extrusionOk="0" h="7701" w="10341">
                  <a:moveTo>
                    <a:pt x="6978" y="0"/>
                  </a:moveTo>
                  <a:cubicBezTo>
                    <a:pt x="4315" y="0"/>
                    <a:pt x="1" y="3249"/>
                    <a:pt x="1" y="3249"/>
                  </a:cubicBezTo>
                  <a:lnTo>
                    <a:pt x="1233" y="7700"/>
                  </a:lnTo>
                  <a:lnTo>
                    <a:pt x="10227" y="3249"/>
                  </a:lnTo>
                  <a:cubicBezTo>
                    <a:pt x="10227" y="3249"/>
                    <a:pt x="10341" y="1332"/>
                    <a:pt x="7944" y="191"/>
                  </a:cubicBezTo>
                  <a:cubicBezTo>
                    <a:pt x="7661" y="59"/>
                    <a:pt x="7334" y="0"/>
                    <a:pt x="6978" y="0"/>
                  </a:cubicBezTo>
                  <a:close/>
                </a:path>
              </a:pathLst>
            </a:custGeom>
            <a:solidFill>
              <a:srgbClr val="56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6"/>
            <p:cNvSpPr/>
            <p:nvPr/>
          </p:nvSpPr>
          <p:spPr>
            <a:xfrm>
              <a:off x="5875071" y="3845526"/>
              <a:ext cx="178011" cy="132568"/>
            </a:xfrm>
            <a:custGeom>
              <a:rect b="b" l="l" r="r" t="t"/>
              <a:pathLst>
                <a:path extrusionOk="0" h="7684" w="10318">
                  <a:moveTo>
                    <a:pt x="6948" y="0"/>
                  </a:moveTo>
                  <a:cubicBezTo>
                    <a:pt x="4300" y="0"/>
                    <a:pt x="1" y="3256"/>
                    <a:pt x="1" y="3256"/>
                  </a:cubicBezTo>
                  <a:lnTo>
                    <a:pt x="1210" y="7684"/>
                  </a:lnTo>
                  <a:lnTo>
                    <a:pt x="10203" y="3256"/>
                  </a:lnTo>
                  <a:cubicBezTo>
                    <a:pt x="10203" y="3256"/>
                    <a:pt x="10318" y="1315"/>
                    <a:pt x="7921" y="197"/>
                  </a:cubicBezTo>
                  <a:cubicBezTo>
                    <a:pt x="7637" y="60"/>
                    <a:pt x="7308" y="0"/>
                    <a:pt x="6948" y="0"/>
                  </a:cubicBez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a:off x="5834114" y="3596452"/>
              <a:ext cx="250075" cy="193797"/>
            </a:xfrm>
            <a:custGeom>
              <a:rect b="b" l="l" r="r" t="t"/>
              <a:pathLst>
                <a:path extrusionOk="0" h="11233" w="14495">
                  <a:moveTo>
                    <a:pt x="1570" y="1"/>
                  </a:moveTo>
                  <a:cubicBezTo>
                    <a:pt x="1322" y="1"/>
                    <a:pt x="1079" y="114"/>
                    <a:pt x="868" y="414"/>
                  </a:cubicBezTo>
                  <a:cubicBezTo>
                    <a:pt x="1" y="1646"/>
                    <a:pt x="982" y="4796"/>
                    <a:pt x="982" y="4796"/>
                  </a:cubicBezTo>
                  <a:lnTo>
                    <a:pt x="5410" y="11233"/>
                  </a:lnTo>
                  <a:lnTo>
                    <a:pt x="14495" y="6782"/>
                  </a:lnTo>
                  <a:cubicBezTo>
                    <a:pt x="14335" y="5709"/>
                    <a:pt x="13970" y="5298"/>
                    <a:pt x="13970" y="5298"/>
                  </a:cubicBezTo>
                  <a:lnTo>
                    <a:pt x="6529" y="7946"/>
                  </a:lnTo>
                  <a:lnTo>
                    <a:pt x="3151" y="1099"/>
                  </a:lnTo>
                  <a:cubicBezTo>
                    <a:pt x="3151" y="1099"/>
                    <a:pt x="2340" y="1"/>
                    <a:pt x="1570" y="1"/>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6"/>
            <p:cNvSpPr/>
            <p:nvPr/>
          </p:nvSpPr>
          <p:spPr>
            <a:xfrm>
              <a:off x="6075114" y="3657146"/>
              <a:ext cx="63420" cy="56329"/>
            </a:xfrm>
            <a:custGeom>
              <a:rect b="b" l="l" r="r" t="t"/>
              <a:pathLst>
                <a:path extrusionOk="0" h="3265" w="3676">
                  <a:moveTo>
                    <a:pt x="3128" y="0"/>
                  </a:moveTo>
                  <a:lnTo>
                    <a:pt x="1279" y="342"/>
                  </a:lnTo>
                  <a:lnTo>
                    <a:pt x="1" y="1780"/>
                  </a:lnTo>
                  <a:lnTo>
                    <a:pt x="526" y="3264"/>
                  </a:lnTo>
                  <a:lnTo>
                    <a:pt x="2512" y="2419"/>
                  </a:lnTo>
                  <a:cubicBezTo>
                    <a:pt x="2512" y="2419"/>
                    <a:pt x="3059" y="2419"/>
                    <a:pt x="3310" y="2305"/>
                  </a:cubicBezTo>
                  <a:cubicBezTo>
                    <a:pt x="3562" y="2214"/>
                    <a:pt x="3516" y="2100"/>
                    <a:pt x="3516" y="2100"/>
                  </a:cubicBezTo>
                  <a:lnTo>
                    <a:pt x="2397" y="2100"/>
                  </a:lnTo>
                  <a:lnTo>
                    <a:pt x="1507" y="2419"/>
                  </a:lnTo>
                  <a:lnTo>
                    <a:pt x="1507" y="2419"/>
                  </a:lnTo>
                  <a:lnTo>
                    <a:pt x="2306" y="1895"/>
                  </a:lnTo>
                  <a:lnTo>
                    <a:pt x="3356" y="1621"/>
                  </a:lnTo>
                  <a:cubicBezTo>
                    <a:pt x="3676" y="1461"/>
                    <a:pt x="3653" y="1255"/>
                    <a:pt x="3653" y="1255"/>
                  </a:cubicBezTo>
                  <a:lnTo>
                    <a:pt x="3653" y="1255"/>
                  </a:lnTo>
                  <a:lnTo>
                    <a:pt x="2009" y="1506"/>
                  </a:lnTo>
                  <a:lnTo>
                    <a:pt x="1439" y="1780"/>
                  </a:lnTo>
                  <a:lnTo>
                    <a:pt x="1895" y="1347"/>
                  </a:lnTo>
                  <a:cubicBezTo>
                    <a:pt x="1895" y="1347"/>
                    <a:pt x="2238" y="1233"/>
                    <a:pt x="2808" y="1004"/>
                  </a:cubicBezTo>
                  <a:cubicBezTo>
                    <a:pt x="3402" y="776"/>
                    <a:pt x="3310" y="525"/>
                    <a:pt x="3310" y="525"/>
                  </a:cubicBezTo>
                  <a:lnTo>
                    <a:pt x="3310" y="525"/>
                  </a:lnTo>
                  <a:lnTo>
                    <a:pt x="1667" y="890"/>
                  </a:lnTo>
                  <a:lnTo>
                    <a:pt x="1233" y="1233"/>
                  </a:lnTo>
                  <a:lnTo>
                    <a:pt x="1233" y="1233"/>
                  </a:lnTo>
                  <a:lnTo>
                    <a:pt x="1507" y="753"/>
                  </a:lnTo>
                  <a:cubicBezTo>
                    <a:pt x="1507" y="753"/>
                    <a:pt x="2032" y="662"/>
                    <a:pt x="2603" y="479"/>
                  </a:cubicBezTo>
                  <a:cubicBezTo>
                    <a:pt x="3151" y="297"/>
                    <a:pt x="3128" y="0"/>
                    <a:pt x="3128" y="0"/>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6"/>
            <p:cNvSpPr/>
            <p:nvPr/>
          </p:nvSpPr>
          <p:spPr>
            <a:xfrm>
              <a:off x="5665177" y="3045959"/>
              <a:ext cx="168954" cy="558032"/>
            </a:xfrm>
            <a:custGeom>
              <a:rect b="b" l="l" r="r" t="t"/>
              <a:pathLst>
                <a:path extrusionOk="0" h="32345" w="9793">
                  <a:moveTo>
                    <a:pt x="7614" y="0"/>
                  </a:moveTo>
                  <a:cubicBezTo>
                    <a:pt x="7311" y="0"/>
                    <a:pt x="6597" y="2854"/>
                    <a:pt x="6597" y="2854"/>
                  </a:cubicBezTo>
                  <a:cubicBezTo>
                    <a:pt x="6597" y="2854"/>
                    <a:pt x="6825" y="138"/>
                    <a:pt x="6711" y="138"/>
                  </a:cubicBezTo>
                  <a:cubicBezTo>
                    <a:pt x="6529" y="138"/>
                    <a:pt x="6552" y="458"/>
                    <a:pt x="6552" y="458"/>
                  </a:cubicBezTo>
                  <a:lnTo>
                    <a:pt x="5981" y="4406"/>
                  </a:lnTo>
                  <a:lnTo>
                    <a:pt x="1416" y="17668"/>
                  </a:lnTo>
                  <a:cubicBezTo>
                    <a:pt x="1416" y="17668"/>
                    <a:pt x="1" y="32276"/>
                    <a:pt x="2329" y="32345"/>
                  </a:cubicBezTo>
                  <a:cubicBezTo>
                    <a:pt x="2334" y="32345"/>
                    <a:pt x="2340" y="32345"/>
                    <a:pt x="2345" y="32345"/>
                  </a:cubicBezTo>
                  <a:cubicBezTo>
                    <a:pt x="4655" y="32345"/>
                    <a:pt x="4178" y="17599"/>
                    <a:pt x="4178" y="17599"/>
                  </a:cubicBezTo>
                  <a:lnTo>
                    <a:pt x="7579" y="5068"/>
                  </a:lnTo>
                  <a:cubicBezTo>
                    <a:pt x="7579" y="5068"/>
                    <a:pt x="9793" y="2763"/>
                    <a:pt x="9564" y="2535"/>
                  </a:cubicBezTo>
                  <a:cubicBezTo>
                    <a:pt x="9547" y="2513"/>
                    <a:pt x="9520" y="2503"/>
                    <a:pt x="9486" y="2503"/>
                  </a:cubicBezTo>
                  <a:cubicBezTo>
                    <a:pt x="9128" y="2503"/>
                    <a:pt x="7967" y="3608"/>
                    <a:pt x="7967" y="3608"/>
                  </a:cubicBezTo>
                  <a:cubicBezTo>
                    <a:pt x="7967" y="3608"/>
                    <a:pt x="9405" y="640"/>
                    <a:pt x="9108" y="617"/>
                  </a:cubicBezTo>
                  <a:cubicBezTo>
                    <a:pt x="9106" y="617"/>
                    <a:pt x="9103" y="617"/>
                    <a:pt x="9101" y="617"/>
                  </a:cubicBezTo>
                  <a:cubicBezTo>
                    <a:pt x="8813" y="617"/>
                    <a:pt x="7647" y="3151"/>
                    <a:pt x="7647" y="3151"/>
                  </a:cubicBezTo>
                  <a:cubicBezTo>
                    <a:pt x="7647" y="3151"/>
                    <a:pt x="8811" y="1"/>
                    <a:pt x="8583" y="1"/>
                  </a:cubicBezTo>
                  <a:cubicBezTo>
                    <a:pt x="8378" y="1"/>
                    <a:pt x="7054" y="3014"/>
                    <a:pt x="7054" y="3014"/>
                  </a:cubicBezTo>
                  <a:cubicBezTo>
                    <a:pt x="7054" y="3014"/>
                    <a:pt x="7921" y="47"/>
                    <a:pt x="7624" y="1"/>
                  </a:cubicBezTo>
                  <a:cubicBezTo>
                    <a:pt x="7621" y="0"/>
                    <a:pt x="7617" y="0"/>
                    <a:pt x="7614" y="0"/>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6"/>
            <p:cNvSpPr/>
            <p:nvPr/>
          </p:nvSpPr>
          <p:spPr>
            <a:xfrm>
              <a:off x="5665177" y="3540882"/>
              <a:ext cx="223299" cy="308043"/>
            </a:xfrm>
            <a:custGeom>
              <a:rect b="b" l="l" r="r" t="t"/>
              <a:pathLst>
                <a:path extrusionOk="0" h="17855" w="12943">
                  <a:moveTo>
                    <a:pt x="4988" y="1"/>
                  </a:moveTo>
                  <a:cubicBezTo>
                    <a:pt x="4091" y="1"/>
                    <a:pt x="1498" y="109"/>
                    <a:pt x="822" y="1329"/>
                  </a:cubicBezTo>
                  <a:cubicBezTo>
                    <a:pt x="1" y="2836"/>
                    <a:pt x="480" y="12811"/>
                    <a:pt x="480" y="12811"/>
                  </a:cubicBezTo>
                  <a:lnTo>
                    <a:pt x="10112" y="17855"/>
                  </a:lnTo>
                  <a:lnTo>
                    <a:pt x="12943" y="4320"/>
                  </a:lnTo>
                  <a:lnTo>
                    <a:pt x="9701" y="1329"/>
                  </a:lnTo>
                  <a:lnTo>
                    <a:pt x="5296" y="6"/>
                  </a:lnTo>
                  <a:cubicBezTo>
                    <a:pt x="5296" y="6"/>
                    <a:pt x="5181" y="1"/>
                    <a:pt x="49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5665177" y="3550819"/>
              <a:ext cx="178408" cy="298106"/>
            </a:xfrm>
            <a:custGeom>
              <a:rect b="b" l="l" r="r" t="t"/>
              <a:pathLst>
                <a:path extrusionOk="0" h="17279" w="10341">
                  <a:moveTo>
                    <a:pt x="1713" y="0"/>
                  </a:moveTo>
                  <a:lnTo>
                    <a:pt x="1713" y="0"/>
                  </a:lnTo>
                  <a:cubicBezTo>
                    <a:pt x="1325" y="183"/>
                    <a:pt x="1005" y="434"/>
                    <a:pt x="822" y="753"/>
                  </a:cubicBezTo>
                  <a:cubicBezTo>
                    <a:pt x="1" y="2260"/>
                    <a:pt x="480" y="12235"/>
                    <a:pt x="480" y="12235"/>
                  </a:cubicBezTo>
                  <a:lnTo>
                    <a:pt x="10112" y="17279"/>
                  </a:lnTo>
                  <a:lnTo>
                    <a:pt x="10341" y="16138"/>
                  </a:lnTo>
                  <a:lnTo>
                    <a:pt x="1370" y="11436"/>
                  </a:lnTo>
                  <a:cubicBezTo>
                    <a:pt x="1370" y="11436"/>
                    <a:pt x="914" y="1598"/>
                    <a:pt x="1713" y="0"/>
                  </a:cubicBezTo>
                  <a:close/>
                </a:path>
              </a:pathLst>
            </a:custGeom>
            <a:solidFill>
              <a:srgbClr val="F9AE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6"/>
            <p:cNvSpPr/>
            <p:nvPr/>
          </p:nvSpPr>
          <p:spPr>
            <a:xfrm>
              <a:off x="5838444" y="3589948"/>
              <a:ext cx="85866" cy="130653"/>
            </a:xfrm>
            <a:custGeom>
              <a:rect b="b" l="l" r="r" t="t"/>
              <a:pathLst>
                <a:path extrusionOk="0" h="7573" w="4977">
                  <a:moveTo>
                    <a:pt x="2516" y="0"/>
                  </a:moveTo>
                  <a:cubicBezTo>
                    <a:pt x="1685" y="0"/>
                    <a:pt x="806" y="233"/>
                    <a:pt x="457" y="996"/>
                  </a:cubicBezTo>
                  <a:cubicBezTo>
                    <a:pt x="1" y="1978"/>
                    <a:pt x="69" y="3461"/>
                    <a:pt x="275" y="4488"/>
                  </a:cubicBezTo>
                  <a:cubicBezTo>
                    <a:pt x="412" y="5310"/>
                    <a:pt x="708" y="6086"/>
                    <a:pt x="1165" y="6794"/>
                  </a:cubicBezTo>
                  <a:cubicBezTo>
                    <a:pt x="1370" y="7159"/>
                    <a:pt x="1667" y="7524"/>
                    <a:pt x="2078" y="7570"/>
                  </a:cubicBezTo>
                  <a:cubicBezTo>
                    <a:pt x="2098" y="7572"/>
                    <a:pt x="2118" y="7572"/>
                    <a:pt x="2138" y="7572"/>
                  </a:cubicBezTo>
                  <a:cubicBezTo>
                    <a:pt x="2391" y="7572"/>
                    <a:pt x="2637" y="7441"/>
                    <a:pt x="2785" y="7250"/>
                  </a:cubicBezTo>
                  <a:cubicBezTo>
                    <a:pt x="2945" y="7022"/>
                    <a:pt x="2968" y="6703"/>
                    <a:pt x="2854" y="6474"/>
                  </a:cubicBezTo>
                  <a:lnTo>
                    <a:pt x="2854" y="6474"/>
                  </a:lnTo>
                  <a:cubicBezTo>
                    <a:pt x="2937" y="6505"/>
                    <a:pt x="3023" y="6520"/>
                    <a:pt x="3110" y="6520"/>
                  </a:cubicBezTo>
                  <a:cubicBezTo>
                    <a:pt x="3404" y="6520"/>
                    <a:pt x="3699" y="6351"/>
                    <a:pt x="3858" y="6086"/>
                  </a:cubicBezTo>
                  <a:cubicBezTo>
                    <a:pt x="4041" y="5767"/>
                    <a:pt x="3927" y="5287"/>
                    <a:pt x="3630" y="5059"/>
                  </a:cubicBezTo>
                  <a:cubicBezTo>
                    <a:pt x="4064" y="5059"/>
                    <a:pt x="4497" y="4854"/>
                    <a:pt x="4748" y="4534"/>
                  </a:cubicBezTo>
                  <a:cubicBezTo>
                    <a:pt x="4840" y="4397"/>
                    <a:pt x="4931" y="4260"/>
                    <a:pt x="4931" y="4123"/>
                  </a:cubicBezTo>
                  <a:cubicBezTo>
                    <a:pt x="4977" y="3712"/>
                    <a:pt x="4566" y="3393"/>
                    <a:pt x="4223" y="3187"/>
                  </a:cubicBezTo>
                  <a:cubicBezTo>
                    <a:pt x="4566" y="3028"/>
                    <a:pt x="4794" y="2640"/>
                    <a:pt x="4748" y="2252"/>
                  </a:cubicBezTo>
                  <a:cubicBezTo>
                    <a:pt x="4726" y="1864"/>
                    <a:pt x="4406" y="1521"/>
                    <a:pt x="4041" y="1453"/>
                  </a:cubicBezTo>
                  <a:cubicBezTo>
                    <a:pt x="4109" y="1019"/>
                    <a:pt x="4178" y="494"/>
                    <a:pt x="3813" y="243"/>
                  </a:cubicBezTo>
                  <a:cubicBezTo>
                    <a:pt x="3698" y="152"/>
                    <a:pt x="3539" y="106"/>
                    <a:pt x="3402" y="83"/>
                  </a:cubicBezTo>
                  <a:cubicBezTo>
                    <a:pt x="3134" y="33"/>
                    <a:pt x="2828" y="0"/>
                    <a:pt x="25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6"/>
            <p:cNvSpPr/>
            <p:nvPr/>
          </p:nvSpPr>
          <p:spPr>
            <a:xfrm>
              <a:off x="5639574" y="3488624"/>
              <a:ext cx="118162" cy="104447"/>
            </a:xfrm>
            <a:custGeom>
              <a:rect b="b" l="l" r="r" t="t"/>
              <a:pathLst>
                <a:path extrusionOk="0" h="6054" w="6849">
                  <a:moveTo>
                    <a:pt x="4503" y="0"/>
                  </a:moveTo>
                  <a:cubicBezTo>
                    <a:pt x="4440" y="0"/>
                    <a:pt x="4377" y="7"/>
                    <a:pt x="4315" y="22"/>
                  </a:cubicBezTo>
                  <a:cubicBezTo>
                    <a:pt x="3950" y="113"/>
                    <a:pt x="3676" y="501"/>
                    <a:pt x="3699" y="889"/>
                  </a:cubicBezTo>
                  <a:cubicBezTo>
                    <a:pt x="3453" y="602"/>
                    <a:pt x="3078" y="426"/>
                    <a:pt x="2690" y="426"/>
                  </a:cubicBezTo>
                  <a:cubicBezTo>
                    <a:pt x="2646" y="426"/>
                    <a:pt x="2602" y="428"/>
                    <a:pt x="2557" y="432"/>
                  </a:cubicBezTo>
                  <a:cubicBezTo>
                    <a:pt x="2398" y="432"/>
                    <a:pt x="2261" y="478"/>
                    <a:pt x="2124" y="569"/>
                  </a:cubicBezTo>
                  <a:cubicBezTo>
                    <a:pt x="1804" y="821"/>
                    <a:pt x="1850" y="1323"/>
                    <a:pt x="1941" y="1734"/>
                  </a:cubicBezTo>
                  <a:cubicBezTo>
                    <a:pt x="1829" y="1684"/>
                    <a:pt x="1710" y="1661"/>
                    <a:pt x="1592" y="1661"/>
                  </a:cubicBezTo>
                  <a:cubicBezTo>
                    <a:pt x="1327" y="1661"/>
                    <a:pt x="1065" y="1779"/>
                    <a:pt x="891" y="1985"/>
                  </a:cubicBezTo>
                  <a:cubicBezTo>
                    <a:pt x="640" y="2259"/>
                    <a:pt x="594" y="2715"/>
                    <a:pt x="800" y="3057"/>
                  </a:cubicBezTo>
                  <a:cubicBezTo>
                    <a:pt x="435" y="3286"/>
                    <a:pt x="1" y="3605"/>
                    <a:pt x="69" y="4039"/>
                  </a:cubicBezTo>
                  <a:cubicBezTo>
                    <a:pt x="92" y="4176"/>
                    <a:pt x="161" y="4313"/>
                    <a:pt x="229" y="4450"/>
                  </a:cubicBezTo>
                  <a:cubicBezTo>
                    <a:pt x="681" y="5176"/>
                    <a:pt x="1537" y="6054"/>
                    <a:pt x="2464" y="6054"/>
                  </a:cubicBezTo>
                  <a:cubicBezTo>
                    <a:pt x="2616" y="6054"/>
                    <a:pt x="2769" y="6030"/>
                    <a:pt x="2923" y="5979"/>
                  </a:cubicBezTo>
                  <a:cubicBezTo>
                    <a:pt x="3950" y="5659"/>
                    <a:pt x="4977" y="4564"/>
                    <a:pt x="5593" y="3742"/>
                  </a:cubicBezTo>
                  <a:cubicBezTo>
                    <a:pt x="6073" y="3057"/>
                    <a:pt x="6461" y="2304"/>
                    <a:pt x="6666" y="1505"/>
                  </a:cubicBezTo>
                  <a:cubicBezTo>
                    <a:pt x="6780" y="1117"/>
                    <a:pt x="6849" y="638"/>
                    <a:pt x="6598" y="318"/>
                  </a:cubicBezTo>
                  <a:cubicBezTo>
                    <a:pt x="6461" y="123"/>
                    <a:pt x="6225" y="12"/>
                    <a:pt x="6002" y="12"/>
                  </a:cubicBezTo>
                  <a:cubicBezTo>
                    <a:pt x="5964" y="12"/>
                    <a:pt x="5927" y="15"/>
                    <a:pt x="5890" y="22"/>
                  </a:cubicBezTo>
                  <a:cubicBezTo>
                    <a:pt x="5616" y="44"/>
                    <a:pt x="5365" y="250"/>
                    <a:pt x="5274" y="501"/>
                  </a:cubicBezTo>
                  <a:cubicBezTo>
                    <a:pt x="5159" y="194"/>
                    <a:pt x="4834" y="0"/>
                    <a:pt x="4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5689589" y="3270431"/>
              <a:ext cx="213465" cy="304714"/>
            </a:xfrm>
            <a:custGeom>
              <a:rect b="b" l="l" r="r" t="t"/>
              <a:pathLst>
                <a:path extrusionOk="0" h="17662" w="12373">
                  <a:moveTo>
                    <a:pt x="5547" y="1"/>
                  </a:moveTo>
                  <a:cubicBezTo>
                    <a:pt x="2489" y="1"/>
                    <a:pt x="1" y="2489"/>
                    <a:pt x="1" y="5570"/>
                  </a:cubicBezTo>
                  <a:cubicBezTo>
                    <a:pt x="1" y="8058"/>
                    <a:pt x="1621" y="10158"/>
                    <a:pt x="3881" y="10865"/>
                  </a:cubicBezTo>
                  <a:lnTo>
                    <a:pt x="3881" y="15682"/>
                  </a:lnTo>
                  <a:cubicBezTo>
                    <a:pt x="4381" y="17233"/>
                    <a:pt x="5315" y="17661"/>
                    <a:pt x="6194" y="17661"/>
                  </a:cubicBezTo>
                  <a:cubicBezTo>
                    <a:pt x="7281" y="17661"/>
                    <a:pt x="8286" y="17005"/>
                    <a:pt x="8286" y="17005"/>
                  </a:cubicBezTo>
                  <a:lnTo>
                    <a:pt x="8286" y="13353"/>
                  </a:lnTo>
                  <a:cubicBezTo>
                    <a:pt x="8811" y="13490"/>
                    <a:pt x="9359" y="13582"/>
                    <a:pt x="9930" y="13604"/>
                  </a:cubicBezTo>
                  <a:cubicBezTo>
                    <a:pt x="9930" y="13604"/>
                    <a:pt x="12372" y="8560"/>
                    <a:pt x="11208" y="4086"/>
                  </a:cubicBezTo>
                  <a:cubicBezTo>
                    <a:pt x="11208" y="4018"/>
                    <a:pt x="11185" y="3949"/>
                    <a:pt x="11162" y="3881"/>
                  </a:cubicBezTo>
                  <a:cubicBezTo>
                    <a:pt x="11094" y="3584"/>
                    <a:pt x="11003" y="3310"/>
                    <a:pt x="10888" y="3059"/>
                  </a:cubicBezTo>
                  <a:cubicBezTo>
                    <a:pt x="10888" y="3059"/>
                    <a:pt x="10888" y="3036"/>
                    <a:pt x="10888" y="3036"/>
                  </a:cubicBezTo>
                  <a:cubicBezTo>
                    <a:pt x="10090" y="1256"/>
                    <a:pt x="8286" y="1"/>
                    <a:pt x="6209" y="1"/>
                  </a:cubicBezTo>
                  <a:cubicBezTo>
                    <a:pt x="6095" y="1"/>
                    <a:pt x="6004" y="23"/>
                    <a:pt x="5890" y="23"/>
                  </a:cubicBezTo>
                  <a:cubicBezTo>
                    <a:pt x="5776" y="23"/>
                    <a:pt x="5661" y="1"/>
                    <a:pt x="5547" y="1"/>
                  </a:cubicBezTo>
                  <a:close/>
                </a:path>
              </a:pathLst>
            </a:custGeom>
            <a:solidFill>
              <a:srgbClr val="5E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6"/>
            <p:cNvSpPr/>
            <p:nvPr/>
          </p:nvSpPr>
          <p:spPr>
            <a:xfrm>
              <a:off x="5681256" y="3267343"/>
              <a:ext cx="196195" cy="272848"/>
            </a:xfrm>
            <a:custGeom>
              <a:rect b="b" l="l" r="r" t="t"/>
              <a:pathLst>
                <a:path extrusionOk="0" h="15815" w="11372">
                  <a:moveTo>
                    <a:pt x="6263" y="0"/>
                  </a:moveTo>
                  <a:cubicBezTo>
                    <a:pt x="3210" y="0"/>
                    <a:pt x="1" y="2074"/>
                    <a:pt x="119" y="6662"/>
                  </a:cubicBezTo>
                  <a:cubicBezTo>
                    <a:pt x="347" y="14674"/>
                    <a:pt x="9637" y="15815"/>
                    <a:pt x="9637" y="15815"/>
                  </a:cubicBezTo>
                  <a:cubicBezTo>
                    <a:pt x="7080" y="11432"/>
                    <a:pt x="11371" y="3238"/>
                    <a:pt x="11371" y="3238"/>
                  </a:cubicBezTo>
                  <a:cubicBezTo>
                    <a:pt x="10701" y="1139"/>
                    <a:pt x="8525" y="0"/>
                    <a:pt x="6263" y="0"/>
                  </a:cubicBez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6"/>
            <p:cNvSpPr/>
            <p:nvPr/>
          </p:nvSpPr>
          <p:spPr>
            <a:xfrm>
              <a:off x="5569495" y="4056835"/>
              <a:ext cx="532412" cy="168177"/>
            </a:xfrm>
            <a:custGeom>
              <a:rect b="b" l="l" r="r" t="t"/>
              <a:pathLst>
                <a:path extrusionOk="0" h="9748" w="30860">
                  <a:moveTo>
                    <a:pt x="15088" y="1"/>
                  </a:moveTo>
                  <a:cubicBezTo>
                    <a:pt x="15002" y="1"/>
                    <a:pt x="14916" y="23"/>
                    <a:pt x="14837" y="69"/>
                  </a:cubicBezTo>
                  <a:lnTo>
                    <a:pt x="320" y="8309"/>
                  </a:lnTo>
                  <a:cubicBezTo>
                    <a:pt x="91" y="8446"/>
                    <a:pt x="0" y="8743"/>
                    <a:pt x="137" y="8994"/>
                  </a:cubicBezTo>
                  <a:cubicBezTo>
                    <a:pt x="231" y="9166"/>
                    <a:pt x="410" y="9263"/>
                    <a:pt x="595" y="9263"/>
                  </a:cubicBezTo>
                  <a:cubicBezTo>
                    <a:pt x="680" y="9263"/>
                    <a:pt x="766" y="9242"/>
                    <a:pt x="845" y="9199"/>
                  </a:cubicBezTo>
                  <a:lnTo>
                    <a:pt x="15088" y="1096"/>
                  </a:lnTo>
                  <a:lnTo>
                    <a:pt x="30015" y="9679"/>
                  </a:lnTo>
                  <a:cubicBezTo>
                    <a:pt x="30107" y="9724"/>
                    <a:pt x="30198" y="9747"/>
                    <a:pt x="30289" y="9747"/>
                  </a:cubicBezTo>
                  <a:cubicBezTo>
                    <a:pt x="30449" y="9747"/>
                    <a:pt x="30632" y="9656"/>
                    <a:pt x="30723" y="9496"/>
                  </a:cubicBezTo>
                  <a:cubicBezTo>
                    <a:pt x="30860" y="9245"/>
                    <a:pt x="30791" y="8925"/>
                    <a:pt x="30540" y="8788"/>
                  </a:cubicBezTo>
                  <a:lnTo>
                    <a:pt x="15339" y="69"/>
                  </a:lnTo>
                  <a:cubicBezTo>
                    <a:pt x="15259" y="23"/>
                    <a:pt x="15173" y="1"/>
                    <a:pt x="150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
            <p:cNvSpPr/>
            <p:nvPr/>
          </p:nvSpPr>
          <p:spPr>
            <a:xfrm>
              <a:off x="5569495" y="4161972"/>
              <a:ext cx="76411" cy="54673"/>
            </a:xfrm>
            <a:custGeom>
              <a:rect b="b" l="l" r="r" t="t"/>
              <a:pathLst>
                <a:path extrusionOk="0" h="3169" w="4429">
                  <a:moveTo>
                    <a:pt x="4200" y="1"/>
                  </a:moveTo>
                  <a:lnTo>
                    <a:pt x="320" y="2215"/>
                  </a:lnTo>
                  <a:cubicBezTo>
                    <a:pt x="91" y="2352"/>
                    <a:pt x="0" y="2649"/>
                    <a:pt x="137" y="2900"/>
                  </a:cubicBezTo>
                  <a:cubicBezTo>
                    <a:pt x="231" y="3072"/>
                    <a:pt x="410" y="3169"/>
                    <a:pt x="595" y="3169"/>
                  </a:cubicBezTo>
                  <a:cubicBezTo>
                    <a:pt x="680" y="3169"/>
                    <a:pt x="766" y="3148"/>
                    <a:pt x="845" y="3105"/>
                  </a:cubicBezTo>
                  <a:lnTo>
                    <a:pt x="4428" y="1074"/>
                  </a:lnTo>
                  <a:cubicBezTo>
                    <a:pt x="4337" y="709"/>
                    <a:pt x="4268" y="366"/>
                    <a:pt x="42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6036520" y="4175377"/>
              <a:ext cx="65387" cy="49635"/>
            </a:xfrm>
            <a:custGeom>
              <a:rect b="b" l="l" r="r" t="t"/>
              <a:pathLst>
                <a:path extrusionOk="0" h="2877" w="3790">
                  <a:moveTo>
                    <a:pt x="115" y="0"/>
                  </a:moveTo>
                  <a:cubicBezTo>
                    <a:pt x="92" y="365"/>
                    <a:pt x="47" y="730"/>
                    <a:pt x="1" y="1118"/>
                  </a:cubicBezTo>
                  <a:lnTo>
                    <a:pt x="2945" y="2808"/>
                  </a:lnTo>
                  <a:cubicBezTo>
                    <a:pt x="3037" y="2853"/>
                    <a:pt x="3128" y="2876"/>
                    <a:pt x="3219" y="2876"/>
                  </a:cubicBezTo>
                  <a:cubicBezTo>
                    <a:pt x="3379" y="2876"/>
                    <a:pt x="3562" y="2785"/>
                    <a:pt x="3653" y="2625"/>
                  </a:cubicBezTo>
                  <a:cubicBezTo>
                    <a:pt x="3790" y="2374"/>
                    <a:pt x="3721" y="2054"/>
                    <a:pt x="3470" y="1917"/>
                  </a:cubicBezTo>
                  <a:lnTo>
                    <a:pt x="1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6"/>
            <p:cNvSpPr/>
            <p:nvPr/>
          </p:nvSpPr>
          <p:spPr>
            <a:xfrm>
              <a:off x="5570668" y="3917831"/>
              <a:ext cx="531636" cy="449324"/>
            </a:xfrm>
            <a:custGeom>
              <a:rect b="b" l="l" r="r" t="t"/>
              <a:pathLst>
                <a:path extrusionOk="0" h="26044" w="30815">
                  <a:moveTo>
                    <a:pt x="503" y="0"/>
                  </a:moveTo>
                  <a:cubicBezTo>
                    <a:pt x="229" y="0"/>
                    <a:pt x="1" y="251"/>
                    <a:pt x="1" y="525"/>
                  </a:cubicBezTo>
                  <a:lnTo>
                    <a:pt x="1" y="16800"/>
                  </a:lnTo>
                  <a:cubicBezTo>
                    <a:pt x="1" y="16982"/>
                    <a:pt x="115" y="17165"/>
                    <a:pt x="274" y="17256"/>
                  </a:cubicBezTo>
                  <a:lnTo>
                    <a:pt x="16458" y="25975"/>
                  </a:lnTo>
                  <a:lnTo>
                    <a:pt x="16480" y="25975"/>
                  </a:lnTo>
                  <a:lnTo>
                    <a:pt x="16480" y="25998"/>
                  </a:lnTo>
                  <a:cubicBezTo>
                    <a:pt x="16503" y="25998"/>
                    <a:pt x="16526" y="25998"/>
                    <a:pt x="16526" y="26021"/>
                  </a:cubicBezTo>
                  <a:cubicBezTo>
                    <a:pt x="16549" y="26021"/>
                    <a:pt x="16572" y="26021"/>
                    <a:pt x="16595" y="26044"/>
                  </a:cubicBezTo>
                  <a:lnTo>
                    <a:pt x="16732" y="26044"/>
                  </a:lnTo>
                  <a:cubicBezTo>
                    <a:pt x="16777" y="26044"/>
                    <a:pt x="16823" y="26044"/>
                    <a:pt x="16846" y="26021"/>
                  </a:cubicBezTo>
                  <a:lnTo>
                    <a:pt x="16891" y="26021"/>
                  </a:lnTo>
                  <a:cubicBezTo>
                    <a:pt x="16937" y="25998"/>
                    <a:pt x="16960" y="25998"/>
                    <a:pt x="16983" y="25975"/>
                  </a:cubicBezTo>
                  <a:lnTo>
                    <a:pt x="30472" y="17736"/>
                  </a:lnTo>
                  <a:cubicBezTo>
                    <a:pt x="30632" y="17644"/>
                    <a:pt x="30723" y="17484"/>
                    <a:pt x="30723" y="17302"/>
                  </a:cubicBezTo>
                  <a:lnTo>
                    <a:pt x="30815" y="1393"/>
                  </a:lnTo>
                  <a:cubicBezTo>
                    <a:pt x="30815" y="1096"/>
                    <a:pt x="30586" y="868"/>
                    <a:pt x="30290" y="868"/>
                  </a:cubicBezTo>
                  <a:cubicBezTo>
                    <a:pt x="30016" y="868"/>
                    <a:pt x="29788" y="1096"/>
                    <a:pt x="29788" y="1393"/>
                  </a:cubicBezTo>
                  <a:lnTo>
                    <a:pt x="29696" y="17005"/>
                  </a:lnTo>
                  <a:lnTo>
                    <a:pt x="17234" y="24629"/>
                  </a:lnTo>
                  <a:lnTo>
                    <a:pt x="17120" y="9382"/>
                  </a:lnTo>
                  <a:cubicBezTo>
                    <a:pt x="17097" y="9108"/>
                    <a:pt x="16868" y="8879"/>
                    <a:pt x="16595" y="8879"/>
                  </a:cubicBezTo>
                  <a:cubicBezTo>
                    <a:pt x="16298" y="8879"/>
                    <a:pt x="16070" y="9108"/>
                    <a:pt x="16092" y="9404"/>
                  </a:cubicBezTo>
                  <a:lnTo>
                    <a:pt x="16207" y="24674"/>
                  </a:lnTo>
                  <a:lnTo>
                    <a:pt x="16207" y="24674"/>
                  </a:lnTo>
                  <a:lnTo>
                    <a:pt x="1028" y="16503"/>
                  </a:lnTo>
                  <a:lnTo>
                    <a:pt x="1028" y="525"/>
                  </a:lnTo>
                  <a:cubicBezTo>
                    <a:pt x="1028" y="251"/>
                    <a:pt x="799" y="0"/>
                    <a:pt x="5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6"/>
            <p:cNvSpPr/>
            <p:nvPr/>
          </p:nvSpPr>
          <p:spPr>
            <a:xfrm>
              <a:off x="5847898" y="4071016"/>
              <a:ext cx="18529" cy="71684"/>
            </a:xfrm>
            <a:custGeom>
              <a:rect b="b" l="l" r="r" t="t"/>
              <a:pathLst>
                <a:path extrusionOk="0" h="4155" w="1074">
                  <a:moveTo>
                    <a:pt x="526" y="0"/>
                  </a:moveTo>
                  <a:cubicBezTo>
                    <a:pt x="229" y="0"/>
                    <a:pt x="1" y="229"/>
                    <a:pt x="23" y="525"/>
                  </a:cubicBezTo>
                  <a:lnTo>
                    <a:pt x="46" y="3903"/>
                  </a:lnTo>
                  <a:lnTo>
                    <a:pt x="434" y="4155"/>
                  </a:lnTo>
                  <a:lnTo>
                    <a:pt x="1073" y="3789"/>
                  </a:lnTo>
                  <a:lnTo>
                    <a:pt x="1051" y="503"/>
                  </a:lnTo>
                  <a:cubicBezTo>
                    <a:pt x="1028" y="229"/>
                    <a:pt x="799" y="0"/>
                    <a:pt x="5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a:off x="6084171" y="3932789"/>
              <a:ext cx="18132" cy="76808"/>
            </a:xfrm>
            <a:custGeom>
              <a:rect b="b" l="l" r="r" t="t"/>
              <a:pathLst>
                <a:path extrusionOk="0" h="4452" w="1051">
                  <a:moveTo>
                    <a:pt x="526" y="1"/>
                  </a:moveTo>
                  <a:cubicBezTo>
                    <a:pt x="252" y="1"/>
                    <a:pt x="24" y="229"/>
                    <a:pt x="24" y="526"/>
                  </a:cubicBezTo>
                  <a:lnTo>
                    <a:pt x="1" y="4452"/>
                  </a:lnTo>
                  <a:lnTo>
                    <a:pt x="1028" y="3835"/>
                  </a:lnTo>
                  <a:lnTo>
                    <a:pt x="1051" y="526"/>
                  </a:lnTo>
                  <a:cubicBezTo>
                    <a:pt x="1051" y="229"/>
                    <a:pt x="82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6"/>
            <p:cNvSpPr/>
            <p:nvPr/>
          </p:nvSpPr>
          <p:spPr>
            <a:xfrm>
              <a:off x="5570668" y="3917831"/>
              <a:ext cx="17736" cy="58693"/>
            </a:xfrm>
            <a:custGeom>
              <a:rect b="b" l="l" r="r" t="t"/>
              <a:pathLst>
                <a:path extrusionOk="0" h="3402" w="1028">
                  <a:moveTo>
                    <a:pt x="526" y="0"/>
                  </a:moveTo>
                  <a:cubicBezTo>
                    <a:pt x="229" y="0"/>
                    <a:pt x="1" y="251"/>
                    <a:pt x="1" y="525"/>
                  </a:cubicBezTo>
                  <a:lnTo>
                    <a:pt x="1" y="2762"/>
                  </a:lnTo>
                  <a:lnTo>
                    <a:pt x="1028" y="3401"/>
                  </a:lnTo>
                  <a:lnTo>
                    <a:pt x="1028" y="525"/>
                  </a:lnTo>
                  <a:cubicBezTo>
                    <a:pt x="1028" y="251"/>
                    <a:pt x="799" y="0"/>
                    <a:pt x="5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6"/>
            <p:cNvSpPr/>
            <p:nvPr/>
          </p:nvSpPr>
          <p:spPr>
            <a:xfrm>
              <a:off x="5511992" y="3577198"/>
              <a:ext cx="600956" cy="527305"/>
            </a:xfrm>
            <a:custGeom>
              <a:rect b="b" l="l" r="r" t="t"/>
              <a:pathLst>
                <a:path extrusionOk="0" h="30564" w="34833">
                  <a:moveTo>
                    <a:pt x="1" y="0"/>
                  </a:moveTo>
                  <a:lnTo>
                    <a:pt x="3424" y="21091"/>
                  </a:lnTo>
                  <a:lnTo>
                    <a:pt x="19996" y="30564"/>
                  </a:lnTo>
                  <a:lnTo>
                    <a:pt x="34421" y="22461"/>
                  </a:lnTo>
                  <a:lnTo>
                    <a:pt x="34832" y="15042"/>
                  </a:lnTo>
                  <a:lnTo>
                    <a:pt x="22735" y="21456"/>
                  </a:lnTo>
                  <a:lnTo>
                    <a:pt x="19060" y="10249"/>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6"/>
            <p:cNvSpPr/>
            <p:nvPr/>
          </p:nvSpPr>
          <p:spPr>
            <a:xfrm>
              <a:off x="5835683" y="3759126"/>
              <a:ext cx="21290" cy="336717"/>
            </a:xfrm>
            <a:custGeom>
              <a:rect b="b" l="l" r="r" t="t"/>
              <a:pathLst>
                <a:path extrusionOk="0" h="19517" w="1234">
                  <a:moveTo>
                    <a:pt x="1" y="1"/>
                  </a:moveTo>
                  <a:cubicBezTo>
                    <a:pt x="69" y="1644"/>
                    <a:pt x="138" y="3265"/>
                    <a:pt x="229" y="4885"/>
                  </a:cubicBezTo>
                  <a:lnTo>
                    <a:pt x="526" y="9770"/>
                  </a:lnTo>
                  <a:lnTo>
                    <a:pt x="846" y="14632"/>
                  </a:lnTo>
                  <a:cubicBezTo>
                    <a:pt x="960" y="16252"/>
                    <a:pt x="1097" y="17896"/>
                    <a:pt x="1234" y="19516"/>
                  </a:cubicBezTo>
                  <a:cubicBezTo>
                    <a:pt x="1165" y="17873"/>
                    <a:pt x="1097" y="16252"/>
                    <a:pt x="1005" y="14632"/>
                  </a:cubicBezTo>
                  <a:lnTo>
                    <a:pt x="709" y="9747"/>
                  </a:lnTo>
                  <a:lnTo>
                    <a:pt x="389" y="4885"/>
                  </a:lnTo>
                  <a:cubicBezTo>
                    <a:pt x="275" y="3265"/>
                    <a:pt x="138" y="1644"/>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6"/>
            <p:cNvSpPr/>
            <p:nvPr/>
          </p:nvSpPr>
          <p:spPr>
            <a:xfrm>
              <a:off x="6595328" y="3893022"/>
              <a:ext cx="97666" cy="278421"/>
            </a:xfrm>
            <a:custGeom>
              <a:rect b="b" l="l" r="r" t="t"/>
              <a:pathLst>
                <a:path extrusionOk="0" h="16138" w="5661">
                  <a:moveTo>
                    <a:pt x="2830" y="0"/>
                  </a:moveTo>
                  <a:lnTo>
                    <a:pt x="2830" y="0"/>
                  </a:lnTo>
                  <a:cubicBezTo>
                    <a:pt x="2830" y="1"/>
                    <a:pt x="3835" y="13741"/>
                    <a:pt x="1552" y="14038"/>
                  </a:cubicBezTo>
                  <a:cubicBezTo>
                    <a:pt x="205" y="14220"/>
                    <a:pt x="0" y="16138"/>
                    <a:pt x="0" y="16138"/>
                  </a:cubicBezTo>
                  <a:lnTo>
                    <a:pt x="2922" y="16138"/>
                  </a:lnTo>
                  <a:cubicBezTo>
                    <a:pt x="4223" y="16138"/>
                    <a:pt x="4862" y="12577"/>
                    <a:pt x="4862" y="12577"/>
                  </a:cubicBezTo>
                  <a:lnTo>
                    <a:pt x="4862" y="16138"/>
                  </a:lnTo>
                  <a:lnTo>
                    <a:pt x="5478" y="16138"/>
                  </a:lnTo>
                  <a:lnTo>
                    <a:pt x="5661" y="845"/>
                  </a:lnTo>
                  <a:lnTo>
                    <a:pt x="2830" y="0"/>
                  </a:ln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6"/>
            <p:cNvSpPr/>
            <p:nvPr/>
          </p:nvSpPr>
          <p:spPr>
            <a:xfrm>
              <a:off x="6595328" y="4062752"/>
              <a:ext cx="95700" cy="108691"/>
            </a:xfrm>
            <a:custGeom>
              <a:rect b="b" l="l" r="r" t="t"/>
              <a:pathLst>
                <a:path extrusionOk="0" h="6300" w="5547">
                  <a:moveTo>
                    <a:pt x="5547" y="0"/>
                  </a:moveTo>
                  <a:lnTo>
                    <a:pt x="5547" y="0"/>
                  </a:lnTo>
                  <a:cubicBezTo>
                    <a:pt x="4999" y="46"/>
                    <a:pt x="3994" y="320"/>
                    <a:pt x="3789" y="1666"/>
                  </a:cubicBezTo>
                  <a:cubicBezTo>
                    <a:pt x="3536" y="3353"/>
                    <a:pt x="3205" y="4474"/>
                    <a:pt x="1412" y="4474"/>
                  </a:cubicBezTo>
                  <a:cubicBezTo>
                    <a:pt x="1264" y="4474"/>
                    <a:pt x="1105" y="4467"/>
                    <a:pt x="936" y="4451"/>
                  </a:cubicBezTo>
                  <a:cubicBezTo>
                    <a:pt x="137" y="4999"/>
                    <a:pt x="0" y="6300"/>
                    <a:pt x="0" y="6300"/>
                  </a:cubicBezTo>
                  <a:lnTo>
                    <a:pt x="2922" y="6300"/>
                  </a:lnTo>
                  <a:cubicBezTo>
                    <a:pt x="4223" y="6300"/>
                    <a:pt x="4862" y="2739"/>
                    <a:pt x="4862" y="2739"/>
                  </a:cubicBezTo>
                  <a:lnTo>
                    <a:pt x="4862" y="6300"/>
                  </a:lnTo>
                  <a:lnTo>
                    <a:pt x="5478" y="6300"/>
                  </a:lnTo>
                  <a:lnTo>
                    <a:pt x="5547" y="0"/>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6"/>
            <p:cNvSpPr/>
            <p:nvPr/>
          </p:nvSpPr>
          <p:spPr>
            <a:xfrm>
              <a:off x="6706365" y="3858362"/>
              <a:ext cx="97684" cy="278438"/>
            </a:xfrm>
            <a:custGeom>
              <a:rect b="b" l="l" r="r" t="t"/>
              <a:pathLst>
                <a:path extrusionOk="0" h="16139" w="5662">
                  <a:moveTo>
                    <a:pt x="2831" y="1"/>
                  </a:moveTo>
                  <a:cubicBezTo>
                    <a:pt x="2831" y="1"/>
                    <a:pt x="3835" y="13742"/>
                    <a:pt x="1553" y="14061"/>
                  </a:cubicBezTo>
                  <a:cubicBezTo>
                    <a:pt x="206" y="14244"/>
                    <a:pt x="1" y="16138"/>
                    <a:pt x="1" y="16138"/>
                  </a:cubicBezTo>
                  <a:lnTo>
                    <a:pt x="2922" y="16138"/>
                  </a:lnTo>
                  <a:cubicBezTo>
                    <a:pt x="4223" y="16138"/>
                    <a:pt x="4840" y="12600"/>
                    <a:pt x="4840" y="12600"/>
                  </a:cubicBezTo>
                  <a:lnTo>
                    <a:pt x="4840" y="16138"/>
                  </a:lnTo>
                  <a:lnTo>
                    <a:pt x="5479" y="16138"/>
                  </a:lnTo>
                  <a:lnTo>
                    <a:pt x="5661" y="845"/>
                  </a:lnTo>
                  <a:lnTo>
                    <a:pt x="2831" y="1"/>
                  </a:lnTo>
                  <a:close/>
                </a:path>
              </a:pathLst>
            </a:custGeom>
            <a:solidFill>
              <a:srgbClr val="F7D5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6"/>
            <p:cNvSpPr/>
            <p:nvPr/>
          </p:nvSpPr>
          <p:spPr>
            <a:xfrm>
              <a:off x="6706365" y="4028489"/>
              <a:ext cx="95717" cy="108311"/>
            </a:xfrm>
            <a:custGeom>
              <a:rect b="b" l="l" r="r" t="t"/>
              <a:pathLst>
                <a:path extrusionOk="0" h="6278" w="5548">
                  <a:moveTo>
                    <a:pt x="5547" y="0"/>
                  </a:moveTo>
                  <a:lnTo>
                    <a:pt x="5547" y="0"/>
                  </a:lnTo>
                  <a:cubicBezTo>
                    <a:pt x="4999" y="46"/>
                    <a:pt x="3995" y="320"/>
                    <a:pt x="3790" y="1666"/>
                  </a:cubicBezTo>
                  <a:cubicBezTo>
                    <a:pt x="3535" y="3364"/>
                    <a:pt x="3201" y="4470"/>
                    <a:pt x="1376" y="4470"/>
                  </a:cubicBezTo>
                  <a:cubicBezTo>
                    <a:pt x="1238" y="4470"/>
                    <a:pt x="1092" y="4464"/>
                    <a:pt x="937" y="4451"/>
                  </a:cubicBezTo>
                  <a:cubicBezTo>
                    <a:pt x="138" y="4999"/>
                    <a:pt x="1" y="6277"/>
                    <a:pt x="1" y="6277"/>
                  </a:cubicBezTo>
                  <a:lnTo>
                    <a:pt x="2922" y="6277"/>
                  </a:lnTo>
                  <a:cubicBezTo>
                    <a:pt x="4223" y="6277"/>
                    <a:pt x="4840" y="2739"/>
                    <a:pt x="4840" y="2739"/>
                  </a:cubicBezTo>
                  <a:lnTo>
                    <a:pt x="4840" y="6277"/>
                  </a:lnTo>
                  <a:lnTo>
                    <a:pt x="5479" y="6277"/>
                  </a:lnTo>
                  <a:lnTo>
                    <a:pt x="5547" y="0"/>
                  </a:lnTo>
                  <a:close/>
                </a:path>
              </a:pathLst>
            </a:custGeom>
            <a:solidFill>
              <a:srgbClr val="60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6"/>
            <p:cNvSpPr/>
            <p:nvPr/>
          </p:nvSpPr>
          <p:spPr>
            <a:xfrm>
              <a:off x="6830808" y="3499234"/>
              <a:ext cx="223299" cy="307957"/>
            </a:xfrm>
            <a:custGeom>
              <a:rect b="b" l="l" r="r" t="t"/>
              <a:pathLst>
                <a:path extrusionOk="0" h="17850" w="12943">
                  <a:moveTo>
                    <a:pt x="7647" y="0"/>
                  </a:moveTo>
                  <a:lnTo>
                    <a:pt x="3242" y="1347"/>
                  </a:lnTo>
                  <a:lnTo>
                    <a:pt x="3219" y="1347"/>
                  </a:lnTo>
                  <a:cubicBezTo>
                    <a:pt x="3265" y="1392"/>
                    <a:pt x="3265" y="1461"/>
                    <a:pt x="3242" y="1529"/>
                  </a:cubicBezTo>
                  <a:cubicBezTo>
                    <a:pt x="3013" y="1917"/>
                    <a:pt x="2557" y="2260"/>
                    <a:pt x="2237" y="2579"/>
                  </a:cubicBezTo>
                  <a:cubicBezTo>
                    <a:pt x="1827" y="2922"/>
                    <a:pt x="1416" y="3264"/>
                    <a:pt x="982" y="3584"/>
                  </a:cubicBezTo>
                  <a:cubicBezTo>
                    <a:pt x="948" y="3606"/>
                    <a:pt x="914" y="3618"/>
                    <a:pt x="882" y="3618"/>
                  </a:cubicBezTo>
                  <a:cubicBezTo>
                    <a:pt x="851" y="3618"/>
                    <a:pt x="822" y="3606"/>
                    <a:pt x="799" y="3584"/>
                  </a:cubicBezTo>
                  <a:lnTo>
                    <a:pt x="1" y="4314"/>
                  </a:lnTo>
                  <a:lnTo>
                    <a:pt x="2831" y="17849"/>
                  </a:lnTo>
                  <a:lnTo>
                    <a:pt x="12463" y="12805"/>
                  </a:lnTo>
                  <a:cubicBezTo>
                    <a:pt x="12463" y="12805"/>
                    <a:pt x="12942" y="2830"/>
                    <a:pt x="12098" y="1347"/>
                  </a:cubicBezTo>
                  <a:cubicBezTo>
                    <a:pt x="11756" y="708"/>
                    <a:pt x="10865" y="365"/>
                    <a:pt x="9975" y="183"/>
                  </a:cubicBezTo>
                  <a:cubicBezTo>
                    <a:pt x="9975" y="228"/>
                    <a:pt x="9930" y="274"/>
                    <a:pt x="9884" y="274"/>
                  </a:cubicBezTo>
                  <a:cubicBezTo>
                    <a:pt x="9761" y="296"/>
                    <a:pt x="9638" y="304"/>
                    <a:pt x="9516" y="304"/>
                  </a:cubicBezTo>
                  <a:cubicBezTo>
                    <a:pt x="9252" y="304"/>
                    <a:pt x="8992" y="267"/>
                    <a:pt x="8743" y="251"/>
                  </a:cubicBezTo>
                  <a:cubicBezTo>
                    <a:pt x="8636" y="251"/>
                    <a:pt x="8522" y="256"/>
                    <a:pt x="8407" y="256"/>
                  </a:cubicBezTo>
                  <a:cubicBezTo>
                    <a:pt x="8177" y="256"/>
                    <a:pt x="7944" y="236"/>
                    <a:pt x="7761" y="114"/>
                  </a:cubicBezTo>
                  <a:cubicBezTo>
                    <a:pt x="7716" y="69"/>
                    <a:pt x="7716" y="46"/>
                    <a:pt x="7693" y="0"/>
                  </a:cubicBez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6"/>
            <p:cNvSpPr/>
            <p:nvPr/>
          </p:nvSpPr>
          <p:spPr>
            <a:xfrm>
              <a:off x="6875699" y="3509465"/>
              <a:ext cx="178408" cy="297726"/>
            </a:xfrm>
            <a:custGeom>
              <a:rect b="b" l="l" r="r" t="t"/>
              <a:pathLst>
                <a:path extrusionOk="0" h="17257" w="10341">
                  <a:moveTo>
                    <a:pt x="8629" y="1"/>
                  </a:moveTo>
                  <a:lnTo>
                    <a:pt x="8629" y="1"/>
                  </a:lnTo>
                  <a:cubicBezTo>
                    <a:pt x="9427" y="1598"/>
                    <a:pt x="8971" y="11413"/>
                    <a:pt x="8971" y="11413"/>
                  </a:cubicBezTo>
                  <a:lnTo>
                    <a:pt x="1" y="16115"/>
                  </a:lnTo>
                  <a:lnTo>
                    <a:pt x="229" y="17256"/>
                  </a:lnTo>
                  <a:lnTo>
                    <a:pt x="9861" y="12212"/>
                  </a:lnTo>
                  <a:cubicBezTo>
                    <a:pt x="9861" y="12212"/>
                    <a:pt x="10340" y="2237"/>
                    <a:pt x="9496" y="754"/>
                  </a:cubicBezTo>
                  <a:cubicBezTo>
                    <a:pt x="9336" y="434"/>
                    <a:pt x="9017" y="183"/>
                    <a:pt x="8629" y="1"/>
                  </a:cubicBezTo>
                  <a:close/>
                </a:path>
              </a:pathLst>
            </a:custGeom>
            <a:solidFill>
              <a:srgbClr val="27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6"/>
            <p:cNvSpPr/>
            <p:nvPr/>
          </p:nvSpPr>
          <p:spPr>
            <a:xfrm>
              <a:off x="6848526" y="3499234"/>
              <a:ext cx="154393" cy="159103"/>
            </a:xfrm>
            <a:custGeom>
              <a:rect b="b" l="l" r="r" t="t"/>
              <a:pathLst>
                <a:path extrusionOk="0" h="9222" w="8949">
                  <a:moveTo>
                    <a:pt x="6620" y="0"/>
                  </a:moveTo>
                  <a:lnTo>
                    <a:pt x="2215" y="1347"/>
                  </a:lnTo>
                  <a:lnTo>
                    <a:pt x="1" y="3424"/>
                  </a:lnTo>
                  <a:lnTo>
                    <a:pt x="1" y="9221"/>
                  </a:lnTo>
                  <a:cubicBezTo>
                    <a:pt x="6643" y="7053"/>
                    <a:pt x="8948" y="183"/>
                    <a:pt x="8948" y="183"/>
                  </a:cubicBezTo>
                  <a:lnTo>
                    <a:pt x="6620" y="0"/>
                  </a:ln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6"/>
            <p:cNvSpPr/>
            <p:nvPr/>
          </p:nvSpPr>
          <p:spPr>
            <a:xfrm>
              <a:off x="6580750" y="3615395"/>
              <a:ext cx="63420" cy="56329"/>
            </a:xfrm>
            <a:custGeom>
              <a:rect b="b" l="l" r="r" t="t"/>
              <a:pathLst>
                <a:path extrusionOk="0" h="3265" w="3676">
                  <a:moveTo>
                    <a:pt x="548" y="1"/>
                  </a:moveTo>
                  <a:cubicBezTo>
                    <a:pt x="548" y="1"/>
                    <a:pt x="525" y="297"/>
                    <a:pt x="1073" y="480"/>
                  </a:cubicBezTo>
                  <a:cubicBezTo>
                    <a:pt x="1644" y="662"/>
                    <a:pt x="2169" y="754"/>
                    <a:pt x="2169" y="754"/>
                  </a:cubicBezTo>
                  <a:lnTo>
                    <a:pt x="2443" y="1256"/>
                  </a:lnTo>
                  <a:lnTo>
                    <a:pt x="2009" y="891"/>
                  </a:lnTo>
                  <a:lnTo>
                    <a:pt x="366" y="526"/>
                  </a:lnTo>
                  <a:lnTo>
                    <a:pt x="366" y="526"/>
                  </a:lnTo>
                  <a:cubicBezTo>
                    <a:pt x="366" y="526"/>
                    <a:pt x="274" y="777"/>
                    <a:pt x="868" y="1005"/>
                  </a:cubicBezTo>
                  <a:cubicBezTo>
                    <a:pt x="1438" y="1233"/>
                    <a:pt x="1781" y="1347"/>
                    <a:pt x="1781" y="1347"/>
                  </a:cubicBezTo>
                  <a:lnTo>
                    <a:pt x="2215" y="1804"/>
                  </a:lnTo>
                  <a:lnTo>
                    <a:pt x="1667" y="1530"/>
                  </a:lnTo>
                  <a:lnTo>
                    <a:pt x="23" y="1279"/>
                  </a:lnTo>
                  <a:lnTo>
                    <a:pt x="23" y="1279"/>
                  </a:lnTo>
                  <a:cubicBezTo>
                    <a:pt x="23" y="1279"/>
                    <a:pt x="1" y="1484"/>
                    <a:pt x="320" y="1644"/>
                  </a:cubicBezTo>
                  <a:lnTo>
                    <a:pt x="1370" y="1895"/>
                  </a:lnTo>
                  <a:lnTo>
                    <a:pt x="2169" y="2420"/>
                  </a:lnTo>
                  <a:lnTo>
                    <a:pt x="1279" y="2123"/>
                  </a:lnTo>
                  <a:lnTo>
                    <a:pt x="160" y="2123"/>
                  </a:lnTo>
                  <a:cubicBezTo>
                    <a:pt x="160" y="2123"/>
                    <a:pt x="92" y="2215"/>
                    <a:pt x="366" y="2329"/>
                  </a:cubicBezTo>
                  <a:cubicBezTo>
                    <a:pt x="617" y="2420"/>
                    <a:pt x="1165" y="2420"/>
                    <a:pt x="1165" y="2420"/>
                  </a:cubicBezTo>
                  <a:lnTo>
                    <a:pt x="3150" y="3265"/>
                  </a:lnTo>
                  <a:lnTo>
                    <a:pt x="3675" y="1804"/>
                  </a:lnTo>
                  <a:lnTo>
                    <a:pt x="2397" y="366"/>
                  </a:lnTo>
                  <a:lnTo>
                    <a:pt x="548" y="1"/>
                  </a:ln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6635095" y="3554718"/>
              <a:ext cx="250075" cy="194194"/>
            </a:xfrm>
            <a:custGeom>
              <a:rect b="b" l="l" r="r" t="t"/>
              <a:pathLst>
                <a:path extrusionOk="0" h="11256" w="14495">
                  <a:moveTo>
                    <a:pt x="12925" y="0"/>
                  </a:moveTo>
                  <a:cubicBezTo>
                    <a:pt x="12155" y="0"/>
                    <a:pt x="11345" y="1098"/>
                    <a:pt x="11345" y="1098"/>
                  </a:cubicBezTo>
                  <a:lnTo>
                    <a:pt x="7966" y="7946"/>
                  </a:lnTo>
                  <a:lnTo>
                    <a:pt x="525" y="5321"/>
                  </a:lnTo>
                  <a:cubicBezTo>
                    <a:pt x="525" y="5321"/>
                    <a:pt x="137" y="5709"/>
                    <a:pt x="0" y="6782"/>
                  </a:cubicBezTo>
                  <a:lnTo>
                    <a:pt x="9085" y="11255"/>
                  </a:lnTo>
                  <a:lnTo>
                    <a:pt x="13011" y="4499"/>
                  </a:lnTo>
                  <a:cubicBezTo>
                    <a:pt x="13011" y="4499"/>
                    <a:pt x="14494" y="1646"/>
                    <a:pt x="13627" y="413"/>
                  </a:cubicBezTo>
                  <a:cubicBezTo>
                    <a:pt x="13416" y="113"/>
                    <a:pt x="13173" y="0"/>
                    <a:pt x="12925" y="0"/>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6821353" y="3554356"/>
              <a:ext cx="54363" cy="131947"/>
            </a:xfrm>
            <a:custGeom>
              <a:rect b="b" l="l" r="r" t="t"/>
              <a:pathLst>
                <a:path extrusionOk="0" h="7648" w="3151">
                  <a:moveTo>
                    <a:pt x="2169" y="1"/>
                  </a:moveTo>
                  <a:cubicBezTo>
                    <a:pt x="1918" y="1"/>
                    <a:pt x="1713" y="92"/>
                    <a:pt x="1507" y="206"/>
                  </a:cubicBezTo>
                  <a:cubicBezTo>
                    <a:pt x="1119" y="434"/>
                    <a:pt x="800" y="754"/>
                    <a:pt x="526" y="1119"/>
                  </a:cubicBezTo>
                  <a:lnTo>
                    <a:pt x="1" y="2215"/>
                  </a:lnTo>
                  <a:lnTo>
                    <a:pt x="549" y="1142"/>
                  </a:lnTo>
                  <a:cubicBezTo>
                    <a:pt x="845" y="800"/>
                    <a:pt x="1165" y="480"/>
                    <a:pt x="1530" y="252"/>
                  </a:cubicBezTo>
                  <a:cubicBezTo>
                    <a:pt x="1714" y="149"/>
                    <a:pt x="1898" y="66"/>
                    <a:pt x="2082" y="66"/>
                  </a:cubicBezTo>
                  <a:cubicBezTo>
                    <a:pt x="2103" y="66"/>
                    <a:pt x="2125" y="67"/>
                    <a:pt x="2146" y="69"/>
                  </a:cubicBezTo>
                  <a:cubicBezTo>
                    <a:pt x="2260" y="69"/>
                    <a:pt x="2375" y="92"/>
                    <a:pt x="2466" y="138"/>
                  </a:cubicBezTo>
                  <a:cubicBezTo>
                    <a:pt x="2557" y="206"/>
                    <a:pt x="2648" y="252"/>
                    <a:pt x="2717" y="343"/>
                  </a:cubicBezTo>
                  <a:cubicBezTo>
                    <a:pt x="3014" y="685"/>
                    <a:pt x="3082" y="1142"/>
                    <a:pt x="3059" y="1598"/>
                  </a:cubicBezTo>
                  <a:cubicBezTo>
                    <a:pt x="3037" y="2032"/>
                    <a:pt x="2945" y="2466"/>
                    <a:pt x="2831" y="2899"/>
                  </a:cubicBezTo>
                  <a:cubicBezTo>
                    <a:pt x="2694" y="3333"/>
                    <a:pt x="2534" y="3744"/>
                    <a:pt x="2352" y="4155"/>
                  </a:cubicBezTo>
                  <a:cubicBezTo>
                    <a:pt x="2169" y="4566"/>
                    <a:pt x="1918" y="4931"/>
                    <a:pt x="1713" y="5319"/>
                  </a:cubicBezTo>
                  <a:lnTo>
                    <a:pt x="389" y="7647"/>
                  </a:lnTo>
                  <a:lnTo>
                    <a:pt x="1758" y="5342"/>
                  </a:lnTo>
                  <a:cubicBezTo>
                    <a:pt x="1964" y="4954"/>
                    <a:pt x="2238" y="4588"/>
                    <a:pt x="2397" y="4178"/>
                  </a:cubicBezTo>
                  <a:cubicBezTo>
                    <a:pt x="2603" y="3767"/>
                    <a:pt x="2763" y="3356"/>
                    <a:pt x="2900" y="2922"/>
                  </a:cubicBezTo>
                  <a:cubicBezTo>
                    <a:pt x="3014" y="2489"/>
                    <a:pt x="3128" y="2032"/>
                    <a:pt x="3128" y="1598"/>
                  </a:cubicBezTo>
                  <a:cubicBezTo>
                    <a:pt x="3151" y="1142"/>
                    <a:pt x="3059" y="663"/>
                    <a:pt x="2763" y="320"/>
                  </a:cubicBezTo>
                  <a:cubicBezTo>
                    <a:pt x="2694" y="229"/>
                    <a:pt x="2580" y="160"/>
                    <a:pt x="2489" y="92"/>
                  </a:cubicBezTo>
                  <a:cubicBezTo>
                    <a:pt x="2397" y="46"/>
                    <a:pt x="2283" y="1"/>
                    <a:pt x="2169" y="1"/>
                  </a:cubicBez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6816247" y="3229077"/>
              <a:ext cx="213448" cy="304489"/>
            </a:xfrm>
            <a:custGeom>
              <a:rect b="b" l="l" r="r" t="t"/>
              <a:pathLst>
                <a:path extrusionOk="0" h="17649" w="12372">
                  <a:moveTo>
                    <a:pt x="6163" y="1"/>
                  </a:moveTo>
                  <a:cubicBezTo>
                    <a:pt x="4063" y="1"/>
                    <a:pt x="2283" y="1234"/>
                    <a:pt x="1484" y="3037"/>
                  </a:cubicBezTo>
                  <a:cubicBezTo>
                    <a:pt x="1370" y="3311"/>
                    <a:pt x="1278" y="3585"/>
                    <a:pt x="1210" y="3858"/>
                  </a:cubicBezTo>
                  <a:cubicBezTo>
                    <a:pt x="1187" y="3927"/>
                    <a:pt x="1164" y="3995"/>
                    <a:pt x="1141" y="4064"/>
                  </a:cubicBezTo>
                  <a:cubicBezTo>
                    <a:pt x="1141" y="4064"/>
                    <a:pt x="1141" y="4064"/>
                    <a:pt x="1141" y="4087"/>
                  </a:cubicBezTo>
                  <a:cubicBezTo>
                    <a:pt x="0" y="8538"/>
                    <a:pt x="2442" y="13582"/>
                    <a:pt x="2442" y="13582"/>
                  </a:cubicBezTo>
                  <a:cubicBezTo>
                    <a:pt x="3013" y="13559"/>
                    <a:pt x="3561" y="13468"/>
                    <a:pt x="4086" y="13354"/>
                  </a:cubicBezTo>
                  <a:lnTo>
                    <a:pt x="4086" y="17006"/>
                  </a:lnTo>
                  <a:cubicBezTo>
                    <a:pt x="4086" y="17006"/>
                    <a:pt x="5081" y="17649"/>
                    <a:pt x="6163" y="17649"/>
                  </a:cubicBezTo>
                  <a:cubicBezTo>
                    <a:pt x="7047" y="17649"/>
                    <a:pt x="7988" y="17219"/>
                    <a:pt x="8491" y="15659"/>
                  </a:cubicBezTo>
                  <a:lnTo>
                    <a:pt x="8491" y="10866"/>
                  </a:lnTo>
                  <a:cubicBezTo>
                    <a:pt x="10751" y="10158"/>
                    <a:pt x="12371" y="8035"/>
                    <a:pt x="12371" y="5547"/>
                  </a:cubicBezTo>
                  <a:cubicBezTo>
                    <a:pt x="12371" y="2489"/>
                    <a:pt x="9883" y="1"/>
                    <a:pt x="6802" y="1"/>
                  </a:cubicBezTo>
                  <a:close/>
                </a:path>
              </a:pathLst>
            </a:custGeom>
            <a:solidFill>
              <a:srgbClr val="9E8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6886723" y="3428343"/>
              <a:ext cx="77999" cy="58296"/>
            </a:xfrm>
            <a:custGeom>
              <a:rect b="b" l="l" r="r" t="t"/>
              <a:pathLst>
                <a:path extrusionOk="0" h="3379" w="4521">
                  <a:moveTo>
                    <a:pt x="4520" y="1"/>
                  </a:moveTo>
                  <a:lnTo>
                    <a:pt x="4520" y="1"/>
                  </a:lnTo>
                  <a:cubicBezTo>
                    <a:pt x="3379" y="1575"/>
                    <a:pt x="1" y="1804"/>
                    <a:pt x="1" y="1804"/>
                  </a:cubicBezTo>
                  <a:lnTo>
                    <a:pt x="1" y="3379"/>
                  </a:lnTo>
                  <a:cubicBezTo>
                    <a:pt x="2854" y="3333"/>
                    <a:pt x="4360" y="1918"/>
                    <a:pt x="4360" y="1918"/>
                  </a:cubicBezTo>
                  <a:lnTo>
                    <a:pt x="4520" y="1"/>
                  </a:lnTo>
                  <a:close/>
                </a:path>
              </a:pathLst>
            </a:custGeom>
            <a:solidFill>
              <a:srgbClr val="6653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6"/>
            <p:cNvSpPr/>
            <p:nvPr/>
          </p:nvSpPr>
          <p:spPr>
            <a:xfrm>
              <a:off x="6841832" y="3222970"/>
              <a:ext cx="229993" cy="247142"/>
            </a:xfrm>
            <a:custGeom>
              <a:rect b="b" l="l" r="r" t="t"/>
              <a:pathLst>
                <a:path extrusionOk="0" h="14325" w="13331">
                  <a:moveTo>
                    <a:pt x="5286" y="1"/>
                  </a:moveTo>
                  <a:cubicBezTo>
                    <a:pt x="2752" y="1"/>
                    <a:pt x="344" y="1492"/>
                    <a:pt x="1" y="3391"/>
                  </a:cubicBezTo>
                  <a:cubicBezTo>
                    <a:pt x="1" y="3391"/>
                    <a:pt x="297" y="7705"/>
                    <a:pt x="2146" y="8914"/>
                  </a:cubicBezTo>
                  <a:cubicBezTo>
                    <a:pt x="2146" y="8914"/>
                    <a:pt x="2615" y="7688"/>
                    <a:pt x="3441" y="7688"/>
                  </a:cubicBezTo>
                  <a:cubicBezTo>
                    <a:pt x="3544" y="7688"/>
                    <a:pt x="3653" y="7707"/>
                    <a:pt x="3767" y="7750"/>
                  </a:cubicBezTo>
                  <a:cubicBezTo>
                    <a:pt x="4784" y="8157"/>
                    <a:pt x="3786" y="10490"/>
                    <a:pt x="2636" y="10490"/>
                  </a:cubicBezTo>
                  <a:cubicBezTo>
                    <a:pt x="2625" y="10490"/>
                    <a:pt x="2614" y="10490"/>
                    <a:pt x="2603" y="10489"/>
                  </a:cubicBezTo>
                  <a:lnTo>
                    <a:pt x="2603" y="10489"/>
                  </a:lnTo>
                  <a:cubicBezTo>
                    <a:pt x="2603" y="10489"/>
                    <a:pt x="3607" y="14278"/>
                    <a:pt x="6962" y="14324"/>
                  </a:cubicBezTo>
                  <a:cubicBezTo>
                    <a:pt x="6962" y="14324"/>
                    <a:pt x="13331" y="10307"/>
                    <a:pt x="10888" y="4030"/>
                  </a:cubicBezTo>
                  <a:cubicBezTo>
                    <a:pt x="9757" y="1111"/>
                    <a:pt x="7474" y="1"/>
                    <a:pt x="5286" y="1"/>
                  </a:cubicBezTo>
                  <a:close/>
                </a:path>
              </a:pathLst>
            </a:custGeom>
            <a:solidFill>
              <a:srgbClr val="A64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6"/>
            <p:cNvSpPr/>
            <p:nvPr/>
          </p:nvSpPr>
          <p:spPr>
            <a:xfrm>
              <a:off x="6667772" y="3757073"/>
              <a:ext cx="246538" cy="178098"/>
            </a:xfrm>
            <a:custGeom>
              <a:rect b="b" l="l" r="r" t="t"/>
              <a:pathLst>
                <a:path extrusionOk="0" h="10323" w="14290">
                  <a:moveTo>
                    <a:pt x="7302" y="1"/>
                  </a:moveTo>
                  <a:cubicBezTo>
                    <a:pt x="3214" y="1"/>
                    <a:pt x="1" y="5963"/>
                    <a:pt x="1" y="5963"/>
                  </a:cubicBezTo>
                  <a:lnTo>
                    <a:pt x="8811" y="10323"/>
                  </a:lnTo>
                  <a:lnTo>
                    <a:pt x="14290" y="2904"/>
                  </a:lnTo>
                  <a:cubicBezTo>
                    <a:pt x="14290" y="2904"/>
                    <a:pt x="12532" y="919"/>
                    <a:pt x="8081" y="74"/>
                  </a:cubicBezTo>
                  <a:cubicBezTo>
                    <a:pt x="7818" y="24"/>
                    <a:pt x="7559" y="1"/>
                    <a:pt x="7302" y="1"/>
                  </a:cubicBezTo>
                  <a:close/>
                </a:path>
              </a:pathLst>
            </a:custGeom>
            <a:solidFill>
              <a:srgbClr val="383A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6982423" y="3205062"/>
              <a:ext cx="113815" cy="114212"/>
            </a:xfrm>
            <a:custGeom>
              <a:rect b="b" l="l" r="r" t="t"/>
              <a:pathLst>
                <a:path extrusionOk="0" h="6620" w="6597">
                  <a:moveTo>
                    <a:pt x="3310" y="1"/>
                  </a:moveTo>
                  <a:cubicBezTo>
                    <a:pt x="1461" y="1"/>
                    <a:pt x="0" y="1484"/>
                    <a:pt x="0" y="3310"/>
                  </a:cubicBezTo>
                  <a:cubicBezTo>
                    <a:pt x="0" y="5136"/>
                    <a:pt x="1461" y="6620"/>
                    <a:pt x="3310" y="6620"/>
                  </a:cubicBezTo>
                  <a:cubicBezTo>
                    <a:pt x="5136" y="6620"/>
                    <a:pt x="6597" y="5136"/>
                    <a:pt x="6597" y="3310"/>
                  </a:cubicBezTo>
                  <a:cubicBezTo>
                    <a:pt x="6597" y="1484"/>
                    <a:pt x="5136" y="1"/>
                    <a:pt x="3310" y="1"/>
                  </a:cubicBezTo>
                  <a:close/>
                </a:path>
              </a:pathLst>
            </a:custGeom>
            <a:solidFill>
              <a:srgbClr val="A640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6617377" y="4015101"/>
              <a:ext cx="532429" cy="168557"/>
            </a:xfrm>
            <a:custGeom>
              <a:rect b="b" l="l" r="r" t="t"/>
              <a:pathLst>
                <a:path extrusionOk="0" h="9770" w="30861">
                  <a:moveTo>
                    <a:pt x="15761" y="0"/>
                  </a:moveTo>
                  <a:cubicBezTo>
                    <a:pt x="15670" y="0"/>
                    <a:pt x="15579" y="23"/>
                    <a:pt x="15499" y="69"/>
                  </a:cubicBezTo>
                  <a:lnTo>
                    <a:pt x="320" y="8811"/>
                  </a:lnTo>
                  <a:cubicBezTo>
                    <a:pt x="69" y="8948"/>
                    <a:pt x="0" y="9267"/>
                    <a:pt x="137" y="9495"/>
                  </a:cubicBezTo>
                  <a:cubicBezTo>
                    <a:pt x="228" y="9678"/>
                    <a:pt x="388" y="9769"/>
                    <a:pt x="571" y="9769"/>
                  </a:cubicBezTo>
                  <a:cubicBezTo>
                    <a:pt x="662" y="9769"/>
                    <a:pt x="753" y="9747"/>
                    <a:pt x="822" y="9701"/>
                  </a:cubicBezTo>
                  <a:lnTo>
                    <a:pt x="15773" y="1119"/>
                  </a:lnTo>
                  <a:lnTo>
                    <a:pt x="30016" y="9199"/>
                  </a:lnTo>
                  <a:cubicBezTo>
                    <a:pt x="30101" y="9245"/>
                    <a:pt x="30194" y="9268"/>
                    <a:pt x="30285" y="9268"/>
                  </a:cubicBezTo>
                  <a:cubicBezTo>
                    <a:pt x="30463" y="9268"/>
                    <a:pt x="30633" y="9182"/>
                    <a:pt x="30723" y="9016"/>
                  </a:cubicBezTo>
                  <a:cubicBezTo>
                    <a:pt x="30860" y="8765"/>
                    <a:pt x="30769" y="8446"/>
                    <a:pt x="30518" y="8309"/>
                  </a:cubicBezTo>
                  <a:lnTo>
                    <a:pt x="16024" y="69"/>
                  </a:lnTo>
                  <a:cubicBezTo>
                    <a:pt x="15944" y="23"/>
                    <a:pt x="15852" y="0"/>
                    <a:pt x="157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7073378" y="4120238"/>
              <a:ext cx="76429" cy="54777"/>
            </a:xfrm>
            <a:custGeom>
              <a:rect b="b" l="l" r="r" t="t"/>
              <a:pathLst>
                <a:path extrusionOk="0" h="3175" w="4430">
                  <a:moveTo>
                    <a:pt x="206" y="1"/>
                  </a:moveTo>
                  <a:cubicBezTo>
                    <a:pt x="138" y="366"/>
                    <a:pt x="69" y="731"/>
                    <a:pt x="1" y="1073"/>
                  </a:cubicBezTo>
                  <a:lnTo>
                    <a:pt x="3585" y="3105"/>
                  </a:lnTo>
                  <a:cubicBezTo>
                    <a:pt x="3670" y="3151"/>
                    <a:pt x="3763" y="3174"/>
                    <a:pt x="3854" y="3174"/>
                  </a:cubicBezTo>
                  <a:cubicBezTo>
                    <a:pt x="4032" y="3174"/>
                    <a:pt x="4202" y="3088"/>
                    <a:pt x="4292" y="2922"/>
                  </a:cubicBezTo>
                  <a:cubicBezTo>
                    <a:pt x="4429" y="2671"/>
                    <a:pt x="4338" y="2352"/>
                    <a:pt x="4087" y="2215"/>
                  </a:cubicBezTo>
                  <a:lnTo>
                    <a:pt x="2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6617377" y="4133626"/>
              <a:ext cx="65387" cy="50032"/>
            </a:xfrm>
            <a:custGeom>
              <a:rect b="b" l="l" r="r" t="t"/>
              <a:pathLst>
                <a:path extrusionOk="0" h="2900" w="3790">
                  <a:moveTo>
                    <a:pt x="3675" y="1"/>
                  </a:moveTo>
                  <a:lnTo>
                    <a:pt x="320" y="1941"/>
                  </a:lnTo>
                  <a:cubicBezTo>
                    <a:pt x="69" y="2078"/>
                    <a:pt x="0" y="2397"/>
                    <a:pt x="137" y="2625"/>
                  </a:cubicBezTo>
                  <a:cubicBezTo>
                    <a:pt x="228" y="2808"/>
                    <a:pt x="388" y="2899"/>
                    <a:pt x="571" y="2899"/>
                  </a:cubicBezTo>
                  <a:cubicBezTo>
                    <a:pt x="662" y="2899"/>
                    <a:pt x="753" y="2877"/>
                    <a:pt x="822" y="2831"/>
                  </a:cubicBezTo>
                  <a:lnTo>
                    <a:pt x="3789" y="1119"/>
                  </a:lnTo>
                  <a:cubicBezTo>
                    <a:pt x="3744" y="754"/>
                    <a:pt x="3698" y="389"/>
                    <a:pt x="36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6616980" y="3876477"/>
              <a:ext cx="531636" cy="449341"/>
            </a:xfrm>
            <a:custGeom>
              <a:rect b="b" l="l" r="r" t="t"/>
              <a:pathLst>
                <a:path extrusionOk="0" h="26045" w="30815">
                  <a:moveTo>
                    <a:pt x="30290" y="1"/>
                  </a:moveTo>
                  <a:cubicBezTo>
                    <a:pt x="30016" y="1"/>
                    <a:pt x="29787" y="229"/>
                    <a:pt x="29787" y="503"/>
                  </a:cubicBezTo>
                  <a:lnTo>
                    <a:pt x="29787" y="16481"/>
                  </a:lnTo>
                  <a:lnTo>
                    <a:pt x="14609" y="24652"/>
                  </a:lnTo>
                  <a:lnTo>
                    <a:pt x="14723" y="9382"/>
                  </a:lnTo>
                  <a:cubicBezTo>
                    <a:pt x="14723" y="9108"/>
                    <a:pt x="14494" y="8857"/>
                    <a:pt x="14221" y="8857"/>
                  </a:cubicBezTo>
                  <a:cubicBezTo>
                    <a:pt x="13924" y="8857"/>
                    <a:pt x="13696" y="9085"/>
                    <a:pt x="13696" y="9382"/>
                  </a:cubicBezTo>
                  <a:lnTo>
                    <a:pt x="13581" y="24606"/>
                  </a:lnTo>
                  <a:lnTo>
                    <a:pt x="1119" y="16983"/>
                  </a:lnTo>
                  <a:lnTo>
                    <a:pt x="1028" y="1370"/>
                  </a:lnTo>
                  <a:cubicBezTo>
                    <a:pt x="1028" y="1096"/>
                    <a:pt x="799" y="868"/>
                    <a:pt x="525" y="868"/>
                  </a:cubicBezTo>
                  <a:cubicBezTo>
                    <a:pt x="229" y="868"/>
                    <a:pt x="0" y="1096"/>
                    <a:pt x="0" y="1370"/>
                  </a:cubicBezTo>
                  <a:lnTo>
                    <a:pt x="92" y="17279"/>
                  </a:lnTo>
                  <a:cubicBezTo>
                    <a:pt x="92" y="17462"/>
                    <a:pt x="183" y="17622"/>
                    <a:pt x="343" y="17713"/>
                  </a:cubicBezTo>
                  <a:lnTo>
                    <a:pt x="13833" y="25953"/>
                  </a:lnTo>
                  <a:cubicBezTo>
                    <a:pt x="13833" y="25953"/>
                    <a:pt x="13833" y="25976"/>
                    <a:pt x="13833" y="25976"/>
                  </a:cubicBezTo>
                  <a:cubicBezTo>
                    <a:pt x="13855" y="25976"/>
                    <a:pt x="13878" y="25999"/>
                    <a:pt x="13924" y="25999"/>
                  </a:cubicBezTo>
                  <a:cubicBezTo>
                    <a:pt x="13924" y="25999"/>
                    <a:pt x="13947" y="26021"/>
                    <a:pt x="13947" y="26021"/>
                  </a:cubicBezTo>
                  <a:cubicBezTo>
                    <a:pt x="13992" y="26021"/>
                    <a:pt x="14038" y="26044"/>
                    <a:pt x="14061" y="26044"/>
                  </a:cubicBezTo>
                  <a:lnTo>
                    <a:pt x="14084" y="26044"/>
                  </a:lnTo>
                  <a:cubicBezTo>
                    <a:pt x="14129" y="26044"/>
                    <a:pt x="14175" y="26044"/>
                    <a:pt x="14221" y="26021"/>
                  </a:cubicBezTo>
                  <a:cubicBezTo>
                    <a:pt x="14243" y="26021"/>
                    <a:pt x="14266" y="25999"/>
                    <a:pt x="14266" y="25999"/>
                  </a:cubicBezTo>
                  <a:cubicBezTo>
                    <a:pt x="14289" y="25999"/>
                    <a:pt x="14312" y="25999"/>
                    <a:pt x="14335" y="25976"/>
                  </a:cubicBezTo>
                  <a:lnTo>
                    <a:pt x="30541" y="17234"/>
                  </a:lnTo>
                  <a:cubicBezTo>
                    <a:pt x="30700" y="17165"/>
                    <a:pt x="30815" y="16983"/>
                    <a:pt x="30815" y="16800"/>
                  </a:cubicBezTo>
                  <a:lnTo>
                    <a:pt x="30815" y="503"/>
                  </a:lnTo>
                  <a:cubicBezTo>
                    <a:pt x="30815" y="229"/>
                    <a:pt x="30586" y="1"/>
                    <a:pt x="302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6852856" y="4029265"/>
              <a:ext cx="18132" cy="71701"/>
            </a:xfrm>
            <a:custGeom>
              <a:rect b="b" l="l" r="r" t="t"/>
              <a:pathLst>
                <a:path extrusionOk="0" h="4156" w="1051">
                  <a:moveTo>
                    <a:pt x="549" y="1"/>
                  </a:moveTo>
                  <a:cubicBezTo>
                    <a:pt x="252" y="1"/>
                    <a:pt x="24" y="229"/>
                    <a:pt x="24" y="526"/>
                  </a:cubicBezTo>
                  <a:lnTo>
                    <a:pt x="1" y="3790"/>
                  </a:lnTo>
                  <a:lnTo>
                    <a:pt x="640" y="4155"/>
                  </a:lnTo>
                  <a:lnTo>
                    <a:pt x="1028" y="3904"/>
                  </a:lnTo>
                  <a:lnTo>
                    <a:pt x="1051" y="526"/>
                  </a:lnTo>
                  <a:cubicBezTo>
                    <a:pt x="1051" y="252"/>
                    <a:pt x="822" y="1"/>
                    <a:pt x="5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6"/>
            <p:cNvSpPr/>
            <p:nvPr/>
          </p:nvSpPr>
          <p:spPr>
            <a:xfrm>
              <a:off x="6616980" y="3891452"/>
              <a:ext cx="18132" cy="76411"/>
            </a:xfrm>
            <a:custGeom>
              <a:rect b="b" l="l" r="r" t="t"/>
              <a:pathLst>
                <a:path extrusionOk="0" h="4429" w="1051">
                  <a:moveTo>
                    <a:pt x="525" y="0"/>
                  </a:moveTo>
                  <a:cubicBezTo>
                    <a:pt x="229" y="0"/>
                    <a:pt x="0" y="228"/>
                    <a:pt x="0" y="502"/>
                  </a:cubicBezTo>
                  <a:lnTo>
                    <a:pt x="23" y="3835"/>
                  </a:lnTo>
                  <a:lnTo>
                    <a:pt x="1050" y="4428"/>
                  </a:lnTo>
                  <a:lnTo>
                    <a:pt x="1028" y="502"/>
                  </a:lnTo>
                  <a:cubicBezTo>
                    <a:pt x="1028" y="228"/>
                    <a:pt x="799" y="0"/>
                    <a:pt x="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6"/>
            <p:cNvSpPr/>
            <p:nvPr/>
          </p:nvSpPr>
          <p:spPr>
            <a:xfrm>
              <a:off x="7130880" y="3876477"/>
              <a:ext cx="17736" cy="58693"/>
            </a:xfrm>
            <a:custGeom>
              <a:rect b="b" l="l" r="r" t="t"/>
              <a:pathLst>
                <a:path extrusionOk="0" h="3402" w="1028">
                  <a:moveTo>
                    <a:pt x="503" y="1"/>
                  </a:moveTo>
                  <a:cubicBezTo>
                    <a:pt x="229" y="1"/>
                    <a:pt x="0" y="229"/>
                    <a:pt x="0" y="503"/>
                  </a:cubicBezTo>
                  <a:lnTo>
                    <a:pt x="0" y="3402"/>
                  </a:lnTo>
                  <a:lnTo>
                    <a:pt x="1028" y="2763"/>
                  </a:lnTo>
                  <a:lnTo>
                    <a:pt x="1028" y="503"/>
                  </a:lnTo>
                  <a:cubicBezTo>
                    <a:pt x="1028" y="229"/>
                    <a:pt x="799" y="1"/>
                    <a:pt x="5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6"/>
            <p:cNvSpPr/>
            <p:nvPr/>
          </p:nvSpPr>
          <p:spPr>
            <a:xfrm>
              <a:off x="6606353" y="3535464"/>
              <a:ext cx="600939" cy="527305"/>
            </a:xfrm>
            <a:custGeom>
              <a:rect b="b" l="l" r="r" t="t"/>
              <a:pathLst>
                <a:path extrusionOk="0" h="30564" w="34832">
                  <a:moveTo>
                    <a:pt x="34832" y="0"/>
                  </a:moveTo>
                  <a:lnTo>
                    <a:pt x="15772" y="10249"/>
                  </a:lnTo>
                  <a:lnTo>
                    <a:pt x="12098" y="21456"/>
                  </a:lnTo>
                  <a:lnTo>
                    <a:pt x="0" y="15042"/>
                  </a:lnTo>
                  <a:lnTo>
                    <a:pt x="411" y="22483"/>
                  </a:lnTo>
                  <a:lnTo>
                    <a:pt x="14837" y="30563"/>
                  </a:lnTo>
                  <a:lnTo>
                    <a:pt x="31408" y="21091"/>
                  </a:lnTo>
                  <a:lnTo>
                    <a:pt x="348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6"/>
            <p:cNvSpPr/>
            <p:nvPr/>
          </p:nvSpPr>
          <p:spPr>
            <a:xfrm>
              <a:off x="6862311" y="3717789"/>
              <a:ext cx="21290" cy="336303"/>
            </a:xfrm>
            <a:custGeom>
              <a:rect b="b" l="l" r="r" t="t"/>
              <a:pathLst>
                <a:path extrusionOk="0" h="19493" w="1234">
                  <a:moveTo>
                    <a:pt x="1233" y="0"/>
                  </a:moveTo>
                  <a:lnTo>
                    <a:pt x="1233" y="0"/>
                  </a:lnTo>
                  <a:cubicBezTo>
                    <a:pt x="1096" y="1621"/>
                    <a:pt x="959" y="3241"/>
                    <a:pt x="845" y="4862"/>
                  </a:cubicBezTo>
                  <a:lnTo>
                    <a:pt x="526" y="9746"/>
                  </a:lnTo>
                  <a:lnTo>
                    <a:pt x="229" y="14608"/>
                  </a:lnTo>
                  <a:cubicBezTo>
                    <a:pt x="138" y="16252"/>
                    <a:pt x="69" y="17872"/>
                    <a:pt x="1" y="19493"/>
                  </a:cubicBezTo>
                  <a:cubicBezTo>
                    <a:pt x="138" y="17872"/>
                    <a:pt x="252" y="16252"/>
                    <a:pt x="366" y="14631"/>
                  </a:cubicBezTo>
                  <a:lnTo>
                    <a:pt x="708" y="9746"/>
                  </a:lnTo>
                  <a:lnTo>
                    <a:pt x="982" y="4885"/>
                  </a:lnTo>
                  <a:cubicBezTo>
                    <a:pt x="1073" y="3241"/>
                    <a:pt x="1165" y="1621"/>
                    <a:pt x="12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57"/>
          <p:cNvSpPr txBox="1"/>
          <p:nvPr>
            <p:ph type="title"/>
          </p:nvPr>
        </p:nvSpPr>
        <p:spPr>
          <a:xfrm>
            <a:off x="720000" y="235677"/>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 Agency Actions </a:t>
            </a:r>
            <a:r>
              <a:rPr lang="en">
                <a:solidFill>
                  <a:schemeClr val="accent1"/>
                </a:solidFill>
              </a:rPr>
              <a:t>of</a:t>
            </a:r>
            <a:r>
              <a:rPr lang="en"/>
              <a:t> </a:t>
            </a:r>
            <a:r>
              <a:rPr lang="en">
                <a:solidFill>
                  <a:schemeClr val="accent1"/>
                </a:solidFill>
              </a:rPr>
              <a:t>2021</a:t>
            </a:r>
            <a:endParaRPr>
              <a:solidFill>
                <a:schemeClr val="accent1"/>
              </a:solidFill>
            </a:endParaRPr>
          </a:p>
        </p:txBody>
      </p:sp>
      <p:sp>
        <p:nvSpPr>
          <p:cNvPr id="1223" name="Google Shape;1223;p57"/>
          <p:cNvSpPr txBox="1"/>
          <p:nvPr>
            <p:ph idx="1" type="subTitle"/>
          </p:nvPr>
        </p:nvSpPr>
        <p:spPr>
          <a:xfrm>
            <a:off x="720000" y="2752475"/>
            <a:ext cx="22776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 Increase Staff Data Skills</a:t>
            </a:r>
            <a:endParaRPr/>
          </a:p>
        </p:txBody>
      </p:sp>
      <p:sp>
        <p:nvSpPr>
          <p:cNvPr id="1224" name="Google Shape;1224;p57"/>
          <p:cNvSpPr txBox="1"/>
          <p:nvPr>
            <p:ph idx="2" type="subTitle"/>
          </p:nvPr>
        </p:nvSpPr>
        <p:spPr>
          <a:xfrm>
            <a:off x="3433200" y="2752500"/>
            <a:ext cx="22776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 Publish Agency Open Data Plans</a:t>
            </a:r>
            <a:endParaRPr/>
          </a:p>
        </p:txBody>
      </p:sp>
      <p:sp>
        <p:nvSpPr>
          <p:cNvPr id="1225" name="Google Shape;1225;p57"/>
          <p:cNvSpPr txBox="1"/>
          <p:nvPr>
            <p:ph idx="3" type="subTitle"/>
          </p:nvPr>
        </p:nvSpPr>
        <p:spPr>
          <a:xfrm>
            <a:off x="6146400" y="2752500"/>
            <a:ext cx="2277600" cy="13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 Improve Data Inventories </a:t>
            </a:r>
            <a:endParaRPr/>
          </a:p>
        </p:txBody>
      </p:sp>
      <p:sp>
        <p:nvSpPr>
          <p:cNvPr id="1226" name="Google Shape;1226;p57"/>
          <p:cNvSpPr txBox="1"/>
          <p:nvPr>
            <p:ph idx="7" type="subTitle"/>
          </p:nvPr>
        </p:nvSpPr>
        <p:spPr>
          <a:xfrm>
            <a:off x="720000" y="847212"/>
            <a:ext cx="2277600" cy="18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r>
              <a:rPr lang="en"/>
              <a:t>Gather and Assess Data Identified for Priority Agency Questions</a:t>
            </a:r>
            <a:endParaRPr/>
          </a:p>
        </p:txBody>
      </p:sp>
      <p:sp>
        <p:nvSpPr>
          <p:cNvPr id="1227" name="Google Shape;1227;p57"/>
          <p:cNvSpPr txBox="1"/>
          <p:nvPr>
            <p:ph idx="8" type="subTitle"/>
          </p:nvPr>
        </p:nvSpPr>
        <p:spPr>
          <a:xfrm>
            <a:off x="3433200" y="1025712"/>
            <a:ext cx="2277600" cy="14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2.Mature Data Governance</a:t>
            </a:r>
            <a:endParaRPr/>
          </a:p>
        </p:txBody>
      </p:sp>
      <p:sp>
        <p:nvSpPr>
          <p:cNvPr id="1228" name="Google Shape;1228;p57"/>
          <p:cNvSpPr txBox="1"/>
          <p:nvPr>
            <p:ph idx="9" type="subTitle"/>
          </p:nvPr>
        </p:nvSpPr>
        <p:spPr>
          <a:xfrm>
            <a:off x="6146400" y="1025712"/>
            <a:ext cx="2277600" cy="14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 Data and Infrastructure Maturity</a:t>
            </a:r>
            <a:endParaRPr/>
          </a:p>
        </p:txBody>
      </p:sp>
      <p:sp>
        <p:nvSpPr>
          <p:cNvPr id="1229" name="Google Shape;1229;p57"/>
          <p:cNvSpPr txBox="1"/>
          <p:nvPr/>
        </p:nvSpPr>
        <p:spPr>
          <a:xfrm>
            <a:off x="172625" y="4496075"/>
            <a:ext cx="19278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Source Sans Pro"/>
                <a:ea typeface="Source Sans Pro"/>
                <a:cs typeface="Source Sans Pro"/>
                <a:sym typeface="Source Sans Pro"/>
              </a:rPr>
              <a:t>See speaker notes for more details…</a:t>
            </a:r>
            <a:endParaRPr sz="1600">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