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verpass Black"/>
      <p:bold r:id="rId16"/>
      <p:boldItalic r:id="rId17"/>
    </p:embeddedFont>
    <p:embeddedFont>
      <p:font typeface="Overpass ExtraBold"/>
      <p:bold r:id="rId18"/>
      <p:boldItalic r:id="rId19"/>
    </p:embeddedFont>
    <p:embeddedFont>
      <p:font typeface="Overpass"/>
      <p:regular r:id="rId20"/>
      <p:bold r:id="rId21"/>
      <p:italic r:id="rId22"/>
      <p:boldItalic r:id="rId23"/>
    </p:embeddedFont>
    <p:embeddedFont>
      <p:font typeface="Overpass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regular.fntdata"/><Relationship Id="rId22" Type="http://schemas.openxmlformats.org/officeDocument/2006/relationships/font" Target="fonts/Overpass-italic.fntdata"/><Relationship Id="rId21" Type="http://schemas.openxmlformats.org/officeDocument/2006/relationships/font" Target="fonts/Overpass-bold.fntdata"/><Relationship Id="rId24" Type="http://schemas.openxmlformats.org/officeDocument/2006/relationships/font" Target="fonts/OverpassSemiBold-regular.fntdata"/><Relationship Id="rId23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SemiBold-italic.fntdata"/><Relationship Id="rId25" Type="http://schemas.openxmlformats.org/officeDocument/2006/relationships/font" Target="fonts/OverpassSemiBold-bold.fntdata"/><Relationship Id="rId27" Type="http://schemas.openxmlformats.org/officeDocument/2006/relationships/font" Target="fonts/Overpass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passBlack-boldItalic.fntdata"/><Relationship Id="rId16" Type="http://schemas.openxmlformats.org/officeDocument/2006/relationships/font" Target="fonts/OverpassBlack-bold.fntdata"/><Relationship Id="rId19" Type="http://schemas.openxmlformats.org/officeDocument/2006/relationships/font" Target="fonts/OverpassExtraBold-boldItalic.fntdata"/><Relationship Id="rId18" Type="http://schemas.openxmlformats.org/officeDocument/2006/relationships/font" Target="fonts/Overpas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18ace958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18ace958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Data Quality and Consistency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Inconsistency in Data Standards:</a:t>
            </a:r>
            <a:r>
              <a:rPr lang="en">
                <a:solidFill>
                  <a:schemeClr val="dk1"/>
                </a:solidFill>
              </a:rPr>
              <a:t> Different agencies may use different data standards and formats, making it difficult to integrate and analyze data across various sources.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 Quality Issues:</a:t>
            </a:r>
            <a:r>
              <a:rPr lang="en">
                <a:solidFill>
                  <a:schemeClr val="dk1"/>
                </a:solidFill>
              </a:rPr>
              <a:t> Ensuring data accuracy, completeness, and timeliness can be challenging, especially for legacy systems and manual data entry processes.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 Cleaning and Preparation:</a:t>
            </a:r>
            <a:r>
              <a:rPr lang="en">
                <a:solidFill>
                  <a:schemeClr val="dk1"/>
                </a:solidFill>
              </a:rPr>
              <a:t> Data often requires cleaning, normalization, and standardization before it can be effectively used for analysis and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Privacy and Security Concerns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Protecting Sensitive Information:</a:t>
            </a:r>
            <a:r>
              <a:rPr lang="en">
                <a:solidFill>
                  <a:schemeClr val="dk1"/>
                </a:solidFill>
              </a:rPr>
              <a:t> Balancing the need for open data with the need to protect sensitive personal information requires careful consideration.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Cybersecurity Risks:</a:t>
            </a:r>
            <a:r>
              <a:rPr lang="en">
                <a:solidFill>
                  <a:schemeClr val="dk1"/>
                </a:solidFill>
              </a:rPr>
              <a:t> Making data publicly accessible can increase the risk of cyberattacks and data breaches.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Compliance with Privacy Regulations:</a:t>
            </a:r>
            <a:r>
              <a:rPr lang="en">
                <a:solidFill>
                  <a:schemeClr val="dk1"/>
                </a:solidFill>
              </a:rPr>
              <a:t> Agencies must comply with various privacy regulations, such as HIPAA and FERPA, while making data available.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Technical Challenges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 Infrastructure and Technology:</a:t>
            </a:r>
            <a:r>
              <a:rPr lang="en">
                <a:solidFill>
                  <a:schemeClr val="dk1"/>
                </a:solidFill>
              </a:rPr>
              <a:t> Implementing open data initiatives requires significant investment in data infrastructure, technology, and skilled personnel.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 Management and Governance:</a:t>
            </a:r>
            <a:r>
              <a:rPr lang="en">
                <a:solidFill>
                  <a:schemeClr val="dk1"/>
                </a:solidFill>
              </a:rPr>
              <a:t> Establishing effective data management practices and governance structures is crucial for ensuring data quality, security, and accessibility.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Interoperability:</a:t>
            </a:r>
            <a:r>
              <a:rPr lang="en">
                <a:solidFill>
                  <a:schemeClr val="dk1"/>
                </a:solidFill>
              </a:rPr>
              <a:t> Ensuring that different data systems and formats can interoperate seamlessly is a complex technical challenge.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Cultural Change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Resistance to Change:</a:t>
            </a:r>
            <a:r>
              <a:rPr lang="en">
                <a:solidFill>
                  <a:schemeClr val="dk1"/>
                </a:solidFill>
              </a:rPr>
              <a:t> Some agencies may be resistant to sharing data, due to concerns about accountability, transparency, or resource constraints.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 Literacy and Skills:</a:t>
            </a:r>
            <a:r>
              <a:rPr lang="en">
                <a:solidFill>
                  <a:schemeClr val="dk1"/>
                </a:solidFill>
              </a:rPr>
              <a:t> Building a data-literate workforce is essential for effectively using and managing data.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Data-Driven Culture:</a:t>
            </a:r>
            <a:r>
              <a:rPr lang="en">
                <a:solidFill>
                  <a:schemeClr val="dk1"/>
                </a:solidFill>
              </a:rPr>
              <a:t> Fostering a culture of data-driven decision-making requires a shift in mindset and behavior among government employees.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18ace95833_0_2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318ace95833_0_2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ec5cc5d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ec5cc5d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8ace958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8ace958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c7ef38d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c7ef38d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Federal Data Strategy, introduced through Memorandum M-19-18, outlines how federal agencies should manage and use data to deliver better services and outcomes by 2030.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aligns federal data use with emerging priorities like privacy, security, and evidence-based policymaking.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Activities (2020-2022): Focus on governance, infrastructure, and planning to set a strong baseline.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Activities (2023-2025): Establish data standards and align budgets with long-term data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Activities (2026-2028): Enable self-service analytics to empower stakeholders.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Activities (2029-2030): Realize automated, proactive decision-making through advanced data practices.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Action Plan: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builds on the successes of 2020. Agencies are focused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Strengthening governance bodies and planning.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data maturity and filling skill gaps.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Standardizing best practices to ensure scalability.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CDOs and the Chief Data Officer Council in coordinating efforts across agencies.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FDS aims for consistency and integration—ensuring that every federal agency operates with robust, standardized data practices.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flexibility, the FDS accommodates varying levels of agency data maturity and evolving priorities.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8ace9583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18ace9583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8ace9583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8ace9583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Governance Successes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CDO Council created a collaborative environment to standardize governance practices.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Initiatives like the COVID-19 Working Group addressed real-time challenges using cross-agency data collaboration.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Planning Successes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Maturity assessments provided a roadmap for agencies to improve their data governance and operations.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Data upskilling programs, like the pilot cohort of 61 federal employees, addressed workforce gaps.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Infrastructure Successes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Agencies indexed data assets on Data.gov, making them accessible and actionable for the public and researchers.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Pilot tools like the One-Stop Researcher Application, which streamline data management and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Lessons Learned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Importance of flexibility, as agencies have varying levels of maturity and resources. Collaboration through councils like the CDO Council ensures shared learning.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Aligning milestones with budget cycles prevents delays and facilitates long-term planning.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8ace9583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18ace9583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18ace95833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18ace95833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18ace95833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18ace95833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43491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993175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2418600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5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 flipH="1" rot="-308984">
            <a:off x="337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3"/>
          <p:cNvSpPr txBox="1"/>
          <p:nvPr>
            <p:ph idx="3" type="subTitle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4" type="title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5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 flipH="1" rot="-308984">
            <a:off x="337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2" type="title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4" type="title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4"/>
          <p:cNvSpPr txBox="1"/>
          <p:nvPr>
            <p:ph idx="6" type="subTitle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7" type="title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4"/>
          <p:cNvSpPr txBox="1"/>
          <p:nvPr>
            <p:ph idx="9" type="subTitle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13" type="title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14" type="subTitle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4"/>
          <p:cNvSpPr txBox="1"/>
          <p:nvPr>
            <p:ph idx="15" type="subTitle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16" type="title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17" type="subTitle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8" type="subTitle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idx="19" type="title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20" type="subTitle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21" type="subTitle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>
            <a:off x="-32145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5"/>
          <p:cNvSpPr txBox="1"/>
          <p:nvPr>
            <p:ph idx="2" type="subTitle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subTitle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subTitle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subTitle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subTitle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rot="308984">
            <a:off x="-1672431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0000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0000" y="3227075"/>
            <a:ext cx="300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4972375" y="-37175"/>
            <a:ext cx="4171500" cy="518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 flipH="1" rot="-308984">
            <a:off x="1733669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860625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860625" y="3227075"/>
            <a:ext cx="30072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7"/>
          <p:cNvSpPr/>
          <p:nvPr>
            <p:ph idx="2" type="pic"/>
          </p:nvPr>
        </p:nvSpPr>
        <p:spPr>
          <a:xfrm>
            <a:off x="0" y="-37175"/>
            <a:ext cx="4171500" cy="518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 rot="10800000">
            <a:off x="-3214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773361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subTitle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2056275" y="35391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18"/>
          <p:cNvSpPr txBox="1"/>
          <p:nvPr>
            <p:ph idx="4" type="subTitle"/>
          </p:nvPr>
        </p:nvSpPr>
        <p:spPr>
          <a:xfrm>
            <a:off x="5535250" y="35391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18"/>
          <p:cNvSpPr txBox="1"/>
          <p:nvPr>
            <p:ph idx="5" type="subTitle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6" type="subTitle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7" type="subTitle"/>
          </p:nvPr>
        </p:nvSpPr>
        <p:spPr>
          <a:xfrm>
            <a:off x="2056263" y="18657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18"/>
          <p:cNvSpPr txBox="1"/>
          <p:nvPr>
            <p:ph idx="8" type="subTitle"/>
          </p:nvPr>
        </p:nvSpPr>
        <p:spPr>
          <a:xfrm>
            <a:off x="5535250" y="18657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 flipH="1" rot="10800000">
            <a:off x="657405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9"/>
          <p:cNvSpPr txBox="1"/>
          <p:nvPr>
            <p:ph idx="2" type="subTitle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9"/>
          <p:cNvSpPr txBox="1"/>
          <p:nvPr>
            <p:ph idx="3" type="subTitle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subTitle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19"/>
          <p:cNvSpPr/>
          <p:nvPr/>
        </p:nvSpPr>
        <p:spPr>
          <a:xfrm flipH="1">
            <a:off x="-32145" y="2918525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2299350" y="1457950"/>
            <a:ext cx="4545300" cy="3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 flipH="1" rot="10800000">
            <a:off x="5777400" y="-41222"/>
            <a:ext cx="3406995" cy="2017222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>
            <a:off x="-79375" y="29169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649384" y="24355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-308951">
            <a:off x="531846" y="733688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8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b="1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3" name="Google Shape;143;p21"/>
          <p:cNvSpPr/>
          <p:nvPr/>
        </p:nvSpPr>
        <p:spPr>
          <a:xfrm flipH="1" rot="10800000">
            <a:off x="5777400" y="-41222"/>
            <a:ext cx="3406995" cy="2017222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-79502" y="539999"/>
            <a:ext cx="5426867" cy="464687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626525" y="1830050"/>
            <a:ext cx="3872100" cy="25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4572075" y="1830050"/>
            <a:ext cx="3872100" cy="25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flipH="1">
            <a:off x="-32252" y="2948675"/>
            <a:ext cx="177650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2067356" y="3028691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5546338" y="302870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2"/>
          <p:cNvSpPr txBox="1"/>
          <p:nvPr>
            <p:ph idx="3" type="subTitle"/>
          </p:nvPr>
        </p:nvSpPr>
        <p:spPr>
          <a:xfrm>
            <a:off x="1693706" y="3298954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2"/>
          <p:cNvSpPr txBox="1"/>
          <p:nvPr>
            <p:ph idx="4" type="subTitle"/>
          </p:nvPr>
        </p:nvSpPr>
        <p:spPr>
          <a:xfrm>
            <a:off x="5172688" y="3298954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22"/>
          <p:cNvSpPr txBox="1"/>
          <p:nvPr>
            <p:ph idx="5" type="subTitle"/>
          </p:nvPr>
        </p:nvSpPr>
        <p:spPr>
          <a:xfrm>
            <a:off x="2067356" y="16607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2"/>
          <p:cNvSpPr txBox="1"/>
          <p:nvPr>
            <p:ph idx="6" type="subTitle"/>
          </p:nvPr>
        </p:nvSpPr>
        <p:spPr>
          <a:xfrm>
            <a:off x="5546338" y="1660754"/>
            <a:ext cx="15303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22"/>
          <p:cNvSpPr txBox="1"/>
          <p:nvPr>
            <p:ph idx="7" type="subTitle"/>
          </p:nvPr>
        </p:nvSpPr>
        <p:spPr>
          <a:xfrm>
            <a:off x="1693706" y="1920041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2"/>
          <p:cNvSpPr txBox="1"/>
          <p:nvPr>
            <p:ph idx="8" type="subTitle"/>
          </p:nvPr>
        </p:nvSpPr>
        <p:spPr>
          <a:xfrm>
            <a:off x="5172688" y="1920041"/>
            <a:ext cx="2277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>
            <p:ph idx="2" type="pic"/>
          </p:nvPr>
        </p:nvSpPr>
        <p:spPr>
          <a:xfrm>
            <a:off x="19375" y="9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3"/>
          <p:cNvSpPr txBox="1"/>
          <p:nvPr>
            <p:ph type="title"/>
          </p:nvPr>
        </p:nvSpPr>
        <p:spPr>
          <a:xfrm flipH="1">
            <a:off x="713275" y="4038125"/>
            <a:ext cx="7717500" cy="562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700"/>
            </a:lvl9pPr>
          </a:lstStyle>
          <a:p/>
        </p:txBody>
      </p:sp>
      <p:sp>
        <p:nvSpPr>
          <p:cNvPr id="162" name="Google Shape;162;p23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200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34332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subTitle"/>
          </p:nvPr>
        </p:nvSpPr>
        <p:spPr>
          <a:xfrm>
            <a:off x="6146400" y="3711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7200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subTitle"/>
          </p:nvPr>
        </p:nvSpPr>
        <p:spPr>
          <a:xfrm>
            <a:off x="34332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6146400" y="40802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4"/>
          <p:cNvSpPr txBox="1"/>
          <p:nvPr>
            <p:ph idx="7" type="subTitle"/>
          </p:nvPr>
        </p:nvSpPr>
        <p:spPr>
          <a:xfrm>
            <a:off x="7200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4"/>
          <p:cNvSpPr txBox="1"/>
          <p:nvPr>
            <p:ph idx="8" type="subTitle"/>
          </p:nvPr>
        </p:nvSpPr>
        <p:spPr>
          <a:xfrm>
            <a:off x="34332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" name="Google Shape;175;p24"/>
          <p:cNvSpPr txBox="1"/>
          <p:nvPr>
            <p:ph idx="9" type="subTitle"/>
          </p:nvPr>
        </p:nvSpPr>
        <p:spPr>
          <a:xfrm>
            <a:off x="6146400" y="19896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24"/>
          <p:cNvSpPr txBox="1"/>
          <p:nvPr>
            <p:ph idx="13" type="subTitle"/>
          </p:nvPr>
        </p:nvSpPr>
        <p:spPr>
          <a:xfrm>
            <a:off x="7200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24"/>
          <p:cNvSpPr txBox="1"/>
          <p:nvPr>
            <p:ph idx="14" type="subTitle"/>
          </p:nvPr>
        </p:nvSpPr>
        <p:spPr>
          <a:xfrm>
            <a:off x="34332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24"/>
          <p:cNvSpPr txBox="1"/>
          <p:nvPr>
            <p:ph idx="15" type="subTitle"/>
          </p:nvPr>
        </p:nvSpPr>
        <p:spPr>
          <a:xfrm>
            <a:off x="6146400" y="2358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7200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25"/>
          <p:cNvSpPr txBox="1"/>
          <p:nvPr>
            <p:ph idx="2" type="subTitle"/>
          </p:nvPr>
        </p:nvSpPr>
        <p:spPr>
          <a:xfrm>
            <a:off x="34332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25"/>
          <p:cNvSpPr txBox="1"/>
          <p:nvPr>
            <p:ph idx="3" type="subTitle"/>
          </p:nvPr>
        </p:nvSpPr>
        <p:spPr>
          <a:xfrm>
            <a:off x="6146400" y="260430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6" name="Google Shape;186;p25"/>
          <p:cNvSpPr txBox="1"/>
          <p:nvPr>
            <p:ph idx="4" type="subTitle"/>
          </p:nvPr>
        </p:nvSpPr>
        <p:spPr>
          <a:xfrm>
            <a:off x="7200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25"/>
          <p:cNvSpPr txBox="1"/>
          <p:nvPr>
            <p:ph idx="5" type="subTitle"/>
          </p:nvPr>
        </p:nvSpPr>
        <p:spPr>
          <a:xfrm>
            <a:off x="34332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5"/>
          <p:cNvSpPr txBox="1"/>
          <p:nvPr>
            <p:ph idx="6" type="subTitle"/>
          </p:nvPr>
        </p:nvSpPr>
        <p:spPr>
          <a:xfrm>
            <a:off x="6146400" y="2931175"/>
            <a:ext cx="2277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2076450" y="-988225"/>
            <a:ext cx="7160970" cy="6131740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hasCustomPrompt="1" type="title"/>
          </p:nvPr>
        </p:nvSpPr>
        <p:spPr>
          <a:xfrm>
            <a:off x="720000" y="618338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720000" y="1424438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26"/>
          <p:cNvSpPr txBox="1"/>
          <p:nvPr>
            <p:ph hasCustomPrompt="1" idx="2" type="title"/>
          </p:nvPr>
        </p:nvSpPr>
        <p:spPr>
          <a:xfrm>
            <a:off x="720000" y="1955538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720000" y="2761650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6"/>
          <p:cNvSpPr txBox="1"/>
          <p:nvPr>
            <p:ph hasCustomPrompt="1" idx="4" type="title"/>
          </p:nvPr>
        </p:nvSpPr>
        <p:spPr>
          <a:xfrm>
            <a:off x="720000" y="3292763"/>
            <a:ext cx="4032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720000" y="4098863"/>
            <a:ext cx="4310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6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hasCustomPrompt="1" type="title"/>
          </p:nvPr>
        </p:nvSpPr>
        <p:spPr>
          <a:xfrm>
            <a:off x="2173825" y="618350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2418600" y="1424438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173825" y="1955550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3" type="subTitle"/>
          </p:nvPr>
        </p:nvSpPr>
        <p:spPr>
          <a:xfrm>
            <a:off x="2418600" y="2761650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27"/>
          <p:cNvSpPr txBox="1"/>
          <p:nvPr>
            <p:ph hasCustomPrompt="1" idx="4" type="title"/>
          </p:nvPr>
        </p:nvSpPr>
        <p:spPr>
          <a:xfrm>
            <a:off x="2173825" y="3292775"/>
            <a:ext cx="4796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27"/>
          <p:cNvSpPr txBox="1"/>
          <p:nvPr>
            <p:ph idx="5" type="subTitle"/>
          </p:nvPr>
        </p:nvSpPr>
        <p:spPr>
          <a:xfrm>
            <a:off x="2416800" y="4098863"/>
            <a:ext cx="43104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27"/>
          <p:cNvSpPr/>
          <p:nvPr/>
        </p:nvSpPr>
        <p:spPr>
          <a:xfrm>
            <a:off x="652947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rot="10800000">
            <a:off x="-2692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CUSTOM_17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0200" y="1164863"/>
            <a:ext cx="77037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28"/>
          <p:cNvSpPr txBox="1"/>
          <p:nvPr>
            <p:ph idx="1" type="subTitle"/>
          </p:nvPr>
        </p:nvSpPr>
        <p:spPr>
          <a:xfrm>
            <a:off x="1077275" y="2811800"/>
            <a:ext cx="69894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28"/>
          <p:cNvSpPr/>
          <p:nvPr/>
        </p:nvSpPr>
        <p:spPr>
          <a:xfrm flipH="1" rot="10800000">
            <a:off x="5926348" y="-161"/>
            <a:ext cx="3257067" cy="27889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flipH="1">
            <a:off x="-81629" y="2108226"/>
            <a:ext cx="2588131" cy="3035287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1">
  <p:cSld name="CUSTOM_12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 flipH="1" rot="-308942">
            <a:off x="-3720467" y="2064870"/>
            <a:ext cx="6814520" cy="4668992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3103050" y="1455409"/>
            <a:ext cx="2937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640800" y="2288900"/>
            <a:ext cx="38625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9"/>
          <p:cNvSpPr/>
          <p:nvPr/>
        </p:nvSpPr>
        <p:spPr>
          <a:xfrm flipH="1" rot="-308942">
            <a:off x="5694383" y="1900070"/>
            <a:ext cx="6814520" cy="4668992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32180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1" name="Google Shape;221;p30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881225" y="1272176"/>
            <a:ext cx="7340216" cy="4171360"/>
          </a:xfrm>
          <a:custGeom>
            <a:rect b="b" l="l" r="r" t="t"/>
            <a:pathLst>
              <a:path extrusionOk="0" h="77069" w="135616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 flipH="1">
            <a:off x="-32213" y="2948675"/>
            <a:ext cx="2861488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2"/>
          <p:cNvSpPr/>
          <p:nvPr/>
        </p:nvSpPr>
        <p:spPr>
          <a:xfrm>
            <a:off x="3213198" y="1160552"/>
            <a:ext cx="6007006" cy="3983181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 flipH="1">
            <a:off x="-96779" y="1160552"/>
            <a:ext cx="6007006" cy="3983181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10800000">
            <a:off x="-269600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32132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 flipH="1">
            <a:off x="-103014" y="277900"/>
            <a:ext cx="6568991" cy="4899985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/>
          <p:nvPr/>
        </p:nvSpPr>
        <p:spPr>
          <a:xfrm rot="308951">
            <a:off x="4919350" y="768038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 flipH="1">
            <a:off x="691636" y="1952725"/>
            <a:ext cx="35235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34"/>
          <p:cNvSpPr txBox="1"/>
          <p:nvPr>
            <p:ph hasCustomPrompt="1" idx="2" type="title"/>
          </p:nvPr>
        </p:nvSpPr>
        <p:spPr>
          <a:xfrm flipH="1">
            <a:off x="691361" y="1107775"/>
            <a:ext cx="1366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 flipH="1">
            <a:off x="691361" y="3578575"/>
            <a:ext cx="2824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hasCustomPrompt="1" type="title"/>
          </p:nvPr>
        </p:nvSpPr>
        <p:spPr>
          <a:xfrm>
            <a:off x="623250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720000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35"/>
          <p:cNvSpPr/>
          <p:nvPr/>
        </p:nvSpPr>
        <p:spPr>
          <a:xfrm>
            <a:off x="3213202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 flipH="1">
            <a:off x="-158573" y="48075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hasCustomPrompt="1" type="title"/>
          </p:nvPr>
        </p:nvSpPr>
        <p:spPr>
          <a:xfrm>
            <a:off x="3713475" y="1691963"/>
            <a:ext cx="68835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6"/>
          <p:cNvSpPr txBox="1"/>
          <p:nvPr>
            <p:ph idx="1" type="subTitle"/>
          </p:nvPr>
        </p:nvSpPr>
        <p:spPr>
          <a:xfrm>
            <a:off x="3810225" y="3025225"/>
            <a:ext cx="43068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_1_3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3289375" y="54471"/>
            <a:ext cx="5952938" cy="50973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720000" y="54655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" type="subTitle"/>
          </p:nvPr>
        </p:nvSpPr>
        <p:spPr>
          <a:xfrm>
            <a:off x="7200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37"/>
          <p:cNvSpPr txBox="1"/>
          <p:nvPr>
            <p:ph idx="2" type="subTitle"/>
          </p:nvPr>
        </p:nvSpPr>
        <p:spPr>
          <a:xfrm>
            <a:off x="34332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37"/>
          <p:cNvSpPr txBox="1"/>
          <p:nvPr>
            <p:ph idx="3" type="subTitle"/>
          </p:nvPr>
        </p:nvSpPr>
        <p:spPr>
          <a:xfrm>
            <a:off x="6146400" y="34004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6" name="Google Shape;256;p37"/>
          <p:cNvSpPr txBox="1"/>
          <p:nvPr>
            <p:ph idx="4" type="subTitle"/>
          </p:nvPr>
        </p:nvSpPr>
        <p:spPr>
          <a:xfrm>
            <a:off x="99910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37"/>
          <p:cNvSpPr txBox="1"/>
          <p:nvPr>
            <p:ph idx="5" type="subTitle"/>
          </p:nvPr>
        </p:nvSpPr>
        <p:spPr>
          <a:xfrm>
            <a:off x="371235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8" name="Google Shape;258;p37"/>
          <p:cNvSpPr txBox="1"/>
          <p:nvPr>
            <p:ph idx="6" type="subTitle"/>
          </p:nvPr>
        </p:nvSpPr>
        <p:spPr>
          <a:xfrm>
            <a:off x="6425550" y="37757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37"/>
          <p:cNvSpPr txBox="1"/>
          <p:nvPr>
            <p:ph idx="7" type="subTitle"/>
          </p:nvPr>
        </p:nvSpPr>
        <p:spPr>
          <a:xfrm>
            <a:off x="7200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37"/>
          <p:cNvSpPr txBox="1"/>
          <p:nvPr>
            <p:ph idx="8" type="subTitle"/>
          </p:nvPr>
        </p:nvSpPr>
        <p:spPr>
          <a:xfrm>
            <a:off x="34332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37"/>
          <p:cNvSpPr txBox="1"/>
          <p:nvPr>
            <p:ph idx="9" type="subTitle"/>
          </p:nvPr>
        </p:nvSpPr>
        <p:spPr>
          <a:xfrm>
            <a:off x="6146400" y="1678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37"/>
          <p:cNvSpPr txBox="1"/>
          <p:nvPr>
            <p:ph idx="13" type="subTitle"/>
          </p:nvPr>
        </p:nvSpPr>
        <p:spPr>
          <a:xfrm>
            <a:off x="99910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37"/>
          <p:cNvSpPr txBox="1"/>
          <p:nvPr>
            <p:ph idx="14" type="subTitle"/>
          </p:nvPr>
        </p:nvSpPr>
        <p:spPr>
          <a:xfrm>
            <a:off x="371235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37"/>
          <p:cNvSpPr txBox="1"/>
          <p:nvPr>
            <p:ph idx="15" type="subTitle"/>
          </p:nvPr>
        </p:nvSpPr>
        <p:spPr>
          <a:xfrm>
            <a:off x="6425550" y="2054075"/>
            <a:ext cx="17193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 rot="308984">
            <a:off x="-1672431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720000" y="1499616"/>
            <a:ext cx="2336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1" type="subTitle"/>
          </p:nvPr>
        </p:nvSpPr>
        <p:spPr>
          <a:xfrm>
            <a:off x="720000" y="2185050"/>
            <a:ext cx="2555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0_1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 flipH="1" rot="-308984">
            <a:off x="2296794" y="154281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 flipH="1">
            <a:off x="5964300" y="1499616"/>
            <a:ext cx="2336100" cy="7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1" type="subTitle"/>
          </p:nvPr>
        </p:nvSpPr>
        <p:spPr>
          <a:xfrm flipH="1">
            <a:off x="5745300" y="2185050"/>
            <a:ext cx="25551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0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 flipH="1" rot="-308984">
            <a:off x="200619" y="1700306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>
            <p:ph idx="1" type="subTitle"/>
          </p:nvPr>
        </p:nvSpPr>
        <p:spPr>
          <a:xfrm>
            <a:off x="762075" y="2221350"/>
            <a:ext cx="23544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6" name="Google Shape;276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-32145" y="2948675"/>
            <a:ext cx="3406995" cy="2206336"/>
          </a:xfrm>
          <a:custGeom>
            <a:rect b="b" l="l" r="r" t="t"/>
            <a:pathLst>
              <a:path extrusionOk="0" h="55786" w="86144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41"/>
          <p:cNvSpPr txBox="1"/>
          <p:nvPr>
            <p:ph idx="1" type="subTitle"/>
          </p:nvPr>
        </p:nvSpPr>
        <p:spPr>
          <a:xfrm>
            <a:off x="2076600" y="3466325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41"/>
          <p:cNvSpPr txBox="1"/>
          <p:nvPr>
            <p:ph idx="2" type="subTitle"/>
          </p:nvPr>
        </p:nvSpPr>
        <p:spPr>
          <a:xfrm>
            <a:off x="4789800" y="3466325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3" name="Google Shape;283;p41"/>
          <p:cNvSpPr txBox="1"/>
          <p:nvPr>
            <p:ph idx="3" type="subTitle"/>
          </p:nvPr>
        </p:nvSpPr>
        <p:spPr>
          <a:xfrm>
            <a:off x="2076600" y="3896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41"/>
          <p:cNvSpPr txBox="1"/>
          <p:nvPr>
            <p:ph idx="4" type="subTitle"/>
          </p:nvPr>
        </p:nvSpPr>
        <p:spPr>
          <a:xfrm>
            <a:off x="4789800" y="3896525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720000" y="3299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0" name="Google Shape;290;p42"/>
          <p:cNvSpPr txBox="1"/>
          <p:nvPr>
            <p:ph idx="2" type="subTitle"/>
          </p:nvPr>
        </p:nvSpPr>
        <p:spPr>
          <a:xfrm>
            <a:off x="3433200" y="33400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1" name="Google Shape;291;p42"/>
          <p:cNvSpPr txBox="1"/>
          <p:nvPr>
            <p:ph idx="3" type="subTitle"/>
          </p:nvPr>
        </p:nvSpPr>
        <p:spPr>
          <a:xfrm>
            <a:off x="7200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2" name="Google Shape;292;p42"/>
          <p:cNvSpPr txBox="1"/>
          <p:nvPr>
            <p:ph idx="4" type="subTitle"/>
          </p:nvPr>
        </p:nvSpPr>
        <p:spPr>
          <a:xfrm>
            <a:off x="34332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42"/>
          <p:cNvSpPr txBox="1"/>
          <p:nvPr>
            <p:ph idx="5" type="subTitle"/>
          </p:nvPr>
        </p:nvSpPr>
        <p:spPr>
          <a:xfrm>
            <a:off x="6146400" y="3299750"/>
            <a:ext cx="22776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4" name="Google Shape;294;p42"/>
          <p:cNvSpPr txBox="1"/>
          <p:nvPr>
            <p:ph idx="6" type="subTitle"/>
          </p:nvPr>
        </p:nvSpPr>
        <p:spPr>
          <a:xfrm>
            <a:off x="6146400" y="3713150"/>
            <a:ext cx="2277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TITLE_AND_BODY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/>
        </p:nvSpPr>
        <p:spPr>
          <a:xfrm>
            <a:off x="-881225" y="1272176"/>
            <a:ext cx="7340216" cy="4171360"/>
          </a:xfrm>
          <a:custGeom>
            <a:rect b="b" l="l" r="r" t="t"/>
            <a:pathLst>
              <a:path extrusionOk="0" h="77069" w="135616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/>
          <p:nvPr/>
        </p:nvSpPr>
        <p:spPr>
          <a:xfrm flipH="1">
            <a:off x="-26925" y="288180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/>
          <p:nvPr/>
        </p:nvSpPr>
        <p:spPr>
          <a:xfrm flipH="1" rot="10800000">
            <a:off x="6529475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44"/>
          <p:cNvSpPr txBox="1"/>
          <p:nvPr>
            <p:ph idx="1" type="subTitle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  <p:sp>
        <p:nvSpPr>
          <p:cNvPr id="304" name="Google Shape;304;p44"/>
          <p:cNvSpPr txBox="1"/>
          <p:nvPr>
            <p:ph idx="2" type="subTitle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5"/>
          <p:cNvGrpSpPr/>
          <p:nvPr/>
        </p:nvGrpSpPr>
        <p:grpSpPr>
          <a:xfrm>
            <a:off x="3215200" y="0"/>
            <a:ext cx="6007006" cy="5143633"/>
            <a:chOff x="3215200" y="0"/>
            <a:chExt cx="6007006" cy="5143633"/>
          </a:xfrm>
        </p:grpSpPr>
        <p:sp>
          <p:nvSpPr>
            <p:cNvPr id="307" name="Google Shape;307;p45"/>
            <p:cNvSpPr/>
            <p:nvPr/>
          </p:nvSpPr>
          <p:spPr>
            <a:xfrm>
              <a:off x="3215200" y="0"/>
              <a:ext cx="6007006" cy="5143633"/>
            </a:xfrm>
            <a:custGeom>
              <a:rect b="b" l="l" r="r" t="t"/>
              <a:pathLst>
                <a:path extrusionOk="0" h="135172" w="157861">
                  <a:moveTo>
                    <a:pt x="144416" y="32024"/>
                  </a:moveTo>
                  <a:cubicBezTo>
                    <a:pt x="149529" y="48436"/>
                    <a:pt x="157860" y="81258"/>
                    <a:pt x="121477" y="72699"/>
                  </a:cubicBezTo>
                  <a:lnTo>
                    <a:pt x="121477" y="72699"/>
                  </a:lnTo>
                  <a:cubicBezTo>
                    <a:pt x="84386" y="63980"/>
                    <a:pt x="66856" y="57292"/>
                    <a:pt x="69001" y="77287"/>
                  </a:cubicBezTo>
                  <a:lnTo>
                    <a:pt x="69001" y="77287"/>
                  </a:lnTo>
                  <a:cubicBezTo>
                    <a:pt x="71010" y="95958"/>
                    <a:pt x="57155" y="92580"/>
                    <a:pt x="46518" y="89795"/>
                  </a:cubicBezTo>
                  <a:lnTo>
                    <a:pt x="46518" y="89795"/>
                  </a:lnTo>
                  <a:cubicBezTo>
                    <a:pt x="38050" y="87581"/>
                    <a:pt x="23419" y="86531"/>
                    <a:pt x="20018" y="94451"/>
                  </a:cubicBezTo>
                  <a:lnTo>
                    <a:pt x="20018" y="94451"/>
                  </a:lnTo>
                  <a:cubicBezTo>
                    <a:pt x="18671" y="97533"/>
                    <a:pt x="19813" y="102052"/>
                    <a:pt x="25063" y="108489"/>
                  </a:cubicBezTo>
                  <a:lnTo>
                    <a:pt x="25063" y="108489"/>
                  </a:lnTo>
                  <a:cubicBezTo>
                    <a:pt x="39716" y="126452"/>
                    <a:pt x="13125" y="135172"/>
                    <a:pt x="0" y="135172"/>
                  </a:cubicBezTo>
                  <a:lnTo>
                    <a:pt x="0" y="135172"/>
                  </a:lnTo>
                  <a:lnTo>
                    <a:pt x="155989" y="135172"/>
                  </a:lnTo>
                  <a:lnTo>
                    <a:pt x="155989" y="0"/>
                  </a:lnTo>
                  <a:cubicBezTo>
                    <a:pt x="155989" y="0"/>
                    <a:pt x="137568" y="10021"/>
                    <a:pt x="144416" y="3202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 rot="308951">
              <a:off x="4736893" y="868725"/>
              <a:ext cx="3664166" cy="2975304"/>
            </a:xfrm>
            <a:custGeom>
              <a:rect b="b" l="l" r="r" t="t"/>
              <a:pathLst>
                <a:path extrusionOk="0" h="90303" w="131806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5"/>
          <p:cNvSpPr txBox="1"/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720000" y="1745055"/>
            <a:ext cx="26076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1" name="Google Shape;311;p45"/>
          <p:cNvSpPr txBox="1"/>
          <p:nvPr/>
        </p:nvSpPr>
        <p:spPr>
          <a:xfrm>
            <a:off x="720000" y="3210750"/>
            <a:ext cx="2646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/>
          <p:nvPr/>
        </p:nvSpPr>
        <p:spPr>
          <a:xfrm flipH="1" rot="-308984">
            <a:off x="200619" y="1700306"/>
            <a:ext cx="8069112" cy="552831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/>
          <p:nvPr/>
        </p:nvSpPr>
        <p:spPr>
          <a:xfrm flipH="1" rot="10800000">
            <a:off x="5926348" y="-161"/>
            <a:ext cx="3257067" cy="278893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/>
          <p:nvPr/>
        </p:nvSpPr>
        <p:spPr>
          <a:xfrm flipH="1">
            <a:off x="-81743" y="1133075"/>
            <a:ext cx="3611465" cy="401055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flipH="1" rot="10800000">
            <a:off x="6757152" y="0"/>
            <a:ext cx="2650881" cy="2269876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81775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flipH="1">
            <a:off x="-74873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 flipH="1">
            <a:off x="-81775" y="0"/>
            <a:ext cx="6007006" cy="514363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 flipH="1" rot="-308951">
            <a:off x="366146" y="869650"/>
            <a:ext cx="3664166" cy="2510395"/>
          </a:xfrm>
          <a:custGeom>
            <a:rect b="b" l="l" r="r" t="t"/>
            <a:pathLst>
              <a:path extrusionOk="0" h="90303" w="131806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 flipH="1">
            <a:off x="3103052" y="1776900"/>
            <a:ext cx="293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 flipH="1">
            <a:off x="1809925" y="2532600"/>
            <a:ext cx="5524200" cy="8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10800000">
            <a:off x="5061097" y="-113"/>
            <a:ext cx="4119383" cy="3527313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flipH="1">
            <a:off x="-79428" y="2445900"/>
            <a:ext cx="3182478" cy="2725068"/>
          </a:xfrm>
          <a:custGeom>
            <a:rect b="b" l="l" r="r" t="t"/>
            <a:pathLst>
              <a:path extrusionOk="0" h="135172" w="157861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19375" y="9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3788400" y="3514175"/>
            <a:ext cx="4635600" cy="10863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ctrTitle"/>
          </p:nvPr>
        </p:nvSpPr>
        <p:spPr>
          <a:xfrm>
            <a:off x="491175" y="938963"/>
            <a:ext cx="5198100" cy="20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verpass"/>
                <a:ea typeface="Overpass"/>
                <a:cs typeface="Overpass"/>
                <a:sym typeface="Overpass"/>
              </a:rPr>
              <a:t>The OPEN Government Data Act: 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A Catalyst for Transparency and Innovation</a:t>
            </a:r>
            <a:endParaRPr b="1" sz="30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4" name="Google Shape;324;p49"/>
          <p:cNvSpPr txBox="1"/>
          <p:nvPr>
            <p:ph idx="1" type="subTitle"/>
          </p:nvPr>
        </p:nvSpPr>
        <p:spPr>
          <a:xfrm>
            <a:off x="1383600" y="3461875"/>
            <a:ext cx="2730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Hamza Siddiqui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 rotWithShape="1">
          <a:blip r:embed="rId3">
            <a:alphaModFix/>
          </a:blip>
          <a:srcRect b="4154" l="0" r="0" t="4144"/>
          <a:stretch/>
        </p:blipFill>
        <p:spPr>
          <a:xfrm>
            <a:off x="3706075" y="3247550"/>
            <a:ext cx="1299600" cy="126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125" y="787675"/>
            <a:ext cx="3149925" cy="31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Potential </a:t>
            </a:r>
            <a:r>
              <a:rPr lang="en">
                <a:solidFill>
                  <a:schemeClr val="accent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Challenges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10" name="Google Shape;1010;p58"/>
          <p:cNvGrpSpPr/>
          <p:nvPr/>
        </p:nvGrpSpPr>
        <p:grpSpPr>
          <a:xfrm>
            <a:off x="5973612" y="1393353"/>
            <a:ext cx="3036351" cy="2888964"/>
            <a:chOff x="1241625" y="238125"/>
            <a:chExt cx="5051325" cy="5239325"/>
          </a:xfrm>
        </p:grpSpPr>
        <p:sp>
          <p:nvSpPr>
            <p:cNvPr id="1011" name="Google Shape;1011;p58"/>
            <p:cNvSpPr/>
            <p:nvPr/>
          </p:nvSpPr>
          <p:spPr>
            <a:xfrm>
              <a:off x="1558850" y="3190525"/>
              <a:ext cx="3438550" cy="1813000"/>
            </a:xfrm>
            <a:custGeom>
              <a:rect b="b" l="l" r="r" t="t"/>
              <a:pathLst>
                <a:path extrusionOk="0" h="72520" w="137542">
                  <a:moveTo>
                    <a:pt x="68594" y="0"/>
                  </a:moveTo>
                  <a:cubicBezTo>
                    <a:pt x="52577" y="0"/>
                    <a:pt x="36582" y="3539"/>
                    <a:pt x="24403" y="10616"/>
                  </a:cubicBezTo>
                  <a:cubicBezTo>
                    <a:pt x="1" y="24769"/>
                    <a:pt x="134" y="47752"/>
                    <a:pt x="24669" y="61905"/>
                  </a:cubicBezTo>
                  <a:cubicBezTo>
                    <a:pt x="36937" y="68982"/>
                    <a:pt x="52976" y="72520"/>
                    <a:pt x="68993" y="72520"/>
                  </a:cubicBezTo>
                  <a:cubicBezTo>
                    <a:pt x="85010" y="72520"/>
                    <a:pt x="101004" y="68982"/>
                    <a:pt x="113183" y="61905"/>
                  </a:cubicBezTo>
                  <a:cubicBezTo>
                    <a:pt x="137541" y="47752"/>
                    <a:pt x="137408" y="24769"/>
                    <a:pt x="112917" y="10616"/>
                  </a:cubicBezTo>
                  <a:cubicBezTo>
                    <a:pt x="100649" y="3539"/>
                    <a:pt x="84610" y="0"/>
                    <a:pt x="68594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3502175" y="4536550"/>
              <a:ext cx="1785825" cy="940900"/>
            </a:xfrm>
            <a:custGeom>
              <a:rect b="b" l="l" r="r" t="t"/>
              <a:pathLst>
                <a:path extrusionOk="0" h="37636" w="71433">
                  <a:moveTo>
                    <a:pt x="35617" y="0"/>
                  </a:moveTo>
                  <a:cubicBezTo>
                    <a:pt x="27287" y="0"/>
                    <a:pt x="18968" y="1830"/>
                    <a:pt x="12645" y="5491"/>
                  </a:cubicBezTo>
                  <a:cubicBezTo>
                    <a:pt x="0" y="12856"/>
                    <a:pt x="45" y="24791"/>
                    <a:pt x="12823" y="32111"/>
                  </a:cubicBezTo>
                  <a:cubicBezTo>
                    <a:pt x="19190" y="35794"/>
                    <a:pt x="27520" y="37635"/>
                    <a:pt x="35839" y="37635"/>
                  </a:cubicBezTo>
                  <a:cubicBezTo>
                    <a:pt x="44158" y="37635"/>
                    <a:pt x="52466" y="35794"/>
                    <a:pt x="58788" y="32111"/>
                  </a:cubicBezTo>
                  <a:cubicBezTo>
                    <a:pt x="71433" y="24791"/>
                    <a:pt x="71388" y="12856"/>
                    <a:pt x="58655" y="5491"/>
                  </a:cubicBezTo>
                  <a:cubicBezTo>
                    <a:pt x="52288" y="1830"/>
                    <a:pt x="43947" y="0"/>
                    <a:pt x="3561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241625" y="2978400"/>
              <a:ext cx="1785825" cy="940900"/>
            </a:xfrm>
            <a:custGeom>
              <a:rect b="b" l="l" r="r" t="t"/>
              <a:pathLst>
                <a:path extrusionOk="0" h="37636" w="71433">
                  <a:moveTo>
                    <a:pt x="35611" y="0"/>
                  </a:moveTo>
                  <a:cubicBezTo>
                    <a:pt x="27287" y="0"/>
                    <a:pt x="18968" y="1841"/>
                    <a:pt x="12645" y="5524"/>
                  </a:cubicBezTo>
                  <a:cubicBezTo>
                    <a:pt x="1" y="12845"/>
                    <a:pt x="45" y="24780"/>
                    <a:pt x="12778" y="32145"/>
                  </a:cubicBezTo>
                  <a:cubicBezTo>
                    <a:pt x="19145" y="35805"/>
                    <a:pt x="27475" y="37635"/>
                    <a:pt x="35800" y="37635"/>
                  </a:cubicBezTo>
                  <a:cubicBezTo>
                    <a:pt x="44124" y="37635"/>
                    <a:pt x="52443" y="35805"/>
                    <a:pt x="58788" y="32145"/>
                  </a:cubicBezTo>
                  <a:cubicBezTo>
                    <a:pt x="71433" y="24780"/>
                    <a:pt x="71389" y="12845"/>
                    <a:pt x="58611" y="5524"/>
                  </a:cubicBezTo>
                  <a:cubicBezTo>
                    <a:pt x="52266" y="1841"/>
                    <a:pt x="43936" y="0"/>
                    <a:pt x="35611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4611375" y="238125"/>
              <a:ext cx="1602825" cy="902900"/>
            </a:xfrm>
            <a:custGeom>
              <a:rect b="b" l="l" r="r" t="t"/>
              <a:pathLst>
                <a:path extrusionOk="0" h="36116" w="64113">
                  <a:moveTo>
                    <a:pt x="2618" y="0"/>
                  </a:moveTo>
                  <a:lnTo>
                    <a:pt x="2396" y="44"/>
                  </a:lnTo>
                  <a:cubicBezTo>
                    <a:pt x="2307" y="89"/>
                    <a:pt x="2219" y="133"/>
                    <a:pt x="2130" y="177"/>
                  </a:cubicBezTo>
                  <a:lnTo>
                    <a:pt x="0" y="1420"/>
                  </a:lnTo>
                  <a:cubicBezTo>
                    <a:pt x="178" y="1331"/>
                    <a:pt x="311" y="1287"/>
                    <a:pt x="488" y="1242"/>
                  </a:cubicBezTo>
                  <a:cubicBezTo>
                    <a:pt x="577" y="1220"/>
                    <a:pt x="666" y="1209"/>
                    <a:pt x="760" y="1209"/>
                  </a:cubicBezTo>
                  <a:cubicBezTo>
                    <a:pt x="854" y="1209"/>
                    <a:pt x="954" y="1220"/>
                    <a:pt x="1065" y="1242"/>
                  </a:cubicBezTo>
                  <a:cubicBezTo>
                    <a:pt x="1243" y="1242"/>
                    <a:pt x="1464" y="1287"/>
                    <a:pt x="1642" y="1375"/>
                  </a:cubicBezTo>
                  <a:cubicBezTo>
                    <a:pt x="1864" y="1464"/>
                    <a:pt x="2086" y="1553"/>
                    <a:pt x="2307" y="1686"/>
                  </a:cubicBezTo>
                  <a:lnTo>
                    <a:pt x="61982" y="36116"/>
                  </a:lnTo>
                  <a:lnTo>
                    <a:pt x="64112" y="34873"/>
                  </a:lnTo>
                  <a:lnTo>
                    <a:pt x="4437" y="444"/>
                  </a:lnTo>
                  <a:lnTo>
                    <a:pt x="4348" y="399"/>
                  </a:lnTo>
                  <a:lnTo>
                    <a:pt x="4215" y="311"/>
                  </a:lnTo>
                  <a:lnTo>
                    <a:pt x="4082" y="266"/>
                  </a:lnTo>
                  <a:lnTo>
                    <a:pt x="3949" y="222"/>
                  </a:lnTo>
                  <a:lnTo>
                    <a:pt x="3816" y="133"/>
                  </a:lnTo>
                  <a:lnTo>
                    <a:pt x="3727" y="133"/>
                  </a:lnTo>
                  <a:lnTo>
                    <a:pt x="3594" y="89"/>
                  </a:lnTo>
                  <a:lnTo>
                    <a:pt x="3328" y="89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6160925" y="1113275"/>
              <a:ext cx="132025" cy="1234550"/>
            </a:xfrm>
            <a:custGeom>
              <a:rect b="b" l="l" r="r" t="t"/>
              <a:pathLst>
                <a:path extrusionOk="0" h="49382" w="5281">
                  <a:moveTo>
                    <a:pt x="2263" y="0"/>
                  </a:moveTo>
                  <a:lnTo>
                    <a:pt x="0" y="1110"/>
                  </a:lnTo>
                  <a:cubicBezTo>
                    <a:pt x="222" y="1243"/>
                    <a:pt x="400" y="1376"/>
                    <a:pt x="622" y="1553"/>
                  </a:cubicBezTo>
                  <a:cubicBezTo>
                    <a:pt x="843" y="1731"/>
                    <a:pt x="1021" y="1908"/>
                    <a:pt x="1198" y="2086"/>
                  </a:cubicBezTo>
                  <a:cubicBezTo>
                    <a:pt x="1598" y="2529"/>
                    <a:pt x="1953" y="2973"/>
                    <a:pt x="2219" y="3461"/>
                  </a:cubicBezTo>
                  <a:lnTo>
                    <a:pt x="2219" y="3505"/>
                  </a:lnTo>
                  <a:cubicBezTo>
                    <a:pt x="2352" y="3727"/>
                    <a:pt x="2485" y="3993"/>
                    <a:pt x="2618" y="4260"/>
                  </a:cubicBezTo>
                  <a:cubicBezTo>
                    <a:pt x="2707" y="4526"/>
                    <a:pt x="2796" y="4792"/>
                    <a:pt x="2884" y="5058"/>
                  </a:cubicBezTo>
                  <a:cubicBezTo>
                    <a:pt x="2973" y="5280"/>
                    <a:pt x="3017" y="5546"/>
                    <a:pt x="3062" y="5813"/>
                  </a:cubicBezTo>
                  <a:cubicBezTo>
                    <a:pt x="3106" y="6079"/>
                    <a:pt x="3151" y="6345"/>
                    <a:pt x="3151" y="6611"/>
                  </a:cubicBezTo>
                  <a:lnTo>
                    <a:pt x="3017" y="47341"/>
                  </a:lnTo>
                  <a:cubicBezTo>
                    <a:pt x="3017" y="47607"/>
                    <a:pt x="3017" y="47829"/>
                    <a:pt x="2973" y="48051"/>
                  </a:cubicBezTo>
                  <a:cubicBezTo>
                    <a:pt x="2929" y="48228"/>
                    <a:pt x="2840" y="48450"/>
                    <a:pt x="2796" y="48628"/>
                  </a:cubicBezTo>
                  <a:cubicBezTo>
                    <a:pt x="2707" y="48716"/>
                    <a:pt x="2618" y="48849"/>
                    <a:pt x="2529" y="48983"/>
                  </a:cubicBezTo>
                  <a:cubicBezTo>
                    <a:pt x="2529" y="49027"/>
                    <a:pt x="2485" y="49071"/>
                    <a:pt x="2441" y="49071"/>
                  </a:cubicBezTo>
                  <a:cubicBezTo>
                    <a:pt x="2352" y="49204"/>
                    <a:pt x="2219" y="49293"/>
                    <a:pt x="2086" y="49382"/>
                  </a:cubicBezTo>
                  <a:lnTo>
                    <a:pt x="4215" y="48140"/>
                  </a:lnTo>
                  <a:cubicBezTo>
                    <a:pt x="4348" y="48051"/>
                    <a:pt x="4482" y="47962"/>
                    <a:pt x="4570" y="47829"/>
                  </a:cubicBezTo>
                  <a:lnTo>
                    <a:pt x="4659" y="47740"/>
                  </a:lnTo>
                  <a:cubicBezTo>
                    <a:pt x="4703" y="47696"/>
                    <a:pt x="4748" y="47652"/>
                    <a:pt x="4792" y="47607"/>
                  </a:cubicBezTo>
                  <a:cubicBezTo>
                    <a:pt x="4836" y="47563"/>
                    <a:pt x="4881" y="47430"/>
                    <a:pt x="4925" y="47385"/>
                  </a:cubicBezTo>
                  <a:lnTo>
                    <a:pt x="4970" y="47208"/>
                  </a:lnTo>
                  <a:cubicBezTo>
                    <a:pt x="5014" y="47164"/>
                    <a:pt x="5014" y="47119"/>
                    <a:pt x="5014" y="47030"/>
                  </a:cubicBezTo>
                  <a:cubicBezTo>
                    <a:pt x="5014" y="46986"/>
                    <a:pt x="5014" y="46942"/>
                    <a:pt x="5058" y="46897"/>
                  </a:cubicBezTo>
                  <a:cubicBezTo>
                    <a:pt x="5103" y="46809"/>
                    <a:pt x="5058" y="46809"/>
                    <a:pt x="5058" y="46809"/>
                  </a:cubicBezTo>
                  <a:cubicBezTo>
                    <a:pt x="5058" y="46809"/>
                    <a:pt x="5058" y="46764"/>
                    <a:pt x="5058" y="46720"/>
                  </a:cubicBezTo>
                  <a:lnTo>
                    <a:pt x="5058" y="46587"/>
                  </a:lnTo>
                  <a:lnTo>
                    <a:pt x="5058" y="46454"/>
                  </a:lnTo>
                  <a:cubicBezTo>
                    <a:pt x="5058" y="46365"/>
                    <a:pt x="5058" y="46321"/>
                    <a:pt x="5058" y="46276"/>
                  </a:cubicBezTo>
                  <a:cubicBezTo>
                    <a:pt x="5058" y="46232"/>
                    <a:pt x="5058" y="46187"/>
                    <a:pt x="5058" y="46143"/>
                  </a:cubicBezTo>
                  <a:lnTo>
                    <a:pt x="5191" y="5369"/>
                  </a:lnTo>
                  <a:cubicBezTo>
                    <a:pt x="5236" y="5369"/>
                    <a:pt x="5280" y="5325"/>
                    <a:pt x="5280" y="5280"/>
                  </a:cubicBezTo>
                  <a:cubicBezTo>
                    <a:pt x="5280" y="5236"/>
                    <a:pt x="5280" y="5191"/>
                    <a:pt x="5280" y="5103"/>
                  </a:cubicBezTo>
                  <a:lnTo>
                    <a:pt x="5280" y="4970"/>
                  </a:lnTo>
                  <a:lnTo>
                    <a:pt x="5280" y="4792"/>
                  </a:lnTo>
                  <a:lnTo>
                    <a:pt x="5280" y="4659"/>
                  </a:lnTo>
                  <a:cubicBezTo>
                    <a:pt x="5280" y="4570"/>
                    <a:pt x="5280" y="4526"/>
                    <a:pt x="5280" y="4482"/>
                  </a:cubicBezTo>
                  <a:lnTo>
                    <a:pt x="5236" y="4304"/>
                  </a:lnTo>
                  <a:cubicBezTo>
                    <a:pt x="5236" y="4260"/>
                    <a:pt x="5236" y="4215"/>
                    <a:pt x="5191" y="4171"/>
                  </a:cubicBezTo>
                  <a:cubicBezTo>
                    <a:pt x="5191" y="4082"/>
                    <a:pt x="5191" y="4038"/>
                    <a:pt x="5147" y="3993"/>
                  </a:cubicBezTo>
                  <a:cubicBezTo>
                    <a:pt x="5147" y="3949"/>
                    <a:pt x="5147" y="3905"/>
                    <a:pt x="5103" y="3860"/>
                  </a:cubicBezTo>
                  <a:cubicBezTo>
                    <a:pt x="5103" y="3772"/>
                    <a:pt x="5103" y="3727"/>
                    <a:pt x="5058" y="3683"/>
                  </a:cubicBezTo>
                  <a:cubicBezTo>
                    <a:pt x="5014" y="3639"/>
                    <a:pt x="5014" y="3550"/>
                    <a:pt x="5014" y="3505"/>
                  </a:cubicBezTo>
                  <a:cubicBezTo>
                    <a:pt x="4970" y="3461"/>
                    <a:pt x="4970" y="3417"/>
                    <a:pt x="4925" y="3372"/>
                  </a:cubicBezTo>
                  <a:cubicBezTo>
                    <a:pt x="4925" y="3328"/>
                    <a:pt x="4881" y="3239"/>
                    <a:pt x="4881" y="3195"/>
                  </a:cubicBezTo>
                  <a:lnTo>
                    <a:pt x="4836" y="3062"/>
                  </a:lnTo>
                  <a:cubicBezTo>
                    <a:pt x="4836" y="3017"/>
                    <a:pt x="4792" y="2973"/>
                    <a:pt x="4748" y="2929"/>
                  </a:cubicBezTo>
                  <a:cubicBezTo>
                    <a:pt x="4748" y="2884"/>
                    <a:pt x="4703" y="2796"/>
                    <a:pt x="4659" y="2751"/>
                  </a:cubicBezTo>
                  <a:lnTo>
                    <a:pt x="4570" y="2574"/>
                  </a:lnTo>
                  <a:lnTo>
                    <a:pt x="4482" y="2352"/>
                  </a:lnTo>
                  <a:cubicBezTo>
                    <a:pt x="4482" y="2352"/>
                    <a:pt x="4482" y="2352"/>
                    <a:pt x="4482" y="2307"/>
                  </a:cubicBezTo>
                  <a:cubicBezTo>
                    <a:pt x="4482" y="2307"/>
                    <a:pt x="4482" y="2307"/>
                    <a:pt x="4482" y="2263"/>
                  </a:cubicBezTo>
                  <a:cubicBezTo>
                    <a:pt x="4393" y="2174"/>
                    <a:pt x="4304" y="2041"/>
                    <a:pt x="4215" y="1908"/>
                  </a:cubicBezTo>
                  <a:cubicBezTo>
                    <a:pt x="4127" y="1775"/>
                    <a:pt x="4082" y="1731"/>
                    <a:pt x="4038" y="1598"/>
                  </a:cubicBezTo>
                  <a:lnTo>
                    <a:pt x="3905" y="1420"/>
                  </a:lnTo>
                  <a:lnTo>
                    <a:pt x="3772" y="1287"/>
                  </a:lnTo>
                  <a:lnTo>
                    <a:pt x="3639" y="1110"/>
                  </a:lnTo>
                  <a:lnTo>
                    <a:pt x="3505" y="976"/>
                  </a:lnTo>
                  <a:lnTo>
                    <a:pt x="3417" y="888"/>
                  </a:lnTo>
                  <a:lnTo>
                    <a:pt x="3284" y="755"/>
                  </a:lnTo>
                  <a:lnTo>
                    <a:pt x="3151" y="621"/>
                  </a:lnTo>
                  <a:lnTo>
                    <a:pt x="2973" y="488"/>
                  </a:lnTo>
                  <a:lnTo>
                    <a:pt x="2929" y="444"/>
                  </a:lnTo>
                  <a:lnTo>
                    <a:pt x="2840" y="400"/>
                  </a:lnTo>
                  <a:lnTo>
                    <a:pt x="2707" y="267"/>
                  </a:lnTo>
                  <a:lnTo>
                    <a:pt x="2574" y="178"/>
                  </a:lnTo>
                  <a:lnTo>
                    <a:pt x="2441" y="8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4585850" y="269425"/>
              <a:ext cx="1654950" cy="2085525"/>
            </a:xfrm>
            <a:custGeom>
              <a:rect b="b" l="l" r="r" t="t"/>
              <a:pathLst>
                <a:path extrusionOk="0" h="83421" w="66198">
                  <a:moveTo>
                    <a:pt x="1897" y="0"/>
                  </a:moveTo>
                  <a:cubicBezTo>
                    <a:pt x="830" y="0"/>
                    <a:pt x="90" y="846"/>
                    <a:pt x="90" y="2297"/>
                  </a:cubicBezTo>
                  <a:lnTo>
                    <a:pt x="1" y="43027"/>
                  </a:lnTo>
                  <a:cubicBezTo>
                    <a:pt x="134" y="45290"/>
                    <a:pt x="1288" y="47331"/>
                    <a:pt x="3195" y="48573"/>
                  </a:cubicBezTo>
                  <a:lnTo>
                    <a:pt x="62870" y="82958"/>
                  </a:lnTo>
                  <a:cubicBezTo>
                    <a:pt x="63394" y="83273"/>
                    <a:pt x="63887" y="83421"/>
                    <a:pt x="64322" y="83421"/>
                  </a:cubicBezTo>
                  <a:cubicBezTo>
                    <a:pt x="65360" y="83421"/>
                    <a:pt x="66065" y="82578"/>
                    <a:pt x="66065" y="81139"/>
                  </a:cubicBezTo>
                  <a:lnTo>
                    <a:pt x="66198" y="40410"/>
                  </a:lnTo>
                  <a:cubicBezTo>
                    <a:pt x="66065" y="38147"/>
                    <a:pt x="64867" y="36061"/>
                    <a:pt x="63003" y="34864"/>
                  </a:cubicBezTo>
                  <a:lnTo>
                    <a:pt x="3328" y="434"/>
                  </a:lnTo>
                  <a:cubicBezTo>
                    <a:pt x="2816" y="139"/>
                    <a:pt x="2330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4699000" y="1214200"/>
              <a:ext cx="1372100" cy="386025"/>
            </a:xfrm>
            <a:custGeom>
              <a:rect b="b" l="l" r="r" t="t"/>
              <a:pathLst>
                <a:path extrusionOk="0" fill="none" h="15441" w="54884">
                  <a:moveTo>
                    <a:pt x="0" y="2308"/>
                  </a:moveTo>
                  <a:lnTo>
                    <a:pt x="4570" y="1"/>
                  </a:lnTo>
                  <a:lnTo>
                    <a:pt x="7543" y="4837"/>
                  </a:lnTo>
                  <a:lnTo>
                    <a:pt x="10871" y="8209"/>
                  </a:lnTo>
                  <a:lnTo>
                    <a:pt x="14198" y="6212"/>
                  </a:lnTo>
                  <a:lnTo>
                    <a:pt x="21297" y="3905"/>
                  </a:lnTo>
                  <a:lnTo>
                    <a:pt x="24492" y="8475"/>
                  </a:lnTo>
                  <a:lnTo>
                    <a:pt x="27730" y="11137"/>
                  </a:lnTo>
                  <a:lnTo>
                    <a:pt x="30614" y="15441"/>
                  </a:lnTo>
                  <a:lnTo>
                    <a:pt x="34563" y="7100"/>
                  </a:lnTo>
                  <a:lnTo>
                    <a:pt x="39399" y="9407"/>
                  </a:lnTo>
                  <a:lnTo>
                    <a:pt x="41928" y="7366"/>
                  </a:lnTo>
                  <a:lnTo>
                    <a:pt x="47119" y="8741"/>
                  </a:lnTo>
                  <a:lnTo>
                    <a:pt x="54884" y="8031"/>
                  </a:lnTo>
                </a:path>
              </a:pathLst>
            </a:custGeom>
            <a:noFill/>
            <a:ln cap="flat" cmpd="sng" w="27725">
              <a:solidFill>
                <a:schemeClr val="accent4"/>
              </a:solidFill>
              <a:prstDash val="solid"/>
              <a:miter lim="443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6012300" y="1351275"/>
              <a:ext cx="107600" cy="137925"/>
            </a:xfrm>
            <a:custGeom>
              <a:rect b="b" l="l" r="r" t="t"/>
              <a:pathLst>
                <a:path extrusionOk="0" h="5517" w="4304">
                  <a:moveTo>
                    <a:pt x="1205" y="0"/>
                  </a:moveTo>
                  <a:cubicBezTo>
                    <a:pt x="492" y="0"/>
                    <a:pt x="0" y="552"/>
                    <a:pt x="0" y="1528"/>
                  </a:cubicBezTo>
                  <a:cubicBezTo>
                    <a:pt x="89" y="3036"/>
                    <a:pt x="887" y="4412"/>
                    <a:pt x="2130" y="5211"/>
                  </a:cubicBezTo>
                  <a:cubicBezTo>
                    <a:pt x="2482" y="5419"/>
                    <a:pt x="2814" y="5517"/>
                    <a:pt x="3109" y="5517"/>
                  </a:cubicBezTo>
                  <a:cubicBezTo>
                    <a:pt x="3817" y="5517"/>
                    <a:pt x="4304" y="4953"/>
                    <a:pt x="4304" y="4013"/>
                  </a:cubicBezTo>
                  <a:cubicBezTo>
                    <a:pt x="4215" y="2504"/>
                    <a:pt x="3416" y="1129"/>
                    <a:pt x="2174" y="286"/>
                  </a:cubicBezTo>
                  <a:cubicBezTo>
                    <a:pt x="1826" y="92"/>
                    <a:pt x="1497" y="0"/>
                    <a:pt x="1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6042250" y="1389300"/>
              <a:ext cx="47700" cy="62225"/>
            </a:xfrm>
            <a:custGeom>
              <a:rect b="b" l="l" r="r" t="t"/>
              <a:pathLst>
                <a:path extrusionOk="0" h="2489" w="1908">
                  <a:moveTo>
                    <a:pt x="507" y="1"/>
                  </a:moveTo>
                  <a:cubicBezTo>
                    <a:pt x="194" y="1"/>
                    <a:pt x="0" y="240"/>
                    <a:pt x="0" y="672"/>
                  </a:cubicBezTo>
                  <a:cubicBezTo>
                    <a:pt x="0" y="1338"/>
                    <a:pt x="399" y="1959"/>
                    <a:pt x="932" y="2358"/>
                  </a:cubicBezTo>
                  <a:cubicBezTo>
                    <a:pt x="1096" y="2447"/>
                    <a:pt x="1246" y="2489"/>
                    <a:pt x="1376" y="2489"/>
                  </a:cubicBezTo>
                  <a:cubicBezTo>
                    <a:pt x="1704" y="2489"/>
                    <a:pt x="1908" y="2226"/>
                    <a:pt x="1908" y="1782"/>
                  </a:cubicBezTo>
                  <a:cubicBezTo>
                    <a:pt x="1863" y="1116"/>
                    <a:pt x="1509" y="495"/>
                    <a:pt x="976" y="140"/>
                  </a:cubicBezTo>
                  <a:cubicBezTo>
                    <a:pt x="801" y="46"/>
                    <a:pt x="643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5739425" y="1670075"/>
              <a:ext cx="85425" cy="72150"/>
            </a:xfrm>
            <a:custGeom>
              <a:rect b="b" l="l" r="r" t="t"/>
              <a:pathLst>
                <a:path extrusionOk="0" h="2886" w="3417">
                  <a:moveTo>
                    <a:pt x="430" y="1"/>
                  </a:moveTo>
                  <a:cubicBezTo>
                    <a:pt x="211" y="1"/>
                    <a:pt x="1" y="161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2796" y="2841"/>
                  </a:lnTo>
                  <a:cubicBezTo>
                    <a:pt x="2857" y="2871"/>
                    <a:pt x="2922" y="2885"/>
                    <a:pt x="2988" y="2885"/>
                  </a:cubicBezTo>
                  <a:cubicBezTo>
                    <a:pt x="3206" y="2885"/>
                    <a:pt x="3417" y="2725"/>
                    <a:pt x="3417" y="2486"/>
                  </a:cubicBezTo>
                  <a:lnTo>
                    <a:pt x="3417" y="1909"/>
                  </a:lnTo>
                  <a:cubicBezTo>
                    <a:pt x="3417" y="1731"/>
                    <a:pt x="3328" y="1598"/>
                    <a:pt x="3195" y="1554"/>
                  </a:cubicBezTo>
                  <a:lnTo>
                    <a:pt x="622" y="45"/>
                  </a:lnTo>
                  <a:cubicBezTo>
                    <a:pt x="561" y="15"/>
                    <a:pt x="495" y="1"/>
                    <a:pt x="43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5739425" y="1737750"/>
              <a:ext cx="288425" cy="188600"/>
            </a:xfrm>
            <a:custGeom>
              <a:rect b="b" l="l" r="r" t="t"/>
              <a:pathLst>
                <a:path extrusionOk="0" h="7544" w="11537">
                  <a:moveTo>
                    <a:pt x="430" y="0"/>
                  </a:moveTo>
                  <a:cubicBezTo>
                    <a:pt x="211" y="0"/>
                    <a:pt x="1" y="160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10915" y="7499"/>
                  </a:lnTo>
                  <a:cubicBezTo>
                    <a:pt x="10976" y="7529"/>
                    <a:pt x="11042" y="7543"/>
                    <a:pt x="11107" y="7543"/>
                  </a:cubicBezTo>
                  <a:cubicBezTo>
                    <a:pt x="11325" y="7543"/>
                    <a:pt x="11536" y="7383"/>
                    <a:pt x="11536" y="7144"/>
                  </a:cubicBezTo>
                  <a:lnTo>
                    <a:pt x="11536" y="6567"/>
                  </a:lnTo>
                  <a:cubicBezTo>
                    <a:pt x="11536" y="6390"/>
                    <a:pt x="11447" y="6256"/>
                    <a:pt x="11314" y="6212"/>
                  </a:cubicBezTo>
                  <a:lnTo>
                    <a:pt x="622" y="45"/>
                  </a:lnTo>
                  <a:cubicBezTo>
                    <a:pt x="561" y="14"/>
                    <a:pt x="495" y="0"/>
                    <a:pt x="430" y="0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5739425" y="1873075"/>
              <a:ext cx="178600" cy="125350"/>
            </a:xfrm>
            <a:custGeom>
              <a:rect b="b" l="l" r="r" t="t"/>
              <a:pathLst>
                <a:path extrusionOk="0" h="5014" w="7144">
                  <a:moveTo>
                    <a:pt x="430" y="0"/>
                  </a:moveTo>
                  <a:cubicBezTo>
                    <a:pt x="211" y="0"/>
                    <a:pt x="1" y="160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1"/>
                  </a:cubicBezTo>
                  <a:lnTo>
                    <a:pt x="6523" y="4970"/>
                  </a:lnTo>
                  <a:cubicBezTo>
                    <a:pt x="6583" y="5000"/>
                    <a:pt x="6647" y="5014"/>
                    <a:pt x="6711" y="5014"/>
                  </a:cubicBezTo>
                  <a:cubicBezTo>
                    <a:pt x="6931" y="5014"/>
                    <a:pt x="7144" y="4845"/>
                    <a:pt x="7144" y="4570"/>
                  </a:cubicBezTo>
                  <a:lnTo>
                    <a:pt x="7144" y="4038"/>
                  </a:lnTo>
                  <a:cubicBezTo>
                    <a:pt x="7144" y="3860"/>
                    <a:pt x="7055" y="3727"/>
                    <a:pt x="6922" y="3639"/>
                  </a:cubicBezTo>
                  <a:lnTo>
                    <a:pt x="622" y="45"/>
                  </a:lnTo>
                  <a:cubicBezTo>
                    <a:pt x="561" y="14"/>
                    <a:pt x="495" y="0"/>
                    <a:pt x="430" y="0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5739425" y="1805400"/>
              <a:ext cx="247375" cy="164675"/>
            </a:xfrm>
            <a:custGeom>
              <a:rect b="b" l="l" r="r" t="t"/>
              <a:pathLst>
                <a:path extrusionOk="0" h="6587" w="9895">
                  <a:moveTo>
                    <a:pt x="430" y="1"/>
                  </a:moveTo>
                  <a:cubicBezTo>
                    <a:pt x="211" y="1"/>
                    <a:pt x="1" y="161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9273" y="6523"/>
                  </a:lnTo>
                  <a:cubicBezTo>
                    <a:pt x="9339" y="6567"/>
                    <a:pt x="9410" y="6586"/>
                    <a:pt x="9479" y="6586"/>
                  </a:cubicBezTo>
                  <a:cubicBezTo>
                    <a:pt x="9693" y="6586"/>
                    <a:pt x="9895" y="6402"/>
                    <a:pt x="9895" y="6168"/>
                  </a:cubicBezTo>
                  <a:lnTo>
                    <a:pt x="9895" y="5636"/>
                  </a:lnTo>
                  <a:cubicBezTo>
                    <a:pt x="9895" y="5458"/>
                    <a:pt x="9806" y="5325"/>
                    <a:pt x="9673" y="5236"/>
                  </a:cubicBezTo>
                  <a:lnTo>
                    <a:pt x="622" y="45"/>
                  </a:lnTo>
                  <a:cubicBezTo>
                    <a:pt x="561" y="15"/>
                    <a:pt x="495" y="1"/>
                    <a:pt x="43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4895325" y="855925"/>
              <a:ext cx="39950" cy="138675"/>
            </a:xfrm>
            <a:custGeom>
              <a:rect b="b" l="l" r="r" t="t"/>
              <a:pathLst>
                <a:path extrusionOk="0" h="5547" w="1598">
                  <a:moveTo>
                    <a:pt x="1598" y="1"/>
                  </a:moveTo>
                  <a:lnTo>
                    <a:pt x="45" y="933"/>
                  </a:lnTo>
                  <a:lnTo>
                    <a:pt x="1" y="5547"/>
                  </a:lnTo>
                  <a:lnTo>
                    <a:pt x="1598" y="4615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4801050" y="800475"/>
              <a:ext cx="134225" cy="78775"/>
            </a:xfrm>
            <a:custGeom>
              <a:rect b="b" l="l" r="r" t="t"/>
              <a:pathLst>
                <a:path extrusionOk="0" h="3151" w="5369">
                  <a:moveTo>
                    <a:pt x="1553" y="1"/>
                  </a:moveTo>
                  <a:lnTo>
                    <a:pt x="0" y="932"/>
                  </a:lnTo>
                  <a:lnTo>
                    <a:pt x="3816" y="3151"/>
                  </a:lnTo>
                  <a:lnTo>
                    <a:pt x="5369" y="221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4801050" y="823775"/>
              <a:ext cx="95400" cy="170825"/>
            </a:xfrm>
            <a:custGeom>
              <a:rect b="b" l="l" r="r" t="t"/>
              <a:pathLst>
                <a:path extrusionOk="0" h="6833" w="3816">
                  <a:moveTo>
                    <a:pt x="0" y="0"/>
                  </a:moveTo>
                  <a:lnTo>
                    <a:pt x="0" y="4615"/>
                  </a:lnTo>
                  <a:lnTo>
                    <a:pt x="3772" y="6833"/>
                  </a:lnTo>
                  <a:lnTo>
                    <a:pt x="3816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5046175" y="839300"/>
              <a:ext cx="39950" cy="241825"/>
            </a:xfrm>
            <a:custGeom>
              <a:rect b="b" l="l" r="r" t="t"/>
              <a:pathLst>
                <a:path extrusionOk="0" h="9673" w="1598">
                  <a:moveTo>
                    <a:pt x="1598" y="0"/>
                  </a:moveTo>
                  <a:lnTo>
                    <a:pt x="45" y="932"/>
                  </a:lnTo>
                  <a:lnTo>
                    <a:pt x="1" y="9673"/>
                  </a:lnTo>
                  <a:lnTo>
                    <a:pt x="1598" y="874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4951900" y="784950"/>
              <a:ext cx="134225" cy="77675"/>
            </a:xfrm>
            <a:custGeom>
              <a:rect b="b" l="l" r="r" t="t"/>
              <a:pathLst>
                <a:path extrusionOk="0" h="3107" w="5369">
                  <a:moveTo>
                    <a:pt x="1553" y="0"/>
                  </a:moveTo>
                  <a:lnTo>
                    <a:pt x="0" y="888"/>
                  </a:lnTo>
                  <a:lnTo>
                    <a:pt x="3816" y="3106"/>
                  </a:lnTo>
                  <a:lnTo>
                    <a:pt x="5369" y="217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4950775" y="807125"/>
              <a:ext cx="96525" cy="274000"/>
            </a:xfrm>
            <a:custGeom>
              <a:rect b="b" l="l" r="r" t="t"/>
              <a:pathLst>
                <a:path extrusionOk="0" h="10960" w="3861">
                  <a:moveTo>
                    <a:pt x="45" y="1"/>
                  </a:moveTo>
                  <a:lnTo>
                    <a:pt x="1" y="8741"/>
                  </a:lnTo>
                  <a:lnTo>
                    <a:pt x="3817" y="10960"/>
                  </a:lnTo>
                  <a:lnTo>
                    <a:pt x="3861" y="221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5197025" y="838200"/>
              <a:ext cx="39950" cy="329450"/>
            </a:xfrm>
            <a:custGeom>
              <a:rect b="b" l="l" r="r" t="t"/>
              <a:pathLst>
                <a:path extrusionOk="0" h="13178" w="1598">
                  <a:moveTo>
                    <a:pt x="1598" y="0"/>
                  </a:moveTo>
                  <a:lnTo>
                    <a:pt x="45" y="932"/>
                  </a:lnTo>
                  <a:lnTo>
                    <a:pt x="1" y="13177"/>
                  </a:lnTo>
                  <a:lnTo>
                    <a:pt x="1554" y="12290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5102750" y="783850"/>
              <a:ext cx="134225" cy="77650"/>
            </a:xfrm>
            <a:custGeom>
              <a:rect b="b" l="l" r="r" t="t"/>
              <a:pathLst>
                <a:path extrusionOk="0" h="3106" w="5369">
                  <a:moveTo>
                    <a:pt x="1553" y="0"/>
                  </a:moveTo>
                  <a:lnTo>
                    <a:pt x="0" y="887"/>
                  </a:lnTo>
                  <a:lnTo>
                    <a:pt x="3816" y="3106"/>
                  </a:lnTo>
                  <a:lnTo>
                    <a:pt x="5369" y="217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5101625" y="806025"/>
              <a:ext cx="96525" cy="361625"/>
            </a:xfrm>
            <a:custGeom>
              <a:rect b="b" l="l" r="r" t="t"/>
              <a:pathLst>
                <a:path extrusionOk="0" h="14465" w="3861">
                  <a:moveTo>
                    <a:pt x="45" y="0"/>
                  </a:moveTo>
                  <a:lnTo>
                    <a:pt x="1" y="12290"/>
                  </a:lnTo>
                  <a:lnTo>
                    <a:pt x="3817" y="14464"/>
                  </a:lnTo>
                  <a:lnTo>
                    <a:pt x="3861" y="221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5347875" y="845950"/>
              <a:ext cx="39950" cy="409325"/>
            </a:xfrm>
            <a:custGeom>
              <a:rect b="b" l="l" r="r" t="t"/>
              <a:pathLst>
                <a:path extrusionOk="0" h="16373" w="1598">
                  <a:moveTo>
                    <a:pt x="1598" y="1"/>
                  </a:moveTo>
                  <a:lnTo>
                    <a:pt x="45" y="932"/>
                  </a:lnTo>
                  <a:lnTo>
                    <a:pt x="1" y="16372"/>
                  </a:lnTo>
                  <a:lnTo>
                    <a:pt x="1554" y="15441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5253600" y="791600"/>
              <a:ext cx="134225" cy="77675"/>
            </a:xfrm>
            <a:custGeom>
              <a:rect b="b" l="l" r="r" t="t"/>
              <a:pathLst>
                <a:path extrusionOk="0" h="3107" w="5369">
                  <a:moveTo>
                    <a:pt x="1553" y="1"/>
                  </a:moveTo>
                  <a:lnTo>
                    <a:pt x="0" y="932"/>
                  </a:lnTo>
                  <a:lnTo>
                    <a:pt x="3816" y="3106"/>
                  </a:lnTo>
                  <a:lnTo>
                    <a:pt x="5369" y="2175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5252500" y="814900"/>
              <a:ext cx="96525" cy="440375"/>
            </a:xfrm>
            <a:custGeom>
              <a:rect b="b" l="l" r="r" t="t"/>
              <a:pathLst>
                <a:path extrusionOk="0" h="17615" w="3861">
                  <a:moveTo>
                    <a:pt x="44" y="0"/>
                  </a:moveTo>
                  <a:lnTo>
                    <a:pt x="0" y="15396"/>
                  </a:lnTo>
                  <a:lnTo>
                    <a:pt x="3816" y="17614"/>
                  </a:lnTo>
                  <a:lnTo>
                    <a:pt x="3860" y="217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3678525" y="2995575"/>
              <a:ext cx="320600" cy="244550"/>
            </a:xfrm>
            <a:custGeom>
              <a:rect b="b" l="l" r="r" t="t"/>
              <a:pathLst>
                <a:path extrusionOk="0" h="9782" w="12824">
                  <a:moveTo>
                    <a:pt x="11492" y="1"/>
                  </a:moveTo>
                  <a:lnTo>
                    <a:pt x="7223" y="501"/>
                  </a:lnTo>
                  <a:lnTo>
                    <a:pt x="7223" y="501"/>
                  </a:lnTo>
                  <a:cubicBezTo>
                    <a:pt x="7204" y="408"/>
                    <a:pt x="7189" y="356"/>
                    <a:pt x="7189" y="356"/>
                  </a:cubicBezTo>
                  <a:lnTo>
                    <a:pt x="7189" y="356"/>
                  </a:lnTo>
                  <a:lnTo>
                    <a:pt x="6567" y="578"/>
                  </a:lnTo>
                  <a:lnTo>
                    <a:pt x="7223" y="501"/>
                  </a:lnTo>
                  <a:lnTo>
                    <a:pt x="7223" y="501"/>
                  </a:lnTo>
                  <a:cubicBezTo>
                    <a:pt x="7319" y="973"/>
                    <a:pt x="7503" y="2490"/>
                    <a:pt x="6168" y="3417"/>
                  </a:cubicBezTo>
                  <a:cubicBezTo>
                    <a:pt x="5059" y="4171"/>
                    <a:pt x="3817" y="4793"/>
                    <a:pt x="2486" y="5236"/>
                  </a:cubicBezTo>
                  <a:cubicBezTo>
                    <a:pt x="1199" y="5724"/>
                    <a:pt x="1" y="7455"/>
                    <a:pt x="622" y="8608"/>
                  </a:cubicBezTo>
                  <a:cubicBezTo>
                    <a:pt x="1012" y="9418"/>
                    <a:pt x="2415" y="9782"/>
                    <a:pt x="3832" y="9782"/>
                  </a:cubicBezTo>
                  <a:cubicBezTo>
                    <a:pt x="4511" y="9782"/>
                    <a:pt x="5194" y="9698"/>
                    <a:pt x="5769" y="9540"/>
                  </a:cubicBezTo>
                  <a:cubicBezTo>
                    <a:pt x="7588" y="9008"/>
                    <a:pt x="7854" y="7410"/>
                    <a:pt x="9540" y="6833"/>
                  </a:cubicBezTo>
                  <a:cubicBezTo>
                    <a:pt x="10649" y="6479"/>
                    <a:pt x="11581" y="5857"/>
                    <a:pt x="12335" y="5059"/>
                  </a:cubicBezTo>
                  <a:cubicBezTo>
                    <a:pt x="12823" y="4526"/>
                    <a:pt x="11492" y="1"/>
                    <a:pt x="11492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3658575" y="1768800"/>
              <a:ext cx="505825" cy="1299000"/>
            </a:xfrm>
            <a:custGeom>
              <a:rect b="b" l="l" r="r" t="t"/>
              <a:pathLst>
                <a:path extrusionOk="0" h="51960" w="20233">
                  <a:moveTo>
                    <a:pt x="6434" y="1"/>
                  </a:moveTo>
                  <a:cubicBezTo>
                    <a:pt x="6434" y="1"/>
                    <a:pt x="4925" y="9939"/>
                    <a:pt x="4038" y="13400"/>
                  </a:cubicBezTo>
                  <a:cubicBezTo>
                    <a:pt x="3106" y="16905"/>
                    <a:pt x="0" y="29772"/>
                    <a:pt x="533" y="32523"/>
                  </a:cubicBezTo>
                  <a:cubicBezTo>
                    <a:pt x="1065" y="35273"/>
                    <a:pt x="4748" y="42106"/>
                    <a:pt x="5679" y="45389"/>
                  </a:cubicBezTo>
                  <a:cubicBezTo>
                    <a:pt x="6611" y="48717"/>
                    <a:pt x="7321" y="51468"/>
                    <a:pt x="8075" y="51823"/>
                  </a:cubicBezTo>
                  <a:cubicBezTo>
                    <a:pt x="8231" y="51910"/>
                    <a:pt x="8468" y="51959"/>
                    <a:pt x="8758" y="51959"/>
                  </a:cubicBezTo>
                  <a:cubicBezTo>
                    <a:pt x="9791" y="51959"/>
                    <a:pt x="11502" y="51336"/>
                    <a:pt x="12645" y="49604"/>
                  </a:cubicBezTo>
                  <a:cubicBezTo>
                    <a:pt x="13331" y="48596"/>
                    <a:pt x="13439" y="48321"/>
                    <a:pt x="13353" y="48321"/>
                  </a:cubicBezTo>
                  <a:cubicBezTo>
                    <a:pt x="13250" y="48321"/>
                    <a:pt x="12867" y="48717"/>
                    <a:pt x="12867" y="48717"/>
                  </a:cubicBezTo>
                  <a:cubicBezTo>
                    <a:pt x="12867" y="48717"/>
                    <a:pt x="12290" y="43171"/>
                    <a:pt x="11758" y="41352"/>
                  </a:cubicBezTo>
                  <a:cubicBezTo>
                    <a:pt x="11181" y="39488"/>
                    <a:pt x="8785" y="33454"/>
                    <a:pt x="8963" y="31413"/>
                  </a:cubicBezTo>
                  <a:cubicBezTo>
                    <a:pt x="9140" y="29372"/>
                    <a:pt x="13000" y="19079"/>
                    <a:pt x="15751" y="14332"/>
                  </a:cubicBezTo>
                  <a:cubicBezTo>
                    <a:pt x="17526" y="11226"/>
                    <a:pt x="19034" y="7943"/>
                    <a:pt x="20232" y="4571"/>
                  </a:cubicBezTo>
                  <a:lnTo>
                    <a:pt x="6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3885950" y="3133125"/>
              <a:ext cx="320600" cy="235675"/>
            </a:xfrm>
            <a:custGeom>
              <a:rect b="b" l="l" r="r" t="t"/>
              <a:pathLst>
                <a:path extrusionOk="0" h="9427" w="12824">
                  <a:moveTo>
                    <a:pt x="7144" y="0"/>
                  </a:moveTo>
                  <a:lnTo>
                    <a:pt x="6567" y="222"/>
                  </a:lnTo>
                  <a:lnTo>
                    <a:pt x="7116" y="404"/>
                  </a:lnTo>
                  <a:lnTo>
                    <a:pt x="7116" y="404"/>
                  </a:lnTo>
                  <a:cubicBezTo>
                    <a:pt x="7135" y="271"/>
                    <a:pt x="7144" y="137"/>
                    <a:pt x="7144" y="0"/>
                  </a:cubicBezTo>
                  <a:close/>
                  <a:moveTo>
                    <a:pt x="7116" y="404"/>
                  </a:moveTo>
                  <a:cubicBezTo>
                    <a:pt x="6991" y="1308"/>
                    <a:pt x="6454" y="2109"/>
                    <a:pt x="5680" y="2574"/>
                  </a:cubicBezTo>
                  <a:cubicBezTo>
                    <a:pt x="4083" y="3683"/>
                    <a:pt x="3772" y="4393"/>
                    <a:pt x="2485" y="4881"/>
                  </a:cubicBezTo>
                  <a:cubicBezTo>
                    <a:pt x="1199" y="5369"/>
                    <a:pt x="1" y="7099"/>
                    <a:pt x="577" y="8253"/>
                  </a:cubicBezTo>
                  <a:cubicBezTo>
                    <a:pt x="997" y="9063"/>
                    <a:pt x="2390" y="9426"/>
                    <a:pt x="3811" y="9426"/>
                  </a:cubicBezTo>
                  <a:cubicBezTo>
                    <a:pt x="4492" y="9426"/>
                    <a:pt x="5179" y="9343"/>
                    <a:pt x="5769" y="9185"/>
                  </a:cubicBezTo>
                  <a:cubicBezTo>
                    <a:pt x="7543" y="8652"/>
                    <a:pt x="7854" y="7055"/>
                    <a:pt x="9540" y="6478"/>
                  </a:cubicBezTo>
                  <a:cubicBezTo>
                    <a:pt x="10605" y="6123"/>
                    <a:pt x="11581" y="5502"/>
                    <a:pt x="12335" y="4703"/>
                  </a:cubicBezTo>
                  <a:cubicBezTo>
                    <a:pt x="12823" y="4171"/>
                    <a:pt x="12601" y="2219"/>
                    <a:pt x="12601" y="2219"/>
                  </a:cubicBezTo>
                  <a:lnTo>
                    <a:pt x="7116" y="404"/>
                  </a:ln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3897050" y="1837575"/>
              <a:ext cx="433725" cy="1381700"/>
            </a:xfrm>
            <a:custGeom>
              <a:rect b="b" l="l" r="r" t="t"/>
              <a:pathLst>
                <a:path extrusionOk="0" h="55268" w="17349">
                  <a:moveTo>
                    <a:pt x="0" y="1"/>
                  </a:moveTo>
                  <a:cubicBezTo>
                    <a:pt x="0" y="1"/>
                    <a:pt x="533" y="8076"/>
                    <a:pt x="1642" y="10294"/>
                  </a:cubicBezTo>
                  <a:cubicBezTo>
                    <a:pt x="2751" y="12512"/>
                    <a:pt x="2929" y="14154"/>
                    <a:pt x="3505" y="17260"/>
                  </a:cubicBezTo>
                  <a:cubicBezTo>
                    <a:pt x="4038" y="20366"/>
                    <a:pt x="5901" y="41529"/>
                    <a:pt x="5724" y="45389"/>
                  </a:cubicBezTo>
                  <a:cubicBezTo>
                    <a:pt x="5546" y="49249"/>
                    <a:pt x="5546" y="53686"/>
                    <a:pt x="5724" y="54218"/>
                  </a:cubicBezTo>
                  <a:cubicBezTo>
                    <a:pt x="5833" y="54574"/>
                    <a:pt x="7209" y="55268"/>
                    <a:pt x="8935" y="55268"/>
                  </a:cubicBezTo>
                  <a:cubicBezTo>
                    <a:pt x="10006" y="55268"/>
                    <a:pt x="11213" y="55000"/>
                    <a:pt x="12335" y="54218"/>
                  </a:cubicBezTo>
                  <a:cubicBezTo>
                    <a:pt x="12335" y="54218"/>
                    <a:pt x="12867" y="49648"/>
                    <a:pt x="13266" y="44280"/>
                  </a:cubicBezTo>
                  <a:cubicBezTo>
                    <a:pt x="13621" y="38956"/>
                    <a:pt x="13444" y="31990"/>
                    <a:pt x="14021" y="25202"/>
                  </a:cubicBezTo>
                  <a:cubicBezTo>
                    <a:pt x="14553" y="18413"/>
                    <a:pt x="17348" y="6257"/>
                    <a:pt x="17348" y="1642"/>
                  </a:cubicBezTo>
                  <a:lnTo>
                    <a:pt x="17348" y="1642"/>
                  </a:lnTo>
                  <a:cubicBezTo>
                    <a:pt x="17299" y="1642"/>
                    <a:pt x="14561" y="2493"/>
                    <a:pt x="10682" y="2493"/>
                  </a:cubicBezTo>
                  <a:cubicBezTo>
                    <a:pt x="7586" y="2493"/>
                    <a:pt x="3763" y="19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8"/>
            <p:cNvSpPr/>
            <p:nvPr/>
          </p:nvSpPr>
          <p:spPr>
            <a:xfrm>
              <a:off x="3897050" y="1837575"/>
              <a:ext cx="433725" cy="1365450"/>
            </a:xfrm>
            <a:custGeom>
              <a:rect b="b" l="l" r="r" t="t"/>
              <a:pathLst>
                <a:path extrusionOk="0" h="54618" w="17349">
                  <a:moveTo>
                    <a:pt x="0" y="1"/>
                  </a:moveTo>
                  <a:cubicBezTo>
                    <a:pt x="0" y="1"/>
                    <a:pt x="89" y="1554"/>
                    <a:pt x="311" y="3506"/>
                  </a:cubicBezTo>
                  <a:cubicBezTo>
                    <a:pt x="2662" y="4748"/>
                    <a:pt x="5103" y="5768"/>
                    <a:pt x="7632" y="6523"/>
                  </a:cubicBezTo>
                  <a:cubicBezTo>
                    <a:pt x="13444" y="8209"/>
                    <a:pt x="14021" y="10427"/>
                    <a:pt x="14021" y="15618"/>
                  </a:cubicBezTo>
                  <a:cubicBezTo>
                    <a:pt x="14021" y="20854"/>
                    <a:pt x="11802" y="26089"/>
                    <a:pt x="12113" y="31324"/>
                  </a:cubicBezTo>
                  <a:cubicBezTo>
                    <a:pt x="12335" y="35273"/>
                    <a:pt x="12512" y="47652"/>
                    <a:pt x="11714" y="54618"/>
                  </a:cubicBezTo>
                  <a:cubicBezTo>
                    <a:pt x="11935" y="54485"/>
                    <a:pt x="12113" y="54351"/>
                    <a:pt x="12335" y="54218"/>
                  </a:cubicBezTo>
                  <a:cubicBezTo>
                    <a:pt x="12335" y="54218"/>
                    <a:pt x="12867" y="49648"/>
                    <a:pt x="13222" y="44324"/>
                  </a:cubicBezTo>
                  <a:cubicBezTo>
                    <a:pt x="13621" y="38956"/>
                    <a:pt x="13444" y="31990"/>
                    <a:pt x="14021" y="25202"/>
                  </a:cubicBezTo>
                  <a:cubicBezTo>
                    <a:pt x="14553" y="18413"/>
                    <a:pt x="17348" y="6257"/>
                    <a:pt x="17348" y="1642"/>
                  </a:cubicBezTo>
                  <a:lnTo>
                    <a:pt x="17348" y="1642"/>
                  </a:lnTo>
                  <a:cubicBezTo>
                    <a:pt x="17299" y="1642"/>
                    <a:pt x="14561" y="2493"/>
                    <a:pt x="10682" y="2493"/>
                  </a:cubicBezTo>
                  <a:cubicBezTo>
                    <a:pt x="7586" y="2493"/>
                    <a:pt x="3763" y="19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3471125" y="970875"/>
              <a:ext cx="600100" cy="415275"/>
            </a:xfrm>
            <a:custGeom>
              <a:rect b="b" l="l" r="r" t="t"/>
              <a:pathLst>
                <a:path extrusionOk="0" h="16611" w="24004">
                  <a:moveTo>
                    <a:pt x="19149" y="0"/>
                  </a:moveTo>
                  <a:cubicBezTo>
                    <a:pt x="18990" y="0"/>
                    <a:pt x="18833" y="6"/>
                    <a:pt x="18679" y="17"/>
                  </a:cubicBezTo>
                  <a:cubicBezTo>
                    <a:pt x="17126" y="150"/>
                    <a:pt x="9495" y="6451"/>
                    <a:pt x="9495" y="6451"/>
                  </a:cubicBezTo>
                  <a:cubicBezTo>
                    <a:pt x="9495" y="6451"/>
                    <a:pt x="2795" y="10089"/>
                    <a:pt x="1376" y="12396"/>
                  </a:cubicBezTo>
                  <a:cubicBezTo>
                    <a:pt x="0" y="14747"/>
                    <a:pt x="1331" y="16611"/>
                    <a:pt x="3550" y="16611"/>
                  </a:cubicBezTo>
                  <a:cubicBezTo>
                    <a:pt x="5724" y="16611"/>
                    <a:pt x="19833" y="9290"/>
                    <a:pt x="21252" y="8536"/>
                  </a:cubicBezTo>
                  <a:cubicBezTo>
                    <a:pt x="23116" y="7427"/>
                    <a:pt x="24003" y="5208"/>
                    <a:pt x="23471" y="3123"/>
                  </a:cubicBezTo>
                  <a:cubicBezTo>
                    <a:pt x="22901" y="722"/>
                    <a:pt x="20912" y="0"/>
                    <a:pt x="19149" y="0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4041250" y="855925"/>
              <a:ext cx="199675" cy="197525"/>
            </a:xfrm>
            <a:custGeom>
              <a:rect b="b" l="l" r="r" t="t"/>
              <a:pathLst>
                <a:path extrusionOk="0" h="7901" w="7987">
                  <a:moveTo>
                    <a:pt x="7986" y="1"/>
                  </a:moveTo>
                  <a:lnTo>
                    <a:pt x="621" y="3373"/>
                  </a:lnTo>
                  <a:cubicBezTo>
                    <a:pt x="621" y="3417"/>
                    <a:pt x="621" y="3506"/>
                    <a:pt x="621" y="3595"/>
                  </a:cubicBezTo>
                  <a:cubicBezTo>
                    <a:pt x="488" y="4172"/>
                    <a:pt x="133" y="5636"/>
                    <a:pt x="45" y="6212"/>
                  </a:cubicBezTo>
                  <a:cubicBezTo>
                    <a:pt x="0" y="6834"/>
                    <a:pt x="621" y="7854"/>
                    <a:pt x="2174" y="7898"/>
                  </a:cubicBezTo>
                  <a:cubicBezTo>
                    <a:pt x="2233" y="7900"/>
                    <a:pt x="2293" y="7901"/>
                    <a:pt x="2354" y="7901"/>
                  </a:cubicBezTo>
                  <a:cubicBezTo>
                    <a:pt x="3931" y="7901"/>
                    <a:pt x="6515" y="7340"/>
                    <a:pt x="7454" y="5547"/>
                  </a:cubicBezTo>
                  <a:cubicBezTo>
                    <a:pt x="7498" y="3684"/>
                    <a:pt x="7676" y="1864"/>
                    <a:pt x="7986" y="1"/>
                  </a:cubicBezTo>
                  <a:close/>
                </a:path>
              </a:pathLst>
            </a:custGeom>
            <a:solidFill>
              <a:srgbClr val="E16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3783900" y="943775"/>
              <a:ext cx="655575" cy="1022350"/>
            </a:xfrm>
            <a:custGeom>
              <a:rect b="b" l="l" r="r" t="t"/>
              <a:pathLst>
                <a:path extrusionOk="0" h="40894" w="26223">
                  <a:moveTo>
                    <a:pt x="13062" y="0"/>
                  </a:moveTo>
                  <a:cubicBezTo>
                    <a:pt x="8657" y="0"/>
                    <a:pt x="6967" y="791"/>
                    <a:pt x="6967" y="791"/>
                  </a:cubicBezTo>
                  <a:cubicBezTo>
                    <a:pt x="6967" y="791"/>
                    <a:pt x="4260" y="1855"/>
                    <a:pt x="4038" y="2610"/>
                  </a:cubicBezTo>
                  <a:cubicBezTo>
                    <a:pt x="2840" y="6204"/>
                    <a:pt x="2308" y="11616"/>
                    <a:pt x="2441" y="13790"/>
                  </a:cubicBezTo>
                  <a:cubicBezTo>
                    <a:pt x="2619" y="15965"/>
                    <a:pt x="3195" y="24528"/>
                    <a:pt x="1288" y="31360"/>
                  </a:cubicBezTo>
                  <a:cubicBezTo>
                    <a:pt x="1" y="35974"/>
                    <a:pt x="6434" y="39391"/>
                    <a:pt x="10516" y="40411"/>
                  </a:cubicBezTo>
                  <a:cubicBezTo>
                    <a:pt x="11833" y="40726"/>
                    <a:pt x="13422" y="40893"/>
                    <a:pt x="14995" y="40893"/>
                  </a:cubicBezTo>
                  <a:cubicBezTo>
                    <a:pt x="18297" y="40893"/>
                    <a:pt x="21526" y="40156"/>
                    <a:pt x="22007" y="38503"/>
                  </a:cubicBezTo>
                  <a:cubicBezTo>
                    <a:pt x="22717" y="36063"/>
                    <a:pt x="22584" y="21777"/>
                    <a:pt x="24359" y="18449"/>
                  </a:cubicBezTo>
                  <a:cubicBezTo>
                    <a:pt x="26134" y="15077"/>
                    <a:pt x="26222" y="9930"/>
                    <a:pt x="25557" y="8023"/>
                  </a:cubicBezTo>
                  <a:cubicBezTo>
                    <a:pt x="24847" y="6159"/>
                    <a:pt x="17349" y="214"/>
                    <a:pt x="17349" y="214"/>
                  </a:cubicBezTo>
                  <a:cubicBezTo>
                    <a:pt x="15699" y="60"/>
                    <a:pt x="14277" y="0"/>
                    <a:pt x="13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3963600" y="970100"/>
              <a:ext cx="331675" cy="430475"/>
            </a:xfrm>
            <a:custGeom>
              <a:rect b="b" l="l" r="r" t="t"/>
              <a:pathLst>
                <a:path extrusionOk="0" h="17219" w="13267">
                  <a:moveTo>
                    <a:pt x="6825" y="1"/>
                  </a:moveTo>
                  <a:cubicBezTo>
                    <a:pt x="2758" y="1"/>
                    <a:pt x="741" y="778"/>
                    <a:pt x="178" y="1024"/>
                  </a:cubicBezTo>
                  <a:cubicBezTo>
                    <a:pt x="0" y="2577"/>
                    <a:pt x="45" y="4130"/>
                    <a:pt x="267" y="5683"/>
                  </a:cubicBezTo>
                  <a:cubicBezTo>
                    <a:pt x="755" y="8744"/>
                    <a:pt x="1997" y="17219"/>
                    <a:pt x="1997" y="17219"/>
                  </a:cubicBezTo>
                  <a:cubicBezTo>
                    <a:pt x="1997" y="17219"/>
                    <a:pt x="5990" y="10253"/>
                    <a:pt x="8652" y="7413"/>
                  </a:cubicBezTo>
                  <a:cubicBezTo>
                    <a:pt x="10516" y="5372"/>
                    <a:pt x="12335" y="3509"/>
                    <a:pt x="13266" y="2533"/>
                  </a:cubicBezTo>
                  <a:cubicBezTo>
                    <a:pt x="11714" y="1246"/>
                    <a:pt x="10427" y="181"/>
                    <a:pt x="10427" y="181"/>
                  </a:cubicBezTo>
                  <a:cubicBezTo>
                    <a:pt x="9081" y="53"/>
                    <a:pt x="7884" y="1"/>
                    <a:pt x="6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4041250" y="855925"/>
              <a:ext cx="199675" cy="197525"/>
            </a:xfrm>
            <a:custGeom>
              <a:rect b="b" l="l" r="r" t="t"/>
              <a:pathLst>
                <a:path extrusionOk="0" h="7901" w="7987">
                  <a:moveTo>
                    <a:pt x="7986" y="1"/>
                  </a:moveTo>
                  <a:lnTo>
                    <a:pt x="621" y="3373"/>
                  </a:lnTo>
                  <a:cubicBezTo>
                    <a:pt x="621" y="3417"/>
                    <a:pt x="621" y="3506"/>
                    <a:pt x="621" y="3595"/>
                  </a:cubicBezTo>
                  <a:cubicBezTo>
                    <a:pt x="488" y="4172"/>
                    <a:pt x="133" y="5636"/>
                    <a:pt x="45" y="6212"/>
                  </a:cubicBezTo>
                  <a:cubicBezTo>
                    <a:pt x="0" y="6834"/>
                    <a:pt x="621" y="7854"/>
                    <a:pt x="2174" y="7898"/>
                  </a:cubicBezTo>
                  <a:cubicBezTo>
                    <a:pt x="2233" y="7900"/>
                    <a:pt x="2293" y="7901"/>
                    <a:pt x="2354" y="7901"/>
                  </a:cubicBezTo>
                  <a:cubicBezTo>
                    <a:pt x="3931" y="7901"/>
                    <a:pt x="6515" y="7340"/>
                    <a:pt x="7454" y="5547"/>
                  </a:cubicBezTo>
                  <a:cubicBezTo>
                    <a:pt x="7498" y="3684"/>
                    <a:pt x="7676" y="1864"/>
                    <a:pt x="7986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3920350" y="492625"/>
              <a:ext cx="461450" cy="501550"/>
            </a:xfrm>
            <a:custGeom>
              <a:rect b="b" l="l" r="r" t="t"/>
              <a:pathLst>
                <a:path extrusionOk="0" h="20062" w="18458">
                  <a:moveTo>
                    <a:pt x="7704" y="0"/>
                  </a:moveTo>
                  <a:cubicBezTo>
                    <a:pt x="3801" y="0"/>
                    <a:pt x="767" y="2988"/>
                    <a:pt x="399" y="7478"/>
                  </a:cubicBezTo>
                  <a:cubicBezTo>
                    <a:pt x="0" y="12403"/>
                    <a:pt x="1509" y="17905"/>
                    <a:pt x="2840" y="19059"/>
                  </a:cubicBezTo>
                  <a:cubicBezTo>
                    <a:pt x="3622" y="19737"/>
                    <a:pt x="4711" y="20062"/>
                    <a:pt x="5845" y="20062"/>
                  </a:cubicBezTo>
                  <a:cubicBezTo>
                    <a:pt x="6640" y="20062"/>
                    <a:pt x="7458" y="19902"/>
                    <a:pt x="8208" y="19591"/>
                  </a:cubicBezTo>
                  <a:cubicBezTo>
                    <a:pt x="9672" y="18970"/>
                    <a:pt x="10959" y="17994"/>
                    <a:pt x="11979" y="16751"/>
                  </a:cubicBezTo>
                  <a:lnTo>
                    <a:pt x="11979" y="16707"/>
                  </a:lnTo>
                  <a:cubicBezTo>
                    <a:pt x="12113" y="16530"/>
                    <a:pt x="12246" y="16352"/>
                    <a:pt x="12379" y="16175"/>
                  </a:cubicBezTo>
                  <a:cubicBezTo>
                    <a:pt x="12734" y="15687"/>
                    <a:pt x="13266" y="14932"/>
                    <a:pt x="14020" y="13956"/>
                  </a:cubicBezTo>
                  <a:cubicBezTo>
                    <a:pt x="15751" y="11605"/>
                    <a:pt x="18457" y="7833"/>
                    <a:pt x="15973" y="3973"/>
                  </a:cubicBezTo>
                  <a:cubicBezTo>
                    <a:pt x="13444" y="69"/>
                    <a:pt x="8741" y="69"/>
                    <a:pt x="8741" y="69"/>
                  </a:cubicBezTo>
                  <a:cubicBezTo>
                    <a:pt x="8389" y="23"/>
                    <a:pt x="8043" y="0"/>
                    <a:pt x="7704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3974700" y="1091075"/>
              <a:ext cx="206325" cy="309500"/>
            </a:xfrm>
            <a:custGeom>
              <a:rect b="b" l="l" r="r" t="t"/>
              <a:pathLst>
                <a:path extrusionOk="0" h="12380" w="8253">
                  <a:moveTo>
                    <a:pt x="3550" y="1"/>
                  </a:moveTo>
                  <a:lnTo>
                    <a:pt x="621" y="2574"/>
                  </a:lnTo>
                  <a:lnTo>
                    <a:pt x="0" y="1731"/>
                  </a:lnTo>
                  <a:lnTo>
                    <a:pt x="0" y="1731"/>
                  </a:lnTo>
                  <a:cubicBezTo>
                    <a:pt x="577" y="5325"/>
                    <a:pt x="1597" y="12380"/>
                    <a:pt x="1597" y="12380"/>
                  </a:cubicBezTo>
                  <a:cubicBezTo>
                    <a:pt x="1597" y="12380"/>
                    <a:pt x="5591" y="5414"/>
                    <a:pt x="8253" y="2574"/>
                  </a:cubicBezTo>
                  <a:lnTo>
                    <a:pt x="8253" y="2574"/>
                  </a:lnTo>
                  <a:lnTo>
                    <a:pt x="5901" y="4038"/>
                  </a:lnTo>
                  <a:lnTo>
                    <a:pt x="3550" y="1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3995775" y="1089975"/>
              <a:ext cx="95400" cy="310600"/>
            </a:xfrm>
            <a:custGeom>
              <a:rect b="b" l="l" r="r" t="t"/>
              <a:pathLst>
                <a:path extrusionOk="0" h="12424" w="3816">
                  <a:moveTo>
                    <a:pt x="2707" y="1"/>
                  </a:moveTo>
                  <a:lnTo>
                    <a:pt x="1109" y="1420"/>
                  </a:lnTo>
                  <a:lnTo>
                    <a:pt x="1287" y="3018"/>
                  </a:lnTo>
                  <a:lnTo>
                    <a:pt x="0" y="7588"/>
                  </a:lnTo>
                  <a:cubicBezTo>
                    <a:pt x="399" y="10161"/>
                    <a:pt x="710" y="12424"/>
                    <a:pt x="710" y="12424"/>
                  </a:cubicBezTo>
                  <a:cubicBezTo>
                    <a:pt x="710" y="12424"/>
                    <a:pt x="1287" y="11359"/>
                    <a:pt x="2174" y="9939"/>
                  </a:cubicBezTo>
                  <a:lnTo>
                    <a:pt x="2529" y="3151"/>
                  </a:lnTo>
                  <a:lnTo>
                    <a:pt x="3816" y="1953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3918125" y="459350"/>
              <a:ext cx="452575" cy="437650"/>
            </a:xfrm>
            <a:custGeom>
              <a:rect b="b" l="l" r="r" t="t"/>
              <a:pathLst>
                <a:path extrusionOk="0" h="17506" w="18103">
                  <a:moveTo>
                    <a:pt x="8364" y="1"/>
                  </a:moveTo>
                  <a:cubicBezTo>
                    <a:pt x="7301" y="1"/>
                    <a:pt x="6389" y="177"/>
                    <a:pt x="5236" y="779"/>
                  </a:cubicBezTo>
                  <a:cubicBezTo>
                    <a:pt x="3195" y="1888"/>
                    <a:pt x="1420" y="2465"/>
                    <a:pt x="755" y="3175"/>
                  </a:cubicBezTo>
                  <a:cubicBezTo>
                    <a:pt x="45" y="3929"/>
                    <a:pt x="0" y="5659"/>
                    <a:pt x="1331" y="6236"/>
                  </a:cubicBezTo>
                  <a:cubicBezTo>
                    <a:pt x="2019" y="6525"/>
                    <a:pt x="2696" y="6580"/>
                    <a:pt x="3594" y="6580"/>
                  </a:cubicBezTo>
                  <a:cubicBezTo>
                    <a:pt x="4156" y="6580"/>
                    <a:pt x="4804" y="6558"/>
                    <a:pt x="5596" y="6558"/>
                  </a:cubicBezTo>
                  <a:cubicBezTo>
                    <a:pt x="6071" y="6558"/>
                    <a:pt x="6597" y="6566"/>
                    <a:pt x="7188" y="6591"/>
                  </a:cubicBezTo>
                  <a:cubicBezTo>
                    <a:pt x="7440" y="6605"/>
                    <a:pt x="7675" y="6612"/>
                    <a:pt x="7894" y="6612"/>
                  </a:cubicBezTo>
                  <a:cubicBezTo>
                    <a:pt x="9685" y="6612"/>
                    <a:pt x="10412" y="6175"/>
                    <a:pt x="10682" y="5923"/>
                  </a:cubicBezTo>
                  <a:lnTo>
                    <a:pt x="10682" y="5923"/>
                  </a:lnTo>
                  <a:cubicBezTo>
                    <a:pt x="10251" y="6457"/>
                    <a:pt x="9859" y="7057"/>
                    <a:pt x="9539" y="7656"/>
                  </a:cubicBezTo>
                  <a:cubicBezTo>
                    <a:pt x="8830" y="9031"/>
                    <a:pt x="10116" y="10407"/>
                    <a:pt x="9318" y="11472"/>
                  </a:cubicBezTo>
                  <a:cubicBezTo>
                    <a:pt x="8741" y="12226"/>
                    <a:pt x="8563" y="13246"/>
                    <a:pt x="8785" y="14178"/>
                  </a:cubicBezTo>
                  <a:cubicBezTo>
                    <a:pt x="8918" y="14977"/>
                    <a:pt x="9273" y="15376"/>
                    <a:pt x="9761" y="15465"/>
                  </a:cubicBezTo>
                  <a:cubicBezTo>
                    <a:pt x="9775" y="15467"/>
                    <a:pt x="9788" y="15468"/>
                    <a:pt x="9800" y="15468"/>
                  </a:cubicBezTo>
                  <a:cubicBezTo>
                    <a:pt x="10245" y="15468"/>
                    <a:pt x="10175" y="13981"/>
                    <a:pt x="10693" y="13291"/>
                  </a:cubicBezTo>
                  <a:cubicBezTo>
                    <a:pt x="11225" y="12581"/>
                    <a:pt x="11270" y="11782"/>
                    <a:pt x="12246" y="11161"/>
                  </a:cubicBezTo>
                  <a:cubicBezTo>
                    <a:pt x="12591" y="10951"/>
                    <a:pt x="12931" y="10832"/>
                    <a:pt x="13238" y="10832"/>
                  </a:cubicBezTo>
                  <a:cubicBezTo>
                    <a:pt x="13840" y="10832"/>
                    <a:pt x="14317" y="11287"/>
                    <a:pt x="14464" y="12403"/>
                  </a:cubicBezTo>
                  <a:cubicBezTo>
                    <a:pt x="14731" y="14089"/>
                    <a:pt x="12202" y="14799"/>
                    <a:pt x="12202" y="14799"/>
                  </a:cubicBezTo>
                  <a:cubicBezTo>
                    <a:pt x="12202" y="14799"/>
                    <a:pt x="11625" y="16441"/>
                    <a:pt x="11580" y="16929"/>
                  </a:cubicBezTo>
                  <a:cubicBezTo>
                    <a:pt x="11492" y="17372"/>
                    <a:pt x="11802" y="17506"/>
                    <a:pt x="12423" y="17506"/>
                  </a:cubicBezTo>
                  <a:cubicBezTo>
                    <a:pt x="13045" y="17506"/>
                    <a:pt x="15263" y="15598"/>
                    <a:pt x="17038" y="11693"/>
                  </a:cubicBezTo>
                  <a:cubicBezTo>
                    <a:pt x="18103" y="9431"/>
                    <a:pt x="17881" y="6813"/>
                    <a:pt x="16505" y="4728"/>
                  </a:cubicBezTo>
                  <a:cubicBezTo>
                    <a:pt x="16816" y="2820"/>
                    <a:pt x="13932" y="424"/>
                    <a:pt x="11270" y="202"/>
                  </a:cubicBezTo>
                  <a:cubicBezTo>
                    <a:pt x="10092" y="106"/>
                    <a:pt x="9183" y="1"/>
                    <a:pt x="8364" y="1"/>
                  </a:cubicBez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3937400" y="754500"/>
              <a:ext cx="271425" cy="240325"/>
            </a:xfrm>
            <a:custGeom>
              <a:rect b="b" l="l" r="r" t="t"/>
              <a:pathLst>
                <a:path extrusionOk="0" h="9613" w="10857">
                  <a:moveTo>
                    <a:pt x="8938" y="0"/>
                  </a:moveTo>
                  <a:cubicBezTo>
                    <a:pt x="8614" y="0"/>
                    <a:pt x="8369" y="20"/>
                    <a:pt x="8369" y="20"/>
                  </a:cubicBezTo>
                  <a:cubicBezTo>
                    <a:pt x="8369" y="20"/>
                    <a:pt x="8369" y="5034"/>
                    <a:pt x="6994" y="5700"/>
                  </a:cubicBezTo>
                  <a:cubicBezTo>
                    <a:pt x="6836" y="5781"/>
                    <a:pt x="6697" y="5817"/>
                    <a:pt x="6571" y="5817"/>
                  </a:cubicBezTo>
                  <a:cubicBezTo>
                    <a:pt x="5601" y="5817"/>
                    <a:pt x="5424" y="3642"/>
                    <a:pt x="3577" y="3171"/>
                  </a:cubicBezTo>
                  <a:cubicBezTo>
                    <a:pt x="2776" y="2970"/>
                    <a:pt x="2069" y="2864"/>
                    <a:pt x="1501" y="2864"/>
                  </a:cubicBezTo>
                  <a:cubicBezTo>
                    <a:pt x="559" y="2864"/>
                    <a:pt x="0" y="3155"/>
                    <a:pt x="28" y="3792"/>
                  </a:cubicBezTo>
                  <a:cubicBezTo>
                    <a:pt x="72" y="4812"/>
                    <a:pt x="605" y="8362"/>
                    <a:pt x="2513" y="9160"/>
                  </a:cubicBezTo>
                  <a:cubicBezTo>
                    <a:pt x="3214" y="9478"/>
                    <a:pt x="4067" y="9613"/>
                    <a:pt x="4930" y="9613"/>
                  </a:cubicBezTo>
                  <a:cubicBezTo>
                    <a:pt x="6361" y="9613"/>
                    <a:pt x="7822" y="9242"/>
                    <a:pt x="8680" y="8717"/>
                  </a:cubicBezTo>
                  <a:cubicBezTo>
                    <a:pt x="10011" y="7874"/>
                    <a:pt x="9878" y="1840"/>
                    <a:pt x="10454" y="819"/>
                  </a:cubicBezTo>
                  <a:cubicBezTo>
                    <a:pt x="10856" y="108"/>
                    <a:pt x="9685" y="0"/>
                    <a:pt x="8938" y="0"/>
                  </a:cubicBez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3245950" y="949100"/>
              <a:ext cx="380475" cy="443300"/>
            </a:xfrm>
            <a:custGeom>
              <a:rect b="b" l="l" r="r" t="t"/>
              <a:pathLst>
                <a:path extrusionOk="0" h="17732" w="15219">
                  <a:moveTo>
                    <a:pt x="3328" y="1"/>
                  </a:moveTo>
                  <a:cubicBezTo>
                    <a:pt x="1642" y="134"/>
                    <a:pt x="267" y="1376"/>
                    <a:pt x="0" y="3018"/>
                  </a:cubicBezTo>
                  <a:cubicBezTo>
                    <a:pt x="0" y="3018"/>
                    <a:pt x="6301" y="14332"/>
                    <a:pt x="8386" y="16417"/>
                  </a:cubicBezTo>
                  <a:cubicBezTo>
                    <a:pt x="9440" y="17471"/>
                    <a:pt x="10494" y="17732"/>
                    <a:pt x="11278" y="17732"/>
                  </a:cubicBezTo>
                  <a:cubicBezTo>
                    <a:pt x="12046" y="17732"/>
                    <a:pt x="12557" y="17482"/>
                    <a:pt x="12557" y="17482"/>
                  </a:cubicBezTo>
                  <a:cubicBezTo>
                    <a:pt x="15219" y="15663"/>
                    <a:pt x="13488" y="12513"/>
                    <a:pt x="11980" y="10915"/>
                  </a:cubicBezTo>
                  <a:cubicBezTo>
                    <a:pt x="10471" y="9274"/>
                    <a:pt x="3328" y="1"/>
                    <a:pt x="3328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4244225" y="1122975"/>
              <a:ext cx="302825" cy="535975"/>
            </a:xfrm>
            <a:custGeom>
              <a:rect b="b" l="l" r="r" t="t"/>
              <a:pathLst>
                <a:path extrusionOk="0" h="21439" w="12113">
                  <a:moveTo>
                    <a:pt x="4290" y="1"/>
                  </a:moveTo>
                  <a:cubicBezTo>
                    <a:pt x="1808" y="1"/>
                    <a:pt x="650" y="1951"/>
                    <a:pt x="267" y="3739"/>
                  </a:cubicBezTo>
                  <a:cubicBezTo>
                    <a:pt x="1" y="5247"/>
                    <a:pt x="3905" y="14343"/>
                    <a:pt x="3905" y="14343"/>
                  </a:cubicBezTo>
                  <a:cubicBezTo>
                    <a:pt x="3905" y="14343"/>
                    <a:pt x="5014" y="18291"/>
                    <a:pt x="6878" y="20288"/>
                  </a:cubicBezTo>
                  <a:cubicBezTo>
                    <a:pt x="7606" y="21087"/>
                    <a:pt x="8391" y="21439"/>
                    <a:pt x="9111" y="21439"/>
                  </a:cubicBezTo>
                  <a:cubicBezTo>
                    <a:pt x="10189" y="21439"/>
                    <a:pt x="11119" y="20651"/>
                    <a:pt x="11492" y="19400"/>
                  </a:cubicBezTo>
                  <a:cubicBezTo>
                    <a:pt x="12113" y="17315"/>
                    <a:pt x="9540" y="5158"/>
                    <a:pt x="9185" y="3605"/>
                  </a:cubicBezTo>
                  <a:cubicBezTo>
                    <a:pt x="8652" y="1520"/>
                    <a:pt x="6789" y="56"/>
                    <a:pt x="4615" y="12"/>
                  </a:cubicBezTo>
                  <a:cubicBezTo>
                    <a:pt x="4504" y="4"/>
                    <a:pt x="4396" y="1"/>
                    <a:pt x="4290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3991325" y="1517625"/>
              <a:ext cx="555275" cy="168025"/>
            </a:xfrm>
            <a:custGeom>
              <a:rect b="b" l="l" r="r" t="t"/>
              <a:pathLst>
                <a:path extrusionOk="0" h="6721" w="22211">
                  <a:moveTo>
                    <a:pt x="17838" y="1"/>
                  </a:moveTo>
                  <a:cubicBezTo>
                    <a:pt x="14025" y="1"/>
                    <a:pt x="1154" y="2239"/>
                    <a:pt x="1154" y="2239"/>
                  </a:cubicBezTo>
                  <a:cubicBezTo>
                    <a:pt x="89" y="3526"/>
                    <a:pt x="1" y="5345"/>
                    <a:pt x="1021" y="6720"/>
                  </a:cubicBezTo>
                  <a:cubicBezTo>
                    <a:pt x="1021" y="6720"/>
                    <a:pt x="13118" y="6274"/>
                    <a:pt x="16150" y="6274"/>
                  </a:cubicBezTo>
                  <a:cubicBezTo>
                    <a:pt x="16288" y="6274"/>
                    <a:pt x="16407" y="6275"/>
                    <a:pt x="16506" y="6277"/>
                  </a:cubicBezTo>
                  <a:cubicBezTo>
                    <a:pt x="16622" y="6281"/>
                    <a:pt x="16743" y="6284"/>
                    <a:pt x="16866" y="6284"/>
                  </a:cubicBezTo>
                  <a:cubicBezTo>
                    <a:pt x="19082" y="6284"/>
                    <a:pt x="22210" y="5487"/>
                    <a:pt x="21874" y="2461"/>
                  </a:cubicBezTo>
                  <a:cubicBezTo>
                    <a:pt x="21874" y="2461"/>
                    <a:pt x="21253" y="242"/>
                    <a:pt x="18369" y="21"/>
                  </a:cubicBezTo>
                  <a:cubicBezTo>
                    <a:pt x="18220" y="7"/>
                    <a:pt x="18042" y="1"/>
                    <a:pt x="17838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3775875" y="1503700"/>
              <a:ext cx="276475" cy="212100"/>
            </a:xfrm>
            <a:custGeom>
              <a:rect b="b" l="l" r="r" t="t"/>
              <a:pathLst>
                <a:path extrusionOk="0" h="8484" w="11059">
                  <a:moveTo>
                    <a:pt x="3516" y="1"/>
                  </a:moveTo>
                  <a:lnTo>
                    <a:pt x="3516" y="1"/>
                  </a:lnTo>
                  <a:cubicBezTo>
                    <a:pt x="3028" y="45"/>
                    <a:pt x="2895" y="1154"/>
                    <a:pt x="3649" y="1598"/>
                  </a:cubicBezTo>
                  <a:cubicBezTo>
                    <a:pt x="4448" y="1997"/>
                    <a:pt x="5513" y="2663"/>
                    <a:pt x="5602" y="3107"/>
                  </a:cubicBezTo>
                  <a:cubicBezTo>
                    <a:pt x="5735" y="3595"/>
                    <a:pt x="4670" y="4793"/>
                    <a:pt x="4226" y="5059"/>
                  </a:cubicBezTo>
                  <a:cubicBezTo>
                    <a:pt x="3738" y="5369"/>
                    <a:pt x="277" y="5991"/>
                    <a:pt x="144" y="6567"/>
                  </a:cubicBezTo>
                  <a:cubicBezTo>
                    <a:pt x="0" y="7036"/>
                    <a:pt x="618" y="7270"/>
                    <a:pt x="1187" y="7270"/>
                  </a:cubicBezTo>
                  <a:cubicBezTo>
                    <a:pt x="1319" y="7270"/>
                    <a:pt x="1448" y="7258"/>
                    <a:pt x="1564" y="7233"/>
                  </a:cubicBezTo>
                  <a:cubicBezTo>
                    <a:pt x="2008" y="7100"/>
                    <a:pt x="2452" y="7055"/>
                    <a:pt x="2895" y="7011"/>
                  </a:cubicBezTo>
                  <a:cubicBezTo>
                    <a:pt x="3028" y="7322"/>
                    <a:pt x="3295" y="7543"/>
                    <a:pt x="3605" y="7632"/>
                  </a:cubicBezTo>
                  <a:cubicBezTo>
                    <a:pt x="4138" y="7898"/>
                    <a:pt x="4359" y="7854"/>
                    <a:pt x="4537" y="8031"/>
                  </a:cubicBezTo>
                  <a:cubicBezTo>
                    <a:pt x="4892" y="8342"/>
                    <a:pt x="5380" y="8475"/>
                    <a:pt x="5823" y="8475"/>
                  </a:cubicBezTo>
                  <a:cubicBezTo>
                    <a:pt x="5867" y="8481"/>
                    <a:pt x="5914" y="8483"/>
                    <a:pt x="5964" y="8483"/>
                  </a:cubicBezTo>
                  <a:cubicBezTo>
                    <a:pt x="6717" y="8483"/>
                    <a:pt x="8105" y="7879"/>
                    <a:pt x="9062" y="7588"/>
                  </a:cubicBezTo>
                  <a:cubicBezTo>
                    <a:pt x="10038" y="7322"/>
                    <a:pt x="11059" y="7055"/>
                    <a:pt x="11059" y="7055"/>
                  </a:cubicBezTo>
                  <a:lnTo>
                    <a:pt x="10172" y="3373"/>
                  </a:lnTo>
                  <a:cubicBezTo>
                    <a:pt x="10083" y="3151"/>
                    <a:pt x="9950" y="2929"/>
                    <a:pt x="9728" y="2840"/>
                  </a:cubicBezTo>
                  <a:cubicBezTo>
                    <a:pt x="8974" y="2441"/>
                    <a:pt x="7243" y="1554"/>
                    <a:pt x="6666" y="1332"/>
                  </a:cubicBezTo>
                  <a:cubicBezTo>
                    <a:pt x="5957" y="1021"/>
                    <a:pt x="3916" y="90"/>
                    <a:pt x="3516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8"/>
            <p:cNvSpPr/>
            <p:nvPr/>
          </p:nvSpPr>
          <p:spPr>
            <a:xfrm>
              <a:off x="3052950" y="747225"/>
              <a:ext cx="277325" cy="293600"/>
            </a:xfrm>
            <a:custGeom>
              <a:rect b="b" l="l" r="r" t="t"/>
              <a:pathLst>
                <a:path extrusionOk="0" h="11744" w="11093">
                  <a:moveTo>
                    <a:pt x="7987" y="1"/>
                  </a:moveTo>
                  <a:cubicBezTo>
                    <a:pt x="7365" y="1"/>
                    <a:pt x="6478" y="1199"/>
                    <a:pt x="6522" y="2086"/>
                  </a:cubicBezTo>
                  <a:cubicBezTo>
                    <a:pt x="6611" y="2974"/>
                    <a:pt x="6522" y="3861"/>
                    <a:pt x="6301" y="4083"/>
                  </a:cubicBezTo>
                  <a:cubicBezTo>
                    <a:pt x="6291" y="4092"/>
                    <a:pt x="6275" y="4097"/>
                    <a:pt x="6253" y="4097"/>
                  </a:cubicBezTo>
                  <a:cubicBezTo>
                    <a:pt x="5863" y="4097"/>
                    <a:pt x="3608" y="2676"/>
                    <a:pt x="3062" y="2131"/>
                  </a:cubicBezTo>
                  <a:cubicBezTo>
                    <a:pt x="2609" y="1678"/>
                    <a:pt x="1292" y="649"/>
                    <a:pt x="662" y="649"/>
                  </a:cubicBezTo>
                  <a:cubicBezTo>
                    <a:pt x="550" y="649"/>
                    <a:pt x="460" y="682"/>
                    <a:pt x="400" y="755"/>
                  </a:cubicBezTo>
                  <a:cubicBezTo>
                    <a:pt x="0" y="1243"/>
                    <a:pt x="178" y="1687"/>
                    <a:pt x="932" y="2308"/>
                  </a:cubicBezTo>
                  <a:cubicBezTo>
                    <a:pt x="1731" y="2929"/>
                    <a:pt x="3639" y="4127"/>
                    <a:pt x="3993" y="4615"/>
                  </a:cubicBezTo>
                  <a:cubicBezTo>
                    <a:pt x="4142" y="4848"/>
                    <a:pt x="4148" y="4960"/>
                    <a:pt x="4018" y="4960"/>
                  </a:cubicBezTo>
                  <a:cubicBezTo>
                    <a:pt x="3876" y="4960"/>
                    <a:pt x="3570" y="4826"/>
                    <a:pt x="3106" y="4571"/>
                  </a:cubicBezTo>
                  <a:cubicBezTo>
                    <a:pt x="2920" y="4473"/>
                    <a:pt x="2774" y="4431"/>
                    <a:pt x="2662" y="4431"/>
                  </a:cubicBezTo>
                  <a:cubicBezTo>
                    <a:pt x="2215" y="4431"/>
                    <a:pt x="2308" y="5112"/>
                    <a:pt x="2485" y="5680"/>
                  </a:cubicBezTo>
                  <a:cubicBezTo>
                    <a:pt x="2662" y="6346"/>
                    <a:pt x="1864" y="6434"/>
                    <a:pt x="2396" y="7189"/>
                  </a:cubicBezTo>
                  <a:cubicBezTo>
                    <a:pt x="2973" y="7943"/>
                    <a:pt x="2485" y="7677"/>
                    <a:pt x="3106" y="8431"/>
                  </a:cubicBezTo>
                  <a:cubicBezTo>
                    <a:pt x="3727" y="9185"/>
                    <a:pt x="3905" y="9584"/>
                    <a:pt x="5103" y="9895"/>
                  </a:cubicBezTo>
                  <a:cubicBezTo>
                    <a:pt x="6256" y="10161"/>
                    <a:pt x="7321" y="10738"/>
                    <a:pt x="8208" y="11537"/>
                  </a:cubicBezTo>
                  <a:cubicBezTo>
                    <a:pt x="8358" y="11687"/>
                    <a:pt x="8604" y="11743"/>
                    <a:pt x="8890" y="11743"/>
                  </a:cubicBezTo>
                  <a:cubicBezTo>
                    <a:pt x="9790" y="11743"/>
                    <a:pt x="11092" y="11182"/>
                    <a:pt x="11092" y="11182"/>
                  </a:cubicBezTo>
                  <a:lnTo>
                    <a:pt x="11004" y="8076"/>
                  </a:lnTo>
                  <a:cubicBezTo>
                    <a:pt x="11004" y="8076"/>
                    <a:pt x="10382" y="6035"/>
                    <a:pt x="9628" y="5281"/>
                  </a:cubicBezTo>
                  <a:cubicBezTo>
                    <a:pt x="8963" y="4660"/>
                    <a:pt x="8519" y="3905"/>
                    <a:pt x="8253" y="3062"/>
                  </a:cubicBezTo>
                  <a:cubicBezTo>
                    <a:pt x="7987" y="2131"/>
                    <a:pt x="8608" y="1"/>
                    <a:pt x="7987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8"/>
            <p:cNvSpPr/>
            <p:nvPr/>
          </p:nvSpPr>
          <p:spPr>
            <a:xfrm>
              <a:off x="1792900" y="1424950"/>
              <a:ext cx="292000" cy="458175"/>
            </a:xfrm>
            <a:custGeom>
              <a:rect b="b" l="l" r="r" t="t"/>
              <a:pathLst>
                <a:path extrusionOk="0" h="18327" w="11680">
                  <a:moveTo>
                    <a:pt x="6123" y="1"/>
                  </a:moveTo>
                  <a:cubicBezTo>
                    <a:pt x="6123" y="1"/>
                    <a:pt x="0" y="11181"/>
                    <a:pt x="3505" y="16195"/>
                  </a:cubicBezTo>
                  <a:cubicBezTo>
                    <a:pt x="4580" y="17732"/>
                    <a:pt x="5775" y="18327"/>
                    <a:pt x="6905" y="18327"/>
                  </a:cubicBezTo>
                  <a:cubicBezTo>
                    <a:pt x="9461" y="18327"/>
                    <a:pt x="11680" y="15284"/>
                    <a:pt x="11403" y="13222"/>
                  </a:cubicBezTo>
                  <a:cubicBezTo>
                    <a:pt x="10959" y="10294"/>
                    <a:pt x="9539" y="10649"/>
                    <a:pt x="8430" y="8830"/>
                  </a:cubicBezTo>
                  <a:cubicBezTo>
                    <a:pt x="7321" y="7055"/>
                    <a:pt x="9539" y="5192"/>
                    <a:pt x="9051" y="2885"/>
                  </a:cubicBezTo>
                  <a:cubicBezTo>
                    <a:pt x="8563" y="533"/>
                    <a:pt x="6123" y="1"/>
                    <a:pt x="6123" y="1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1411325" y="1852950"/>
              <a:ext cx="1231250" cy="1246725"/>
            </a:xfrm>
            <a:custGeom>
              <a:rect b="b" l="l" r="r" t="t"/>
              <a:pathLst>
                <a:path extrusionOk="0" h="49869" w="49250">
                  <a:moveTo>
                    <a:pt x="21438" y="0"/>
                  </a:moveTo>
                  <a:cubicBezTo>
                    <a:pt x="18241" y="0"/>
                    <a:pt x="13656" y="1052"/>
                    <a:pt x="7055" y="4488"/>
                  </a:cubicBezTo>
                  <a:cubicBezTo>
                    <a:pt x="7055" y="4488"/>
                    <a:pt x="2441" y="5730"/>
                    <a:pt x="1199" y="8525"/>
                  </a:cubicBezTo>
                  <a:cubicBezTo>
                    <a:pt x="1" y="11276"/>
                    <a:pt x="311" y="32218"/>
                    <a:pt x="6745" y="40825"/>
                  </a:cubicBezTo>
                  <a:cubicBezTo>
                    <a:pt x="11892" y="47700"/>
                    <a:pt x="20540" y="49868"/>
                    <a:pt x="25278" y="49868"/>
                  </a:cubicBezTo>
                  <a:cubicBezTo>
                    <a:pt x="26503" y="49868"/>
                    <a:pt x="27467" y="49723"/>
                    <a:pt x="28041" y="49477"/>
                  </a:cubicBezTo>
                  <a:cubicBezTo>
                    <a:pt x="30792" y="48235"/>
                    <a:pt x="46765" y="40249"/>
                    <a:pt x="48007" y="36211"/>
                  </a:cubicBezTo>
                  <a:cubicBezTo>
                    <a:pt x="49249" y="32218"/>
                    <a:pt x="43082" y="29157"/>
                    <a:pt x="39710" y="27604"/>
                  </a:cubicBezTo>
                  <a:cubicBezTo>
                    <a:pt x="36294" y="26051"/>
                    <a:pt x="34164" y="23921"/>
                    <a:pt x="32301" y="18375"/>
                  </a:cubicBezTo>
                  <a:cubicBezTo>
                    <a:pt x="30437" y="12829"/>
                    <a:pt x="29550" y="3290"/>
                    <a:pt x="27376" y="1737"/>
                  </a:cubicBezTo>
                  <a:cubicBezTo>
                    <a:pt x="26309" y="975"/>
                    <a:pt x="24517" y="0"/>
                    <a:pt x="21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1892725" y="1769600"/>
              <a:ext cx="310600" cy="526400"/>
            </a:xfrm>
            <a:custGeom>
              <a:rect b="b" l="l" r="r" t="t"/>
              <a:pathLst>
                <a:path extrusionOk="0" h="21056" w="12424">
                  <a:moveTo>
                    <a:pt x="4576" y="1"/>
                  </a:moveTo>
                  <a:cubicBezTo>
                    <a:pt x="3874" y="1"/>
                    <a:pt x="3135" y="221"/>
                    <a:pt x="2396" y="767"/>
                  </a:cubicBezTo>
                  <a:cubicBezTo>
                    <a:pt x="710" y="1921"/>
                    <a:pt x="0" y="4051"/>
                    <a:pt x="666" y="5959"/>
                  </a:cubicBezTo>
                  <a:cubicBezTo>
                    <a:pt x="1243" y="7378"/>
                    <a:pt x="6389" y="19047"/>
                    <a:pt x="7942" y="20334"/>
                  </a:cubicBezTo>
                  <a:cubicBezTo>
                    <a:pt x="8501" y="20812"/>
                    <a:pt x="9134" y="21056"/>
                    <a:pt x="9734" y="21056"/>
                  </a:cubicBezTo>
                  <a:cubicBezTo>
                    <a:pt x="10803" y="21056"/>
                    <a:pt x="11768" y="20283"/>
                    <a:pt x="12024" y="18692"/>
                  </a:cubicBezTo>
                  <a:cubicBezTo>
                    <a:pt x="12424" y="16163"/>
                    <a:pt x="10338" y="11682"/>
                    <a:pt x="10338" y="11682"/>
                  </a:cubicBezTo>
                  <a:cubicBezTo>
                    <a:pt x="10338" y="11682"/>
                    <a:pt x="8785" y="2542"/>
                    <a:pt x="7721" y="1477"/>
                  </a:cubicBezTo>
                  <a:cubicBezTo>
                    <a:pt x="6928" y="685"/>
                    <a:pt x="5811" y="1"/>
                    <a:pt x="4576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2059100" y="1842025"/>
              <a:ext cx="327250" cy="458850"/>
            </a:xfrm>
            <a:custGeom>
              <a:rect b="b" l="l" r="r" t="t"/>
              <a:pathLst>
                <a:path extrusionOk="0" h="18354" w="13090">
                  <a:moveTo>
                    <a:pt x="10161" y="0"/>
                  </a:moveTo>
                  <a:cubicBezTo>
                    <a:pt x="10161" y="0"/>
                    <a:pt x="3373" y="11092"/>
                    <a:pt x="2397" y="12290"/>
                  </a:cubicBezTo>
                  <a:cubicBezTo>
                    <a:pt x="1420" y="13488"/>
                    <a:pt x="1" y="14819"/>
                    <a:pt x="311" y="16328"/>
                  </a:cubicBezTo>
                  <a:cubicBezTo>
                    <a:pt x="311" y="16328"/>
                    <a:pt x="1640" y="18354"/>
                    <a:pt x="3809" y="18354"/>
                  </a:cubicBezTo>
                  <a:cubicBezTo>
                    <a:pt x="4146" y="18354"/>
                    <a:pt x="4505" y="18305"/>
                    <a:pt x="4881" y="18191"/>
                  </a:cubicBezTo>
                  <a:cubicBezTo>
                    <a:pt x="7676" y="17304"/>
                    <a:pt x="11669" y="4126"/>
                    <a:pt x="12646" y="3239"/>
                  </a:cubicBezTo>
                  <a:cubicBezTo>
                    <a:pt x="12646" y="3239"/>
                    <a:pt x="13089" y="89"/>
                    <a:pt x="10161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192490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10826" y="0"/>
                  </a:moveTo>
                  <a:lnTo>
                    <a:pt x="0" y="1775"/>
                  </a:lnTo>
                  <a:lnTo>
                    <a:pt x="2884" y="3461"/>
                  </a:lnTo>
                  <a:lnTo>
                    <a:pt x="13754" y="1686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1873875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041" y="1"/>
                  </a:moveTo>
                  <a:lnTo>
                    <a:pt x="0" y="1199"/>
                  </a:lnTo>
                  <a:lnTo>
                    <a:pt x="2884" y="2885"/>
                  </a:lnTo>
                  <a:lnTo>
                    <a:pt x="4925" y="1687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16065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1" y="0"/>
                  </a:moveTo>
                  <a:lnTo>
                    <a:pt x="1" y="1242"/>
                  </a:lnTo>
                  <a:lnTo>
                    <a:pt x="2884" y="2928"/>
                  </a:lnTo>
                  <a:lnTo>
                    <a:pt x="2884" y="1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8"/>
            <p:cNvSpPr/>
            <p:nvPr/>
          </p:nvSpPr>
          <p:spPr>
            <a:xfrm>
              <a:off x="1606550" y="3285075"/>
              <a:ext cx="339450" cy="308400"/>
            </a:xfrm>
            <a:custGeom>
              <a:rect b="b" l="l" r="r" t="t"/>
              <a:pathLst>
                <a:path extrusionOk="0" h="12336" w="13578">
                  <a:moveTo>
                    <a:pt x="10693" y="1"/>
                  </a:moveTo>
                  <a:lnTo>
                    <a:pt x="1" y="10649"/>
                  </a:lnTo>
                  <a:lnTo>
                    <a:pt x="2884" y="12335"/>
                  </a:lnTo>
                  <a:lnTo>
                    <a:pt x="13577" y="1687"/>
                  </a:lnTo>
                  <a:lnTo>
                    <a:pt x="106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8"/>
            <p:cNvSpPr/>
            <p:nvPr/>
          </p:nvSpPr>
          <p:spPr>
            <a:xfrm>
              <a:off x="16786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23604" y="0"/>
                  </a:moveTo>
                  <a:lnTo>
                    <a:pt x="12734" y="1775"/>
                  </a:lnTo>
                  <a:lnTo>
                    <a:pt x="10693" y="2973"/>
                  </a:lnTo>
                  <a:lnTo>
                    <a:pt x="0" y="13621"/>
                  </a:lnTo>
                  <a:lnTo>
                    <a:pt x="0" y="14863"/>
                  </a:lnTo>
                  <a:lnTo>
                    <a:pt x="10738" y="5635"/>
                  </a:lnTo>
                  <a:lnTo>
                    <a:pt x="12778" y="4481"/>
                  </a:lnTo>
                  <a:lnTo>
                    <a:pt x="23604" y="1242"/>
                  </a:lnTo>
                  <a:lnTo>
                    <a:pt x="23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159435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2884" y="0"/>
                  </a:moveTo>
                  <a:lnTo>
                    <a:pt x="1" y="1686"/>
                  </a:lnTo>
                  <a:lnTo>
                    <a:pt x="10871" y="3461"/>
                  </a:lnTo>
                  <a:lnTo>
                    <a:pt x="13755" y="1775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8"/>
            <p:cNvSpPr/>
            <p:nvPr/>
          </p:nvSpPr>
          <p:spPr>
            <a:xfrm>
              <a:off x="1866100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1997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8"/>
            <p:cNvSpPr/>
            <p:nvPr/>
          </p:nvSpPr>
          <p:spPr>
            <a:xfrm>
              <a:off x="21844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2884" y="0"/>
                  </a:moveTo>
                  <a:lnTo>
                    <a:pt x="0" y="1686"/>
                  </a:lnTo>
                  <a:lnTo>
                    <a:pt x="0" y="2928"/>
                  </a:lnTo>
                  <a:lnTo>
                    <a:pt x="2884" y="1242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8"/>
            <p:cNvSpPr/>
            <p:nvPr/>
          </p:nvSpPr>
          <p:spPr>
            <a:xfrm>
              <a:off x="1916025" y="3285075"/>
              <a:ext cx="340550" cy="308400"/>
            </a:xfrm>
            <a:custGeom>
              <a:rect b="b" l="l" r="r" t="t"/>
              <a:pathLst>
                <a:path extrusionOk="0" h="12336" w="13622">
                  <a:moveTo>
                    <a:pt x="2929" y="1"/>
                  </a:moveTo>
                  <a:lnTo>
                    <a:pt x="0" y="1687"/>
                  </a:lnTo>
                  <a:lnTo>
                    <a:pt x="10737" y="12335"/>
                  </a:lnTo>
                  <a:lnTo>
                    <a:pt x="13621" y="10649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15943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1" y="0"/>
                  </a:moveTo>
                  <a:lnTo>
                    <a:pt x="1" y="1242"/>
                  </a:lnTo>
                  <a:lnTo>
                    <a:pt x="10826" y="4481"/>
                  </a:lnTo>
                  <a:lnTo>
                    <a:pt x="12867" y="5635"/>
                  </a:lnTo>
                  <a:lnTo>
                    <a:pt x="23604" y="14863"/>
                  </a:lnTo>
                  <a:lnTo>
                    <a:pt x="23604" y="13621"/>
                  </a:lnTo>
                  <a:lnTo>
                    <a:pt x="12867" y="2973"/>
                  </a:lnTo>
                  <a:lnTo>
                    <a:pt x="1087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159435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2884" y="0"/>
                  </a:moveTo>
                  <a:lnTo>
                    <a:pt x="1" y="1686"/>
                  </a:lnTo>
                  <a:lnTo>
                    <a:pt x="10871" y="3461"/>
                  </a:lnTo>
                  <a:lnTo>
                    <a:pt x="13755" y="1775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1866100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1997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21844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2884" y="0"/>
                  </a:moveTo>
                  <a:lnTo>
                    <a:pt x="0" y="1686"/>
                  </a:lnTo>
                  <a:lnTo>
                    <a:pt x="0" y="2928"/>
                  </a:lnTo>
                  <a:lnTo>
                    <a:pt x="2884" y="1242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1916025" y="3285075"/>
              <a:ext cx="340550" cy="308400"/>
            </a:xfrm>
            <a:custGeom>
              <a:rect b="b" l="l" r="r" t="t"/>
              <a:pathLst>
                <a:path extrusionOk="0" h="12336" w="13622">
                  <a:moveTo>
                    <a:pt x="2929" y="1"/>
                  </a:moveTo>
                  <a:lnTo>
                    <a:pt x="0" y="1687"/>
                  </a:lnTo>
                  <a:lnTo>
                    <a:pt x="10737" y="12335"/>
                  </a:lnTo>
                  <a:lnTo>
                    <a:pt x="13621" y="10649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15943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1" y="0"/>
                  </a:moveTo>
                  <a:lnTo>
                    <a:pt x="1" y="1242"/>
                  </a:lnTo>
                  <a:lnTo>
                    <a:pt x="10826" y="4481"/>
                  </a:lnTo>
                  <a:lnTo>
                    <a:pt x="12867" y="5635"/>
                  </a:lnTo>
                  <a:lnTo>
                    <a:pt x="23604" y="14863"/>
                  </a:lnTo>
                  <a:lnTo>
                    <a:pt x="23604" y="13621"/>
                  </a:lnTo>
                  <a:lnTo>
                    <a:pt x="12867" y="2973"/>
                  </a:lnTo>
                  <a:lnTo>
                    <a:pt x="1087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1927100" y="2983375"/>
              <a:ext cx="53275" cy="336125"/>
            </a:xfrm>
            <a:custGeom>
              <a:rect b="b" l="l" r="r" t="t"/>
              <a:pathLst>
                <a:path extrusionOk="0" h="13445" w="2131">
                  <a:moveTo>
                    <a:pt x="2131" y="1"/>
                  </a:moveTo>
                  <a:lnTo>
                    <a:pt x="1" y="1243"/>
                  </a:lnTo>
                  <a:lnTo>
                    <a:pt x="1" y="13444"/>
                  </a:lnTo>
                  <a:lnTo>
                    <a:pt x="2131" y="1220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1872750" y="2983375"/>
              <a:ext cx="54375" cy="336125"/>
            </a:xfrm>
            <a:custGeom>
              <a:rect b="b" l="l" r="r" t="t"/>
              <a:pathLst>
                <a:path extrusionOk="0" h="13445" w="2175">
                  <a:moveTo>
                    <a:pt x="45" y="1"/>
                  </a:moveTo>
                  <a:lnTo>
                    <a:pt x="1" y="12202"/>
                  </a:lnTo>
                  <a:lnTo>
                    <a:pt x="2175" y="13444"/>
                  </a:lnTo>
                  <a:lnTo>
                    <a:pt x="2175" y="12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1873875" y="2953425"/>
              <a:ext cx="106500" cy="61050"/>
            </a:xfrm>
            <a:custGeom>
              <a:rect b="b" l="l" r="r" t="t"/>
              <a:pathLst>
                <a:path extrusionOk="0" h="2442" w="4260">
                  <a:moveTo>
                    <a:pt x="2130" y="1"/>
                  </a:moveTo>
                  <a:lnTo>
                    <a:pt x="0" y="1199"/>
                  </a:lnTo>
                  <a:lnTo>
                    <a:pt x="2130" y="2441"/>
                  </a:lnTo>
                  <a:lnTo>
                    <a:pt x="4260" y="1199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2603725" y="3616725"/>
              <a:ext cx="342775" cy="253525"/>
            </a:xfrm>
            <a:custGeom>
              <a:rect b="b" l="l" r="r" t="t"/>
              <a:pathLst>
                <a:path extrusionOk="0" h="10141" w="13711">
                  <a:moveTo>
                    <a:pt x="4437" y="1"/>
                  </a:moveTo>
                  <a:cubicBezTo>
                    <a:pt x="4437" y="1"/>
                    <a:pt x="932" y="1243"/>
                    <a:pt x="488" y="2219"/>
                  </a:cubicBezTo>
                  <a:cubicBezTo>
                    <a:pt x="0" y="3195"/>
                    <a:pt x="488" y="5325"/>
                    <a:pt x="932" y="5946"/>
                  </a:cubicBezTo>
                  <a:cubicBezTo>
                    <a:pt x="1154" y="6257"/>
                    <a:pt x="1464" y="6479"/>
                    <a:pt x="1775" y="6612"/>
                  </a:cubicBezTo>
                  <a:cubicBezTo>
                    <a:pt x="1816" y="6625"/>
                    <a:pt x="1856" y="6632"/>
                    <a:pt x="1896" y="6632"/>
                  </a:cubicBezTo>
                  <a:cubicBezTo>
                    <a:pt x="2114" y="6632"/>
                    <a:pt x="2294" y="6438"/>
                    <a:pt x="2219" y="6212"/>
                  </a:cubicBezTo>
                  <a:lnTo>
                    <a:pt x="1864" y="5236"/>
                  </a:lnTo>
                  <a:lnTo>
                    <a:pt x="1864" y="5236"/>
                  </a:lnTo>
                  <a:cubicBezTo>
                    <a:pt x="2929" y="6523"/>
                    <a:pt x="4260" y="7632"/>
                    <a:pt x="5679" y="8520"/>
                  </a:cubicBezTo>
                  <a:cubicBezTo>
                    <a:pt x="7056" y="9310"/>
                    <a:pt x="9767" y="10140"/>
                    <a:pt x="11604" y="10140"/>
                  </a:cubicBezTo>
                  <a:cubicBezTo>
                    <a:pt x="12549" y="10140"/>
                    <a:pt x="13263" y="9920"/>
                    <a:pt x="13444" y="9363"/>
                  </a:cubicBezTo>
                  <a:cubicBezTo>
                    <a:pt x="13710" y="7721"/>
                    <a:pt x="11669" y="6168"/>
                    <a:pt x="9406" y="4038"/>
                  </a:cubicBezTo>
                  <a:cubicBezTo>
                    <a:pt x="7144" y="3018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2256550" y="2921775"/>
              <a:ext cx="506925" cy="793150"/>
            </a:xfrm>
            <a:custGeom>
              <a:rect b="b" l="l" r="r" t="t"/>
              <a:pathLst>
                <a:path extrusionOk="0" h="31726" w="20277">
                  <a:moveTo>
                    <a:pt x="3262" y="1"/>
                  </a:moveTo>
                  <a:cubicBezTo>
                    <a:pt x="1740" y="1"/>
                    <a:pt x="243" y="980"/>
                    <a:pt x="0" y="4239"/>
                  </a:cubicBezTo>
                  <a:cubicBezTo>
                    <a:pt x="178" y="7478"/>
                    <a:pt x="1420" y="10584"/>
                    <a:pt x="3550" y="13024"/>
                  </a:cubicBezTo>
                  <a:cubicBezTo>
                    <a:pt x="7099" y="16973"/>
                    <a:pt x="12024" y="24116"/>
                    <a:pt x="13621" y="28731"/>
                  </a:cubicBezTo>
                  <a:cubicBezTo>
                    <a:pt x="14705" y="30613"/>
                    <a:pt x="15698" y="31726"/>
                    <a:pt x="16940" y="31726"/>
                  </a:cubicBezTo>
                  <a:cubicBezTo>
                    <a:pt x="17630" y="31726"/>
                    <a:pt x="18397" y="31383"/>
                    <a:pt x="19300" y="30638"/>
                  </a:cubicBezTo>
                  <a:cubicBezTo>
                    <a:pt x="20276" y="30195"/>
                    <a:pt x="18369" y="25980"/>
                    <a:pt x="15396" y="20256"/>
                  </a:cubicBezTo>
                  <a:cubicBezTo>
                    <a:pt x="12512" y="14666"/>
                    <a:pt x="7720" y="2598"/>
                    <a:pt x="6389" y="1267"/>
                  </a:cubicBezTo>
                  <a:cubicBezTo>
                    <a:pt x="5788" y="666"/>
                    <a:pt x="4517" y="1"/>
                    <a:pt x="3262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2617300" y="3592550"/>
              <a:ext cx="247550" cy="198450"/>
            </a:xfrm>
            <a:custGeom>
              <a:rect b="b" l="l" r="r" t="t"/>
              <a:pathLst>
                <a:path extrusionOk="0" h="7938" w="9902">
                  <a:moveTo>
                    <a:pt x="2372" y="0"/>
                  </a:moveTo>
                  <a:cubicBezTo>
                    <a:pt x="320" y="0"/>
                    <a:pt x="0" y="3210"/>
                    <a:pt x="212" y="3985"/>
                  </a:cubicBezTo>
                  <a:cubicBezTo>
                    <a:pt x="478" y="5005"/>
                    <a:pt x="3584" y="7313"/>
                    <a:pt x="5358" y="7845"/>
                  </a:cubicBezTo>
                  <a:cubicBezTo>
                    <a:pt x="5563" y="7908"/>
                    <a:pt x="5786" y="7937"/>
                    <a:pt x="6017" y="7937"/>
                  </a:cubicBezTo>
                  <a:cubicBezTo>
                    <a:pt x="7744" y="7937"/>
                    <a:pt x="9901" y="6294"/>
                    <a:pt x="7710" y="4650"/>
                  </a:cubicBezTo>
                  <a:cubicBezTo>
                    <a:pt x="6290" y="3630"/>
                    <a:pt x="5136" y="2299"/>
                    <a:pt x="4338" y="746"/>
                  </a:cubicBezTo>
                  <a:cubicBezTo>
                    <a:pt x="3552" y="216"/>
                    <a:pt x="2904" y="0"/>
                    <a:pt x="2372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2769000" y="3438150"/>
              <a:ext cx="342750" cy="253500"/>
            </a:xfrm>
            <a:custGeom>
              <a:rect b="b" l="l" r="r" t="t"/>
              <a:pathLst>
                <a:path extrusionOk="0" h="10140" w="13710">
                  <a:moveTo>
                    <a:pt x="4393" y="1"/>
                  </a:moveTo>
                  <a:cubicBezTo>
                    <a:pt x="4393" y="1"/>
                    <a:pt x="932" y="1199"/>
                    <a:pt x="444" y="2219"/>
                  </a:cubicBezTo>
                  <a:cubicBezTo>
                    <a:pt x="0" y="3240"/>
                    <a:pt x="444" y="5325"/>
                    <a:pt x="932" y="5990"/>
                  </a:cubicBezTo>
                  <a:cubicBezTo>
                    <a:pt x="1154" y="6257"/>
                    <a:pt x="1420" y="6478"/>
                    <a:pt x="1775" y="6611"/>
                  </a:cubicBezTo>
                  <a:cubicBezTo>
                    <a:pt x="1809" y="6625"/>
                    <a:pt x="1844" y="6631"/>
                    <a:pt x="1878" y="6631"/>
                  </a:cubicBezTo>
                  <a:cubicBezTo>
                    <a:pt x="2070" y="6631"/>
                    <a:pt x="2249" y="6438"/>
                    <a:pt x="2174" y="6212"/>
                  </a:cubicBezTo>
                  <a:lnTo>
                    <a:pt x="1819" y="5236"/>
                  </a:lnTo>
                  <a:lnTo>
                    <a:pt x="1819" y="5236"/>
                  </a:lnTo>
                  <a:cubicBezTo>
                    <a:pt x="2928" y="6523"/>
                    <a:pt x="4215" y="7632"/>
                    <a:pt x="5679" y="8519"/>
                  </a:cubicBezTo>
                  <a:cubicBezTo>
                    <a:pt x="7056" y="9310"/>
                    <a:pt x="9748" y="10140"/>
                    <a:pt x="11584" y="10140"/>
                  </a:cubicBezTo>
                  <a:cubicBezTo>
                    <a:pt x="12529" y="10140"/>
                    <a:pt x="13248" y="9920"/>
                    <a:pt x="13444" y="9362"/>
                  </a:cubicBezTo>
                  <a:cubicBezTo>
                    <a:pt x="13710" y="7721"/>
                    <a:pt x="11669" y="6168"/>
                    <a:pt x="9406" y="4038"/>
                  </a:cubicBezTo>
                  <a:cubicBezTo>
                    <a:pt x="7099" y="3018"/>
                    <a:pt x="4393" y="1"/>
                    <a:pt x="4393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2420700" y="2743575"/>
              <a:ext cx="508050" cy="793050"/>
            </a:xfrm>
            <a:custGeom>
              <a:rect b="b" l="l" r="r" t="t"/>
              <a:pathLst>
                <a:path extrusionOk="0" h="31722" w="20322">
                  <a:moveTo>
                    <a:pt x="3312" y="0"/>
                  </a:moveTo>
                  <a:cubicBezTo>
                    <a:pt x="1787" y="0"/>
                    <a:pt x="269" y="977"/>
                    <a:pt x="1" y="4224"/>
                  </a:cubicBezTo>
                  <a:cubicBezTo>
                    <a:pt x="178" y="7463"/>
                    <a:pt x="1465" y="10569"/>
                    <a:pt x="3594" y="12965"/>
                  </a:cubicBezTo>
                  <a:cubicBezTo>
                    <a:pt x="7144" y="17002"/>
                    <a:pt x="12024" y="24057"/>
                    <a:pt x="13666" y="28715"/>
                  </a:cubicBezTo>
                  <a:cubicBezTo>
                    <a:pt x="14717" y="30619"/>
                    <a:pt x="15714" y="31722"/>
                    <a:pt x="16958" y="31722"/>
                  </a:cubicBezTo>
                  <a:cubicBezTo>
                    <a:pt x="17658" y="31722"/>
                    <a:pt x="18435" y="31373"/>
                    <a:pt x="19345" y="30623"/>
                  </a:cubicBezTo>
                  <a:cubicBezTo>
                    <a:pt x="20321" y="30180"/>
                    <a:pt x="18413" y="25965"/>
                    <a:pt x="15441" y="20241"/>
                  </a:cubicBezTo>
                  <a:cubicBezTo>
                    <a:pt x="12557" y="14651"/>
                    <a:pt x="7721" y="2583"/>
                    <a:pt x="6390" y="1252"/>
                  </a:cubicBezTo>
                  <a:cubicBezTo>
                    <a:pt x="5811" y="653"/>
                    <a:pt x="4559" y="0"/>
                    <a:pt x="3312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2781675" y="3414400"/>
              <a:ext cx="247100" cy="198325"/>
            </a:xfrm>
            <a:custGeom>
              <a:rect b="b" l="l" r="r" t="t"/>
              <a:pathLst>
                <a:path extrusionOk="0" h="7933" w="9884">
                  <a:moveTo>
                    <a:pt x="2415" y="1"/>
                  </a:moveTo>
                  <a:cubicBezTo>
                    <a:pt x="343" y="1"/>
                    <a:pt x="0" y="3200"/>
                    <a:pt x="247" y="4012"/>
                  </a:cubicBezTo>
                  <a:cubicBezTo>
                    <a:pt x="514" y="4988"/>
                    <a:pt x="3619" y="7295"/>
                    <a:pt x="5350" y="7828"/>
                  </a:cubicBezTo>
                  <a:cubicBezTo>
                    <a:pt x="5564" y="7899"/>
                    <a:pt x="5800" y="7932"/>
                    <a:pt x="6043" y="7932"/>
                  </a:cubicBezTo>
                  <a:cubicBezTo>
                    <a:pt x="7764" y="7932"/>
                    <a:pt x="9884" y="6266"/>
                    <a:pt x="7746" y="4633"/>
                  </a:cubicBezTo>
                  <a:cubicBezTo>
                    <a:pt x="6326" y="3613"/>
                    <a:pt x="5172" y="2282"/>
                    <a:pt x="4374" y="729"/>
                  </a:cubicBezTo>
                  <a:cubicBezTo>
                    <a:pt x="3594" y="212"/>
                    <a:pt x="2947" y="1"/>
                    <a:pt x="2415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1721900" y="2487575"/>
              <a:ext cx="892950" cy="637800"/>
            </a:xfrm>
            <a:custGeom>
              <a:rect b="b" l="l" r="r" t="t"/>
              <a:pathLst>
                <a:path extrusionOk="0" h="25512" w="35718">
                  <a:moveTo>
                    <a:pt x="19922" y="0"/>
                  </a:moveTo>
                  <a:lnTo>
                    <a:pt x="1687" y="1908"/>
                  </a:lnTo>
                  <a:cubicBezTo>
                    <a:pt x="1687" y="1908"/>
                    <a:pt x="1" y="9584"/>
                    <a:pt x="3728" y="14509"/>
                  </a:cubicBezTo>
                  <a:cubicBezTo>
                    <a:pt x="7455" y="19478"/>
                    <a:pt x="18547" y="22495"/>
                    <a:pt x="19079" y="23293"/>
                  </a:cubicBezTo>
                  <a:cubicBezTo>
                    <a:pt x="19656" y="24136"/>
                    <a:pt x="20898" y="25512"/>
                    <a:pt x="22274" y="25512"/>
                  </a:cubicBezTo>
                  <a:cubicBezTo>
                    <a:pt x="23649" y="25512"/>
                    <a:pt x="34342" y="20454"/>
                    <a:pt x="35717" y="15085"/>
                  </a:cubicBezTo>
                  <a:cubicBezTo>
                    <a:pt x="35318" y="11403"/>
                    <a:pt x="34031" y="10294"/>
                    <a:pt x="32567" y="9051"/>
                  </a:cubicBezTo>
                  <a:cubicBezTo>
                    <a:pt x="31058" y="7809"/>
                    <a:pt x="21297" y="3284"/>
                    <a:pt x="20765" y="2485"/>
                  </a:cubicBezTo>
                  <a:cubicBezTo>
                    <a:pt x="20321" y="1686"/>
                    <a:pt x="20055" y="843"/>
                    <a:pt x="19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1542225" y="1783150"/>
              <a:ext cx="704350" cy="879800"/>
            </a:xfrm>
            <a:custGeom>
              <a:rect b="b" l="l" r="r" t="t"/>
              <a:pathLst>
                <a:path extrusionOk="0" h="35192" w="28174">
                  <a:moveTo>
                    <a:pt x="15071" y="1"/>
                  </a:moveTo>
                  <a:cubicBezTo>
                    <a:pt x="12650" y="1"/>
                    <a:pt x="7498" y="2045"/>
                    <a:pt x="7498" y="2045"/>
                  </a:cubicBezTo>
                  <a:cubicBezTo>
                    <a:pt x="7498" y="2045"/>
                    <a:pt x="2086" y="4662"/>
                    <a:pt x="1021" y="6614"/>
                  </a:cubicBezTo>
                  <a:cubicBezTo>
                    <a:pt x="0" y="8567"/>
                    <a:pt x="0" y="13270"/>
                    <a:pt x="4038" y="17573"/>
                  </a:cubicBezTo>
                  <a:cubicBezTo>
                    <a:pt x="6522" y="21078"/>
                    <a:pt x="7942" y="30751"/>
                    <a:pt x="9362" y="33102"/>
                  </a:cubicBezTo>
                  <a:cubicBezTo>
                    <a:pt x="10398" y="34457"/>
                    <a:pt x="13772" y="35191"/>
                    <a:pt x="17265" y="35191"/>
                  </a:cubicBezTo>
                  <a:cubicBezTo>
                    <a:pt x="19606" y="35191"/>
                    <a:pt x="22001" y="34861"/>
                    <a:pt x="23781" y="34167"/>
                  </a:cubicBezTo>
                  <a:cubicBezTo>
                    <a:pt x="28174" y="32437"/>
                    <a:pt x="28174" y="28133"/>
                    <a:pt x="27242" y="26669"/>
                  </a:cubicBezTo>
                  <a:cubicBezTo>
                    <a:pt x="24624" y="22543"/>
                    <a:pt x="25689" y="18771"/>
                    <a:pt x="25778" y="16775"/>
                  </a:cubicBezTo>
                  <a:cubicBezTo>
                    <a:pt x="25822" y="14778"/>
                    <a:pt x="27420" y="12515"/>
                    <a:pt x="26444" y="9720"/>
                  </a:cubicBezTo>
                  <a:cubicBezTo>
                    <a:pt x="25512" y="6925"/>
                    <a:pt x="21075" y="5017"/>
                    <a:pt x="20365" y="4174"/>
                  </a:cubicBezTo>
                  <a:cubicBezTo>
                    <a:pt x="19655" y="3331"/>
                    <a:pt x="17570" y="92"/>
                    <a:pt x="15218" y="4"/>
                  </a:cubicBezTo>
                  <a:cubicBezTo>
                    <a:pt x="15170" y="2"/>
                    <a:pt x="15121" y="1"/>
                    <a:pt x="15071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8"/>
            <p:cNvSpPr/>
            <p:nvPr/>
          </p:nvSpPr>
          <p:spPr>
            <a:xfrm>
              <a:off x="1569950" y="2087150"/>
              <a:ext cx="676625" cy="575075"/>
            </a:xfrm>
            <a:custGeom>
              <a:rect b="b" l="l" r="r" t="t"/>
              <a:pathLst>
                <a:path extrusionOk="0" h="23003" w="27065">
                  <a:moveTo>
                    <a:pt x="25645" y="0"/>
                  </a:moveTo>
                  <a:lnTo>
                    <a:pt x="25645" y="0"/>
                  </a:lnTo>
                  <a:cubicBezTo>
                    <a:pt x="22628" y="2796"/>
                    <a:pt x="18191" y="5946"/>
                    <a:pt x="13355" y="6079"/>
                  </a:cubicBezTo>
                  <a:cubicBezTo>
                    <a:pt x="13204" y="6084"/>
                    <a:pt x="13052" y="6086"/>
                    <a:pt x="12902" y="6086"/>
                  </a:cubicBezTo>
                  <a:cubicBezTo>
                    <a:pt x="7499" y="6086"/>
                    <a:pt x="2763" y="3044"/>
                    <a:pt x="0" y="799"/>
                  </a:cubicBezTo>
                  <a:lnTo>
                    <a:pt x="0" y="799"/>
                  </a:lnTo>
                  <a:cubicBezTo>
                    <a:pt x="666" y="2485"/>
                    <a:pt x="1642" y="4082"/>
                    <a:pt x="2929" y="5413"/>
                  </a:cubicBezTo>
                  <a:cubicBezTo>
                    <a:pt x="5413" y="8918"/>
                    <a:pt x="6833" y="18591"/>
                    <a:pt x="8208" y="20942"/>
                  </a:cubicBezTo>
                  <a:cubicBezTo>
                    <a:pt x="9262" y="22285"/>
                    <a:pt x="12581" y="23003"/>
                    <a:pt x="16033" y="23003"/>
                  </a:cubicBezTo>
                  <a:cubicBezTo>
                    <a:pt x="18397" y="23003"/>
                    <a:pt x="20824" y="22666"/>
                    <a:pt x="22628" y="21963"/>
                  </a:cubicBezTo>
                  <a:cubicBezTo>
                    <a:pt x="27065" y="20232"/>
                    <a:pt x="27065" y="15929"/>
                    <a:pt x="26133" y="14464"/>
                  </a:cubicBezTo>
                  <a:cubicBezTo>
                    <a:pt x="23515" y="10383"/>
                    <a:pt x="24580" y="6611"/>
                    <a:pt x="24669" y="4615"/>
                  </a:cubicBezTo>
                  <a:cubicBezTo>
                    <a:pt x="24713" y="3195"/>
                    <a:pt x="25468" y="1731"/>
                    <a:pt x="25645" y="0"/>
                  </a:cubicBez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8"/>
            <p:cNvSpPr/>
            <p:nvPr/>
          </p:nvSpPr>
          <p:spPr>
            <a:xfrm>
              <a:off x="1706375" y="2276825"/>
              <a:ext cx="492525" cy="222900"/>
            </a:xfrm>
            <a:custGeom>
              <a:rect b="b" l="l" r="r" t="t"/>
              <a:pathLst>
                <a:path extrusionOk="0" h="8916" w="19701">
                  <a:moveTo>
                    <a:pt x="19123" y="0"/>
                  </a:moveTo>
                  <a:lnTo>
                    <a:pt x="19123" y="0"/>
                  </a:lnTo>
                  <a:cubicBezTo>
                    <a:pt x="13991" y="3097"/>
                    <a:pt x="9314" y="3890"/>
                    <a:pt x="5869" y="3890"/>
                  </a:cubicBezTo>
                  <a:cubicBezTo>
                    <a:pt x="2257" y="3890"/>
                    <a:pt x="1" y="3017"/>
                    <a:pt x="1" y="3017"/>
                  </a:cubicBezTo>
                  <a:lnTo>
                    <a:pt x="1" y="3017"/>
                  </a:lnTo>
                  <a:cubicBezTo>
                    <a:pt x="89" y="3905"/>
                    <a:pt x="311" y="4792"/>
                    <a:pt x="622" y="5679"/>
                  </a:cubicBezTo>
                  <a:cubicBezTo>
                    <a:pt x="622" y="5679"/>
                    <a:pt x="533" y="5679"/>
                    <a:pt x="533" y="5724"/>
                  </a:cubicBezTo>
                  <a:cubicBezTo>
                    <a:pt x="666" y="6168"/>
                    <a:pt x="711" y="6567"/>
                    <a:pt x="844" y="7011"/>
                  </a:cubicBezTo>
                  <a:lnTo>
                    <a:pt x="844" y="7055"/>
                  </a:lnTo>
                  <a:cubicBezTo>
                    <a:pt x="888" y="7232"/>
                    <a:pt x="932" y="7410"/>
                    <a:pt x="977" y="7632"/>
                  </a:cubicBezTo>
                  <a:lnTo>
                    <a:pt x="1110" y="8297"/>
                  </a:lnTo>
                  <a:lnTo>
                    <a:pt x="1110" y="8342"/>
                  </a:lnTo>
                  <a:cubicBezTo>
                    <a:pt x="3175" y="8746"/>
                    <a:pt x="5078" y="8915"/>
                    <a:pt x="6818" y="8915"/>
                  </a:cubicBezTo>
                  <a:cubicBezTo>
                    <a:pt x="13677" y="8915"/>
                    <a:pt x="18001" y="6279"/>
                    <a:pt x="19700" y="4970"/>
                  </a:cubicBezTo>
                  <a:cubicBezTo>
                    <a:pt x="19168" y="3372"/>
                    <a:pt x="18946" y="1686"/>
                    <a:pt x="19123" y="0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8"/>
            <p:cNvSpPr/>
            <p:nvPr/>
          </p:nvSpPr>
          <p:spPr>
            <a:xfrm>
              <a:off x="2001425" y="1623200"/>
              <a:ext cx="390475" cy="500575"/>
            </a:xfrm>
            <a:custGeom>
              <a:rect b="b" l="l" r="r" t="t"/>
              <a:pathLst>
                <a:path extrusionOk="0" h="20023" w="15619">
                  <a:moveTo>
                    <a:pt x="14845" y="1"/>
                  </a:moveTo>
                  <a:cubicBezTo>
                    <a:pt x="14685" y="1"/>
                    <a:pt x="14518" y="44"/>
                    <a:pt x="14331" y="146"/>
                  </a:cubicBezTo>
                  <a:lnTo>
                    <a:pt x="13710" y="501"/>
                  </a:lnTo>
                  <a:lnTo>
                    <a:pt x="10161" y="2542"/>
                  </a:lnTo>
                  <a:lnTo>
                    <a:pt x="2041" y="7289"/>
                  </a:lnTo>
                  <a:cubicBezTo>
                    <a:pt x="1198" y="7644"/>
                    <a:pt x="577" y="8354"/>
                    <a:pt x="267" y="9197"/>
                  </a:cubicBezTo>
                  <a:cubicBezTo>
                    <a:pt x="1" y="10084"/>
                    <a:pt x="178" y="11193"/>
                    <a:pt x="178" y="12125"/>
                  </a:cubicBezTo>
                  <a:lnTo>
                    <a:pt x="178" y="17183"/>
                  </a:lnTo>
                  <a:lnTo>
                    <a:pt x="178" y="18736"/>
                  </a:lnTo>
                  <a:cubicBezTo>
                    <a:pt x="134" y="19268"/>
                    <a:pt x="444" y="19801"/>
                    <a:pt x="932" y="20023"/>
                  </a:cubicBezTo>
                  <a:cubicBezTo>
                    <a:pt x="489" y="19756"/>
                    <a:pt x="577" y="19091"/>
                    <a:pt x="577" y="18647"/>
                  </a:cubicBezTo>
                  <a:lnTo>
                    <a:pt x="577" y="16695"/>
                  </a:lnTo>
                  <a:lnTo>
                    <a:pt x="577" y="11548"/>
                  </a:lnTo>
                  <a:cubicBezTo>
                    <a:pt x="577" y="10350"/>
                    <a:pt x="444" y="9197"/>
                    <a:pt x="1376" y="8221"/>
                  </a:cubicBezTo>
                  <a:cubicBezTo>
                    <a:pt x="1997" y="7688"/>
                    <a:pt x="2707" y="7245"/>
                    <a:pt x="3461" y="6890"/>
                  </a:cubicBezTo>
                  <a:lnTo>
                    <a:pt x="10471" y="2852"/>
                  </a:lnTo>
                  <a:lnTo>
                    <a:pt x="13533" y="1077"/>
                  </a:lnTo>
                  <a:cubicBezTo>
                    <a:pt x="13976" y="767"/>
                    <a:pt x="14465" y="456"/>
                    <a:pt x="14997" y="279"/>
                  </a:cubicBezTo>
                  <a:cubicBezTo>
                    <a:pt x="15086" y="234"/>
                    <a:pt x="15197" y="212"/>
                    <a:pt x="15308" y="212"/>
                  </a:cubicBezTo>
                  <a:cubicBezTo>
                    <a:pt x="15418" y="212"/>
                    <a:pt x="15529" y="234"/>
                    <a:pt x="15618" y="279"/>
                  </a:cubicBezTo>
                  <a:cubicBezTo>
                    <a:pt x="15344" y="114"/>
                    <a:pt x="15104" y="1"/>
                    <a:pt x="14845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8"/>
            <p:cNvSpPr/>
            <p:nvPr/>
          </p:nvSpPr>
          <p:spPr>
            <a:xfrm>
              <a:off x="2014725" y="1628050"/>
              <a:ext cx="387150" cy="496725"/>
            </a:xfrm>
            <a:custGeom>
              <a:rect b="b" l="l" r="r" t="t"/>
              <a:pathLst>
                <a:path extrusionOk="0" h="19869" w="15486">
                  <a:moveTo>
                    <a:pt x="14760" y="1"/>
                  </a:moveTo>
                  <a:cubicBezTo>
                    <a:pt x="14580" y="1"/>
                    <a:pt x="14375" y="57"/>
                    <a:pt x="14154" y="174"/>
                  </a:cubicBezTo>
                  <a:lnTo>
                    <a:pt x="1288" y="7627"/>
                  </a:lnTo>
                  <a:cubicBezTo>
                    <a:pt x="533" y="8115"/>
                    <a:pt x="45" y="8958"/>
                    <a:pt x="1" y="9846"/>
                  </a:cubicBezTo>
                  <a:lnTo>
                    <a:pt x="45" y="18941"/>
                  </a:lnTo>
                  <a:cubicBezTo>
                    <a:pt x="45" y="19538"/>
                    <a:pt x="335" y="19868"/>
                    <a:pt x="771" y="19868"/>
                  </a:cubicBezTo>
                  <a:cubicBezTo>
                    <a:pt x="951" y="19868"/>
                    <a:pt x="1156" y="19812"/>
                    <a:pt x="1376" y="19695"/>
                  </a:cubicBezTo>
                  <a:lnTo>
                    <a:pt x="14154" y="12242"/>
                  </a:lnTo>
                  <a:cubicBezTo>
                    <a:pt x="14953" y="11754"/>
                    <a:pt x="15397" y="10911"/>
                    <a:pt x="15485" y="10023"/>
                  </a:cubicBezTo>
                  <a:lnTo>
                    <a:pt x="15485" y="928"/>
                  </a:lnTo>
                  <a:cubicBezTo>
                    <a:pt x="15485" y="331"/>
                    <a:pt x="15196" y="1"/>
                    <a:pt x="1476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8"/>
            <p:cNvSpPr/>
            <p:nvPr/>
          </p:nvSpPr>
          <p:spPr>
            <a:xfrm>
              <a:off x="1495625" y="1934875"/>
              <a:ext cx="309500" cy="525850"/>
            </a:xfrm>
            <a:custGeom>
              <a:rect b="b" l="l" r="r" t="t"/>
              <a:pathLst>
                <a:path extrusionOk="0" h="21034" w="12380">
                  <a:moveTo>
                    <a:pt x="4531" y="1"/>
                  </a:moveTo>
                  <a:cubicBezTo>
                    <a:pt x="3830" y="1"/>
                    <a:pt x="3091" y="221"/>
                    <a:pt x="2352" y="767"/>
                  </a:cubicBezTo>
                  <a:cubicBezTo>
                    <a:pt x="711" y="1921"/>
                    <a:pt x="1" y="4006"/>
                    <a:pt x="622" y="5958"/>
                  </a:cubicBezTo>
                  <a:cubicBezTo>
                    <a:pt x="1199" y="7378"/>
                    <a:pt x="6345" y="19003"/>
                    <a:pt x="7898" y="20334"/>
                  </a:cubicBezTo>
                  <a:cubicBezTo>
                    <a:pt x="8455" y="20795"/>
                    <a:pt x="9086" y="21034"/>
                    <a:pt x="9685" y="21034"/>
                  </a:cubicBezTo>
                  <a:cubicBezTo>
                    <a:pt x="10756" y="21034"/>
                    <a:pt x="11724" y="20270"/>
                    <a:pt x="11980" y="18648"/>
                  </a:cubicBezTo>
                  <a:cubicBezTo>
                    <a:pt x="12379" y="16163"/>
                    <a:pt x="10294" y="11682"/>
                    <a:pt x="10294" y="11682"/>
                  </a:cubicBezTo>
                  <a:cubicBezTo>
                    <a:pt x="10294" y="11682"/>
                    <a:pt x="8697" y="2498"/>
                    <a:pt x="7676" y="1477"/>
                  </a:cubicBezTo>
                  <a:cubicBezTo>
                    <a:pt x="6884" y="685"/>
                    <a:pt x="5767" y="1"/>
                    <a:pt x="4531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8"/>
            <p:cNvSpPr/>
            <p:nvPr/>
          </p:nvSpPr>
          <p:spPr>
            <a:xfrm>
              <a:off x="1660900" y="2006175"/>
              <a:ext cx="327250" cy="459275"/>
            </a:xfrm>
            <a:custGeom>
              <a:rect b="b" l="l" r="r" t="t"/>
              <a:pathLst>
                <a:path extrusionOk="0" h="18371" w="13090">
                  <a:moveTo>
                    <a:pt x="10116" y="1"/>
                  </a:moveTo>
                  <a:cubicBezTo>
                    <a:pt x="10116" y="1"/>
                    <a:pt x="3373" y="11093"/>
                    <a:pt x="2396" y="12335"/>
                  </a:cubicBezTo>
                  <a:cubicBezTo>
                    <a:pt x="1420" y="13533"/>
                    <a:pt x="1" y="14819"/>
                    <a:pt x="356" y="16372"/>
                  </a:cubicBezTo>
                  <a:cubicBezTo>
                    <a:pt x="356" y="16372"/>
                    <a:pt x="1633" y="18370"/>
                    <a:pt x="3793" y="18370"/>
                  </a:cubicBezTo>
                  <a:cubicBezTo>
                    <a:pt x="4148" y="18370"/>
                    <a:pt x="4526" y="18316"/>
                    <a:pt x="4925" y="18191"/>
                  </a:cubicBezTo>
                  <a:cubicBezTo>
                    <a:pt x="7765" y="17348"/>
                    <a:pt x="11669" y="4171"/>
                    <a:pt x="12645" y="3284"/>
                  </a:cubicBezTo>
                  <a:cubicBezTo>
                    <a:pt x="12645" y="3284"/>
                    <a:pt x="13089" y="134"/>
                    <a:pt x="10116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8"/>
            <p:cNvSpPr/>
            <p:nvPr/>
          </p:nvSpPr>
          <p:spPr>
            <a:xfrm>
              <a:off x="1911575" y="1902250"/>
              <a:ext cx="176400" cy="191575"/>
            </a:xfrm>
            <a:custGeom>
              <a:rect b="b" l="l" r="r" t="t"/>
              <a:pathLst>
                <a:path extrusionOk="0" h="7663" w="7056">
                  <a:moveTo>
                    <a:pt x="5066" y="0"/>
                  </a:moveTo>
                  <a:cubicBezTo>
                    <a:pt x="3949" y="0"/>
                    <a:pt x="2446" y="516"/>
                    <a:pt x="1642" y="1052"/>
                  </a:cubicBezTo>
                  <a:cubicBezTo>
                    <a:pt x="444" y="1850"/>
                    <a:pt x="1" y="4646"/>
                    <a:pt x="1" y="4646"/>
                  </a:cubicBezTo>
                  <a:cubicBezTo>
                    <a:pt x="1" y="4646"/>
                    <a:pt x="1110" y="7663"/>
                    <a:pt x="1909" y="7663"/>
                  </a:cubicBezTo>
                  <a:cubicBezTo>
                    <a:pt x="2752" y="7663"/>
                    <a:pt x="3373" y="6287"/>
                    <a:pt x="3373" y="6287"/>
                  </a:cubicBezTo>
                  <a:cubicBezTo>
                    <a:pt x="4216" y="6021"/>
                    <a:pt x="5059" y="5710"/>
                    <a:pt x="5857" y="5356"/>
                  </a:cubicBezTo>
                  <a:cubicBezTo>
                    <a:pt x="6567" y="5001"/>
                    <a:pt x="7055" y="1318"/>
                    <a:pt x="6301" y="431"/>
                  </a:cubicBezTo>
                  <a:cubicBezTo>
                    <a:pt x="6067" y="124"/>
                    <a:pt x="5613" y="0"/>
                    <a:pt x="5066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8"/>
            <p:cNvSpPr/>
            <p:nvPr/>
          </p:nvSpPr>
          <p:spPr>
            <a:xfrm>
              <a:off x="2313100" y="1800150"/>
              <a:ext cx="28550" cy="37200"/>
            </a:xfrm>
            <a:custGeom>
              <a:rect b="b" l="l" r="r" t="t"/>
              <a:pathLst>
                <a:path extrusionOk="0" h="1488" w="1142">
                  <a:moveTo>
                    <a:pt x="832" y="1"/>
                  </a:moveTo>
                  <a:cubicBezTo>
                    <a:pt x="755" y="1"/>
                    <a:pt x="668" y="26"/>
                    <a:pt x="578" y="78"/>
                  </a:cubicBezTo>
                  <a:cubicBezTo>
                    <a:pt x="223" y="300"/>
                    <a:pt x="45" y="699"/>
                    <a:pt x="1" y="1098"/>
                  </a:cubicBezTo>
                  <a:cubicBezTo>
                    <a:pt x="1" y="1347"/>
                    <a:pt x="132" y="1487"/>
                    <a:pt x="317" y="1487"/>
                  </a:cubicBezTo>
                  <a:cubicBezTo>
                    <a:pt x="396" y="1487"/>
                    <a:pt x="485" y="1462"/>
                    <a:pt x="578" y="1409"/>
                  </a:cubicBezTo>
                  <a:cubicBezTo>
                    <a:pt x="888" y="1187"/>
                    <a:pt x="1110" y="832"/>
                    <a:pt x="1110" y="433"/>
                  </a:cubicBezTo>
                  <a:cubicBezTo>
                    <a:pt x="1142" y="150"/>
                    <a:pt x="1017" y="1"/>
                    <a:pt x="83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8"/>
            <p:cNvSpPr/>
            <p:nvPr/>
          </p:nvSpPr>
          <p:spPr>
            <a:xfrm>
              <a:off x="1698625" y="1712250"/>
              <a:ext cx="199675" cy="195300"/>
            </a:xfrm>
            <a:custGeom>
              <a:rect b="b" l="l" r="r" t="t"/>
              <a:pathLst>
                <a:path extrusionOk="0" h="7812" w="7987">
                  <a:moveTo>
                    <a:pt x="0" y="0"/>
                  </a:moveTo>
                  <a:lnTo>
                    <a:pt x="0" y="0"/>
                  </a:lnTo>
                  <a:cubicBezTo>
                    <a:pt x="311" y="1819"/>
                    <a:pt x="488" y="3683"/>
                    <a:pt x="577" y="5502"/>
                  </a:cubicBezTo>
                  <a:cubicBezTo>
                    <a:pt x="1516" y="7252"/>
                    <a:pt x="4058" y="7811"/>
                    <a:pt x="5632" y="7811"/>
                  </a:cubicBezTo>
                  <a:cubicBezTo>
                    <a:pt x="5694" y="7811"/>
                    <a:pt x="5754" y="7810"/>
                    <a:pt x="5812" y="7809"/>
                  </a:cubicBezTo>
                  <a:cubicBezTo>
                    <a:pt x="7321" y="7764"/>
                    <a:pt x="7986" y="6744"/>
                    <a:pt x="7898" y="6167"/>
                  </a:cubicBezTo>
                  <a:cubicBezTo>
                    <a:pt x="7809" y="5546"/>
                    <a:pt x="7454" y="4126"/>
                    <a:pt x="7321" y="3549"/>
                  </a:cubicBezTo>
                  <a:cubicBezTo>
                    <a:pt x="7321" y="3461"/>
                    <a:pt x="7321" y="3372"/>
                    <a:pt x="7321" y="33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8"/>
            <p:cNvSpPr/>
            <p:nvPr/>
          </p:nvSpPr>
          <p:spPr>
            <a:xfrm>
              <a:off x="1524475" y="1350625"/>
              <a:ext cx="470325" cy="489100"/>
            </a:xfrm>
            <a:custGeom>
              <a:rect b="b" l="l" r="r" t="t"/>
              <a:pathLst>
                <a:path extrusionOk="0" h="19564" w="18813">
                  <a:moveTo>
                    <a:pt x="10487" y="1"/>
                  </a:moveTo>
                  <a:cubicBezTo>
                    <a:pt x="9802" y="1"/>
                    <a:pt x="9098" y="102"/>
                    <a:pt x="8386" y="312"/>
                  </a:cubicBezTo>
                  <a:cubicBezTo>
                    <a:pt x="8386" y="312"/>
                    <a:pt x="3727" y="1022"/>
                    <a:pt x="1864" y="5192"/>
                  </a:cubicBezTo>
                  <a:cubicBezTo>
                    <a:pt x="0" y="9363"/>
                    <a:pt x="3195" y="12646"/>
                    <a:pt x="5280" y="14731"/>
                  </a:cubicBezTo>
                  <a:cubicBezTo>
                    <a:pt x="6123" y="15574"/>
                    <a:pt x="6789" y="16240"/>
                    <a:pt x="7188" y="16683"/>
                  </a:cubicBezTo>
                  <a:cubicBezTo>
                    <a:pt x="7321" y="16817"/>
                    <a:pt x="7499" y="16994"/>
                    <a:pt x="7632" y="17127"/>
                  </a:cubicBezTo>
                  <a:lnTo>
                    <a:pt x="7676" y="17172"/>
                  </a:lnTo>
                  <a:cubicBezTo>
                    <a:pt x="8830" y="18236"/>
                    <a:pt x="10249" y="18991"/>
                    <a:pt x="11758" y="19390"/>
                  </a:cubicBezTo>
                  <a:cubicBezTo>
                    <a:pt x="12253" y="19505"/>
                    <a:pt x="12769" y="19563"/>
                    <a:pt x="13282" y="19563"/>
                  </a:cubicBezTo>
                  <a:cubicBezTo>
                    <a:pt x="14743" y="19563"/>
                    <a:pt x="16172" y="19089"/>
                    <a:pt x="16993" y="18103"/>
                  </a:cubicBezTo>
                  <a:cubicBezTo>
                    <a:pt x="18147" y="16772"/>
                    <a:pt x="18812" y="11137"/>
                    <a:pt x="17659" y="6390"/>
                  </a:cubicBezTo>
                  <a:cubicBezTo>
                    <a:pt x="16737" y="2445"/>
                    <a:pt x="13854" y="1"/>
                    <a:pt x="10487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8"/>
            <p:cNvSpPr/>
            <p:nvPr/>
          </p:nvSpPr>
          <p:spPr>
            <a:xfrm>
              <a:off x="1449050" y="1303275"/>
              <a:ext cx="546850" cy="719975"/>
            </a:xfrm>
            <a:custGeom>
              <a:rect b="b" l="l" r="r" t="t"/>
              <a:pathLst>
                <a:path extrusionOk="0" h="28799" w="21874">
                  <a:moveTo>
                    <a:pt x="13075" y="0"/>
                  </a:moveTo>
                  <a:cubicBezTo>
                    <a:pt x="11791" y="0"/>
                    <a:pt x="10461" y="252"/>
                    <a:pt x="9140" y="653"/>
                  </a:cubicBezTo>
                  <a:cubicBezTo>
                    <a:pt x="5236" y="1851"/>
                    <a:pt x="3239" y="4602"/>
                    <a:pt x="3505" y="8994"/>
                  </a:cubicBezTo>
                  <a:cubicBezTo>
                    <a:pt x="3772" y="13386"/>
                    <a:pt x="3638" y="13209"/>
                    <a:pt x="1819" y="16492"/>
                  </a:cubicBezTo>
                  <a:cubicBezTo>
                    <a:pt x="0" y="19820"/>
                    <a:pt x="2662" y="20885"/>
                    <a:pt x="5014" y="23280"/>
                  </a:cubicBezTo>
                  <a:cubicBezTo>
                    <a:pt x="7410" y="25676"/>
                    <a:pt x="5857" y="26963"/>
                    <a:pt x="7676" y="28205"/>
                  </a:cubicBezTo>
                  <a:cubicBezTo>
                    <a:pt x="8212" y="28585"/>
                    <a:pt x="8964" y="28798"/>
                    <a:pt x="9758" y="28798"/>
                  </a:cubicBezTo>
                  <a:cubicBezTo>
                    <a:pt x="11658" y="28798"/>
                    <a:pt x="13799" y="27576"/>
                    <a:pt x="13799" y="24478"/>
                  </a:cubicBezTo>
                  <a:cubicBezTo>
                    <a:pt x="13799" y="20086"/>
                    <a:pt x="11048" y="18799"/>
                    <a:pt x="13355" y="17513"/>
                  </a:cubicBezTo>
                  <a:cubicBezTo>
                    <a:pt x="15662" y="16226"/>
                    <a:pt x="16017" y="15117"/>
                    <a:pt x="16106" y="12499"/>
                  </a:cubicBezTo>
                  <a:cubicBezTo>
                    <a:pt x="16195" y="9837"/>
                    <a:pt x="18768" y="10813"/>
                    <a:pt x="20321" y="7619"/>
                  </a:cubicBezTo>
                  <a:cubicBezTo>
                    <a:pt x="21874" y="4424"/>
                    <a:pt x="19744" y="3803"/>
                    <a:pt x="19744" y="3803"/>
                  </a:cubicBezTo>
                  <a:cubicBezTo>
                    <a:pt x="18002" y="998"/>
                    <a:pt x="15631" y="0"/>
                    <a:pt x="13075" y="0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8"/>
            <p:cNvSpPr/>
            <p:nvPr/>
          </p:nvSpPr>
          <p:spPr>
            <a:xfrm>
              <a:off x="2833325" y="4344375"/>
              <a:ext cx="818625" cy="286325"/>
            </a:xfrm>
            <a:custGeom>
              <a:rect b="b" l="l" r="r" t="t"/>
              <a:pathLst>
                <a:path extrusionOk="0" h="11453" w="32745">
                  <a:moveTo>
                    <a:pt x="1" y="1"/>
                  </a:moveTo>
                  <a:cubicBezTo>
                    <a:pt x="1" y="2441"/>
                    <a:pt x="178" y="4482"/>
                    <a:pt x="1953" y="6389"/>
                  </a:cubicBezTo>
                  <a:cubicBezTo>
                    <a:pt x="4215" y="8874"/>
                    <a:pt x="7676" y="10205"/>
                    <a:pt x="10871" y="10870"/>
                  </a:cubicBezTo>
                  <a:cubicBezTo>
                    <a:pt x="12681" y="11240"/>
                    <a:pt x="14681" y="11452"/>
                    <a:pt x="16726" y="11452"/>
                  </a:cubicBezTo>
                  <a:cubicBezTo>
                    <a:pt x="21798" y="11452"/>
                    <a:pt x="27142" y="10147"/>
                    <a:pt x="30526" y="6700"/>
                  </a:cubicBezTo>
                  <a:cubicBezTo>
                    <a:pt x="32478" y="4748"/>
                    <a:pt x="32744" y="2707"/>
                    <a:pt x="32744" y="89"/>
                  </a:cubicBezTo>
                  <a:lnTo>
                    <a:pt x="32744" y="89"/>
                  </a:lnTo>
                  <a:cubicBezTo>
                    <a:pt x="32744" y="222"/>
                    <a:pt x="32700" y="400"/>
                    <a:pt x="32700" y="577"/>
                  </a:cubicBezTo>
                  <a:cubicBezTo>
                    <a:pt x="32389" y="3993"/>
                    <a:pt x="29150" y="6345"/>
                    <a:pt x="26222" y="7632"/>
                  </a:cubicBezTo>
                  <a:cubicBezTo>
                    <a:pt x="23186" y="8879"/>
                    <a:pt x="19954" y="9503"/>
                    <a:pt x="16711" y="9503"/>
                  </a:cubicBezTo>
                  <a:cubicBezTo>
                    <a:pt x="16494" y="9503"/>
                    <a:pt x="16278" y="9501"/>
                    <a:pt x="16062" y="9495"/>
                  </a:cubicBezTo>
                  <a:cubicBezTo>
                    <a:pt x="12468" y="9495"/>
                    <a:pt x="8963" y="8741"/>
                    <a:pt x="5724" y="7188"/>
                  </a:cubicBezTo>
                  <a:cubicBezTo>
                    <a:pt x="2973" y="5857"/>
                    <a:pt x="1" y="3372"/>
                    <a:pt x="1" y="1"/>
                  </a:cubicBezTo>
                  <a:close/>
                </a:path>
              </a:pathLst>
            </a:custGeom>
            <a:solidFill>
              <a:srgbClr val="ADC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8"/>
            <p:cNvSpPr/>
            <p:nvPr/>
          </p:nvSpPr>
          <p:spPr>
            <a:xfrm>
              <a:off x="2793400" y="4108100"/>
              <a:ext cx="898475" cy="473950"/>
            </a:xfrm>
            <a:custGeom>
              <a:rect b="b" l="l" r="r" t="t"/>
              <a:pathLst>
                <a:path extrusionOk="0" h="18958" w="35939">
                  <a:moveTo>
                    <a:pt x="17908" y="1"/>
                  </a:moveTo>
                  <a:cubicBezTo>
                    <a:pt x="13721" y="1"/>
                    <a:pt x="9539" y="933"/>
                    <a:pt x="6345" y="2796"/>
                  </a:cubicBezTo>
                  <a:cubicBezTo>
                    <a:pt x="0" y="6479"/>
                    <a:pt x="45" y="12468"/>
                    <a:pt x="6434" y="16195"/>
                  </a:cubicBezTo>
                  <a:cubicBezTo>
                    <a:pt x="9650" y="18036"/>
                    <a:pt x="13843" y="18957"/>
                    <a:pt x="18030" y="18957"/>
                  </a:cubicBezTo>
                  <a:cubicBezTo>
                    <a:pt x="22218" y="18957"/>
                    <a:pt x="26399" y="18036"/>
                    <a:pt x="29594" y="16195"/>
                  </a:cubicBezTo>
                  <a:cubicBezTo>
                    <a:pt x="35938" y="12468"/>
                    <a:pt x="35894" y="6479"/>
                    <a:pt x="29505" y="2796"/>
                  </a:cubicBezTo>
                  <a:cubicBezTo>
                    <a:pt x="26288" y="933"/>
                    <a:pt x="22096" y="1"/>
                    <a:pt x="17908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8"/>
            <p:cNvSpPr/>
            <p:nvPr/>
          </p:nvSpPr>
          <p:spPr>
            <a:xfrm>
              <a:off x="3251500" y="3990525"/>
              <a:ext cx="64350" cy="393800"/>
            </a:xfrm>
            <a:custGeom>
              <a:rect b="b" l="l" r="r" t="t"/>
              <a:pathLst>
                <a:path extrusionOk="0" h="15752" w="2574">
                  <a:moveTo>
                    <a:pt x="2574" y="1"/>
                  </a:moveTo>
                  <a:lnTo>
                    <a:pt x="45" y="1465"/>
                  </a:lnTo>
                  <a:lnTo>
                    <a:pt x="0" y="15752"/>
                  </a:lnTo>
                  <a:lnTo>
                    <a:pt x="2529" y="14287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8"/>
            <p:cNvSpPr/>
            <p:nvPr/>
          </p:nvSpPr>
          <p:spPr>
            <a:xfrm>
              <a:off x="3189375" y="3990525"/>
              <a:ext cx="63250" cy="393800"/>
            </a:xfrm>
            <a:custGeom>
              <a:rect b="b" l="l" r="r" t="t"/>
              <a:pathLst>
                <a:path extrusionOk="0" h="15752" w="2530">
                  <a:moveTo>
                    <a:pt x="45" y="1"/>
                  </a:moveTo>
                  <a:lnTo>
                    <a:pt x="1" y="14287"/>
                  </a:lnTo>
                  <a:lnTo>
                    <a:pt x="2485" y="15752"/>
                  </a:lnTo>
                  <a:lnTo>
                    <a:pt x="2530" y="146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8"/>
            <p:cNvSpPr/>
            <p:nvPr/>
          </p:nvSpPr>
          <p:spPr>
            <a:xfrm>
              <a:off x="3190500" y="3953925"/>
              <a:ext cx="125350" cy="73250"/>
            </a:xfrm>
            <a:custGeom>
              <a:rect b="b" l="l" r="r" t="t"/>
              <a:pathLst>
                <a:path extrusionOk="0" h="2930" w="5014">
                  <a:moveTo>
                    <a:pt x="2485" y="1"/>
                  </a:moveTo>
                  <a:lnTo>
                    <a:pt x="0" y="1465"/>
                  </a:lnTo>
                  <a:lnTo>
                    <a:pt x="2485" y="2929"/>
                  </a:lnTo>
                  <a:lnTo>
                    <a:pt x="5014" y="1465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8"/>
            <p:cNvSpPr/>
            <p:nvPr/>
          </p:nvSpPr>
          <p:spPr>
            <a:xfrm>
              <a:off x="1642450" y="3016650"/>
              <a:ext cx="3134225" cy="1011175"/>
            </a:xfrm>
            <a:custGeom>
              <a:rect b="b" l="l" r="r" t="t"/>
              <a:pathLst>
                <a:path extrusionOk="0" h="40447" w="125369">
                  <a:moveTo>
                    <a:pt x="117" y="1"/>
                  </a:moveTo>
                  <a:lnTo>
                    <a:pt x="117" y="1"/>
                  </a:lnTo>
                  <a:cubicBezTo>
                    <a:pt x="117" y="81"/>
                    <a:pt x="117" y="162"/>
                    <a:pt x="117" y="242"/>
                  </a:cubicBezTo>
                  <a:lnTo>
                    <a:pt x="117" y="242"/>
                  </a:lnTo>
                  <a:cubicBezTo>
                    <a:pt x="117" y="162"/>
                    <a:pt x="117" y="81"/>
                    <a:pt x="117" y="1"/>
                  </a:cubicBezTo>
                  <a:close/>
                  <a:moveTo>
                    <a:pt x="117" y="242"/>
                  </a:moveTo>
                  <a:lnTo>
                    <a:pt x="117" y="242"/>
                  </a:lnTo>
                  <a:cubicBezTo>
                    <a:pt x="110" y="3001"/>
                    <a:pt x="1" y="5759"/>
                    <a:pt x="561" y="8475"/>
                  </a:cubicBezTo>
                  <a:cubicBezTo>
                    <a:pt x="1537" y="12690"/>
                    <a:pt x="3489" y="16594"/>
                    <a:pt x="6329" y="19878"/>
                  </a:cubicBezTo>
                  <a:cubicBezTo>
                    <a:pt x="9834" y="23915"/>
                    <a:pt x="14049" y="27331"/>
                    <a:pt x="18708" y="29905"/>
                  </a:cubicBezTo>
                  <a:cubicBezTo>
                    <a:pt x="23943" y="32877"/>
                    <a:pt x="29533" y="35185"/>
                    <a:pt x="35346" y="36782"/>
                  </a:cubicBezTo>
                  <a:cubicBezTo>
                    <a:pt x="44287" y="39205"/>
                    <a:pt x="53490" y="40447"/>
                    <a:pt x="62734" y="40447"/>
                  </a:cubicBezTo>
                  <a:cubicBezTo>
                    <a:pt x="65509" y="40447"/>
                    <a:pt x="68286" y="40335"/>
                    <a:pt x="71062" y="40109"/>
                  </a:cubicBezTo>
                  <a:cubicBezTo>
                    <a:pt x="82997" y="39222"/>
                    <a:pt x="95065" y="36338"/>
                    <a:pt x="105624" y="30615"/>
                  </a:cubicBezTo>
                  <a:cubicBezTo>
                    <a:pt x="114720" y="25690"/>
                    <a:pt x="123948" y="17571"/>
                    <a:pt x="125102" y="6700"/>
                  </a:cubicBezTo>
                  <a:cubicBezTo>
                    <a:pt x="125368" y="4615"/>
                    <a:pt x="125279" y="2485"/>
                    <a:pt x="125279" y="356"/>
                  </a:cubicBezTo>
                  <a:lnTo>
                    <a:pt x="125279" y="356"/>
                  </a:lnTo>
                  <a:cubicBezTo>
                    <a:pt x="125235" y="11625"/>
                    <a:pt x="116450" y="20277"/>
                    <a:pt x="107399" y="25646"/>
                  </a:cubicBezTo>
                  <a:cubicBezTo>
                    <a:pt x="96973" y="31857"/>
                    <a:pt x="84727" y="34874"/>
                    <a:pt x="72703" y="35983"/>
                  </a:cubicBezTo>
                  <a:cubicBezTo>
                    <a:pt x="69342" y="36313"/>
                    <a:pt x="65970" y="36478"/>
                    <a:pt x="62601" y="36478"/>
                  </a:cubicBezTo>
                  <a:cubicBezTo>
                    <a:pt x="53743" y="36478"/>
                    <a:pt x="44904" y="35337"/>
                    <a:pt x="36322" y="33055"/>
                  </a:cubicBezTo>
                  <a:cubicBezTo>
                    <a:pt x="30465" y="31502"/>
                    <a:pt x="24830" y="29284"/>
                    <a:pt x="19551" y="26400"/>
                  </a:cubicBezTo>
                  <a:cubicBezTo>
                    <a:pt x="14759" y="23826"/>
                    <a:pt x="10411" y="20454"/>
                    <a:pt x="6817" y="16417"/>
                  </a:cubicBezTo>
                  <a:cubicBezTo>
                    <a:pt x="2876" y="11907"/>
                    <a:pt x="146" y="6274"/>
                    <a:pt x="117" y="242"/>
                  </a:cubicBezTo>
                  <a:close/>
                </a:path>
              </a:pathLst>
            </a:custGeom>
            <a:solidFill>
              <a:srgbClr val="ADC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8"/>
            <p:cNvSpPr/>
            <p:nvPr/>
          </p:nvSpPr>
          <p:spPr>
            <a:xfrm>
              <a:off x="1490075" y="2115700"/>
              <a:ext cx="3438550" cy="1812050"/>
            </a:xfrm>
            <a:custGeom>
              <a:rect b="b" l="l" r="r" t="t"/>
              <a:pathLst>
                <a:path extrusionOk="0" h="72482" w="137542">
                  <a:moveTo>
                    <a:pt x="68594" y="1"/>
                  </a:moveTo>
                  <a:cubicBezTo>
                    <a:pt x="52577" y="1"/>
                    <a:pt x="36582" y="3539"/>
                    <a:pt x="24403" y="10616"/>
                  </a:cubicBezTo>
                  <a:cubicBezTo>
                    <a:pt x="1" y="24769"/>
                    <a:pt x="134" y="47752"/>
                    <a:pt x="24670" y="61905"/>
                  </a:cubicBezTo>
                  <a:cubicBezTo>
                    <a:pt x="36928" y="68954"/>
                    <a:pt x="52951" y="72482"/>
                    <a:pt x="68955" y="72482"/>
                  </a:cubicBezTo>
                  <a:cubicBezTo>
                    <a:pt x="84985" y="72482"/>
                    <a:pt x="100995" y="68943"/>
                    <a:pt x="113184" y="61861"/>
                  </a:cubicBezTo>
                  <a:cubicBezTo>
                    <a:pt x="137542" y="47708"/>
                    <a:pt x="137408" y="24769"/>
                    <a:pt x="112917" y="10616"/>
                  </a:cubicBezTo>
                  <a:cubicBezTo>
                    <a:pt x="100650" y="3539"/>
                    <a:pt x="84611" y="1"/>
                    <a:pt x="68594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8"/>
            <p:cNvSpPr/>
            <p:nvPr/>
          </p:nvSpPr>
          <p:spPr>
            <a:xfrm>
              <a:off x="3919225" y="2788325"/>
              <a:ext cx="136450" cy="165125"/>
            </a:xfrm>
            <a:custGeom>
              <a:rect b="b" l="l" r="r" t="t"/>
              <a:pathLst>
                <a:path extrusionOk="0" h="6605" w="5458">
                  <a:moveTo>
                    <a:pt x="1589" y="1"/>
                  </a:moveTo>
                  <a:cubicBezTo>
                    <a:pt x="1446" y="1"/>
                    <a:pt x="1301" y="27"/>
                    <a:pt x="1154" y="83"/>
                  </a:cubicBezTo>
                  <a:cubicBezTo>
                    <a:pt x="622" y="216"/>
                    <a:pt x="267" y="748"/>
                    <a:pt x="400" y="1281"/>
                  </a:cubicBezTo>
                  <a:cubicBezTo>
                    <a:pt x="400" y="1281"/>
                    <a:pt x="267" y="2035"/>
                    <a:pt x="134" y="2967"/>
                  </a:cubicBezTo>
                  <a:cubicBezTo>
                    <a:pt x="1" y="3943"/>
                    <a:pt x="178" y="5451"/>
                    <a:pt x="1642" y="5984"/>
                  </a:cubicBezTo>
                  <a:cubicBezTo>
                    <a:pt x="2530" y="6339"/>
                    <a:pt x="3461" y="6516"/>
                    <a:pt x="4393" y="6605"/>
                  </a:cubicBezTo>
                  <a:lnTo>
                    <a:pt x="5458" y="3810"/>
                  </a:lnTo>
                  <a:cubicBezTo>
                    <a:pt x="5458" y="3810"/>
                    <a:pt x="4571" y="2789"/>
                    <a:pt x="3772" y="1680"/>
                  </a:cubicBezTo>
                  <a:cubicBezTo>
                    <a:pt x="3062" y="746"/>
                    <a:pt x="2352" y="1"/>
                    <a:pt x="158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8"/>
            <p:cNvSpPr/>
            <p:nvPr/>
          </p:nvSpPr>
          <p:spPr>
            <a:xfrm>
              <a:off x="3971375" y="2767825"/>
              <a:ext cx="105375" cy="200050"/>
            </a:xfrm>
            <a:custGeom>
              <a:rect b="b" l="l" r="r" t="t"/>
              <a:pathLst>
                <a:path extrusionOk="0" h="8002" w="4215">
                  <a:moveTo>
                    <a:pt x="1890" y="0"/>
                  </a:moveTo>
                  <a:cubicBezTo>
                    <a:pt x="1799" y="0"/>
                    <a:pt x="1688" y="32"/>
                    <a:pt x="1553" y="104"/>
                  </a:cubicBezTo>
                  <a:cubicBezTo>
                    <a:pt x="843" y="415"/>
                    <a:pt x="1242" y="2278"/>
                    <a:pt x="1198" y="2899"/>
                  </a:cubicBezTo>
                  <a:cubicBezTo>
                    <a:pt x="1109" y="3520"/>
                    <a:pt x="710" y="4363"/>
                    <a:pt x="355" y="5739"/>
                  </a:cubicBezTo>
                  <a:cubicBezTo>
                    <a:pt x="0" y="7070"/>
                    <a:pt x="1553" y="8002"/>
                    <a:pt x="1553" y="8002"/>
                  </a:cubicBezTo>
                  <a:cubicBezTo>
                    <a:pt x="2973" y="7824"/>
                    <a:pt x="4215" y="5384"/>
                    <a:pt x="4215" y="5384"/>
                  </a:cubicBezTo>
                  <a:cubicBezTo>
                    <a:pt x="4215" y="5384"/>
                    <a:pt x="3638" y="4497"/>
                    <a:pt x="3239" y="3875"/>
                  </a:cubicBezTo>
                  <a:cubicBezTo>
                    <a:pt x="2795" y="2944"/>
                    <a:pt x="2485" y="1968"/>
                    <a:pt x="2352" y="991"/>
                  </a:cubicBezTo>
                  <a:cubicBezTo>
                    <a:pt x="2316" y="496"/>
                    <a:pt x="2253" y="0"/>
                    <a:pt x="1890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8"/>
            <p:cNvSpPr/>
            <p:nvPr/>
          </p:nvSpPr>
          <p:spPr>
            <a:xfrm>
              <a:off x="4002425" y="2882450"/>
              <a:ext cx="523575" cy="399650"/>
            </a:xfrm>
            <a:custGeom>
              <a:rect b="b" l="l" r="r" t="t"/>
              <a:pathLst>
                <a:path extrusionOk="0" h="15986" w="20943">
                  <a:moveTo>
                    <a:pt x="2485" y="0"/>
                  </a:moveTo>
                  <a:cubicBezTo>
                    <a:pt x="1065" y="533"/>
                    <a:pt x="89" y="1908"/>
                    <a:pt x="0" y="3417"/>
                  </a:cubicBezTo>
                  <a:cubicBezTo>
                    <a:pt x="755" y="4127"/>
                    <a:pt x="7365" y="11935"/>
                    <a:pt x="10427" y="14553"/>
                  </a:cubicBezTo>
                  <a:cubicBezTo>
                    <a:pt x="11684" y="15662"/>
                    <a:pt x="12902" y="15986"/>
                    <a:pt x="13896" y="15986"/>
                  </a:cubicBezTo>
                  <a:cubicBezTo>
                    <a:pt x="15288" y="15986"/>
                    <a:pt x="16239" y="15352"/>
                    <a:pt x="16239" y="15352"/>
                  </a:cubicBezTo>
                  <a:cubicBezTo>
                    <a:pt x="20942" y="12201"/>
                    <a:pt x="12512" y="7587"/>
                    <a:pt x="9939" y="5857"/>
                  </a:cubicBezTo>
                  <a:cubicBezTo>
                    <a:pt x="7410" y="4082"/>
                    <a:pt x="248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8"/>
            <p:cNvSpPr/>
            <p:nvPr/>
          </p:nvSpPr>
          <p:spPr>
            <a:xfrm>
              <a:off x="4002425" y="2942350"/>
              <a:ext cx="382700" cy="339725"/>
            </a:xfrm>
            <a:custGeom>
              <a:rect b="b" l="l" r="r" t="t"/>
              <a:pathLst>
                <a:path extrusionOk="0" h="13589" w="15308">
                  <a:moveTo>
                    <a:pt x="222" y="0"/>
                  </a:moveTo>
                  <a:cubicBezTo>
                    <a:pt x="89" y="311"/>
                    <a:pt x="0" y="666"/>
                    <a:pt x="0" y="1021"/>
                  </a:cubicBezTo>
                  <a:cubicBezTo>
                    <a:pt x="755" y="1731"/>
                    <a:pt x="7365" y="9495"/>
                    <a:pt x="10427" y="12157"/>
                  </a:cubicBezTo>
                  <a:cubicBezTo>
                    <a:pt x="11673" y="13261"/>
                    <a:pt x="12882" y="13589"/>
                    <a:pt x="13871" y="13589"/>
                  </a:cubicBezTo>
                  <a:cubicBezTo>
                    <a:pt x="14432" y="13589"/>
                    <a:pt x="14922" y="13483"/>
                    <a:pt x="15307" y="13355"/>
                  </a:cubicBezTo>
                  <a:cubicBezTo>
                    <a:pt x="9806" y="10560"/>
                    <a:pt x="2884" y="3062"/>
                    <a:pt x="222" y="0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8"/>
            <p:cNvSpPr/>
            <p:nvPr/>
          </p:nvSpPr>
          <p:spPr>
            <a:xfrm>
              <a:off x="4286375" y="3066925"/>
              <a:ext cx="672200" cy="250250"/>
            </a:xfrm>
            <a:custGeom>
              <a:rect b="b" l="l" r="r" t="t"/>
              <a:pathLst>
                <a:path extrusionOk="0" h="10010" w="26888">
                  <a:moveTo>
                    <a:pt x="22274" y="1"/>
                  </a:moveTo>
                  <a:cubicBezTo>
                    <a:pt x="19512" y="1"/>
                    <a:pt x="10738" y="2471"/>
                    <a:pt x="10738" y="2471"/>
                  </a:cubicBezTo>
                  <a:cubicBezTo>
                    <a:pt x="10738" y="2471"/>
                    <a:pt x="4925" y="2471"/>
                    <a:pt x="2485" y="4157"/>
                  </a:cubicBezTo>
                  <a:cubicBezTo>
                    <a:pt x="1" y="5887"/>
                    <a:pt x="577" y="8372"/>
                    <a:pt x="2751" y="9348"/>
                  </a:cubicBezTo>
                  <a:cubicBezTo>
                    <a:pt x="3907" y="9867"/>
                    <a:pt x="8682" y="10010"/>
                    <a:pt x="13164" y="10010"/>
                  </a:cubicBezTo>
                  <a:cubicBezTo>
                    <a:pt x="17117" y="10010"/>
                    <a:pt x="20841" y="9898"/>
                    <a:pt x="21652" y="9836"/>
                  </a:cubicBezTo>
                  <a:cubicBezTo>
                    <a:pt x="24048" y="9525"/>
                    <a:pt x="25911" y="7706"/>
                    <a:pt x="26311" y="5355"/>
                  </a:cubicBezTo>
                  <a:cubicBezTo>
                    <a:pt x="26888" y="2427"/>
                    <a:pt x="24847" y="741"/>
                    <a:pt x="22894" y="75"/>
                  </a:cubicBezTo>
                  <a:cubicBezTo>
                    <a:pt x="22753" y="24"/>
                    <a:pt x="22542" y="1"/>
                    <a:pt x="22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8"/>
            <p:cNvSpPr/>
            <p:nvPr/>
          </p:nvSpPr>
          <p:spPr>
            <a:xfrm>
              <a:off x="4301900" y="3190800"/>
              <a:ext cx="643375" cy="126375"/>
            </a:xfrm>
            <a:custGeom>
              <a:rect b="b" l="l" r="r" t="t"/>
              <a:pathLst>
                <a:path extrusionOk="0" h="5055" w="25735">
                  <a:moveTo>
                    <a:pt x="25734" y="1"/>
                  </a:moveTo>
                  <a:lnTo>
                    <a:pt x="25734" y="1"/>
                  </a:lnTo>
                  <a:cubicBezTo>
                    <a:pt x="24403" y="1820"/>
                    <a:pt x="22273" y="2885"/>
                    <a:pt x="20011" y="2885"/>
                  </a:cubicBezTo>
                  <a:cubicBezTo>
                    <a:pt x="17663" y="2977"/>
                    <a:pt x="14853" y="3023"/>
                    <a:pt x="12245" y="3023"/>
                  </a:cubicBezTo>
                  <a:cubicBezTo>
                    <a:pt x="8594" y="3023"/>
                    <a:pt x="5340" y="2933"/>
                    <a:pt x="4304" y="2751"/>
                  </a:cubicBezTo>
                  <a:cubicBezTo>
                    <a:pt x="2929" y="2396"/>
                    <a:pt x="1598" y="1864"/>
                    <a:pt x="311" y="1199"/>
                  </a:cubicBezTo>
                  <a:lnTo>
                    <a:pt x="311" y="1199"/>
                  </a:lnTo>
                  <a:cubicBezTo>
                    <a:pt x="1" y="2485"/>
                    <a:pt x="711" y="3772"/>
                    <a:pt x="2130" y="4393"/>
                  </a:cubicBezTo>
                  <a:cubicBezTo>
                    <a:pt x="3286" y="4912"/>
                    <a:pt x="8061" y="5055"/>
                    <a:pt x="12543" y="5055"/>
                  </a:cubicBezTo>
                  <a:cubicBezTo>
                    <a:pt x="16496" y="5055"/>
                    <a:pt x="20220" y="4943"/>
                    <a:pt x="21031" y="4881"/>
                  </a:cubicBezTo>
                  <a:cubicBezTo>
                    <a:pt x="23427" y="4570"/>
                    <a:pt x="25290" y="2751"/>
                    <a:pt x="25690" y="400"/>
                  </a:cubicBezTo>
                  <a:cubicBezTo>
                    <a:pt x="25734" y="267"/>
                    <a:pt x="25734" y="134"/>
                    <a:pt x="25734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8"/>
            <p:cNvSpPr/>
            <p:nvPr/>
          </p:nvSpPr>
          <p:spPr>
            <a:xfrm>
              <a:off x="3653025" y="4830200"/>
              <a:ext cx="376050" cy="218300"/>
            </a:xfrm>
            <a:custGeom>
              <a:rect b="b" l="l" r="r" t="t"/>
              <a:pathLst>
                <a:path extrusionOk="0" h="8732" w="15042">
                  <a:moveTo>
                    <a:pt x="1376" y="0"/>
                  </a:moveTo>
                  <a:cubicBezTo>
                    <a:pt x="1376" y="0"/>
                    <a:pt x="0" y="932"/>
                    <a:pt x="1287" y="3151"/>
                  </a:cubicBezTo>
                  <a:cubicBezTo>
                    <a:pt x="2574" y="5369"/>
                    <a:pt x="3683" y="3994"/>
                    <a:pt x="6567" y="6212"/>
                  </a:cubicBezTo>
                  <a:cubicBezTo>
                    <a:pt x="9121" y="8147"/>
                    <a:pt x="10224" y="8732"/>
                    <a:pt x="11495" y="8732"/>
                  </a:cubicBezTo>
                  <a:cubicBezTo>
                    <a:pt x="11681" y="8732"/>
                    <a:pt x="11870" y="8719"/>
                    <a:pt x="12069" y="8697"/>
                  </a:cubicBezTo>
                  <a:cubicBezTo>
                    <a:pt x="13577" y="8519"/>
                    <a:pt x="14509" y="7765"/>
                    <a:pt x="14775" y="6922"/>
                  </a:cubicBezTo>
                  <a:cubicBezTo>
                    <a:pt x="15041" y="6035"/>
                    <a:pt x="14287" y="4615"/>
                    <a:pt x="14287" y="4615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94A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8"/>
            <p:cNvSpPr/>
            <p:nvPr/>
          </p:nvSpPr>
          <p:spPr>
            <a:xfrm>
              <a:off x="3676325" y="4795250"/>
              <a:ext cx="343800" cy="223625"/>
            </a:xfrm>
            <a:custGeom>
              <a:rect b="b" l="l" r="r" t="t"/>
              <a:pathLst>
                <a:path extrusionOk="0" h="8945" w="13752">
                  <a:moveTo>
                    <a:pt x="2334" y="0"/>
                  </a:moveTo>
                  <a:cubicBezTo>
                    <a:pt x="1577" y="0"/>
                    <a:pt x="848" y="338"/>
                    <a:pt x="355" y="955"/>
                  </a:cubicBezTo>
                  <a:cubicBezTo>
                    <a:pt x="0" y="1487"/>
                    <a:pt x="178" y="3528"/>
                    <a:pt x="932" y="4194"/>
                  </a:cubicBezTo>
                  <a:cubicBezTo>
                    <a:pt x="1731" y="4904"/>
                    <a:pt x="5990" y="6545"/>
                    <a:pt x="6655" y="7388"/>
                  </a:cubicBezTo>
                  <a:cubicBezTo>
                    <a:pt x="7365" y="8231"/>
                    <a:pt x="8474" y="8852"/>
                    <a:pt x="10427" y="8941"/>
                  </a:cubicBezTo>
                  <a:cubicBezTo>
                    <a:pt x="10485" y="8944"/>
                    <a:pt x="10543" y="8945"/>
                    <a:pt x="10601" y="8945"/>
                  </a:cubicBezTo>
                  <a:cubicBezTo>
                    <a:pt x="12460" y="8945"/>
                    <a:pt x="13752" y="7579"/>
                    <a:pt x="13665" y="6590"/>
                  </a:cubicBezTo>
                  <a:cubicBezTo>
                    <a:pt x="13355" y="4371"/>
                    <a:pt x="12734" y="1487"/>
                    <a:pt x="12734" y="1487"/>
                  </a:cubicBezTo>
                  <a:cubicBezTo>
                    <a:pt x="12734" y="1487"/>
                    <a:pt x="11562" y="2091"/>
                    <a:pt x="9376" y="2091"/>
                  </a:cubicBezTo>
                  <a:cubicBezTo>
                    <a:pt x="9119" y="2091"/>
                    <a:pt x="8848" y="2083"/>
                    <a:pt x="8563" y="2064"/>
                  </a:cubicBezTo>
                  <a:cubicBezTo>
                    <a:pt x="5812" y="1887"/>
                    <a:pt x="4703" y="777"/>
                    <a:pt x="3328" y="201"/>
                  </a:cubicBezTo>
                  <a:cubicBezTo>
                    <a:pt x="3003" y="65"/>
                    <a:pt x="2666" y="0"/>
                    <a:pt x="2334" y="0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8"/>
            <p:cNvSpPr/>
            <p:nvPr/>
          </p:nvSpPr>
          <p:spPr>
            <a:xfrm>
              <a:off x="3992450" y="4644975"/>
              <a:ext cx="376025" cy="218300"/>
            </a:xfrm>
            <a:custGeom>
              <a:rect b="b" l="l" r="r" t="t"/>
              <a:pathLst>
                <a:path extrusionOk="0" h="8732" w="15041">
                  <a:moveTo>
                    <a:pt x="1331" y="0"/>
                  </a:moveTo>
                  <a:cubicBezTo>
                    <a:pt x="1331" y="0"/>
                    <a:pt x="0" y="932"/>
                    <a:pt x="1242" y="3150"/>
                  </a:cubicBezTo>
                  <a:cubicBezTo>
                    <a:pt x="2529" y="5369"/>
                    <a:pt x="3638" y="3993"/>
                    <a:pt x="6566" y="6212"/>
                  </a:cubicBezTo>
                  <a:cubicBezTo>
                    <a:pt x="9082" y="8147"/>
                    <a:pt x="10214" y="8731"/>
                    <a:pt x="11463" y="8731"/>
                  </a:cubicBezTo>
                  <a:cubicBezTo>
                    <a:pt x="11646" y="8731"/>
                    <a:pt x="11831" y="8719"/>
                    <a:pt x="12024" y="8696"/>
                  </a:cubicBezTo>
                  <a:cubicBezTo>
                    <a:pt x="13577" y="8519"/>
                    <a:pt x="14508" y="7764"/>
                    <a:pt x="14775" y="6921"/>
                  </a:cubicBezTo>
                  <a:cubicBezTo>
                    <a:pt x="15041" y="6034"/>
                    <a:pt x="14242" y="4614"/>
                    <a:pt x="14242" y="4614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94A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8"/>
            <p:cNvSpPr/>
            <p:nvPr/>
          </p:nvSpPr>
          <p:spPr>
            <a:xfrm>
              <a:off x="4015725" y="4608925"/>
              <a:ext cx="343825" cy="224725"/>
            </a:xfrm>
            <a:custGeom>
              <a:rect b="b" l="l" r="r" t="t"/>
              <a:pathLst>
                <a:path extrusionOk="0" h="8989" w="13753">
                  <a:moveTo>
                    <a:pt x="2343" y="0"/>
                  </a:moveTo>
                  <a:cubicBezTo>
                    <a:pt x="1580" y="0"/>
                    <a:pt x="838" y="348"/>
                    <a:pt x="311" y="998"/>
                  </a:cubicBezTo>
                  <a:cubicBezTo>
                    <a:pt x="1" y="1531"/>
                    <a:pt x="134" y="3572"/>
                    <a:pt x="932" y="4282"/>
                  </a:cubicBezTo>
                  <a:cubicBezTo>
                    <a:pt x="1687" y="4947"/>
                    <a:pt x="5990" y="6589"/>
                    <a:pt x="6656" y="7476"/>
                  </a:cubicBezTo>
                  <a:cubicBezTo>
                    <a:pt x="7321" y="8319"/>
                    <a:pt x="8475" y="8896"/>
                    <a:pt x="10427" y="8985"/>
                  </a:cubicBezTo>
                  <a:cubicBezTo>
                    <a:pt x="10488" y="8987"/>
                    <a:pt x="10547" y="8989"/>
                    <a:pt x="10606" y="8989"/>
                  </a:cubicBezTo>
                  <a:cubicBezTo>
                    <a:pt x="12463" y="8989"/>
                    <a:pt x="13752" y="7666"/>
                    <a:pt x="13666" y="6677"/>
                  </a:cubicBezTo>
                  <a:cubicBezTo>
                    <a:pt x="13311" y="4459"/>
                    <a:pt x="12734" y="1531"/>
                    <a:pt x="12734" y="1531"/>
                  </a:cubicBezTo>
                  <a:cubicBezTo>
                    <a:pt x="12734" y="1531"/>
                    <a:pt x="11510" y="2124"/>
                    <a:pt x="9198" y="2124"/>
                  </a:cubicBezTo>
                  <a:cubicBezTo>
                    <a:pt x="8982" y="2124"/>
                    <a:pt x="8755" y="2119"/>
                    <a:pt x="8519" y="2108"/>
                  </a:cubicBezTo>
                  <a:cubicBezTo>
                    <a:pt x="5813" y="1930"/>
                    <a:pt x="4704" y="821"/>
                    <a:pt x="3328" y="200"/>
                  </a:cubicBezTo>
                  <a:cubicBezTo>
                    <a:pt x="3007" y="66"/>
                    <a:pt x="2673" y="0"/>
                    <a:pt x="2343" y="0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8"/>
            <p:cNvSpPr/>
            <p:nvPr/>
          </p:nvSpPr>
          <p:spPr>
            <a:xfrm>
              <a:off x="4028900" y="3861600"/>
              <a:ext cx="317400" cy="850900"/>
            </a:xfrm>
            <a:custGeom>
              <a:rect b="b" l="l" r="r" t="t"/>
              <a:pathLst>
                <a:path extrusionOk="0" h="34036" w="12696">
                  <a:moveTo>
                    <a:pt x="6557" y="1"/>
                  </a:moveTo>
                  <a:cubicBezTo>
                    <a:pt x="4290" y="1"/>
                    <a:pt x="1" y="868"/>
                    <a:pt x="1559" y="7731"/>
                  </a:cubicBezTo>
                  <a:lnTo>
                    <a:pt x="1559" y="7776"/>
                  </a:lnTo>
                  <a:cubicBezTo>
                    <a:pt x="2269" y="13233"/>
                    <a:pt x="4975" y="27608"/>
                    <a:pt x="5463" y="32622"/>
                  </a:cubicBezTo>
                  <a:cubicBezTo>
                    <a:pt x="5463" y="32622"/>
                    <a:pt x="6360" y="34036"/>
                    <a:pt x="8914" y="34036"/>
                  </a:cubicBezTo>
                  <a:cubicBezTo>
                    <a:pt x="9257" y="34036"/>
                    <a:pt x="9629" y="34010"/>
                    <a:pt x="10033" y="33953"/>
                  </a:cubicBezTo>
                  <a:lnTo>
                    <a:pt x="11631" y="33287"/>
                  </a:lnTo>
                  <a:cubicBezTo>
                    <a:pt x="12296" y="33021"/>
                    <a:pt x="12695" y="32311"/>
                    <a:pt x="12607" y="31601"/>
                  </a:cubicBezTo>
                  <a:cubicBezTo>
                    <a:pt x="12252" y="28850"/>
                    <a:pt x="11497" y="21885"/>
                    <a:pt x="11852" y="17758"/>
                  </a:cubicBezTo>
                  <a:cubicBezTo>
                    <a:pt x="12296" y="12523"/>
                    <a:pt x="10921" y="9328"/>
                    <a:pt x="10921" y="9328"/>
                  </a:cubicBezTo>
                  <a:cubicBezTo>
                    <a:pt x="11054" y="7643"/>
                    <a:pt x="11276" y="1697"/>
                    <a:pt x="7859" y="100"/>
                  </a:cubicBezTo>
                  <a:cubicBezTo>
                    <a:pt x="7859" y="100"/>
                    <a:pt x="7324" y="1"/>
                    <a:pt x="65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8"/>
            <p:cNvSpPr/>
            <p:nvPr/>
          </p:nvSpPr>
          <p:spPr>
            <a:xfrm>
              <a:off x="3711800" y="3852850"/>
              <a:ext cx="1265625" cy="1044850"/>
            </a:xfrm>
            <a:custGeom>
              <a:rect b="b" l="l" r="r" t="t"/>
              <a:pathLst>
                <a:path extrusionOk="0" h="41794" w="50625">
                  <a:moveTo>
                    <a:pt x="41630" y="1"/>
                  </a:moveTo>
                  <a:cubicBezTo>
                    <a:pt x="33775" y="1"/>
                    <a:pt x="21209" y="2979"/>
                    <a:pt x="21209" y="2979"/>
                  </a:cubicBezTo>
                  <a:lnTo>
                    <a:pt x="20321" y="4798"/>
                  </a:lnTo>
                  <a:cubicBezTo>
                    <a:pt x="20321" y="4798"/>
                    <a:pt x="6301" y="5508"/>
                    <a:pt x="2530" y="9590"/>
                  </a:cubicBezTo>
                  <a:cubicBezTo>
                    <a:pt x="2530" y="9590"/>
                    <a:pt x="1" y="10033"/>
                    <a:pt x="711" y="15535"/>
                  </a:cubicBezTo>
                  <a:cubicBezTo>
                    <a:pt x="1376" y="20992"/>
                    <a:pt x="4127" y="35323"/>
                    <a:pt x="4571" y="40337"/>
                  </a:cubicBezTo>
                  <a:cubicBezTo>
                    <a:pt x="4571" y="40337"/>
                    <a:pt x="5473" y="41794"/>
                    <a:pt x="8043" y="41794"/>
                  </a:cubicBezTo>
                  <a:cubicBezTo>
                    <a:pt x="8380" y="41794"/>
                    <a:pt x="8745" y="41769"/>
                    <a:pt x="9141" y="41712"/>
                  </a:cubicBezTo>
                  <a:lnTo>
                    <a:pt x="10782" y="41047"/>
                  </a:lnTo>
                  <a:cubicBezTo>
                    <a:pt x="11404" y="40780"/>
                    <a:pt x="11803" y="40071"/>
                    <a:pt x="11714" y="39405"/>
                  </a:cubicBezTo>
                  <a:cubicBezTo>
                    <a:pt x="11359" y="36610"/>
                    <a:pt x="10605" y="29644"/>
                    <a:pt x="10960" y="25518"/>
                  </a:cubicBezTo>
                  <a:cubicBezTo>
                    <a:pt x="11403" y="20283"/>
                    <a:pt x="10028" y="17088"/>
                    <a:pt x="10028" y="17088"/>
                  </a:cubicBezTo>
                  <a:lnTo>
                    <a:pt x="10028" y="17088"/>
                  </a:lnTo>
                  <a:cubicBezTo>
                    <a:pt x="14421" y="17975"/>
                    <a:pt x="18680" y="19262"/>
                    <a:pt x="22806" y="20992"/>
                  </a:cubicBezTo>
                  <a:cubicBezTo>
                    <a:pt x="24663" y="21753"/>
                    <a:pt x="26447" y="22047"/>
                    <a:pt x="28108" y="22047"/>
                  </a:cubicBezTo>
                  <a:cubicBezTo>
                    <a:pt x="32359" y="22047"/>
                    <a:pt x="35807" y="20118"/>
                    <a:pt x="37625" y="19129"/>
                  </a:cubicBezTo>
                  <a:cubicBezTo>
                    <a:pt x="38867" y="18552"/>
                    <a:pt x="39976" y="17753"/>
                    <a:pt x="41041" y="16866"/>
                  </a:cubicBezTo>
                  <a:cubicBezTo>
                    <a:pt x="43304" y="16733"/>
                    <a:pt x="45478" y="15846"/>
                    <a:pt x="47164" y="14382"/>
                  </a:cubicBezTo>
                  <a:cubicBezTo>
                    <a:pt x="50137" y="11853"/>
                    <a:pt x="50625" y="5242"/>
                    <a:pt x="47430" y="1382"/>
                  </a:cubicBezTo>
                  <a:cubicBezTo>
                    <a:pt x="46596" y="373"/>
                    <a:pt x="44407" y="1"/>
                    <a:pt x="41630" y="1"/>
                  </a:cubicBezTo>
                  <a:close/>
                </a:path>
              </a:pathLst>
            </a:custGeom>
            <a:solidFill>
              <a:srgbClr val="6D7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8"/>
            <p:cNvSpPr/>
            <p:nvPr/>
          </p:nvSpPr>
          <p:spPr>
            <a:xfrm>
              <a:off x="4420600" y="2967725"/>
              <a:ext cx="316125" cy="258350"/>
            </a:xfrm>
            <a:custGeom>
              <a:rect b="b" l="l" r="r" t="t"/>
              <a:pathLst>
                <a:path extrusionOk="0" h="10334" w="12645">
                  <a:moveTo>
                    <a:pt x="6060" y="0"/>
                  </a:moveTo>
                  <a:cubicBezTo>
                    <a:pt x="2966" y="0"/>
                    <a:pt x="621" y="2180"/>
                    <a:pt x="621" y="2180"/>
                  </a:cubicBezTo>
                  <a:cubicBezTo>
                    <a:pt x="621" y="2180"/>
                    <a:pt x="1420" y="2401"/>
                    <a:pt x="2130" y="5374"/>
                  </a:cubicBezTo>
                  <a:cubicBezTo>
                    <a:pt x="2263" y="8391"/>
                    <a:pt x="0" y="9234"/>
                    <a:pt x="0" y="9234"/>
                  </a:cubicBezTo>
                  <a:cubicBezTo>
                    <a:pt x="2446" y="10029"/>
                    <a:pt x="4439" y="10334"/>
                    <a:pt x="6056" y="10334"/>
                  </a:cubicBezTo>
                  <a:cubicBezTo>
                    <a:pt x="11391" y="10334"/>
                    <a:pt x="12645" y="7016"/>
                    <a:pt x="12645" y="7016"/>
                  </a:cubicBezTo>
                  <a:cubicBezTo>
                    <a:pt x="9938" y="4975"/>
                    <a:pt x="7587" y="183"/>
                    <a:pt x="7587" y="183"/>
                  </a:cubicBezTo>
                  <a:cubicBezTo>
                    <a:pt x="7063" y="55"/>
                    <a:pt x="6552" y="0"/>
                    <a:pt x="6060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8"/>
            <p:cNvSpPr/>
            <p:nvPr/>
          </p:nvSpPr>
          <p:spPr>
            <a:xfrm>
              <a:off x="4260875" y="3093125"/>
              <a:ext cx="786425" cy="1107675"/>
            </a:xfrm>
            <a:custGeom>
              <a:rect b="b" l="l" r="r" t="t"/>
              <a:pathLst>
                <a:path extrusionOk="0" h="44307" w="31457">
                  <a:moveTo>
                    <a:pt x="19335" y="1"/>
                  </a:moveTo>
                  <a:cubicBezTo>
                    <a:pt x="17798" y="1"/>
                    <a:pt x="16000" y="341"/>
                    <a:pt x="13932" y="1246"/>
                  </a:cubicBezTo>
                  <a:cubicBezTo>
                    <a:pt x="13932" y="1246"/>
                    <a:pt x="5058" y="4218"/>
                    <a:pt x="2529" y="8344"/>
                  </a:cubicBezTo>
                  <a:cubicBezTo>
                    <a:pt x="0" y="12426"/>
                    <a:pt x="488" y="16996"/>
                    <a:pt x="2307" y="23385"/>
                  </a:cubicBezTo>
                  <a:cubicBezTo>
                    <a:pt x="4126" y="29730"/>
                    <a:pt x="488" y="35453"/>
                    <a:pt x="1375" y="38870"/>
                  </a:cubicBezTo>
                  <a:cubicBezTo>
                    <a:pt x="2137" y="41662"/>
                    <a:pt x="6545" y="44307"/>
                    <a:pt x="13219" y="44307"/>
                  </a:cubicBezTo>
                  <a:cubicBezTo>
                    <a:pt x="14709" y="44307"/>
                    <a:pt x="16313" y="44175"/>
                    <a:pt x="18013" y="43883"/>
                  </a:cubicBezTo>
                  <a:cubicBezTo>
                    <a:pt x="27375" y="42242"/>
                    <a:pt x="28041" y="38603"/>
                    <a:pt x="28706" y="36562"/>
                  </a:cubicBezTo>
                  <a:cubicBezTo>
                    <a:pt x="29416" y="34521"/>
                    <a:pt x="26887" y="24716"/>
                    <a:pt x="29194" y="16730"/>
                  </a:cubicBezTo>
                  <a:cubicBezTo>
                    <a:pt x="31457" y="8788"/>
                    <a:pt x="26887" y="3286"/>
                    <a:pt x="25068" y="1911"/>
                  </a:cubicBezTo>
                  <a:cubicBezTo>
                    <a:pt x="23911" y="1037"/>
                    <a:pt x="22020" y="1"/>
                    <a:pt x="19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8"/>
            <p:cNvSpPr/>
            <p:nvPr/>
          </p:nvSpPr>
          <p:spPr>
            <a:xfrm>
              <a:off x="4289700" y="3093450"/>
              <a:ext cx="757600" cy="1107350"/>
            </a:xfrm>
            <a:custGeom>
              <a:rect b="b" l="l" r="r" t="t"/>
              <a:pathLst>
                <a:path extrusionOk="0" h="44294" w="30304">
                  <a:moveTo>
                    <a:pt x="18134" y="1"/>
                  </a:moveTo>
                  <a:cubicBezTo>
                    <a:pt x="16605" y="1"/>
                    <a:pt x="14824" y="337"/>
                    <a:pt x="12779" y="1233"/>
                  </a:cubicBezTo>
                  <a:cubicBezTo>
                    <a:pt x="12779" y="1233"/>
                    <a:pt x="3905" y="4205"/>
                    <a:pt x="1376" y="8331"/>
                  </a:cubicBezTo>
                  <a:cubicBezTo>
                    <a:pt x="799" y="9263"/>
                    <a:pt x="356" y="10328"/>
                    <a:pt x="45" y="11393"/>
                  </a:cubicBezTo>
                  <a:cubicBezTo>
                    <a:pt x="1901" y="8987"/>
                    <a:pt x="4160" y="7267"/>
                    <a:pt x="6369" y="7267"/>
                  </a:cubicBezTo>
                  <a:cubicBezTo>
                    <a:pt x="8436" y="7267"/>
                    <a:pt x="10460" y="8774"/>
                    <a:pt x="12069" y="12635"/>
                  </a:cubicBezTo>
                  <a:cubicBezTo>
                    <a:pt x="14760" y="19095"/>
                    <a:pt x="9188" y="36418"/>
                    <a:pt x="3177" y="36418"/>
                  </a:cubicBezTo>
                  <a:cubicBezTo>
                    <a:pt x="2252" y="36418"/>
                    <a:pt x="1317" y="36008"/>
                    <a:pt x="400" y="35085"/>
                  </a:cubicBezTo>
                  <a:cubicBezTo>
                    <a:pt x="45" y="36328"/>
                    <a:pt x="1" y="37614"/>
                    <a:pt x="222" y="38857"/>
                  </a:cubicBezTo>
                  <a:cubicBezTo>
                    <a:pt x="984" y="41649"/>
                    <a:pt x="5392" y="44294"/>
                    <a:pt x="12066" y="44294"/>
                  </a:cubicBezTo>
                  <a:cubicBezTo>
                    <a:pt x="13556" y="44294"/>
                    <a:pt x="15160" y="44162"/>
                    <a:pt x="16860" y="43870"/>
                  </a:cubicBezTo>
                  <a:cubicBezTo>
                    <a:pt x="26222" y="42229"/>
                    <a:pt x="26888" y="38590"/>
                    <a:pt x="27598" y="36549"/>
                  </a:cubicBezTo>
                  <a:cubicBezTo>
                    <a:pt x="28263" y="34508"/>
                    <a:pt x="25734" y="24703"/>
                    <a:pt x="28041" y="16717"/>
                  </a:cubicBezTo>
                  <a:cubicBezTo>
                    <a:pt x="30304" y="8775"/>
                    <a:pt x="25778" y="3318"/>
                    <a:pt x="23959" y="1942"/>
                  </a:cubicBezTo>
                  <a:cubicBezTo>
                    <a:pt x="22767" y="1062"/>
                    <a:pt x="20849" y="1"/>
                    <a:pt x="18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8"/>
            <p:cNvSpPr/>
            <p:nvPr/>
          </p:nvSpPr>
          <p:spPr>
            <a:xfrm>
              <a:off x="4396175" y="3058800"/>
              <a:ext cx="368300" cy="186125"/>
            </a:xfrm>
            <a:custGeom>
              <a:rect b="b" l="l" r="r" t="t"/>
              <a:pathLst>
                <a:path extrusionOk="0" h="7445" w="14732">
                  <a:moveTo>
                    <a:pt x="12646" y="1"/>
                  </a:moveTo>
                  <a:cubicBezTo>
                    <a:pt x="12646" y="1"/>
                    <a:pt x="6346" y="2929"/>
                    <a:pt x="4127" y="3772"/>
                  </a:cubicBezTo>
                  <a:cubicBezTo>
                    <a:pt x="1909" y="4659"/>
                    <a:pt x="711" y="5147"/>
                    <a:pt x="711" y="5147"/>
                  </a:cubicBezTo>
                  <a:lnTo>
                    <a:pt x="1" y="6523"/>
                  </a:lnTo>
                  <a:cubicBezTo>
                    <a:pt x="1" y="6523"/>
                    <a:pt x="1465" y="7444"/>
                    <a:pt x="4964" y="7444"/>
                  </a:cubicBezTo>
                  <a:cubicBezTo>
                    <a:pt x="5942" y="7444"/>
                    <a:pt x="7078" y="7373"/>
                    <a:pt x="8387" y="7188"/>
                  </a:cubicBezTo>
                  <a:cubicBezTo>
                    <a:pt x="14376" y="6345"/>
                    <a:pt x="14731" y="2086"/>
                    <a:pt x="14199" y="1731"/>
                  </a:cubicBezTo>
                  <a:cubicBezTo>
                    <a:pt x="13622" y="1199"/>
                    <a:pt x="13134" y="622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8"/>
            <p:cNvSpPr/>
            <p:nvPr/>
          </p:nvSpPr>
          <p:spPr>
            <a:xfrm>
              <a:off x="453372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10826" y="1"/>
                  </a:moveTo>
                  <a:lnTo>
                    <a:pt x="1" y="1776"/>
                  </a:lnTo>
                  <a:lnTo>
                    <a:pt x="2885" y="3462"/>
                  </a:lnTo>
                  <a:lnTo>
                    <a:pt x="13710" y="1687"/>
                  </a:lnTo>
                  <a:lnTo>
                    <a:pt x="108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8"/>
            <p:cNvSpPr/>
            <p:nvPr/>
          </p:nvSpPr>
          <p:spPr>
            <a:xfrm>
              <a:off x="4482700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042" y="1"/>
                  </a:moveTo>
                  <a:lnTo>
                    <a:pt x="1" y="1199"/>
                  </a:lnTo>
                  <a:lnTo>
                    <a:pt x="2885" y="2885"/>
                  </a:lnTo>
                  <a:lnTo>
                    <a:pt x="4926" y="1687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4214275" y="5226175"/>
              <a:ext cx="72125" cy="73250"/>
            </a:xfrm>
            <a:custGeom>
              <a:rect b="b" l="l" r="r" t="t"/>
              <a:pathLst>
                <a:path extrusionOk="0" h="2930" w="2885">
                  <a:moveTo>
                    <a:pt x="1" y="1"/>
                  </a:moveTo>
                  <a:lnTo>
                    <a:pt x="1" y="1243"/>
                  </a:lnTo>
                  <a:lnTo>
                    <a:pt x="2885" y="2929"/>
                  </a:lnTo>
                  <a:lnTo>
                    <a:pt x="2885" y="1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8"/>
            <p:cNvSpPr/>
            <p:nvPr/>
          </p:nvSpPr>
          <p:spPr>
            <a:xfrm>
              <a:off x="4214275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10738" y="1"/>
                  </a:moveTo>
                  <a:lnTo>
                    <a:pt x="1" y="10649"/>
                  </a:lnTo>
                  <a:lnTo>
                    <a:pt x="2885" y="12335"/>
                  </a:lnTo>
                  <a:lnTo>
                    <a:pt x="13622" y="1687"/>
                  </a:lnTo>
                  <a:lnTo>
                    <a:pt x="107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8"/>
            <p:cNvSpPr/>
            <p:nvPr/>
          </p:nvSpPr>
          <p:spPr>
            <a:xfrm>
              <a:off x="4286375" y="4927800"/>
              <a:ext cx="590125" cy="371625"/>
            </a:xfrm>
            <a:custGeom>
              <a:rect b="b" l="l" r="r" t="t"/>
              <a:pathLst>
                <a:path extrusionOk="0" h="14865" w="23605">
                  <a:moveTo>
                    <a:pt x="23604" y="1"/>
                  </a:moveTo>
                  <a:lnTo>
                    <a:pt x="12779" y="1776"/>
                  </a:lnTo>
                  <a:lnTo>
                    <a:pt x="10738" y="2974"/>
                  </a:lnTo>
                  <a:lnTo>
                    <a:pt x="1" y="13622"/>
                  </a:lnTo>
                  <a:lnTo>
                    <a:pt x="1" y="14864"/>
                  </a:lnTo>
                  <a:lnTo>
                    <a:pt x="10738" y="5636"/>
                  </a:lnTo>
                  <a:lnTo>
                    <a:pt x="12779" y="4482"/>
                  </a:lnTo>
                  <a:lnTo>
                    <a:pt x="23604" y="1243"/>
                  </a:lnTo>
                  <a:lnTo>
                    <a:pt x="2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8"/>
            <p:cNvSpPr/>
            <p:nvPr/>
          </p:nvSpPr>
          <p:spPr>
            <a:xfrm>
              <a:off x="420317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2885" y="1"/>
                  </a:moveTo>
                  <a:lnTo>
                    <a:pt x="1" y="1687"/>
                  </a:lnTo>
                  <a:lnTo>
                    <a:pt x="10827" y="3462"/>
                  </a:lnTo>
                  <a:lnTo>
                    <a:pt x="13711" y="1776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8"/>
            <p:cNvSpPr/>
            <p:nvPr/>
          </p:nvSpPr>
          <p:spPr>
            <a:xfrm>
              <a:off x="4473825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2042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8"/>
            <p:cNvSpPr/>
            <p:nvPr/>
          </p:nvSpPr>
          <p:spPr>
            <a:xfrm>
              <a:off x="4792175" y="5226175"/>
              <a:ext cx="73225" cy="73250"/>
            </a:xfrm>
            <a:custGeom>
              <a:rect b="b" l="l" r="r" t="t"/>
              <a:pathLst>
                <a:path extrusionOk="0" h="2930" w="2929">
                  <a:moveTo>
                    <a:pt x="2929" y="1"/>
                  </a:moveTo>
                  <a:lnTo>
                    <a:pt x="0" y="1687"/>
                  </a:lnTo>
                  <a:lnTo>
                    <a:pt x="0" y="2929"/>
                  </a:lnTo>
                  <a:lnTo>
                    <a:pt x="2929" y="124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8"/>
            <p:cNvSpPr/>
            <p:nvPr/>
          </p:nvSpPr>
          <p:spPr>
            <a:xfrm>
              <a:off x="4524850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2885" y="1"/>
                  </a:moveTo>
                  <a:lnTo>
                    <a:pt x="1" y="1687"/>
                  </a:lnTo>
                  <a:lnTo>
                    <a:pt x="10693" y="12335"/>
                  </a:lnTo>
                  <a:lnTo>
                    <a:pt x="13622" y="1064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8"/>
            <p:cNvSpPr/>
            <p:nvPr/>
          </p:nvSpPr>
          <p:spPr>
            <a:xfrm>
              <a:off x="4203175" y="4927800"/>
              <a:ext cx="589025" cy="371625"/>
            </a:xfrm>
            <a:custGeom>
              <a:rect b="b" l="l" r="r" t="t"/>
              <a:pathLst>
                <a:path extrusionOk="0" h="14865" w="23561">
                  <a:moveTo>
                    <a:pt x="1" y="1"/>
                  </a:moveTo>
                  <a:lnTo>
                    <a:pt x="1" y="1243"/>
                  </a:lnTo>
                  <a:lnTo>
                    <a:pt x="10827" y="4482"/>
                  </a:lnTo>
                  <a:lnTo>
                    <a:pt x="12868" y="5636"/>
                  </a:lnTo>
                  <a:lnTo>
                    <a:pt x="23560" y="14864"/>
                  </a:lnTo>
                  <a:lnTo>
                    <a:pt x="23560" y="13622"/>
                  </a:lnTo>
                  <a:lnTo>
                    <a:pt x="12868" y="2974"/>
                  </a:lnTo>
                  <a:lnTo>
                    <a:pt x="10827" y="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8"/>
            <p:cNvSpPr/>
            <p:nvPr/>
          </p:nvSpPr>
          <p:spPr>
            <a:xfrm>
              <a:off x="420317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2885" y="1"/>
                  </a:moveTo>
                  <a:lnTo>
                    <a:pt x="1" y="1687"/>
                  </a:lnTo>
                  <a:lnTo>
                    <a:pt x="10827" y="3462"/>
                  </a:lnTo>
                  <a:lnTo>
                    <a:pt x="13711" y="1776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8"/>
            <p:cNvSpPr/>
            <p:nvPr/>
          </p:nvSpPr>
          <p:spPr>
            <a:xfrm>
              <a:off x="4473825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2042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8"/>
            <p:cNvSpPr/>
            <p:nvPr/>
          </p:nvSpPr>
          <p:spPr>
            <a:xfrm>
              <a:off x="4792175" y="5226175"/>
              <a:ext cx="73225" cy="73250"/>
            </a:xfrm>
            <a:custGeom>
              <a:rect b="b" l="l" r="r" t="t"/>
              <a:pathLst>
                <a:path extrusionOk="0" h="2930" w="2929">
                  <a:moveTo>
                    <a:pt x="2929" y="1"/>
                  </a:moveTo>
                  <a:lnTo>
                    <a:pt x="0" y="1687"/>
                  </a:lnTo>
                  <a:lnTo>
                    <a:pt x="0" y="2929"/>
                  </a:lnTo>
                  <a:lnTo>
                    <a:pt x="2929" y="124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4524850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2885" y="1"/>
                  </a:moveTo>
                  <a:lnTo>
                    <a:pt x="1" y="1687"/>
                  </a:lnTo>
                  <a:lnTo>
                    <a:pt x="10693" y="12335"/>
                  </a:lnTo>
                  <a:lnTo>
                    <a:pt x="13622" y="1064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4203175" y="4927800"/>
              <a:ext cx="589025" cy="371625"/>
            </a:xfrm>
            <a:custGeom>
              <a:rect b="b" l="l" r="r" t="t"/>
              <a:pathLst>
                <a:path extrusionOk="0" h="14865" w="23561">
                  <a:moveTo>
                    <a:pt x="1" y="1"/>
                  </a:moveTo>
                  <a:lnTo>
                    <a:pt x="1" y="1243"/>
                  </a:lnTo>
                  <a:lnTo>
                    <a:pt x="10827" y="4482"/>
                  </a:lnTo>
                  <a:lnTo>
                    <a:pt x="12868" y="5636"/>
                  </a:lnTo>
                  <a:lnTo>
                    <a:pt x="23560" y="14864"/>
                  </a:lnTo>
                  <a:lnTo>
                    <a:pt x="23560" y="13622"/>
                  </a:lnTo>
                  <a:lnTo>
                    <a:pt x="12868" y="2974"/>
                  </a:lnTo>
                  <a:lnTo>
                    <a:pt x="10827" y="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4534825" y="4658275"/>
              <a:ext cx="54375" cy="336100"/>
            </a:xfrm>
            <a:custGeom>
              <a:rect b="b" l="l" r="r" t="t"/>
              <a:pathLst>
                <a:path extrusionOk="0" h="13444" w="2175">
                  <a:moveTo>
                    <a:pt x="2175" y="0"/>
                  </a:moveTo>
                  <a:lnTo>
                    <a:pt x="45" y="1243"/>
                  </a:lnTo>
                  <a:lnTo>
                    <a:pt x="1" y="13444"/>
                  </a:lnTo>
                  <a:lnTo>
                    <a:pt x="2131" y="12202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4481600" y="4658275"/>
              <a:ext cx="54375" cy="336100"/>
            </a:xfrm>
            <a:custGeom>
              <a:rect b="b" l="l" r="r" t="t"/>
              <a:pathLst>
                <a:path extrusionOk="0" h="13444" w="2175">
                  <a:moveTo>
                    <a:pt x="45" y="0"/>
                  </a:moveTo>
                  <a:lnTo>
                    <a:pt x="0" y="12202"/>
                  </a:lnTo>
                  <a:lnTo>
                    <a:pt x="2130" y="13444"/>
                  </a:lnTo>
                  <a:lnTo>
                    <a:pt x="2174" y="124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4482700" y="4627225"/>
              <a:ext cx="106500" cy="62125"/>
            </a:xfrm>
            <a:custGeom>
              <a:rect b="b" l="l" r="r" t="t"/>
              <a:pathLst>
                <a:path extrusionOk="0" h="2485" w="4260">
                  <a:moveTo>
                    <a:pt x="2130" y="0"/>
                  </a:moveTo>
                  <a:lnTo>
                    <a:pt x="1" y="1242"/>
                  </a:lnTo>
                  <a:lnTo>
                    <a:pt x="2130" y="2485"/>
                  </a:lnTo>
                  <a:lnTo>
                    <a:pt x="4260" y="1242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3809475" y="3398325"/>
              <a:ext cx="1506250" cy="1371800"/>
            </a:xfrm>
            <a:custGeom>
              <a:rect b="b" l="l" r="r" t="t"/>
              <a:pathLst>
                <a:path extrusionOk="0" h="54872" w="60250">
                  <a:moveTo>
                    <a:pt x="56135" y="1"/>
                  </a:moveTo>
                  <a:cubicBezTo>
                    <a:pt x="55811" y="1"/>
                    <a:pt x="55478" y="56"/>
                    <a:pt x="55148" y="174"/>
                  </a:cubicBezTo>
                  <a:cubicBezTo>
                    <a:pt x="46984" y="3058"/>
                    <a:pt x="28216" y="9846"/>
                    <a:pt x="27018" y="12242"/>
                  </a:cubicBezTo>
                  <a:cubicBezTo>
                    <a:pt x="25865" y="14549"/>
                    <a:pt x="22182" y="27371"/>
                    <a:pt x="20363" y="33760"/>
                  </a:cubicBezTo>
                  <a:cubicBezTo>
                    <a:pt x="19983" y="35090"/>
                    <a:pt x="18790" y="35901"/>
                    <a:pt x="17540" y="35901"/>
                  </a:cubicBezTo>
                  <a:cubicBezTo>
                    <a:pt x="17039" y="35901"/>
                    <a:pt x="16529" y="35770"/>
                    <a:pt x="16060" y="35491"/>
                  </a:cubicBezTo>
                  <a:lnTo>
                    <a:pt x="4701" y="28836"/>
                  </a:lnTo>
                  <a:cubicBezTo>
                    <a:pt x="4217" y="28543"/>
                    <a:pt x="3705" y="28411"/>
                    <a:pt x="3208" y="28411"/>
                  </a:cubicBezTo>
                  <a:cubicBezTo>
                    <a:pt x="1519" y="28411"/>
                    <a:pt x="0" y="29933"/>
                    <a:pt x="309" y="31853"/>
                  </a:cubicBezTo>
                  <a:lnTo>
                    <a:pt x="2084" y="42767"/>
                  </a:lnTo>
                  <a:cubicBezTo>
                    <a:pt x="2261" y="43610"/>
                    <a:pt x="2749" y="44364"/>
                    <a:pt x="3548" y="44808"/>
                  </a:cubicBezTo>
                  <a:lnTo>
                    <a:pt x="15660" y="51774"/>
                  </a:lnTo>
                  <a:cubicBezTo>
                    <a:pt x="19247" y="53837"/>
                    <a:pt x="23243" y="54872"/>
                    <a:pt x="27242" y="54872"/>
                  </a:cubicBezTo>
                  <a:cubicBezTo>
                    <a:pt x="30811" y="54872"/>
                    <a:pt x="34382" y="54048"/>
                    <a:pt x="37667" y="52395"/>
                  </a:cubicBezTo>
                  <a:lnTo>
                    <a:pt x="47028" y="47736"/>
                  </a:lnTo>
                  <a:cubicBezTo>
                    <a:pt x="55192" y="43654"/>
                    <a:pt x="60250" y="35180"/>
                    <a:pt x="59895" y="26040"/>
                  </a:cubicBezTo>
                  <a:lnTo>
                    <a:pt x="59052" y="2836"/>
                  </a:lnTo>
                  <a:cubicBezTo>
                    <a:pt x="58979" y="1193"/>
                    <a:pt x="57644" y="1"/>
                    <a:pt x="5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3890400" y="3303950"/>
              <a:ext cx="626725" cy="387225"/>
            </a:xfrm>
            <a:custGeom>
              <a:rect b="b" l="l" r="r" t="t"/>
              <a:pathLst>
                <a:path extrusionOk="0" h="15489" w="25069">
                  <a:moveTo>
                    <a:pt x="19655" y="0"/>
                  </a:moveTo>
                  <a:cubicBezTo>
                    <a:pt x="17925" y="44"/>
                    <a:pt x="8963" y="6300"/>
                    <a:pt x="8963" y="6300"/>
                  </a:cubicBezTo>
                  <a:cubicBezTo>
                    <a:pt x="8963" y="6300"/>
                    <a:pt x="3505" y="8253"/>
                    <a:pt x="1731" y="10648"/>
                  </a:cubicBezTo>
                  <a:cubicBezTo>
                    <a:pt x="0" y="13089"/>
                    <a:pt x="1331" y="15263"/>
                    <a:pt x="3727" y="15485"/>
                  </a:cubicBezTo>
                  <a:cubicBezTo>
                    <a:pt x="3766" y="15487"/>
                    <a:pt x="3809" y="15489"/>
                    <a:pt x="3854" y="15489"/>
                  </a:cubicBezTo>
                  <a:cubicBezTo>
                    <a:pt x="6579" y="15489"/>
                    <a:pt x="20169" y="10326"/>
                    <a:pt x="21740" y="9628"/>
                  </a:cubicBezTo>
                  <a:cubicBezTo>
                    <a:pt x="23870" y="8563"/>
                    <a:pt x="25068" y="6212"/>
                    <a:pt x="24624" y="3905"/>
                  </a:cubicBezTo>
                  <a:cubicBezTo>
                    <a:pt x="24181" y="887"/>
                    <a:pt x="21696" y="0"/>
                    <a:pt x="19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8"/>
            <p:cNvSpPr/>
            <p:nvPr/>
          </p:nvSpPr>
          <p:spPr>
            <a:xfrm>
              <a:off x="3914800" y="3390450"/>
              <a:ext cx="602325" cy="299675"/>
            </a:xfrm>
            <a:custGeom>
              <a:rect b="b" l="l" r="r" t="t"/>
              <a:pathLst>
                <a:path extrusionOk="0" h="11987" w="24093">
                  <a:moveTo>
                    <a:pt x="23560" y="1"/>
                  </a:moveTo>
                  <a:cubicBezTo>
                    <a:pt x="22894" y="2175"/>
                    <a:pt x="21253" y="3861"/>
                    <a:pt x="19123" y="4615"/>
                  </a:cubicBezTo>
                  <a:cubicBezTo>
                    <a:pt x="13887" y="6700"/>
                    <a:pt x="6079" y="9451"/>
                    <a:pt x="4260" y="9717"/>
                  </a:cubicBezTo>
                  <a:cubicBezTo>
                    <a:pt x="3810" y="9746"/>
                    <a:pt x="3361" y="9760"/>
                    <a:pt x="2911" y="9760"/>
                  </a:cubicBezTo>
                  <a:cubicBezTo>
                    <a:pt x="1941" y="9760"/>
                    <a:pt x="971" y="9692"/>
                    <a:pt x="0" y="9540"/>
                  </a:cubicBezTo>
                  <a:lnTo>
                    <a:pt x="0" y="9540"/>
                  </a:lnTo>
                  <a:cubicBezTo>
                    <a:pt x="89" y="10871"/>
                    <a:pt x="1198" y="11847"/>
                    <a:pt x="2751" y="11980"/>
                  </a:cubicBezTo>
                  <a:cubicBezTo>
                    <a:pt x="2800" y="11985"/>
                    <a:pt x="2854" y="11987"/>
                    <a:pt x="2912" y="11987"/>
                  </a:cubicBezTo>
                  <a:cubicBezTo>
                    <a:pt x="5713" y="11987"/>
                    <a:pt x="19200" y="6863"/>
                    <a:pt x="20764" y="6168"/>
                  </a:cubicBezTo>
                  <a:cubicBezTo>
                    <a:pt x="22894" y="5103"/>
                    <a:pt x="24092" y="2752"/>
                    <a:pt x="23648" y="400"/>
                  </a:cubicBezTo>
                  <a:cubicBezTo>
                    <a:pt x="23648" y="267"/>
                    <a:pt x="23604" y="134"/>
                    <a:pt x="23560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8"/>
            <p:cNvSpPr/>
            <p:nvPr/>
          </p:nvSpPr>
          <p:spPr>
            <a:xfrm>
              <a:off x="3324700" y="3390825"/>
              <a:ext cx="225200" cy="149400"/>
            </a:xfrm>
            <a:custGeom>
              <a:rect b="b" l="l" r="r" t="t"/>
              <a:pathLst>
                <a:path extrusionOk="0" h="5976" w="9008">
                  <a:moveTo>
                    <a:pt x="4288" y="0"/>
                  </a:moveTo>
                  <a:cubicBezTo>
                    <a:pt x="4035" y="0"/>
                    <a:pt x="3736" y="35"/>
                    <a:pt x="3372" y="119"/>
                  </a:cubicBezTo>
                  <a:cubicBezTo>
                    <a:pt x="1642" y="518"/>
                    <a:pt x="1" y="2382"/>
                    <a:pt x="134" y="2737"/>
                  </a:cubicBezTo>
                  <a:cubicBezTo>
                    <a:pt x="175" y="2848"/>
                    <a:pt x="352" y="2885"/>
                    <a:pt x="582" y="2885"/>
                  </a:cubicBezTo>
                  <a:cubicBezTo>
                    <a:pt x="1046" y="2885"/>
                    <a:pt x="1727" y="2733"/>
                    <a:pt x="1950" y="2733"/>
                  </a:cubicBezTo>
                  <a:cubicBezTo>
                    <a:pt x="1969" y="2733"/>
                    <a:pt x="1985" y="2734"/>
                    <a:pt x="1997" y="2737"/>
                  </a:cubicBezTo>
                  <a:cubicBezTo>
                    <a:pt x="2219" y="2825"/>
                    <a:pt x="755" y="2958"/>
                    <a:pt x="577" y="3003"/>
                  </a:cubicBezTo>
                  <a:cubicBezTo>
                    <a:pt x="355" y="3092"/>
                    <a:pt x="89" y="3580"/>
                    <a:pt x="355" y="3713"/>
                  </a:cubicBezTo>
                  <a:cubicBezTo>
                    <a:pt x="394" y="3732"/>
                    <a:pt x="451" y="3740"/>
                    <a:pt x="524" y="3740"/>
                  </a:cubicBezTo>
                  <a:cubicBezTo>
                    <a:pt x="959" y="3740"/>
                    <a:pt x="1921" y="3447"/>
                    <a:pt x="2263" y="3447"/>
                  </a:cubicBezTo>
                  <a:cubicBezTo>
                    <a:pt x="2707" y="3447"/>
                    <a:pt x="3772" y="4600"/>
                    <a:pt x="4615" y="5088"/>
                  </a:cubicBezTo>
                  <a:cubicBezTo>
                    <a:pt x="5591" y="5487"/>
                    <a:pt x="6611" y="5798"/>
                    <a:pt x="7632" y="5976"/>
                  </a:cubicBezTo>
                  <a:cubicBezTo>
                    <a:pt x="8874" y="5443"/>
                    <a:pt x="9007" y="2604"/>
                    <a:pt x="9007" y="2604"/>
                  </a:cubicBezTo>
                  <a:cubicBezTo>
                    <a:pt x="8120" y="1938"/>
                    <a:pt x="7188" y="1317"/>
                    <a:pt x="6212" y="740"/>
                  </a:cubicBezTo>
                  <a:cubicBezTo>
                    <a:pt x="5546" y="495"/>
                    <a:pt x="5240" y="0"/>
                    <a:pt x="4288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8"/>
            <p:cNvSpPr/>
            <p:nvPr/>
          </p:nvSpPr>
          <p:spPr>
            <a:xfrm>
              <a:off x="3484425" y="3429275"/>
              <a:ext cx="637825" cy="259075"/>
            </a:xfrm>
            <a:custGeom>
              <a:rect b="b" l="l" r="r" t="t"/>
              <a:pathLst>
                <a:path extrusionOk="0" h="10363" w="25513">
                  <a:moveTo>
                    <a:pt x="1376" y="1"/>
                  </a:moveTo>
                  <a:cubicBezTo>
                    <a:pt x="267" y="1287"/>
                    <a:pt x="1" y="3106"/>
                    <a:pt x="710" y="4615"/>
                  </a:cubicBezTo>
                  <a:cubicBezTo>
                    <a:pt x="1775" y="4926"/>
                    <a:pt x="12157" y="9141"/>
                    <a:pt x="16461" y="10161"/>
                  </a:cubicBezTo>
                  <a:cubicBezTo>
                    <a:pt x="17054" y="10302"/>
                    <a:pt x="17599" y="10362"/>
                    <a:pt x="18097" y="10362"/>
                  </a:cubicBezTo>
                  <a:cubicBezTo>
                    <a:pt x="21220" y="10362"/>
                    <a:pt x="22539" y="7987"/>
                    <a:pt x="22539" y="7987"/>
                  </a:cubicBezTo>
                  <a:cubicBezTo>
                    <a:pt x="25512" y="2530"/>
                    <a:pt x="14953" y="2308"/>
                    <a:pt x="11581" y="1909"/>
                  </a:cubicBezTo>
                  <a:cubicBezTo>
                    <a:pt x="8253" y="1509"/>
                    <a:pt x="1376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8"/>
            <p:cNvSpPr/>
            <p:nvPr/>
          </p:nvSpPr>
          <p:spPr>
            <a:xfrm>
              <a:off x="3493300" y="3516900"/>
              <a:ext cx="536875" cy="171500"/>
            </a:xfrm>
            <a:custGeom>
              <a:rect b="b" l="l" r="r" t="t"/>
              <a:pathLst>
                <a:path extrusionOk="0" h="6860" w="21475">
                  <a:moveTo>
                    <a:pt x="0" y="1"/>
                  </a:moveTo>
                  <a:cubicBezTo>
                    <a:pt x="45" y="400"/>
                    <a:pt x="178" y="755"/>
                    <a:pt x="355" y="1110"/>
                  </a:cubicBezTo>
                  <a:cubicBezTo>
                    <a:pt x="1420" y="1421"/>
                    <a:pt x="11802" y="5636"/>
                    <a:pt x="16106" y="6656"/>
                  </a:cubicBezTo>
                  <a:cubicBezTo>
                    <a:pt x="16704" y="6798"/>
                    <a:pt x="17250" y="6859"/>
                    <a:pt x="17750" y="6859"/>
                  </a:cubicBezTo>
                  <a:cubicBezTo>
                    <a:pt x="19586" y="6859"/>
                    <a:pt x="20777" y="6032"/>
                    <a:pt x="21475" y="5369"/>
                  </a:cubicBezTo>
                  <a:lnTo>
                    <a:pt x="21475" y="5369"/>
                  </a:lnTo>
                  <a:cubicBezTo>
                    <a:pt x="21435" y="5370"/>
                    <a:pt x="21396" y="5370"/>
                    <a:pt x="21357" y="5370"/>
                  </a:cubicBezTo>
                  <a:cubicBezTo>
                    <a:pt x="14565" y="5370"/>
                    <a:pt x="4147" y="1589"/>
                    <a:pt x="0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8"/>
            <p:cNvSpPr/>
            <p:nvPr/>
          </p:nvSpPr>
          <p:spPr>
            <a:xfrm>
              <a:off x="4294150" y="2601875"/>
              <a:ext cx="417075" cy="502375"/>
            </a:xfrm>
            <a:custGeom>
              <a:rect b="b" l="l" r="r" t="t"/>
              <a:pathLst>
                <a:path extrusionOk="0" h="20095" w="16683">
                  <a:moveTo>
                    <a:pt x="8669" y="1"/>
                  </a:moveTo>
                  <a:cubicBezTo>
                    <a:pt x="6413" y="1"/>
                    <a:pt x="4218" y="760"/>
                    <a:pt x="2396" y="2172"/>
                  </a:cubicBezTo>
                  <a:cubicBezTo>
                    <a:pt x="1287" y="3015"/>
                    <a:pt x="533" y="4258"/>
                    <a:pt x="311" y="5633"/>
                  </a:cubicBezTo>
                  <a:cubicBezTo>
                    <a:pt x="44" y="7851"/>
                    <a:pt x="1509" y="9049"/>
                    <a:pt x="887" y="10425"/>
                  </a:cubicBezTo>
                  <a:cubicBezTo>
                    <a:pt x="178" y="11667"/>
                    <a:pt x="0" y="13131"/>
                    <a:pt x="311" y="14507"/>
                  </a:cubicBezTo>
                  <a:cubicBezTo>
                    <a:pt x="666" y="15793"/>
                    <a:pt x="1242" y="18899"/>
                    <a:pt x="2041" y="19742"/>
                  </a:cubicBezTo>
                  <a:cubicBezTo>
                    <a:pt x="2292" y="19993"/>
                    <a:pt x="2760" y="20095"/>
                    <a:pt x="3359" y="20095"/>
                  </a:cubicBezTo>
                  <a:cubicBezTo>
                    <a:pt x="4773" y="20095"/>
                    <a:pt x="6921" y="19530"/>
                    <a:pt x="8696" y="19032"/>
                  </a:cubicBezTo>
                  <a:cubicBezTo>
                    <a:pt x="11181" y="18278"/>
                    <a:pt x="13266" y="16547"/>
                    <a:pt x="14464" y="14240"/>
                  </a:cubicBezTo>
                  <a:cubicBezTo>
                    <a:pt x="15396" y="12244"/>
                    <a:pt x="16682" y="8650"/>
                    <a:pt x="15928" y="5633"/>
                  </a:cubicBezTo>
                  <a:cubicBezTo>
                    <a:pt x="15174" y="2616"/>
                    <a:pt x="12068" y="264"/>
                    <a:pt x="9983" y="87"/>
                  </a:cubicBezTo>
                  <a:cubicBezTo>
                    <a:pt x="9544" y="29"/>
                    <a:pt x="9105" y="1"/>
                    <a:pt x="866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8"/>
            <p:cNvSpPr/>
            <p:nvPr/>
          </p:nvSpPr>
          <p:spPr>
            <a:xfrm>
              <a:off x="4269750" y="2668925"/>
              <a:ext cx="448125" cy="405500"/>
            </a:xfrm>
            <a:custGeom>
              <a:rect b="b" l="l" r="r" t="t"/>
              <a:pathLst>
                <a:path extrusionOk="0" h="16220" w="17925">
                  <a:moveTo>
                    <a:pt x="2238" y="1"/>
                  </a:moveTo>
                  <a:cubicBezTo>
                    <a:pt x="2167" y="1"/>
                    <a:pt x="2102" y="8"/>
                    <a:pt x="2041" y="23"/>
                  </a:cubicBezTo>
                  <a:cubicBezTo>
                    <a:pt x="2041" y="23"/>
                    <a:pt x="0" y="1709"/>
                    <a:pt x="1020" y="4060"/>
                  </a:cubicBezTo>
                  <a:cubicBezTo>
                    <a:pt x="1642" y="4814"/>
                    <a:pt x="3505" y="5746"/>
                    <a:pt x="4126" y="6988"/>
                  </a:cubicBezTo>
                  <a:cubicBezTo>
                    <a:pt x="4747" y="8275"/>
                    <a:pt x="3106" y="9917"/>
                    <a:pt x="4392" y="11292"/>
                  </a:cubicBezTo>
                  <a:cubicBezTo>
                    <a:pt x="5679" y="12668"/>
                    <a:pt x="6877" y="13200"/>
                    <a:pt x="7232" y="14930"/>
                  </a:cubicBezTo>
                  <a:cubicBezTo>
                    <a:pt x="7418" y="15863"/>
                    <a:pt x="8168" y="16219"/>
                    <a:pt x="9288" y="16219"/>
                  </a:cubicBezTo>
                  <a:cubicBezTo>
                    <a:pt x="10300" y="16219"/>
                    <a:pt x="11614" y="15928"/>
                    <a:pt x="13089" y="15507"/>
                  </a:cubicBezTo>
                  <a:cubicBezTo>
                    <a:pt x="14287" y="14930"/>
                    <a:pt x="15085" y="12845"/>
                    <a:pt x="15085" y="12845"/>
                  </a:cubicBezTo>
                  <a:cubicBezTo>
                    <a:pt x="15085" y="12845"/>
                    <a:pt x="17215" y="8896"/>
                    <a:pt x="17570" y="6456"/>
                  </a:cubicBezTo>
                  <a:cubicBezTo>
                    <a:pt x="17925" y="3971"/>
                    <a:pt x="17304" y="2862"/>
                    <a:pt x="16549" y="2862"/>
                  </a:cubicBezTo>
                  <a:cubicBezTo>
                    <a:pt x="15938" y="2862"/>
                    <a:pt x="13548" y="4706"/>
                    <a:pt x="11309" y="4706"/>
                  </a:cubicBezTo>
                  <a:cubicBezTo>
                    <a:pt x="10949" y="4706"/>
                    <a:pt x="10593" y="4659"/>
                    <a:pt x="10249" y="4548"/>
                  </a:cubicBezTo>
                  <a:cubicBezTo>
                    <a:pt x="7910" y="3783"/>
                    <a:pt x="3859" y="1"/>
                    <a:pt x="2238" y="1"/>
                  </a:cubicBezTo>
                  <a:close/>
                </a:path>
              </a:pathLst>
            </a:custGeom>
            <a:solidFill>
              <a:srgbClr val="935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8"/>
            <p:cNvSpPr/>
            <p:nvPr/>
          </p:nvSpPr>
          <p:spPr>
            <a:xfrm>
              <a:off x="4313000" y="2555650"/>
              <a:ext cx="419300" cy="302350"/>
            </a:xfrm>
            <a:custGeom>
              <a:rect b="b" l="l" r="r" t="t"/>
              <a:pathLst>
                <a:path extrusionOk="0" h="12094" w="16772">
                  <a:moveTo>
                    <a:pt x="6573" y="1"/>
                  </a:moveTo>
                  <a:cubicBezTo>
                    <a:pt x="5103" y="1"/>
                    <a:pt x="3684" y="222"/>
                    <a:pt x="2751" y="827"/>
                  </a:cubicBezTo>
                  <a:cubicBezTo>
                    <a:pt x="1420" y="1625"/>
                    <a:pt x="488" y="3001"/>
                    <a:pt x="311" y="4554"/>
                  </a:cubicBezTo>
                  <a:cubicBezTo>
                    <a:pt x="0" y="8414"/>
                    <a:pt x="6877" y="11519"/>
                    <a:pt x="9051" y="11963"/>
                  </a:cubicBezTo>
                  <a:cubicBezTo>
                    <a:pt x="9453" y="12051"/>
                    <a:pt x="9915" y="12093"/>
                    <a:pt x="10405" y="12093"/>
                  </a:cubicBezTo>
                  <a:cubicBezTo>
                    <a:pt x="12623" y="12093"/>
                    <a:pt x="15436" y="11238"/>
                    <a:pt x="16017" y="9967"/>
                  </a:cubicBezTo>
                  <a:cubicBezTo>
                    <a:pt x="16771" y="8414"/>
                    <a:pt x="16417" y="5308"/>
                    <a:pt x="15307" y="4021"/>
                  </a:cubicBezTo>
                  <a:cubicBezTo>
                    <a:pt x="14420" y="3134"/>
                    <a:pt x="13399" y="2424"/>
                    <a:pt x="12290" y="1936"/>
                  </a:cubicBezTo>
                  <a:cubicBezTo>
                    <a:pt x="12290" y="1936"/>
                    <a:pt x="13311" y="1714"/>
                    <a:pt x="12202" y="1004"/>
                  </a:cubicBezTo>
                  <a:cubicBezTo>
                    <a:pt x="11308" y="544"/>
                    <a:pt x="8876" y="1"/>
                    <a:pt x="6573" y="1"/>
                  </a:cubicBezTo>
                  <a:close/>
                </a:path>
              </a:pathLst>
            </a:custGeom>
            <a:solidFill>
              <a:srgbClr val="A55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8"/>
            <p:cNvSpPr/>
            <p:nvPr/>
          </p:nvSpPr>
          <p:spPr>
            <a:xfrm>
              <a:off x="4380300" y="2903225"/>
              <a:ext cx="62500" cy="84200"/>
            </a:xfrm>
            <a:custGeom>
              <a:rect b="b" l="l" r="r" t="t"/>
              <a:pathLst>
                <a:path extrusionOk="0" h="3368" w="2500">
                  <a:moveTo>
                    <a:pt x="1118" y="1"/>
                  </a:moveTo>
                  <a:cubicBezTo>
                    <a:pt x="575" y="1"/>
                    <a:pt x="325" y="944"/>
                    <a:pt x="325" y="944"/>
                  </a:cubicBezTo>
                  <a:cubicBezTo>
                    <a:pt x="0" y="2286"/>
                    <a:pt x="681" y="3367"/>
                    <a:pt x="1276" y="3367"/>
                  </a:cubicBezTo>
                  <a:cubicBezTo>
                    <a:pt x="1330" y="3367"/>
                    <a:pt x="1383" y="3358"/>
                    <a:pt x="1435" y="3340"/>
                  </a:cubicBezTo>
                  <a:cubicBezTo>
                    <a:pt x="2011" y="3162"/>
                    <a:pt x="2499" y="1077"/>
                    <a:pt x="1612" y="234"/>
                  </a:cubicBezTo>
                  <a:cubicBezTo>
                    <a:pt x="1426" y="67"/>
                    <a:pt x="1262" y="1"/>
                    <a:pt x="1118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8"/>
            <p:cNvSpPr/>
            <p:nvPr/>
          </p:nvSpPr>
          <p:spPr>
            <a:xfrm>
              <a:off x="3959150" y="1936475"/>
              <a:ext cx="844125" cy="704875"/>
            </a:xfrm>
            <a:custGeom>
              <a:rect b="b" l="l" r="r" t="t"/>
              <a:pathLst>
                <a:path extrusionOk="0" h="28195" w="33765">
                  <a:moveTo>
                    <a:pt x="32371" y="1"/>
                  </a:moveTo>
                  <a:cubicBezTo>
                    <a:pt x="32028" y="1"/>
                    <a:pt x="31642" y="113"/>
                    <a:pt x="31236" y="348"/>
                  </a:cubicBezTo>
                  <a:lnTo>
                    <a:pt x="2530" y="16942"/>
                  </a:lnTo>
                  <a:cubicBezTo>
                    <a:pt x="1021" y="17874"/>
                    <a:pt x="90" y="19515"/>
                    <a:pt x="1" y="21290"/>
                  </a:cubicBezTo>
                  <a:lnTo>
                    <a:pt x="1" y="26392"/>
                  </a:lnTo>
                  <a:cubicBezTo>
                    <a:pt x="1" y="27530"/>
                    <a:pt x="586" y="28195"/>
                    <a:pt x="1420" y="28195"/>
                  </a:cubicBezTo>
                  <a:cubicBezTo>
                    <a:pt x="1757" y="28195"/>
                    <a:pt x="2134" y="28086"/>
                    <a:pt x="2530" y="27856"/>
                  </a:cubicBezTo>
                  <a:lnTo>
                    <a:pt x="22052" y="16454"/>
                  </a:lnTo>
                  <a:lnTo>
                    <a:pt x="23205" y="18406"/>
                  </a:lnTo>
                  <a:lnTo>
                    <a:pt x="24315" y="15123"/>
                  </a:lnTo>
                  <a:lnTo>
                    <a:pt x="31236" y="11263"/>
                  </a:lnTo>
                  <a:cubicBezTo>
                    <a:pt x="32745" y="10287"/>
                    <a:pt x="33676" y="8645"/>
                    <a:pt x="33765" y="6870"/>
                  </a:cubicBezTo>
                  <a:lnTo>
                    <a:pt x="33765" y="1768"/>
                  </a:lnTo>
                  <a:cubicBezTo>
                    <a:pt x="33765" y="642"/>
                    <a:pt x="33191" y="1"/>
                    <a:pt x="3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8"/>
            <p:cNvSpPr/>
            <p:nvPr/>
          </p:nvSpPr>
          <p:spPr>
            <a:xfrm>
              <a:off x="3027425" y="2863600"/>
              <a:ext cx="918450" cy="531325"/>
            </a:xfrm>
            <a:custGeom>
              <a:rect b="b" l="l" r="r" t="t"/>
              <a:pathLst>
                <a:path extrusionOk="0" h="21253" w="36738">
                  <a:moveTo>
                    <a:pt x="15175" y="0"/>
                  </a:moveTo>
                  <a:lnTo>
                    <a:pt x="1" y="8741"/>
                  </a:lnTo>
                  <a:lnTo>
                    <a:pt x="21564" y="21252"/>
                  </a:lnTo>
                  <a:lnTo>
                    <a:pt x="36738" y="12512"/>
                  </a:lnTo>
                  <a:lnTo>
                    <a:pt x="15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8"/>
            <p:cNvSpPr/>
            <p:nvPr/>
          </p:nvSpPr>
          <p:spPr>
            <a:xfrm>
              <a:off x="3293650" y="2984000"/>
              <a:ext cx="191900" cy="69275"/>
            </a:xfrm>
            <a:custGeom>
              <a:rect b="b" l="l" r="r" t="t"/>
              <a:pathLst>
                <a:path extrusionOk="0" h="2771" w="7676">
                  <a:moveTo>
                    <a:pt x="4321" y="1"/>
                  </a:moveTo>
                  <a:cubicBezTo>
                    <a:pt x="2550" y="1"/>
                    <a:pt x="850" y="552"/>
                    <a:pt x="0" y="1529"/>
                  </a:cubicBezTo>
                  <a:lnTo>
                    <a:pt x="4304" y="2771"/>
                  </a:lnTo>
                  <a:lnTo>
                    <a:pt x="7676" y="819"/>
                  </a:lnTo>
                  <a:cubicBezTo>
                    <a:pt x="7321" y="597"/>
                    <a:pt x="6877" y="419"/>
                    <a:pt x="6478" y="286"/>
                  </a:cubicBezTo>
                  <a:cubicBezTo>
                    <a:pt x="5783" y="93"/>
                    <a:pt x="5046" y="1"/>
                    <a:pt x="4321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8"/>
            <p:cNvSpPr/>
            <p:nvPr/>
          </p:nvSpPr>
          <p:spPr>
            <a:xfrm>
              <a:off x="3243725" y="3011100"/>
              <a:ext cx="318375" cy="143675"/>
            </a:xfrm>
            <a:custGeom>
              <a:rect b="b" l="l" r="r" t="t"/>
              <a:pathLst>
                <a:path extrusionOk="0" h="5747" w="12735">
                  <a:moveTo>
                    <a:pt x="10472" y="1"/>
                  </a:moveTo>
                  <a:lnTo>
                    <a:pt x="6301" y="2397"/>
                  </a:lnTo>
                  <a:lnTo>
                    <a:pt x="1110" y="844"/>
                  </a:lnTo>
                  <a:lnTo>
                    <a:pt x="1110" y="844"/>
                  </a:lnTo>
                  <a:cubicBezTo>
                    <a:pt x="1" y="2175"/>
                    <a:pt x="400" y="3728"/>
                    <a:pt x="2219" y="4748"/>
                  </a:cubicBezTo>
                  <a:cubicBezTo>
                    <a:pt x="3506" y="5414"/>
                    <a:pt x="4914" y="5747"/>
                    <a:pt x="6329" y="5747"/>
                  </a:cubicBezTo>
                  <a:cubicBezTo>
                    <a:pt x="7743" y="5747"/>
                    <a:pt x="9163" y="5414"/>
                    <a:pt x="10472" y="4748"/>
                  </a:cubicBezTo>
                  <a:cubicBezTo>
                    <a:pt x="12734" y="3462"/>
                    <a:pt x="12734" y="1332"/>
                    <a:pt x="10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8"/>
            <p:cNvSpPr/>
            <p:nvPr/>
          </p:nvSpPr>
          <p:spPr>
            <a:xfrm>
              <a:off x="3570950" y="3046050"/>
              <a:ext cx="581250" cy="333900"/>
            </a:xfrm>
            <a:custGeom>
              <a:rect b="b" l="l" r="r" t="t"/>
              <a:pathLst>
                <a:path extrusionOk="0" h="13356" w="23250">
                  <a:moveTo>
                    <a:pt x="13471" y="1"/>
                  </a:moveTo>
                  <a:cubicBezTo>
                    <a:pt x="13211" y="1"/>
                    <a:pt x="12956" y="67"/>
                    <a:pt x="12734" y="200"/>
                  </a:cubicBezTo>
                  <a:lnTo>
                    <a:pt x="444" y="7343"/>
                  </a:lnTo>
                  <a:cubicBezTo>
                    <a:pt x="0" y="7477"/>
                    <a:pt x="0" y="8053"/>
                    <a:pt x="444" y="8186"/>
                  </a:cubicBezTo>
                  <a:lnTo>
                    <a:pt x="9007" y="13156"/>
                  </a:lnTo>
                  <a:cubicBezTo>
                    <a:pt x="9251" y="13289"/>
                    <a:pt x="9506" y="13355"/>
                    <a:pt x="9761" y="13355"/>
                  </a:cubicBezTo>
                  <a:cubicBezTo>
                    <a:pt x="10016" y="13355"/>
                    <a:pt x="10271" y="13289"/>
                    <a:pt x="10515" y="13156"/>
                  </a:cubicBezTo>
                  <a:lnTo>
                    <a:pt x="22805" y="6012"/>
                  </a:lnTo>
                  <a:cubicBezTo>
                    <a:pt x="23249" y="5791"/>
                    <a:pt x="23249" y="5391"/>
                    <a:pt x="22805" y="5125"/>
                  </a:cubicBezTo>
                  <a:lnTo>
                    <a:pt x="14242" y="200"/>
                  </a:lnTo>
                  <a:cubicBezTo>
                    <a:pt x="13998" y="67"/>
                    <a:pt x="13732" y="1"/>
                    <a:pt x="13471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8"/>
            <p:cNvSpPr/>
            <p:nvPr/>
          </p:nvSpPr>
          <p:spPr>
            <a:xfrm>
              <a:off x="3574275" y="3186375"/>
              <a:ext cx="575700" cy="204100"/>
            </a:xfrm>
            <a:custGeom>
              <a:rect b="b" l="l" r="r" t="t"/>
              <a:pathLst>
                <a:path extrusionOk="0" h="8164" w="23028">
                  <a:moveTo>
                    <a:pt x="23027" y="0"/>
                  </a:moveTo>
                  <a:lnTo>
                    <a:pt x="22894" y="266"/>
                  </a:lnTo>
                  <a:lnTo>
                    <a:pt x="22939" y="266"/>
                  </a:lnTo>
                  <a:lnTo>
                    <a:pt x="22983" y="222"/>
                  </a:lnTo>
                  <a:lnTo>
                    <a:pt x="23027" y="178"/>
                  </a:lnTo>
                  <a:cubicBezTo>
                    <a:pt x="23027" y="133"/>
                    <a:pt x="23027" y="133"/>
                    <a:pt x="23027" y="133"/>
                  </a:cubicBezTo>
                  <a:lnTo>
                    <a:pt x="23027" y="89"/>
                  </a:lnTo>
                  <a:lnTo>
                    <a:pt x="23027" y="44"/>
                  </a:lnTo>
                  <a:cubicBezTo>
                    <a:pt x="23027" y="44"/>
                    <a:pt x="23027" y="0"/>
                    <a:pt x="23027" y="0"/>
                  </a:cubicBezTo>
                  <a:close/>
                  <a:moveTo>
                    <a:pt x="22850" y="266"/>
                  </a:moveTo>
                  <a:lnTo>
                    <a:pt x="10560" y="7410"/>
                  </a:lnTo>
                  <a:cubicBezTo>
                    <a:pt x="10516" y="7454"/>
                    <a:pt x="10471" y="7454"/>
                    <a:pt x="10427" y="7498"/>
                  </a:cubicBezTo>
                  <a:lnTo>
                    <a:pt x="9451" y="7498"/>
                  </a:lnTo>
                  <a:lnTo>
                    <a:pt x="9318" y="7454"/>
                  </a:lnTo>
                  <a:lnTo>
                    <a:pt x="9273" y="7454"/>
                  </a:lnTo>
                  <a:lnTo>
                    <a:pt x="9096" y="7365"/>
                  </a:lnTo>
                  <a:lnTo>
                    <a:pt x="311" y="2573"/>
                  </a:lnTo>
                  <a:cubicBezTo>
                    <a:pt x="133" y="2529"/>
                    <a:pt x="45" y="2396"/>
                    <a:pt x="0" y="2263"/>
                  </a:cubicBezTo>
                  <a:lnTo>
                    <a:pt x="0" y="2662"/>
                  </a:lnTo>
                  <a:lnTo>
                    <a:pt x="0" y="2707"/>
                  </a:lnTo>
                  <a:cubicBezTo>
                    <a:pt x="45" y="2884"/>
                    <a:pt x="133" y="3017"/>
                    <a:pt x="311" y="3062"/>
                  </a:cubicBezTo>
                  <a:lnTo>
                    <a:pt x="8874" y="8031"/>
                  </a:lnTo>
                  <a:lnTo>
                    <a:pt x="9051" y="8119"/>
                  </a:lnTo>
                  <a:lnTo>
                    <a:pt x="9096" y="8119"/>
                  </a:lnTo>
                  <a:cubicBezTo>
                    <a:pt x="9096" y="8119"/>
                    <a:pt x="9140" y="8119"/>
                    <a:pt x="9184" y="8164"/>
                  </a:cubicBezTo>
                  <a:lnTo>
                    <a:pt x="9983" y="8164"/>
                  </a:lnTo>
                  <a:lnTo>
                    <a:pt x="10116" y="8119"/>
                  </a:lnTo>
                  <a:lnTo>
                    <a:pt x="10249" y="8119"/>
                  </a:lnTo>
                  <a:lnTo>
                    <a:pt x="10382" y="8031"/>
                  </a:lnTo>
                  <a:lnTo>
                    <a:pt x="22717" y="887"/>
                  </a:lnTo>
                  <a:lnTo>
                    <a:pt x="22850" y="887"/>
                  </a:lnTo>
                  <a:cubicBezTo>
                    <a:pt x="22850" y="887"/>
                    <a:pt x="22850" y="887"/>
                    <a:pt x="22894" y="843"/>
                  </a:cubicBezTo>
                  <a:cubicBezTo>
                    <a:pt x="22894" y="843"/>
                    <a:pt x="22894" y="843"/>
                    <a:pt x="22894" y="799"/>
                  </a:cubicBezTo>
                  <a:lnTo>
                    <a:pt x="22894" y="754"/>
                  </a:lnTo>
                  <a:lnTo>
                    <a:pt x="22894" y="710"/>
                  </a:lnTo>
                  <a:lnTo>
                    <a:pt x="22894" y="266"/>
                  </a:ln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8"/>
            <p:cNvSpPr/>
            <p:nvPr/>
          </p:nvSpPr>
          <p:spPr>
            <a:xfrm>
              <a:off x="3608650" y="3064900"/>
              <a:ext cx="504725" cy="291750"/>
            </a:xfrm>
            <a:custGeom>
              <a:rect b="b" l="l" r="r" t="t"/>
              <a:pathLst>
                <a:path extrusionOk="0" h="11670" w="20189">
                  <a:moveTo>
                    <a:pt x="12074" y="1"/>
                  </a:moveTo>
                  <a:cubicBezTo>
                    <a:pt x="11991" y="1"/>
                    <a:pt x="11914" y="23"/>
                    <a:pt x="11847" y="67"/>
                  </a:cubicBezTo>
                  <a:lnTo>
                    <a:pt x="178" y="6900"/>
                  </a:lnTo>
                  <a:cubicBezTo>
                    <a:pt x="1" y="6989"/>
                    <a:pt x="1" y="7122"/>
                    <a:pt x="178" y="7166"/>
                  </a:cubicBezTo>
                  <a:lnTo>
                    <a:pt x="7898" y="11603"/>
                  </a:lnTo>
                  <a:cubicBezTo>
                    <a:pt x="7965" y="11647"/>
                    <a:pt x="8042" y="11670"/>
                    <a:pt x="8126" y="11670"/>
                  </a:cubicBezTo>
                  <a:cubicBezTo>
                    <a:pt x="8209" y="11670"/>
                    <a:pt x="8298" y="11647"/>
                    <a:pt x="8386" y="11603"/>
                  </a:cubicBezTo>
                  <a:lnTo>
                    <a:pt x="20055" y="4815"/>
                  </a:lnTo>
                  <a:cubicBezTo>
                    <a:pt x="20188" y="4770"/>
                    <a:pt x="20188" y="4593"/>
                    <a:pt x="20055" y="4549"/>
                  </a:cubicBezTo>
                  <a:lnTo>
                    <a:pt x="12335" y="67"/>
                  </a:lnTo>
                  <a:cubicBezTo>
                    <a:pt x="12246" y="23"/>
                    <a:pt x="12158" y="1"/>
                    <a:pt x="12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8"/>
            <p:cNvSpPr/>
            <p:nvPr/>
          </p:nvSpPr>
          <p:spPr>
            <a:xfrm>
              <a:off x="2652525" y="2440975"/>
              <a:ext cx="241825" cy="288425"/>
            </a:xfrm>
            <a:custGeom>
              <a:rect b="b" l="l" r="r" t="t"/>
              <a:pathLst>
                <a:path extrusionOk="0" h="11537" w="9673">
                  <a:moveTo>
                    <a:pt x="1" y="1"/>
                  </a:moveTo>
                  <a:lnTo>
                    <a:pt x="1" y="5902"/>
                  </a:lnTo>
                  <a:lnTo>
                    <a:pt x="9673" y="11537"/>
                  </a:lnTo>
                  <a:lnTo>
                    <a:pt x="9673" y="5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8"/>
            <p:cNvSpPr/>
            <p:nvPr/>
          </p:nvSpPr>
          <p:spPr>
            <a:xfrm>
              <a:off x="2652525" y="2305650"/>
              <a:ext cx="475875" cy="276225"/>
            </a:xfrm>
            <a:custGeom>
              <a:rect b="b" l="l" r="r" t="t"/>
              <a:pathLst>
                <a:path extrusionOk="0" h="11049" w="19035">
                  <a:moveTo>
                    <a:pt x="9318" y="1"/>
                  </a:moveTo>
                  <a:lnTo>
                    <a:pt x="1" y="5414"/>
                  </a:lnTo>
                  <a:lnTo>
                    <a:pt x="9673" y="11049"/>
                  </a:lnTo>
                  <a:lnTo>
                    <a:pt x="19034" y="5636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8"/>
            <p:cNvSpPr/>
            <p:nvPr/>
          </p:nvSpPr>
          <p:spPr>
            <a:xfrm>
              <a:off x="2894325" y="2446525"/>
              <a:ext cx="234075" cy="282875"/>
            </a:xfrm>
            <a:custGeom>
              <a:rect b="b" l="l" r="r" t="t"/>
              <a:pathLst>
                <a:path extrusionOk="0" h="11315" w="9363">
                  <a:moveTo>
                    <a:pt x="9362" y="1"/>
                  </a:moveTo>
                  <a:lnTo>
                    <a:pt x="1" y="5414"/>
                  </a:lnTo>
                  <a:lnTo>
                    <a:pt x="1" y="11315"/>
                  </a:lnTo>
                  <a:lnTo>
                    <a:pt x="9362" y="5902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8"/>
            <p:cNvSpPr/>
            <p:nvPr/>
          </p:nvSpPr>
          <p:spPr>
            <a:xfrm>
              <a:off x="2365250" y="2457625"/>
              <a:ext cx="242925" cy="437050"/>
            </a:xfrm>
            <a:custGeom>
              <a:rect b="b" l="l" r="r" t="t"/>
              <a:pathLst>
                <a:path extrusionOk="0" h="17482" w="9717">
                  <a:moveTo>
                    <a:pt x="0" y="0"/>
                  </a:moveTo>
                  <a:lnTo>
                    <a:pt x="45" y="11847"/>
                  </a:lnTo>
                  <a:lnTo>
                    <a:pt x="9717" y="17481"/>
                  </a:lnTo>
                  <a:lnTo>
                    <a:pt x="9672" y="5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8"/>
            <p:cNvSpPr/>
            <p:nvPr/>
          </p:nvSpPr>
          <p:spPr>
            <a:xfrm>
              <a:off x="2365250" y="2322300"/>
              <a:ext cx="475875" cy="275100"/>
            </a:xfrm>
            <a:custGeom>
              <a:rect b="b" l="l" r="r" t="t"/>
              <a:pathLst>
                <a:path extrusionOk="0" h="11004" w="19035">
                  <a:moveTo>
                    <a:pt x="9362" y="0"/>
                  </a:moveTo>
                  <a:lnTo>
                    <a:pt x="0" y="5413"/>
                  </a:lnTo>
                  <a:lnTo>
                    <a:pt x="9672" y="11004"/>
                  </a:lnTo>
                  <a:lnTo>
                    <a:pt x="19034" y="5635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8"/>
            <p:cNvSpPr/>
            <p:nvPr/>
          </p:nvSpPr>
          <p:spPr>
            <a:xfrm>
              <a:off x="2607050" y="2463175"/>
              <a:ext cx="235175" cy="431500"/>
            </a:xfrm>
            <a:custGeom>
              <a:rect b="b" l="l" r="r" t="t"/>
              <a:pathLst>
                <a:path extrusionOk="0" h="17260" w="9407">
                  <a:moveTo>
                    <a:pt x="9362" y="0"/>
                  </a:moveTo>
                  <a:lnTo>
                    <a:pt x="0" y="5369"/>
                  </a:lnTo>
                  <a:lnTo>
                    <a:pt x="45" y="17259"/>
                  </a:lnTo>
                  <a:lnTo>
                    <a:pt x="9406" y="11846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8"/>
            <p:cNvSpPr/>
            <p:nvPr/>
          </p:nvSpPr>
          <p:spPr>
            <a:xfrm>
              <a:off x="2079075" y="2450975"/>
              <a:ext cx="242925" cy="607850"/>
            </a:xfrm>
            <a:custGeom>
              <a:rect b="b" l="l" r="r" t="t"/>
              <a:pathLst>
                <a:path extrusionOk="0" h="24314" w="9717">
                  <a:moveTo>
                    <a:pt x="0" y="0"/>
                  </a:moveTo>
                  <a:lnTo>
                    <a:pt x="45" y="18723"/>
                  </a:lnTo>
                  <a:lnTo>
                    <a:pt x="9717" y="24314"/>
                  </a:lnTo>
                  <a:lnTo>
                    <a:pt x="9673" y="5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8"/>
            <p:cNvSpPr/>
            <p:nvPr/>
          </p:nvSpPr>
          <p:spPr>
            <a:xfrm>
              <a:off x="2079075" y="2315650"/>
              <a:ext cx="475875" cy="275100"/>
            </a:xfrm>
            <a:custGeom>
              <a:rect b="b" l="l" r="r" t="t"/>
              <a:pathLst>
                <a:path extrusionOk="0" h="11004" w="19035">
                  <a:moveTo>
                    <a:pt x="9362" y="0"/>
                  </a:moveTo>
                  <a:lnTo>
                    <a:pt x="0" y="5413"/>
                  </a:lnTo>
                  <a:lnTo>
                    <a:pt x="9673" y="11004"/>
                  </a:lnTo>
                  <a:lnTo>
                    <a:pt x="19034" y="5635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8"/>
            <p:cNvSpPr/>
            <p:nvPr/>
          </p:nvSpPr>
          <p:spPr>
            <a:xfrm>
              <a:off x="2320875" y="2456500"/>
              <a:ext cx="235175" cy="602325"/>
            </a:xfrm>
            <a:custGeom>
              <a:rect b="b" l="l" r="r" t="t"/>
              <a:pathLst>
                <a:path extrusionOk="0" h="24093" w="9407">
                  <a:moveTo>
                    <a:pt x="9362" y="1"/>
                  </a:moveTo>
                  <a:lnTo>
                    <a:pt x="1" y="5370"/>
                  </a:lnTo>
                  <a:lnTo>
                    <a:pt x="45" y="24093"/>
                  </a:lnTo>
                  <a:lnTo>
                    <a:pt x="9407" y="18724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8"/>
            <p:cNvSpPr/>
            <p:nvPr/>
          </p:nvSpPr>
          <p:spPr>
            <a:xfrm>
              <a:off x="2120100" y="3219650"/>
              <a:ext cx="897375" cy="362725"/>
            </a:xfrm>
            <a:custGeom>
              <a:rect b="b" l="l" r="r" t="t"/>
              <a:pathLst>
                <a:path extrusionOk="0" h="14509" w="35895">
                  <a:moveTo>
                    <a:pt x="35673" y="0"/>
                  </a:moveTo>
                  <a:lnTo>
                    <a:pt x="35629" y="548"/>
                  </a:lnTo>
                  <a:lnTo>
                    <a:pt x="35629" y="548"/>
                  </a:lnTo>
                  <a:cubicBezTo>
                    <a:pt x="35689" y="501"/>
                    <a:pt x="35725" y="436"/>
                    <a:pt x="35761" y="399"/>
                  </a:cubicBezTo>
                  <a:cubicBezTo>
                    <a:pt x="35761" y="399"/>
                    <a:pt x="35761" y="355"/>
                    <a:pt x="35761" y="355"/>
                  </a:cubicBezTo>
                  <a:cubicBezTo>
                    <a:pt x="35806" y="311"/>
                    <a:pt x="35850" y="222"/>
                    <a:pt x="35850" y="178"/>
                  </a:cubicBezTo>
                  <a:cubicBezTo>
                    <a:pt x="35895" y="89"/>
                    <a:pt x="35761" y="45"/>
                    <a:pt x="35673" y="0"/>
                  </a:cubicBezTo>
                  <a:close/>
                  <a:moveTo>
                    <a:pt x="35629" y="548"/>
                  </a:moveTo>
                  <a:cubicBezTo>
                    <a:pt x="35615" y="559"/>
                    <a:pt x="35600" y="569"/>
                    <a:pt x="35584" y="577"/>
                  </a:cubicBezTo>
                  <a:cubicBezTo>
                    <a:pt x="35540" y="621"/>
                    <a:pt x="35495" y="666"/>
                    <a:pt x="35451" y="710"/>
                  </a:cubicBezTo>
                  <a:cubicBezTo>
                    <a:pt x="35407" y="710"/>
                    <a:pt x="35362" y="754"/>
                    <a:pt x="35318" y="799"/>
                  </a:cubicBezTo>
                  <a:lnTo>
                    <a:pt x="16018" y="12024"/>
                  </a:lnTo>
                  <a:cubicBezTo>
                    <a:pt x="15885" y="12068"/>
                    <a:pt x="15707" y="12157"/>
                    <a:pt x="15574" y="12201"/>
                  </a:cubicBezTo>
                  <a:lnTo>
                    <a:pt x="15441" y="12246"/>
                  </a:lnTo>
                  <a:lnTo>
                    <a:pt x="15219" y="12290"/>
                  </a:lnTo>
                  <a:lnTo>
                    <a:pt x="14953" y="12334"/>
                  </a:lnTo>
                  <a:cubicBezTo>
                    <a:pt x="14953" y="12334"/>
                    <a:pt x="14909" y="12068"/>
                    <a:pt x="14909" y="12068"/>
                  </a:cubicBezTo>
                  <a:cubicBezTo>
                    <a:pt x="14775" y="12068"/>
                    <a:pt x="14687" y="11802"/>
                    <a:pt x="14554" y="11802"/>
                  </a:cubicBezTo>
                  <a:lnTo>
                    <a:pt x="14509" y="11802"/>
                  </a:lnTo>
                  <a:cubicBezTo>
                    <a:pt x="14376" y="11802"/>
                    <a:pt x="14287" y="12068"/>
                    <a:pt x="14154" y="12068"/>
                  </a:cubicBezTo>
                  <a:cubicBezTo>
                    <a:pt x="14154" y="12068"/>
                    <a:pt x="14110" y="12201"/>
                    <a:pt x="14110" y="12201"/>
                  </a:cubicBezTo>
                  <a:cubicBezTo>
                    <a:pt x="14021" y="12201"/>
                    <a:pt x="13952" y="12221"/>
                    <a:pt x="13877" y="12221"/>
                  </a:cubicBezTo>
                  <a:cubicBezTo>
                    <a:pt x="13839" y="12221"/>
                    <a:pt x="13799" y="12216"/>
                    <a:pt x="13755" y="12201"/>
                  </a:cubicBezTo>
                  <a:lnTo>
                    <a:pt x="13356" y="12201"/>
                  </a:lnTo>
                  <a:cubicBezTo>
                    <a:pt x="13267" y="12157"/>
                    <a:pt x="13134" y="12068"/>
                    <a:pt x="13045" y="12024"/>
                  </a:cubicBezTo>
                  <a:lnTo>
                    <a:pt x="622" y="4836"/>
                  </a:lnTo>
                  <a:cubicBezTo>
                    <a:pt x="267" y="4659"/>
                    <a:pt x="45" y="4348"/>
                    <a:pt x="1" y="3993"/>
                  </a:cubicBezTo>
                  <a:lnTo>
                    <a:pt x="1" y="6212"/>
                  </a:lnTo>
                  <a:cubicBezTo>
                    <a:pt x="45" y="6567"/>
                    <a:pt x="267" y="6922"/>
                    <a:pt x="622" y="7055"/>
                  </a:cubicBezTo>
                  <a:lnTo>
                    <a:pt x="13045" y="14287"/>
                  </a:lnTo>
                  <a:cubicBezTo>
                    <a:pt x="13134" y="14331"/>
                    <a:pt x="13267" y="14375"/>
                    <a:pt x="13356" y="14420"/>
                  </a:cubicBezTo>
                  <a:lnTo>
                    <a:pt x="13045" y="14420"/>
                  </a:lnTo>
                  <a:cubicBezTo>
                    <a:pt x="13045" y="14420"/>
                    <a:pt x="12868" y="14464"/>
                    <a:pt x="12868" y="14464"/>
                  </a:cubicBezTo>
                  <a:lnTo>
                    <a:pt x="13711" y="14464"/>
                  </a:lnTo>
                  <a:lnTo>
                    <a:pt x="13977" y="14508"/>
                  </a:lnTo>
                  <a:lnTo>
                    <a:pt x="14509" y="14508"/>
                  </a:lnTo>
                  <a:cubicBezTo>
                    <a:pt x="14509" y="14508"/>
                    <a:pt x="14332" y="14464"/>
                    <a:pt x="14421" y="14464"/>
                  </a:cubicBezTo>
                  <a:lnTo>
                    <a:pt x="15175" y="14464"/>
                  </a:lnTo>
                  <a:lnTo>
                    <a:pt x="15397" y="14420"/>
                  </a:lnTo>
                  <a:lnTo>
                    <a:pt x="15485" y="14375"/>
                  </a:lnTo>
                  <a:lnTo>
                    <a:pt x="15530" y="14375"/>
                  </a:lnTo>
                  <a:cubicBezTo>
                    <a:pt x="15663" y="14331"/>
                    <a:pt x="15840" y="14287"/>
                    <a:pt x="15929" y="14198"/>
                  </a:cubicBezTo>
                  <a:lnTo>
                    <a:pt x="35229" y="2973"/>
                  </a:lnTo>
                  <a:cubicBezTo>
                    <a:pt x="35273" y="2973"/>
                    <a:pt x="35318" y="2928"/>
                    <a:pt x="35362" y="2928"/>
                  </a:cubicBezTo>
                  <a:cubicBezTo>
                    <a:pt x="35407" y="2884"/>
                    <a:pt x="35451" y="2840"/>
                    <a:pt x="35495" y="2795"/>
                  </a:cubicBezTo>
                  <a:cubicBezTo>
                    <a:pt x="35540" y="2751"/>
                    <a:pt x="35584" y="2707"/>
                    <a:pt x="35628" y="2662"/>
                  </a:cubicBezTo>
                  <a:cubicBezTo>
                    <a:pt x="35673" y="2618"/>
                    <a:pt x="35628" y="2618"/>
                    <a:pt x="35673" y="2618"/>
                  </a:cubicBezTo>
                  <a:cubicBezTo>
                    <a:pt x="35673" y="2573"/>
                    <a:pt x="35717" y="2573"/>
                    <a:pt x="35717" y="2529"/>
                  </a:cubicBezTo>
                  <a:cubicBezTo>
                    <a:pt x="35717" y="2485"/>
                    <a:pt x="35761" y="2440"/>
                    <a:pt x="35761" y="2440"/>
                  </a:cubicBezTo>
                  <a:cubicBezTo>
                    <a:pt x="35761" y="2396"/>
                    <a:pt x="35628" y="2352"/>
                    <a:pt x="35628" y="2352"/>
                  </a:cubicBezTo>
                  <a:cubicBezTo>
                    <a:pt x="35628" y="2307"/>
                    <a:pt x="35495" y="2263"/>
                    <a:pt x="35495" y="2219"/>
                  </a:cubicBezTo>
                  <a:lnTo>
                    <a:pt x="35629" y="5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8"/>
            <p:cNvSpPr/>
            <p:nvPr/>
          </p:nvSpPr>
          <p:spPr>
            <a:xfrm>
              <a:off x="2114575" y="3008625"/>
              <a:ext cx="908450" cy="519950"/>
            </a:xfrm>
            <a:custGeom>
              <a:rect b="b" l="l" r="r" t="t"/>
              <a:pathLst>
                <a:path extrusionOk="0" h="20798" w="36338">
                  <a:moveTo>
                    <a:pt x="21607" y="0"/>
                  </a:moveTo>
                  <a:cubicBezTo>
                    <a:pt x="21108" y="0"/>
                    <a:pt x="20609" y="122"/>
                    <a:pt x="20143" y="366"/>
                  </a:cubicBezTo>
                  <a:lnTo>
                    <a:pt x="843" y="11547"/>
                  </a:lnTo>
                  <a:cubicBezTo>
                    <a:pt x="0" y="12035"/>
                    <a:pt x="44" y="12789"/>
                    <a:pt x="843" y="13277"/>
                  </a:cubicBezTo>
                  <a:lnTo>
                    <a:pt x="13266" y="20465"/>
                  </a:lnTo>
                  <a:cubicBezTo>
                    <a:pt x="13732" y="20687"/>
                    <a:pt x="14242" y="20798"/>
                    <a:pt x="14752" y="20798"/>
                  </a:cubicBezTo>
                  <a:cubicBezTo>
                    <a:pt x="15263" y="20798"/>
                    <a:pt x="15773" y="20687"/>
                    <a:pt x="16239" y="20465"/>
                  </a:cubicBezTo>
                  <a:lnTo>
                    <a:pt x="35494" y="9240"/>
                  </a:lnTo>
                  <a:cubicBezTo>
                    <a:pt x="36337" y="8752"/>
                    <a:pt x="36337" y="7997"/>
                    <a:pt x="35494" y="7554"/>
                  </a:cubicBezTo>
                  <a:lnTo>
                    <a:pt x="23071" y="366"/>
                  </a:lnTo>
                  <a:cubicBezTo>
                    <a:pt x="22606" y="122"/>
                    <a:pt x="22106" y="0"/>
                    <a:pt x="2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8"/>
            <p:cNvSpPr/>
            <p:nvPr/>
          </p:nvSpPr>
          <p:spPr>
            <a:xfrm>
              <a:off x="2528300" y="3164175"/>
              <a:ext cx="63250" cy="88775"/>
            </a:xfrm>
            <a:custGeom>
              <a:rect b="b" l="l" r="r" t="t"/>
              <a:pathLst>
                <a:path extrusionOk="0" h="3551" w="2530">
                  <a:moveTo>
                    <a:pt x="2529" y="1"/>
                  </a:moveTo>
                  <a:lnTo>
                    <a:pt x="0" y="888"/>
                  </a:lnTo>
                  <a:lnTo>
                    <a:pt x="0" y="3550"/>
                  </a:lnTo>
                  <a:lnTo>
                    <a:pt x="1198" y="3550"/>
                  </a:lnTo>
                  <a:lnTo>
                    <a:pt x="2529" y="239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8"/>
            <p:cNvSpPr/>
            <p:nvPr/>
          </p:nvSpPr>
          <p:spPr>
            <a:xfrm>
              <a:off x="2534950" y="3217425"/>
              <a:ext cx="56600" cy="117600"/>
            </a:xfrm>
            <a:custGeom>
              <a:rect b="b" l="l" r="r" t="t"/>
              <a:pathLst>
                <a:path extrusionOk="0" h="4704" w="2264">
                  <a:moveTo>
                    <a:pt x="2263" y="0"/>
                  </a:moveTo>
                  <a:lnTo>
                    <a:pt x="1" y="1243"/>
                  </a:lnTo>
                  <a:lnTo>
                    <a:pt x="1" y="4703"/>
                  </a:lnTo>
                  <a:lnTo>
                    <a:pt x="2263" y="341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BB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8"/>
            <p:cNvSpPr/>
            <p:nvPr/>
          </p:nvSpPr>
          <p:spPr>
            <a:xfrm>
              <a:off x="2381875" y="3181925"/>
              <a:ext cx="153100" cy="134250"/>
            </a:xfrm>
            <a:custGeom>
              <a:rect b="b" l="l" r="r" t="t"/>
              <a:pathLst>
                <a:path extrusionOk="0" h="5370" w="6124">
                  <a:moveTo>
                    <a:pt x="2973" y="1"/>
                  </a:moveTo>
                  <a:cubicBezTo>
                    <a:pt x="2840" y="1"/>
                    <a:pt x="2663" y="45"/>
                    <a:pt x="2485" y="45"/>
                  </a:cubicBezTo>
                  <a:cubicBezTo>
                    <a:pt x="2264" y="89"/>
                    <a:pt x="2042" y="134"/>
                    <a:pt x="1820" y="222"/>
                  </a:cubicBezTo>
                  <a:cubicBezTo>
                    <a:pt x="1554" y="311"/>
                    <a:pt x="1287" y="444"/>
                    <a:pt x="1021" y="577"/>
                  </a:cubicBezTo>
                  <a:lnTo>
                    <a:pt x="977" y="577"/>
                  </a:lnTo>
                  <a:cubicBezTo>
                    <a:pt x="844" y="666"/>
                    <a:pt x="666" y="799"/>
                    <a:pt x="533" y="888"/>
                  </a:cubicBezTo>
                  <a:cubicBezTo>
                    <a:pt x="444" y="977"/>
                    <a:pt x="400" y="1065"/>
                    <a:pt x="311" y="1154"/>
                  </a:cubicBezTo>
                  <a:cubicBezTo>
                    <a:pt x="267" y="1199"/>
                    <a:pt x="223" y="1287"/>
                    <a:pt x="178" y="1376"/>
                  </a:cubicBezTo>
                  <a:cubicBezTo>
                    <a:pt x="134" y="1420"/>
                    <a:pt x="90" y="1509"/>
                    <a:pt x="90" y="1554"/>
                  </a:cubicBezTo>
                  <a:cubicBezTo>
                    <a:pt x="45" y="1642"/>
                    <a:pt x="45" y="1687"/>
                    <a:pt x="1" y="1775"/>
                  </a:cubicBezTo>
                  <a:cubicBezTo>
                    <a:pt x="1" y="1820"/>
                    <a:pt x="1" y="1908"/>
                    <a:pt x="1" y="1953"/>
                  </a:cubicBezTo>
                  <a:lnTo>
                    <a:pt x="1" y="2042"/>
                  </a:lnTo>
                  <a:lnTo>
                    <a:pt x="1" y="5369"/>
                  </a:lnTo>
                  <a:cubicBezTo>
                    <a:pt x="1" y="5325"/>
                    <a:pt x="45" y="5236"/>
                    <a:pt x="45" y="5192"/>
                  </a:cubicBezTo>
                  <a:cubicBezTo>
                    <a:pt x="90" y="5103"/>
                    <a:pt x="134" y="5014"/>
                    <a:pt x="178" y="4970"/>
                  </a:cubicBezTo>
                  <a:cubicBezTo>
                    <a:pt x="223" y="4881"/>
                    <a:pt x="267" y="4837"/>
                    <a:pt x="311" y="4748"/>
                  </a:cubicBezTo>
                  <a:cubicBezTo>
                    <a:pt x="356" y="4659"/>
                    <a:pt x="444" y="4571"/>
                    <a:pt x="533" y="4526"/>
                  </a:cubicBezTo>
                  <a:cubicBezTo>
                    <a:pt x="666" y="4393"/>
                    <a:pt x="844" y="4260"/>
                    <a:pt x="977" y="4171"/>
                  </a:cubicBezTo>
                  <a:lnTo>
                    <a:pt x="1021" y="4171"/>
                  </a:lnTo>
                  <a:cubicBezTo>
                    <a:pt x="1287" y="4038"/>
                    <a:pt x="1554" y="3905"/>
                    <a:pt x="1820" y="3816"/>
                  </a:cubicBezTo>
                  <a:cubicBezTo>
                    <a:pt x="2042" y="3772"/>
                    <a:pt x="2264" y="3683"/>
                    <a:pt x="2485" y="3639"/>
                  </a:cubicBezTo>
                  <a:cubicBezTo>
                    <a:pt x="2663" y="3639"/>
                    <a:pt x="2796" y="3594"/>
                    <a:pt x="2973" y="3594"/>
                  </a:cubicBezTo>
                  <a:lnTo>
                    <a:pt x="4083" y="3594"/>
                  </a:lnTo>
                  <a:lnTo>
                    <a:pt x="4438" y="3639"/>
                  </a:lnTo>
                  <a:lnTo>
                    <a:pt x="4793" y="3683"/>
                  </a:lnTo>
                  <a:lnTo>
                    <a:pt x="5147" y="3772"/>
                  </a:lnTo>
                  <a:cubicBezTo>
                    <a:pt x="5325" y="3816"/>
                    <a:pt x="5458" y="3861"/>
                    <a:pt x="5591" y="3949"/>
                  </a:cubicBezTo>
                  <a:cubicBezTo>
                    <a:pt x="5769" y="3994"/>
                    <a:pt x="5946" y="4082"/>
                    <a:pt x="6124" y="4171"/>
                  </a:cubicBezTo>
                  <a:lnTo>
                    <a:pt x="6124" y="622"/>
                  </a:lnTo>
                  <a:cubicBezTo>
                    <a:pt x="5946" y="533"/>
                    <a:pt x="5769" y="400"/>
                    <a:pt x="5591" y="356"/>
                  </a:cubicBezTo>
                  <a:cubicBezTo>
                    <a:pt x="5458" y="267"/>
                    <a:pt x="5325" y="222"/>
                    <a:pt x="5147" y="178"/>
                  </a:cubicBezTo>
                  <a:lnTo>
                    <a:pt x="4793" y="89"/>
                  </a:lnTo>
                  <a:lnTo>
                    <a:pt x="4438" y="45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8"/>
            <p:cNvSpPr/>
            <p:nvPr/>
          </p:nvSpPr>
          <p:spPr>
            <a:xfrm>
              <a:off x="2534950" y="3248475"/>
              <a:ext cx="26650" cy="88625"/>
            </a:xfrm>
            <a:custGeom>
              <a:rect b="b" l="l" r="r" t="t"/>
              <a:pathLst>
                <a:path extrusionOk="0" h="3545" w="1066">
                  <a:moveTo>
                    <a:pt x="1" y="1"/>
                  </a:moveTo>
                  <a:lnTo>
                    <a:pt x="1" y="3461"/>
                  </a:lnTo>
                  <a:cubicBezTo>
                    <a:pt x="94" y="3520"/>
                    <a:pt x="181" y="3544"/>
                    <a:pt x="262" y="3544"/>
                  </a:cubicBezTo>
                  <a:cubicBezTo>
                    <a:pt x="696" y="3544"/>
                    <a:pt x="954" y="2840"/>
                    <a:pt x="1037" y="2840"/>
                  </a:cubicBezTo>
                  <a:cubicBezTo>
                    <a:pt x="1056" y="2840"/>
                    <a:pt x="1065" y="2879"/>
                    <a:pt x="1065" y="2973"/>
                  </a:cubicBezTo>
                  <a:lnTo>
                    <a:pt x="1065" y="1376"/>
                  </a:lnTo>
                  <a:cubicBezTo>
                    <a:pt x="1065" y="844"/>
                    <a:pt x="710" y="40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8"/>
            <p:cNvSpPr/>
            <p:nvPr/>
          </p:nvSpPr>
          <p:spPr>
            <a:xfrm>
              <a:off x="2534950" y="3246250"/>
              <a:ext cx="26650" cy="90850"/>
            </a:xfrm>
            <a:custGeom>
              <a:rect b="b" l="l" r="r" t="t"/>
              <a:pathLst>
                <a:path extrusionOk="0" h="3634" w="1066">
                  <a:moveTo>
                    <a:pt x="1" y="1"/>
                  </a:moveTo>
                  <a:lnTo>
                    <a:pt x="1" y="3550"/>
                  </a:lnTo>
                  <a:cubicBezTo>
                    <a:pt x="94" y="3609"/>
                    <a:pt x="181" y="3633"/>
                    <a:pt x="262" y="3633"/>
                  </a:cubicBezTo>
                  <a:cubicBezTo>
                    <a:pt x="696" y="3633"/>
                    <a:pt x="954" y="2929"/>
                    <a:pt x="1037" y="2929"/>
                  </a:cubicBezTo>
                  <a:cubicBezTo>
                    <a:pt x="1056" y="2929"/>
                    <a:pt x="1065" y="2968"/>
                    <a:pt x="1065" y="3062"/>
                  </a:cubicBezTo>
                  <a:lnTo>
                    <a:pt x="1065" y="1465"/>
                  </a:lnTo>
                  <a:cubicBezTo>
                    <a:pt x="977" y="844"/>
                    <a:pt x="577" y="26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8"/>
            <p:cNvSpPr/>
            <p:nvPr/>
          </p:nvSpPr>
          <p:spPr>
            <a:xfrm>
              <a:off x="2591525" y="3285075"/>
              <a:ext cx="49925" cy="107625"/>
            </a:xfrm>
            <a:custGeom>
              <a:rect b="b" l="l" r="r" t="t"/>
              <a:pathLst>
                <a:path extrusionOk="0" h="4305" w="1997">
                  <a:moveTo>
                    <a:pt x="1997" y="1"/>
                  </a:moveTo>
                  <a:cubicBezTo>
                    <a:pt x="1997" y="134"/>
                    <a:pt x="1997" y="267"/>
                    <a:pt x="1952" y="400"/>
                  </a:cubicBezTo>
                  <a:cubicBezTo>
                    <a:pt x="1908" y="533"/>
                    <a:pt x="1908" y="666"/>
                    <a:pt x="1864" y="755"/>
                  </a:cubicBezTo>
                  <a:cubicBezTo>
                    <a:pt x="1775" y="888"/>
                    <a:pt x="1731" y="1021"/>
                    <a:pt x="1686" y="1154"/>
                  </a:cubicBezTo>
                  <a:cubicBezTo>
                    <a:pt x="1598" y="1288"/>
                    <a:pt x="1509" y="1421"/>
                    <a:pt x="1376" y="1554"/>
                  </a:cubicBezTo>
                  <a:cubicBezTo>
                    <a:pt x="1243" y="1731"/>
                    <a:pt x="1110" y="1864"/>
                    <a:pt x="976" y="1997"/>
                  </a:cubicBezTo>
                  <a:cubicBezTo>
                    <a:pt x="710" y="2264"/>
                    <a:pt x="400" y="2485"/>
                    <a:pt x="89" y="2663"/>
                  </a:cubicBezTo>
                  <a:lnTo>
                    <a:pt x="0" y="2707"/>
                  </a:lnTo>
                  <a:lnTo>
                    <a:pt x="0" y="4305"/>
                  </a:lnTo>
                  <a:lnTo>
                    <a:pt x="89" y="4216"/>
                  </a:lnTo>
                  <a:cubicBezTo>
                    <a:pt x="400" y="4038"/>
                    <a:pt x="710" y="3817"/>
                    <a:pt x="976" y="3595"/>
                  </a:cubicBezTo>
                  <a:cubicBezTo>
                    <a:pt x="1110" y="3462"/>
                    <a:pt x="1243" y="3284"/>
                    <a:pt x="1376" y="3151"/>
                  </a:cubicBezTo>
                  <a:cubicBezTo>
                    <a:pt x="1509" y="3018"/>
                    <a:pt x="1598" y="2885"/>
                    <a:pt x="1686" y="2752"/>
                  </a:cubicBezTo>
                  <a:cubicBezTo>
                    <a:pt x="1731" y="2619"/>
                    <a:pt x="1775" y="2485"/>
                    <a:pt x="1864" y="2352"/>
                  </a:cubicBezTo>
                  <a:cubicBezTo>
                    <a:pt x="1908" y="2219"/>
                    <a:pt x="1908" y="2086"/>
                    <a:pt x="1952" y="1953"/>
                  </a:cubicBezTo>
                  <a:cubicBezTo>
                    <a:pt x="1997" y="1820"/>
                    <a:pt x="1997" y="1687"/>
                    <a:pt x="1997" y="1598"/>
                  </a:cubicBezTo>
                  <a:lnTo>
                    <a:pt x="1997" y="150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8"/>
            <p:cNvSpPr/>
            <p:nvPr/>
          </p:nvSpPr>
          <p:spPr>
            <a:xfrm>
              <a:off x="2534950" y="3217425"/>
              <a:ext cx="123150" cy="135350"/>
            </a:xfrm>
            <a:custGeom>
              <a:rect b="b" l="l" r="r" t="t"/>
              <a:pathLst>
                <a:path extrusionOk="0" h="5414" w="4926">
                  <a:moveTo>
                    <a:pt x="2263" y="0"/>
                  </a:moveTo>
                  <a:lnTo>
                    <a:pt x="1" y="1243"/>
                  </a:lnTo>
                  <a:cubicBezTo>
                    <a:pt x="1376" y="2041"/>
                    <a:pt x="1376" y="3284"/>
                    <a:pt x="1" y="4082"/>
                  </a:cubicBezTo>
                  <a:lnTo>
                    <a:pt x="2263" y="5413"/>
                  </a:lnTo>
                  <a:cubicBezTo>
                    <a:pt x="4925" y="3905"/>
                    <a:pt x="4925" y="1553"/>
                    <a:pt x="2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8"/>
            <p:cNvSpPr/>
            <p:nvPr/>
          </p:nvSpPr>
          <p:spPr>
            <a:xfrm>
              <a:off x="2534950" y="3332775"/>
              <a:ext cx="57700" cy="59925"/>
            </a:xfrm>
            <a:custGeom>
              <a:rect b="b" l="l" r="r" t="t"/>
              <a:pathLst>
                <a:path extrusionOk="0" h="2397" w="2308">
                  <a:moveTo>
                    <a:pt x="2308" y="1"/>
                  </a:moveTo>
                  <a:lnTo>
                    <a:pt x="1" y="711"/>
                  </a:lnTo>
                  <a:lnTo>
                    <a:pt x="1" y="1066"/>
                  </a:lnTo>
                  <a:lnTo>
                    <a:pt x="2263" y="2397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886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8"/>
            <p:cNvSpPr/>
            <p:nvPr/>
          </p:nvSpPr>
          <p:spPr>
            <a:xfrm>
              <a:off x="2472825" y="3332775"/>
              <a:ext cx="119825" cy="87650"/>
            </a:xfrm>
            <a:custGeom>
              <a:rect b="b" l="l" r="r" t="t"/>
              <a:pathLst>
                <a:path extrusionOk="0" h="3506" w="4793">
                  <a:moveTo>
                    <a:pt x="4793" y="1"/>
                  </a:moveTo>
                  <a:cubicBezTo>
                    <a:pt x="4305" y="267"/>
                    <a:pt x="3772" y="489"/>
                    <a:pt x="3240" y="666"/>
                  </a:cubicBezTo>
                  <a:cubicBezTo>
                    <a:pt x="2840" y="799"/>
                    <a:pt x="2397" y="932"/>
                    <a:pt x="1997" y="977"/>
                  </a:cubicBezTo>
                  <a:cubicBezTo>
                    <a:pt x="1687" y="1021"/>
                    <a:pt x="1421" y="1066"/>
                    <a:pt x="1110" y="1110"/>
                  </a:cubicBezTo>
                  <a:cubicBezTo>
                    <a:pt x="800" y="1154"/>
                    <a:pt x="622" y="1154"/>
                    <a:pt x="356" y="1154"/>
                  </a:cubicBezTo>
                  <a:lnTo>
                    <a:pt x="1" y="1154"/>
                  </a:lnTo>
                  <a:lnTo>
                    <a:pt x="1" y="3506"/>
                  </a:lnTo>
                  <a:lnTo>
                    <a:pt x="400" y="3506"/>
                  </a:lnTo>
                  <a:lnTo>
                    <a:pt x="1155" y="3461"/>
                  </a:lnTo>
                  <a:cubicBezTo>
                    <a:pt x="1421" y="3461"/>
                    <a:pt x="1687" y="3417"/>
                    <a:pt x="1997" y="3328"/>
                  </a:cubicBezTo>
                  <a:cubicBezTo>
                    <a:pt x="2441" y="3284"/>
                    <a:pt x="2840" y="3151"/>
                    <a:pt x="3240" y="3018"/>
                  </a:cubicBezTo>
                  <a:cubicBezTo>
                    <a:pt x="3772" y="2885"/>
                    <a:pt x="4305" y="2663"/>
                    <a:pt x="4793" y="2397"/>
                  </a:cubicBezTo>
                  <a:lnTo>
                    <a:pt x="4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8"/>
            <p:cNvSpPr/>
            <p:nvPr/>
          </p:nvSpPr>
          <p:spPr>
            <a:xfrm>
              <a:off x="2471725" y="3312825"/>
              <a:ext cx="25" cy="108725"/>
            </a:xfrm>
            <a:custGeom>
              <a:rect b="b" l="l" r="r" t="t"/>
              <a:pathLst>
                <a:path extrusionOk="0" h="4349" w="1">
                  <a:moveTo>
                    <a:pt x="1" y="1952"/>
                  </a:moveTo>
                  <a:lnTo>
                    <a:pt x="1" y="4348"/>
                  </a:lnTo>
                  <a:lnTo>
                    <a:pt x="1" y="24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8"/>
            <p:cNvSpPr/>
            <p:nvPr/>
          </p:nvSpPr>
          <p:spPr>
            <a:xfrm>
              <a:off x="2472825" y="3300625"/>
              <a:ext cx="119825" cy="61100"/>
            </a:xfrm>
            <a:custGeom>
              <a:rect b="b" l="l" r="r" t="t"/>
              <a:pathLst>
                <a:path extrusionOk="0" h="2444" w="4793">
                  <a:moveTo>
                    <a:pt x="2530" y="0"/>
                  </a:moveTo>
                  <a:cubicBezTo>
                    <a:pt x="1731" y="444"/>
                    <a:pt x="844" y="621"/>
                    <a:pt x="1" y="621"/>
                  </a:cubicBezTo>
                  <a:lnTo>
                    <a:pt x="1" y="2440"/>
                  </a:lnTo>
                  <a:cubicBezTo>
                    <a:pt x="83" y="2442"/>
                    <a:pt x="166" y="2444"/>
                    <a:pt x="248" y="2444"/>
                  </a:cubicBezTo>
                  <a:cubicBezTo>
                    <a:pt x="1807" y="2444"/>
                    <a:pt x="3360" y="2045"/>
                    <a:pt x="4793" y="1287"/>
                  </a:cubicBezTo>
                  <a:lnTo>
                    <a:pt x="2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8"/>
            <p:cNvSpPr/>
            <p:nvPr/>
          </p:nvSpPr>
          <p:spPr>
            <a:xfrm>
              <a:off x="2300900" y="3229625"/>
              <a:ext cx="171950" cy="190800"/>
            </a:xfrm>
            <a:custGeom>
              <a:rect b="b" l="l" r="r" t="t"/>
              <a:pathLst>
                <a:path extrusionOk="0" h="7632" w="6878">
                  <a:moveTo>
                    <a:pt x="1" y="0"/>
                  </a:moveTo>
                  <a:lnTo>
                    <a:pt x="1" y="3594"/>
                  </a:lnTo>
                  <a:cubicBezTo>
                    <a:pt x="1" y="4615"/>
                    <a:pt x="666" y="5724"/>
                    <a:pt x="2042" y="6523"/>
                  </a:cubicBezTo>
                  <a:cubicBezTo>
                    <a:pt x="2352" y="6700"/>
                    <a:pt x="2663" y="6833"/>
                    <a:pt x="3018" y="6966"/>
                  </a:cubicBezTo>
                  <a:cubicBezTo>
                    <a:pt x="3284" y="7099"/>
                    <a:pt x="3550" y="7188"/>
                    <a:pt x="3817" y="7232"/>
                  </a:cubicBezTo>
                  <a:cubicBezTo>
                    <a:pt x="4083" y="7321"/>
                    <a:pt x="4305" y="7366"/>
                    <a:pt x="4571" y="7410"/>
                  </a:cubicBezTo>
                  <a:cubicBezTo>
                    <a:pt x="4793" y="7454"/>
                    <a:pt x="5014" y="7499"/>
                    <a:pt x="5236" y="7543"/>
                  </a:cubicBezTo>
                  <a:cubicBezTo>
                    <a:pt x="5458" y="7587"/>
                    <a:pt x="5680" y="7587"/>
                    <a:pt x="5857" y="7632"/>
                  </a:cubicBezTo>
                  <a:lnTo>
                    <a:pt x="6878" y="7632"/>
                  </a:lnTo>
                  <a:lnTo>
                    <a:pt x="6878" y="3994"/>
                  </a:lnTo>
                  <a:lnTo>
                    <a:pt x="6567" y="3994"/>
                  </a:lnTo>
                  <a:cubicBezTo>
                    <a:pt x="6346" y="3994"/>
                    <a:pt x="6124" y="3994"/>
                    <a:pt x="5857" y="3949"/>
                  </a:cubicBezTo>
                  <a:cubicBezTo>
                    <a:pt x="5636" y="3905"/>
                    <a:pt x="5458" y="3905"/>
                    <a:pt x="5236" y="3860"/>
                  </a:cubicBezTo>
                  <a:cubicBezTo>
                    <a:pt x="5014" y="3816"/>
                    <a:pt x="4748" y="3816"/>
                    <a:pt x="4571" y="3772"/>
                  </a:cubicBezTo>
                  <a:cubicBezTo>
                    <a:pt x="4349" y="3727"/>
                    <a:pt x="4083" y="3639"/>
                    <a:pt x="3817" y="3594"/>
                  </a:cubicBezTo>
                  <a:cubicBezTo>
                    <a:pt x="3595" y="3506"/>
                    <a:pt x="3284" y="3417"/>
                    <a:pt x="3018" y="3284"/>
                  </a:cubicBezTo>
                  <a:cubicBezTo>
                    <a:pt x="2663" y="3151"/>
                    <a:pt x="2352" y="3017"/>
                    <a:pt x="2042" y="2840"/>
                  </a:cubicBezTo>
                  <a:cubicBezTo>
                    <a:pt x="666" y="2041"/>
                    <a:pt x="1" y="1021"/>
                    <a:pt x="1" y="0"/>
                  </a:cubicBez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8"/>
            <p:cNvSpPr/>
            <p:nvPr/>
          </p:nvSpPr>
          <p:spPr>
            <a:xfrm>
              <a:off x="2284275" y="3135075"/>
              <a:ext cx="307275" cy="196700"/>
            </a:xfrm>
            <a:custGeom>
              <a:rect b="b" l="l" r="r" t="t"/>
              <a:pathLst>
                <a:path extrusionOk="0" h="7868" w="12291">
                  <a:moveTo>
                    <a:pt x="7476" y="0"/>
                  </a:moveTo>
                  <a:cubicBezTo>
                    <a:pt x="5735" y="0"/>
                    <a:pt x="3994" y="388"/>
                    <a:pt x="2662" y="1165"/>
                  </a:cubicBezTo>
                  <a:cubicBezTo>
                    <a:pt x="0" y="2673"/>
                    <a:pt x="45" y="5158"/>
                    <a:pt x="2707" y="6711"/>
                  </a:cubicBezTo>
                  <a:cubicBezTo>
                    <a:pt x="4104" y="7430"/>
                    <a:pt x="5662" y="7867"/>
                    <a:pt x="7267" y="7867"/>
                  </a:cubicBezTo>
                  <a:cubicBezTo>
                    <a:pt x="7344" y="7867"/>
                    <a:pt x="7421" y="7866"/>
                    <a:pt x="7499" y="7864"/>
                  </a:cubicBezTo>
                  <a:lnTo>
                    <a:pt x="7499" y="6001"/>
                  </a:lnTo>
                  <a:cubicBezTo>
                    <a:pt x="7424" y="6005"/>
                    <a:pt x="7349" y="6006"/>
                    <a:pt x="7274" y="6006"/>
                  </a:cubicBezTo>
                  <a:cubicBezTo>
                    <a:pt x="6462" y="6006"/>
                    <a:pt x="5656" y="5790"/>
                    <a:pt x="4925" y="5424"/>
                  </a:cubicBezTo>
                  <a:cubicBezTo>
                    <a:pt x="3550" y="4581"/>
                    <a:pt x="3550" y="3294"/>
                    <a:pt x="4925" y="2451"/>
                  </a:cubicBezTo>
                  <a:cubicBezTo>
                    <a:pt x="5724" y="2052"/>
                    <a:pt x="6600" y="1852"/>
                    <a:pt x="7476" y="1852"/>
                  </a:cubicBezTo>
                  <a:cubicBezTo>
                    <a:pt x="8353" y="1852"/>
                    <a:pt x="9229" y="2052"/>
                    <a:pt x="10028" y="2451"/>
                  </a:cubicBezTo>
                  <a:lnTo>
                    <a:pt x="12290" y="1165"/>
                  </a:lnTo>
                  <a:cubicBezTo>
                    <a:pt x="10959" y="388"/>
                    <a:pt x="9218" y="0"/>
                    <a:pt x="7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8"/>
            <p:cNvSpPr/>
            <p:nvPr/>
          </p:nvSpPr>
          <p:spPr>
            <a:xfrm>
              <a:off x="2641425" y="3085975"/>
              <a:ext cx="267350" cy="152000"/>
            </a:xfrm>
            <a:custGeom>
              <a:rect b="b" l="l" r="r" t="t"/>
              <a:pathLst>
                <a:path extrusionOk="0" h="6080" w="10694">
                  <a:moveTo>
                    <a:pt x="528" y="1"/>
                  </a:moveTo>
                  <a:cubicBezTo>
                    <a:pt x="411" y="1"/>
                    <a:pt x="289" y="23"/>
                    <a:pt x="178" y="67"/>
                  </a:cubicBezTo>
                  <a:cubicBezTo>
                    <a:pt x="1" y="112"/>
                    <a:pt x="1" y="422"/>
                    <a:pt x="178" y="467"/>
                  </a:cubicBezTo>
                  <a:lnTo>
                    <a:pt x="9806" y="6013"/>
                  </a:lnTo>
                  <a:cubicBezTo>
                    <a:pt x="9917" y="6057"/>
                    <a:pt x="10028" y="6079"/>
                    <a:pt x="10139" y="6079"/>
                  </a:cubicBezTo>
                  <a:cubicBezTo>
                    <a:pt x="10250" y="6079"/>
                    <a:pt x="10361" y="6057"/>
                    <a:pt x="10472" y="6013"/>
                  </a:cubicBezTo>
                  <a:cubicBezTo>
                    <a:pt x="10694" y="5924"/>
                    <a:pt x="10694" y="5746"/>
                    <a:pt x="10472" y="5613"/>
                  </a:cubicBezTo>
                  <a:lnTo>
                    <a:pt x="844" y="67"/>
                  </a:lnTo>
                  <a:cubicBezTo>
                    <a:pt x="755" y="23"/>
                    <a:pt x="644" y="1"/>
                    <a:pt x="528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8"/>
            <p:cNvSpPr/>
            <p:nvPr/>
          </p:nvSpPr>
          <p:spPr>
            <a:xfrm>
              <a:off x="2613700" y="3101800"/>
              <a:ext cx="128700" cy="72950"/>
            </a:xfrm>
            <a:custGeom>
              <a:rect b="b" l="l" r="r" t="t"/>
              <a:pathLst>
                <a:path extrusionOk="0" h="2918" w="5148">
                  <a:moveTo>
                    <a:pt x="528" y="0"/>
                  </a:moveTo>
                  <a:cubicBezTo>
                    <a:pt x="411" y="0"/>
                    <a:pt x="289" y="33"/>
                    <a:pt x="178" y="100"/>
                  </a:cubicBezTo>
                  <a:cubicBezTo>
                    <a:pt x="1" y="189"/>
                    <a:pt x="1" y="366"/>
                    <a:pt x="178" y="455"/>
                  </a:cubicBezTo>
                  <a:lnTo>
                    <a:pt x="4260" y="2851"/>
                  </a:lnTo>
                  <a:cubicBezTo>
                    <a:pt x="4371" y="2895"/>
                    <a:pt x="4493" y="2917"/>
                    <a:pt x="4615" y="2917"/>
                  </a:cubicBezTo>
                  <a:cubicBezTo>
                    <a:pt x="4737" y="2917"/>
                    <a:pt x="4859" y="2895"/>
                    <a:pt x="4970" y="2851"/>
                  </a:cubicBezTo>
                  <a:cubicBezTo>
                    <a:pt x="5147" y="2762"/>
                    <a:pt x="5147" y="2496"/>
                    <a:pt x="4970" y="2451"/>
                  </a:cubicBezTo>
                  <a:lnTo>
                    <a:pt x="844" y="100"/>
                  </a:lnTo>
                  <a:cubicBezTo>
                    <a:pt x="755" y="33"/>
                    <a:pt x="644" y="0"/>
                    <a:pt x="52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8"/>
            <p:cNvSpPr/>
            <p:nvPr/>
          </p:nvSpPr>
          <p:spPr>
            <a:xfrm>
              <a:off x="2587075" y="3117050"/>
              <a:ext cx="186375" cy="106225"/>
            </a:xfrm>
            <a:custGeom>
              <a:rect b="b" l="l" r="r" t="t"/>
              <a:pathLst>
                <a:path extrusionOk="0" h="4249" w="7455">
                  <a:moveTo>
                    <a:pt x="555" y="0"/>
                  </a:moveTo>
                  <a:cubicBezTo>
                    <a:pt x="445" y="0"/>
                    <a:pt x="334" y="22"/>
                    <a:pt x="223" y="67"/>
                  </a:cubicBezTo>
                  <a:cubicBezTo>
                    <a:pt x="1" y="111"/>
                    <a:pt x="1" y="422"/>
                    <a:pt x="223" y="466"/>
                  </a:cubicBezTo>
                  <a:lnTo>
                    <a:pt x="6612" y="4149"/>
                  </a:lnTo>
                  <a:cubicBezTo>
                    <a:pt x="6723" y="4215"/>
                    <a:pt x="6834" y="4248"/>
                    <a:pt x="6944" y="4248"/>
                  </a:cubicBezTo>
                  <a:cubicBezTo>
                    <a:pt x="7055" y="4248"/>
                    <a:pt x="7166" y="4215"/>
                    <a:pt x="7277" y="4149"/>
                  </a:cubicBezTo>
                  <a:cubicBezTo>
                    <a:pt x="7455" y="4060"/>
                    <a:pt x="7455" y="3882"/>
                    <a:pt x="7277" y="3749"/>
                  </a:cubicBezTo>
                  <a:lnTo>
                    <a:pt x="888" y="67"/>
                  </a:lnTo>
                  <a:cubicBezTo>
                    <a:pt x="777" y="22"/>
                    <a:pt x="666" y="0"/>
                    <a:pt x="555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8"/>
            <p:cNvSpPr/>
            <p:nvPr/>
          </p:nvSpPr>
          <p:spPr>
            <a:xfrm>
              <a:off x="3676325" y="2528600"/>
              <a:ext cx="2225" cy="26650"/>
            </a:xfrm>
            <a:custGeom>
              <a:rect b="b" l="l" r="r" t="t"/>
              <a:pathLst>
                <a:path extrusionOk="0" h="1066" w="89">
                  <a:moveTo>
                    <a:pt x="0" y="1"/>
                  </a:moveTo>
                  <a:lnTo>
                    <a:pt x="0" y="622"/>
                  </a:lnTo>
                  <a:cubicBezTo>
                    <a:pt x="0" y="755"/>
                    <a:pt x="45" y="888"/>
                    <a:pt x="89" y="1066"/>
                  </a:cubicBezTo>
                  <a:lnTo>
                    <a:pt x="89" y="445"/>
                  </a:lnTo>
                  <a:cubicBezTo>
                    <a:pt x="45" y="311"/>
                    <a:pt x="0" y="17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8"/>
            <p:cNvSpPr/>
            <p:nvPr/>
          </p:nvSpPr>
          <p:spPr>
            <a:xfrm>
              <a:off x="3450050" y="2529725"/>
              <a:ext cx="3350" cy="27750"/>
            </a:xfrm>
            <a:custGeom>
              <a:rect b="b" l="l" r="r" t="t"/>
              <a:pathLst>
                <a:path extrusionOk="0" h="1110" w="134">
                  <a:moveTo>
                    <a:pt x="89" y="0"/>
                  </a:moveTo>
                  <a:lnTo>
                    <a:pt x="89" y="377"/>
                  </a:lnTo>
                  <a:lnTo>
                    <a:pt x="89" y="377"/>
                  </a:lnTo>
                  <a:cubicBezTo>
                    <a:pt x="100" y="355"/>
                    <a:pt x="111" y="333"/>
                    <a:pt x="133" y="311"/>
                  </a:cubicBezTo>
                  <a:cubicBezTo>
                    <a:pt x="133" y="311"/>
                    <a:pt x="133" y="266"/>
                    <a:pt x="133" y="266"/>
                  </a:cubicBezTo>
                  <a:cubicBezTo>
                    <a:pt x="133" y="222"/>
                    <a:pt x="133" y="222"/>
                    <a:pt x="133" y="178"/>
                  </a:cubicBezTo>
                  <a:lnTo>
                    <a:pt x="133" y="133"/>
                  </a:lnTo>
                  <a:lnTo>
                    <a:pt x="133" y="45"/>
                  </a:lnTo>
                  <a:cubicBezTo>
                    <a:pt x="133" y="0"/>
                    <a:pt x="133" y="0"/>
                    <a:pt x="89" y="0"/>
                  </a:cubicBezTo>
                  <a:close/>
                  <a:moveTo>
                    <a:pt x="89" y="377"/>
                  </a:moveTo>
                  <a:cubicBezTo>
                    <a:pt x="78" y="400"/>
                    <a:pt x="67" y="422"/>
                    <a:pt x="44" y="444"/>
                  </a:cubicBezTo>
                  <a:lnTo>
                    <a:pt x="0" y="533"/>
                  </a:lnTo>
                  <a:lnTo>
                    <a:pt x="0" y="1109"/>
                  </a:lnTo>
                  <a:lnTo>
                    <a:pt x="44" y="1065"/>
                  </a:lnTo>
                  <a:lnTo>
                    <a:pt x="89" y="932"/>
                  </a:lnTo>
                  <a:cubicBezTo>
                    <a:pt x="89" y="888"/>
                    <a:pt x="89" y="843"/>
                    <a:pt x="89" y="843"/>
                  </a:cubicBezTo>
                  <a:cubicBezTo>
                    <a:pt x="89" y="799"/>
                    <a:pt x="89" y="799"/>
                    <a:pt x="89" y="755"/>
                  </a:cubicBezTo>
                  <a:lnTo>
                    <a:pt x="89" y="710"/>
                  </a:lnTo>
                  <a:lnTo>
                    <a:pt x="89" y="621"/>
                  </a:lnTo>
                  <a:lnTo>
                    <a:pt x="89" y="3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8"/>
            <p:cNvSpPr/>
            <p:nvPr/>
          </p:nvSpPr>
          <p:spPr>
            <a:xfrm>
              <a:off x="3739550" y="2545250"/>
              <a:ext cx="68775" cy="42175"/>
            </a:xfrm>
            <a:custGeom>
              <a:rect b="b" l="l" r="r" t="t"/>
              <a:pathLst>
                <a:path extrusionOk="0" h="1687" w="2751">
                  <a:moveTo>
                    <a:pt x="2751" y="0"/>
                  </a:moveTo>
                  <a:cubicBezTo>
                    <a:pt x="2751" y="0"/>
                    <a:pt x="2662" y="89"/>
                    <a:pt x="2662" y="89"/>
                  </a:cubicBezTo>
                  <a:lnTo>
                    <a:pt x="2662" y="488"/>
                  </a:lnTo>
                  <a:cubicBezTo>
                    <a:pt x="2707" y="444"/>
                    <a:pt x="2707" y="444"/>
                    <a:pt x="2751" y="400"/>
                  </a:cubicBezTo>
                  <a:lnTo>
                    <a:pt x="2751" y="355"/>
                  </a:lnTo>
                  <a:cubicBezTo>
                    <a:pt x="2751" y="311"/>
                    <a:pt x="2751" y="311"/>
                    <a:pt x="2751" y="267"/>
                  </a:cubicBezTo>
                  <a:lnTo>
                    <a:pt x="2751" y="222"/>
                  </a:lnTo>
                  <a:cubicBezTo>
                    <a:pt x="2751" y="222"/>
                    <a:pt x="2751" y="178"/>
                    <a:pt x="2751" y="134"/>
                  </a:cubicBezTo>
                  <a:cubicBezTo>
                    <a:pt x="2751" y="134"/>
                    <a:pt x="2751" y="134"/>
                    <a:pt x="2751" y="89"/>
                  </a:cubicBezTo>
                  <a:cubicBezTo>
                    <a:pt x="2751" y="89"/>
                    <a:pt x="2751" y="45"/>
                    <a:pt x="2751" y="0"/>
                  </a:cubicBezTo>
                  <a:close/>
                  <a:moveTo>
                    <a:pt x="2662" y="533"/>
                  </a:moveTo>
                  <a:cubicBezTo>
                    <a:pt x="2618" y="533"/>
                    <a:pt x="2573" y="577"/>
                    <a:pt x="2573" y="622"/>
                  </a:cubicBezTo>
                  <a:lnTo>
                    <a:pt x="2485" y="666"/>
                  </a:lnTo>
                  <a:lnTo>
                    <a:pt x="2440" y="710"/>
                  </a:lnTo>
                  <a:lnTo>
                    <a:pt x="2352" y="755"/>
                  </a:lnTo>
                  <a:lnTo>
                    <a:pt x="2263" y="843"/>
                  </a:lnTo>
                  <a:lnTo>
                    <a:pt x="2041" y="932"/>
                  </a:lnTo>
                  <a:lnTo>
                    <a:pt x="1997" y="977"/>
                  </a:lnTo>
                  <a:lnTo>
                    <a:pt x="1819" y="1021"/>
                  </a:lnTo>
                  <a:lnTo>
                    <a:pt x="1775" y="1021"/>
                  </a:lnTo>
                  <a:cubicBezTo>
                    <a:pt x="1686" y="1021"/>
                    <a:pt x="1642" y="1065"/>
                    <a:pt x="1553" y="1065"/>
                  </a:cubicBezTo>
                  <a:lnTo>
                    <a:pt x="1509" y="1065"/>
                  </a:lnTo>
                  <a:lnTo>
                    <a:pt x="1331" y="1110"/>
                  </a:lnTo>
                  <a:lnTo>
                    <a:pt x="266" y="1110"/>
                  </a:lnTo>
                  <a:lnTo>
                    <a:pt x="0" y="1065"/>
                  </a:lnTo>
                  <a:lnTo>
                    <a:pt x="0" y="1686"/>
                  </a:lnTo>
                  <a:lnTo>
                    <a:pt x="1553" y="1686"/>
                  </a:lnTo>
                  <a:lnTo>
                    <a:pt x="1730" y="1598"/>
                  </a:lnTo>
                  <a:lnTo>
                    <a:pt x="1819" y="1598"/>
                  </a:lnTo>
                  <a:lnTo>
                    <a:pt x="1952" y="1553"/>
                  </a:lnTo>
                  <a:lnTo>
                    <a:pt x="2041" y="1553"/>
                  </a:lnTo>
                  <a:lnTo>
                    <a:pt x="2263" y="1420"/>
                  </a:lnTo>
                  <a:lnTo>
                    <a:pt x="2307" y="1376"/>
                  </a:lnTo>
                  <a:lnTo>
                    <a:pt x="2352" y="1331"/>
                  </a:lnTo>
                  <a:lnTo>
                    <a:pt x="2440" y="1287"/>
                  </a:lnTo>
                  <a:lnTo>
                    <a:pt x="2485" y="1243"/>
                  </a:lnTo>
                  <a:lnTo>
                    <a:pt x="2573" y="1154"/>
                  </a:lnTo>
                  <a:lnTo>
                    <a:pt x="2618" y="1065"/>
                  </a:lnTo>
                  <a:lnTo>
                    <a:pt x="2618" y="1021"/>
                  </a:lnTo>
                  <a:lnTo>
                    <a:pt x="2662" y="977"/>
                  </a:lnTo>
                  <a:lnTo>
                    <a:pt x="2662" y="932"/>
                  </a:lnTo>
                  <a:lnTo>
                    <a:pt x="2662" y="843"/>
                  </a:lnTo>
                  <a:lnTo>
                    <a:pt x="2662" y="755"/>
                  </a:lnTo>
                  <a:lnTo>
                    <a:pt x="2662" y="5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8"/>
            <p:cNvSpPr/>
            <p:nvPr/>
          </p:nvSpPr>
          <p:spPr>
            <a:xfrm>
              <a:off x="3321375" y="2543025"/>
              <a:ext cx="77675" cy="43300"/>
            </a:xfrm>
            <a:custGeom>
              <a:rect b="b" l="l" r="r" t="t"/>
              <a:pathLst>
                <a:path extrusionOk="0" h="1732" w="3107">
                  <a:moveTo>
                    <a:pt x="0" y="1"/>
                  </a:moveTo>
                  <a:lnTo>
                    <a:pt x="0" y="577"/>
                  </a:lnTo>
                  <a:cubicBezTo>
                    <a:pt x="45" y="977"/>
                    <a:pt x="267" y="1332"/>
                    <a:pt x="622" y="1509"/>
                  </a:cubicBezTo>
                  <a:cubicBezTo>
                    <a:pt x="710" y="1509"/>
                    <a:pt x="755" y="1554"/>
                    <a:pt x="843" y="1598"/>
                  </a:cubicBezTo>
                  <a:lnTo>
                    <a:pt x="1110" y="1687"/>
                  </a:lnTo>
                  <a:lnTo>
                    <a:pt x="1331" y="1731"/>
                  </a:lnTo>
                  <a:lnTo>
                    <a:pt x="2929" y="1731"/>
                  </a:lnTo>
                  <a:lnTo>
                    <a:pt x="3106" y="1687"/>
                  </a:lnTo>
                  <a:lnTo>
                    <a:pt x="3106" y="1066"/>
                  </a:lnTo>
                  <a:lnTo>
                    <a:pt x="2884" y="1154"/>
                  </a:lnTo>
                  <a:lnTo>
                    <a:pt x="2707" y="1199"/>
                  </a:lnTo>
                  <a:lnTo>
                    <a:pt x="1731" y="1199"/>
                  </a:lnTo>
                  <a:cubicBezTo>
                    <a:pt x="1642" y="1199"/>
                    <a:pt x="1598" y="1154"/>
                    <a:pt x="1509" y="1154"/>
                  </a:cubicBezTo>
                  <a:lnTo>
                    <a:pt x="1420" y="1154"/>
                  </a:lnTo>
                  <a:lnTo>
                    <a:pt x="1154" y="1110"/>
                  </a:lnTo>
                  <a:lnTo>
                    <a:pt x="888" y="1021"/>
                  </a:lnTo>
                  <a:lnTo>
                    <a:pt x="843" y="1021"/>
                  </a:lnTo>
                  <a:lnTo>
                    <a:pt x="622" y="888"/>
                  </a:lnTo>
                  <a:cubicBezTo>
                    <a:pt x="267" y="711"/>
                    <a:pt x="45" y="400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8"/>
            <p:cNvSpPr/>
            <p:nvPr/>
          </p:nvSpPr>
          <p:spPr>
            <a:xfrm>
              <a:off x="3737325" y="2639525"/>
              <a:ext cx="113150" cy="79900"/>
            </a:xfrm>
            <a:custGeom>
              <a:rect b="b" l="l" r="r" t="t"/>
              <a:pathLst>
                <a:path extrusionOk="0" h="3196" w="4526">
                  <a:moveTo>
                    <a:pt x="4526" y="1"/>
                  </a:moveTo>
                  <a:lnTo>
                    <a:pt x="0" y="2618"/>
                  </a:lnTo>
                  <a:lnTo>
                    <a:pt x="0" y="3195"/>
                  </a:lnTo>
                  <a:lnTo>
                    <a:pt x="4526" y="577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8"/>
            <p:cNvSpPr/>
            <p:nvPr/>
          </p:nvSpPr>
          <p:spPr>
            <a:xfrm>
              <a:off x="3282550" y="2639525"/>
              <a:ext cx="116500" cy="82100"/>
            </a:xfrm>
            <a:custGeom>
              <a:rect b="b" l="l" r="r" t="t"/>
              <a:pathLst>
                <a:path extrusionOk="0" h="3284" w="4660">
                  <a:moveTo>
                    <a:pt x="1" y="1"/>
                  </a:moveTo>
                  <a:lnTo>
                    <a:pt x="1" y="577"/>
                  </a:lnTo>
                  <a:lnTo>
                    <a:pt x="4659" y="3284"/>
                  </a:lnTo>
                  <a:lnTo>
                    <a:pt x="4659" y="26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8"/>
            <p:cNvSpPr/>
            <p:nvPr/>
          </p:nvSpPr>
          <p:spPr>
            <a:xfrm>
              <a:off x="3679650" y="2737150"/>
              <a:ext cx="129800" cy="54375"/>
            </a:xfrm>
            <a:custGeom>
              <a:rect b="b" l="l" r="r" t="t"/>
              <a:pathLst>
                <a:path extrusionOk="0" h="2175" w="5192">
                  <a:moveTo>
                    <a:pt x="5147" y="0"/>
                  </a:moveTo>
                  <a:lnTo>
                    <a:pt x="5147" y="178"/>
                  </a:lnTo>
                  <a:cubicBezTo>
                    <a:pt x="5191" y="133"/>
                    <a:pt x="5191" y="89"/>
                    <a:pt x="5191" y="89"/>
                  </a:cubicBezTo>
                  <a:lnTo>
                    <a:pt x="5191" y="0"/>
                  </a:lnTo>
                  <a:close/>
                  <a:moveTo>
                    <a:pt x="5147" y="311"/>
                  </a:moveTo>
                  <a:cubicBezTo>
                    <a:pt x="5147" y="311"/>
                    <a:pt x="5103" y="355"/>
                    <a:pt x="5103" y="399"/>
                  </a:cubicBezTo>
                  <a:lnTo>
                    <a:pt x="5014" y="532"/>
                  </a:lnTo>
                  <a:lnTo>
                    <a:pt x="5014" y="577"/>
                  </a:lnTo>
                  <a:lnTo>
                    <a:pt x="4881" y="710"/>
                  </a:lnTo>
                  <a:cubicBezTo>
                    <a:pt x="4836" y="754"/>
                    <a:pt x="4792" y="799"/>
                    <a:pt x="4748" y="843"/>
                  </a:cubicBezTo>
                  <a:cubicBezTo>
                    <a:pt x="4703" y="887"/>
                    <a:pt x="4615" y="932"/>
                    <a:pt x="4570" y="976"/>
                  </a:cubicBezTo>
                  <a:lnTo>
                    <a:pt x="4526" y="976"/>
                  </a:lnTo>
                  <a:cubicBezTo>
                    <a:pt x="4481" y="1021"/>
                    <a:pt x="4393" y="1065"/>
                    <a:pt x="4348" y="1109"/>
                  </a:cubicBezTo>
                  <a:lnTo>
                    <a:pt x="4126" y="1198"/>
                  </a:lnTo>
                  <a:lnTo>
                    <a:pt x="4082" y="1242"/>
                  </a:lnTo>
                  <a:lnTo>
                    <a:pt x="3949" y="1287"/>
                  </a:lnTo>
                  <a:lnTo>
                    <a:pt x="3860" y="1331"/>
                  </a:lnTo>
                  <a:lnTo>
                    <a:pt x="3727" y="1375"/>
                  </a:lnTo>
                  <a:lnTo>
                    <a:pt x="3638" y="1375"/>
                  </a:lnTo>
                  <a:lnTo>
                    <a:pt x="3505" y="1420"/>
                  </a:lnTo>
                  <a:cubicBezTo>
                    <a:pt x="3461" y="1420"/>
                    <a:pt x="3417" y="1464"/>
                    <a:pt x="3328" y="1464"/>
                  </a:cubicBezTo>
                  <a:lnTo>
                    <a:pt x="3239" y="1509"/>
                  </a:lnTo>
                  <a:lnTo>
                    <a:pt x="2973" y="1509"/>
                  </a:lnTo>
                  <a:cubicBezTo>
                    <a:pt x="2840" y="1509"/>
                    <a:pt x="2751" y="1553"/>
                    <a:pt x="2618" y="1597"/>
                  </a:cubicBezTo>
                  <a:lnTo>
                    <a:pt x="1198" y="1597"/>
                  </a:lnTo>
                  <a:lnTo>
                    <a:pt x="1109" y="1553"/>
                  </a:lnTo>
                  <a:lnTo>
                    <a:pt x="976" y="1509"/>
                  </a:lnTo>
                  <a:lnTo>
                    <a:pt x="843" y="1464"/>
                  </a:lnTo>
                  <a:lnTo>
                    <a:pt x="799" y="1464"/>
                  </a:lnTo>
                  <a:lnTo>
                    <a:pt x="621" y="1375"/>
                  </a:lnTo>
                  <a:cubicBezTo>
                    <a:pt x="266" y="1198"/>
                    <a:pt x="45" y="843"/>
                    <a:pt x="0" y="488"/>
                  </a:cubicBezTo>
                  <a:lnTo>
                    <a:pt x="0" y="1065"/>
                  </a:lnTo>
                  <a:cubicBezTo>
                    <a:pt x="45" y="1464"/>
                    <a:pt x="266" y="1819"/>
                    <a:pt x="621" y="1952"/>
                  </a:cubicBezTo>
                  <a:cubicBezTo>
                    <a:pt x="666" y="1997"/>
                    <a:pt x="710" y="2041"/>
                    <a:pt x="799" y="2041"/>
                  </a:cubicBezTo>
                  <a:lnTo>
                    <a:pt x="843" y="2041"/>
                  </a:lnTo>
                  <a:lnTo>
                    <a:pt x="932" y="2085"/>
                  </a:lnTo>
                  <a:lnTo>
                    <a:pt x="976" y="2085"/>
                  </a:lnTo>
                  <a:cubicBezTo>
                    <a:pt x="1021" y="2085"/>
                    <a:pt x="1065" y="2130"/>
                    <a:pt x="1109" y="2130"/>
                  </a:cubicBezTo>
                  <a:lnTo>
                    <a:pt x="1198" y="2130"/>
                  </a:lnTo>
                  <a:lnTo>
                    <a:pt x="1287" y="2174"/>
                  </a:lnTo>
                  <a:lnTo>
                    <a:pt x="2618" y="2174"/>
                  </a:lnTo>
                  <a:lnTo>
                    <a:pt x="2973" y="2130"/>
                  </a:lnTo>
                  <a:lnTo>
                    <a:pt x="3062" y="2130"/>
                  </a:lnTo>
                  <a:lnTo>
                    <a:pt x="3239" y="2085"/>
                  </a:lnTo>
                  <a:lnTo>
                    <a:pt x="3328" y="2085"/>
                  </a:lnTo>
                  <a:lnTo>
                    <a:pt x="3505" y="2041"/>
                  </a:lnTo>
                  <a:lnTo>
                    <a:pt x="3638" y="2041"/>
                  </a:lnTo>
                  <a:lnTo>
                    <a:pt x="3727" y="1997"/>
                  </a:lnTo>
                  <a:lnTo>
                    <a:pt x="3860" y="1952"/>
                  </a:lnTo>
                  <a:lnTo>
                    <a:pt x="3949" y="1908"/>
                  </a:lnTo>
                  <a:lnTo>
                    <a:pt x="4082" y="1864"/>
                  </a:lnTo>
                  <a:lnTo>
                    <a:pt x="4126" y="1819"/>
                  </a:lnTo>
                  <a:lnTo>
                    <a:pt x="4348" y="1730"/>
                  </a:lnTo>
                  <a:lnTo>
                    <a:pt x="4393" y="1730"/>
                  </a:lnTo>
                  <a:lnTo>
                    <a:pt x="4526" y="1597"/>
                  </a:lnTo>
                  <a:lnTo>
                    <a:pt x="4570" y="1597"/>
                  </a:lnTo>
                  <a:cubicBezTo>
                    <a:pt x="4615" y="1553"/>
                    <a:pt x="4703" y="1509"/>
                    <a:pt x="4748" y="1464"/>
                  </a:cubicBezTo>
                  <a:lnTo>
                    <a:pt x="4792" y="1420"/>
                  </a:lnTo>
                  <a:lnTo>
                    <a:pt x="4881" y="1375"/>
                  </a:lnTo>
                  <a:cubicBezTo>
                    <a:pt x="4925" y="1331"/>
                    <a:pt x="4969" y="1287"/>
                    <a:pt x="4969" y="1242"/>
                  </a:cubicBezTo>
                  <a:lnTo>
                    <a:pt x="4969" y="1198"/>
                  </a:lnTo>
                  <a:lnTo>
                    <a:pt x="5058" y="1065"/>
                  </a:lnTo>
                  <a:cubicBezTo>
                    <a:pt x="5103" y="1021"/>
                    <a:pt x="5103" y="1021"/>
                    <a:pt x="5103" y="976"/>
                  </a:cubicBezTo>
                  <a:cubicBezTo>
                    <a:pt x="5103" y="932"/>
                    <a:pt x="5103" y="932"/>
                    <a:pt x="5103" y="932"/>
                  </a:cubicBezTo>
                  <a:cubicBezTo>
                    <a:pt x="5103" y="887"/>
                    <a:pt x="5103" y="887"/>
                    <a:pt x="5103" y="843"/>
                  </a:cubicBezTo>
                  <a:cubicBezTo>
                    <a:pt x="5147" y="843"/>
                    <a:pt x="5147" y="799"/>
                    <a:pt x="5147" y="754"/>
                  </a:cubicBezTo>
                  <a:lnTo>
                    <a:pt x="5147" y="710"/>
                  </a:lnTo>
                  <a:cubicBezTo>
                    <a:pt x="5147" y="666"/>
                    <a:pt x="5147" y="621"/>
                    <a:pt x="5147" y="621"/>
                  </a:cubicBezTo>
                  <a:lnTo>
                    <a:pt x="5147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8"/>
            <p:cNvSpPr/>
            <p:nvPr/>
          </p:nvSpPr>
          <p:spPr>
            <a:xfrm>
              <a:off x="3399025" y="2665050"/>
              <a:ext cx="128675" cy="55475"/>
            </a:xfrm>
            <a:custGeom>
              <a:rect b="b" l="l" r="r" t="t"/>
              <a:pathLst>
                <a:path extrusionOk="0" h="2219" w="5147">
                  <a:moveTo>
                    <a:pt x="1287" y="0"/>
                  </a:moveTo>
                  <a:lnTo>
                    <a:pt x="1154" y="45"/>
                  </a:lnTo>
                  <a:lnTo>
                    <a:pt x="976" y="45"/>
                  </a:lnTo>
                  <a:lnTo>
                    <a:pt x="799" y="89"/>
                  </a:lnTo>
                  <a:lnTo>
                    <a:pt x="754" y="133"/>
                  </a:lnTo>
                  <a:lnTo>
                    <a:pt x="533" y="222"/>
                  </a:lnTo>
                  <a:lnTo>
                    <a:pt x="444" y="266"/>
                  </a:lnTo>
                  <a:lnTo>
                    <a:pt x="399" y="311"/>
                  </a:lnTo>
                  <a:lnTo>
                    <a:pt x="311" y="355"/>
                  </a:lnTo>
                  <a:lnTo>
                    <a:pt x="266" y="399"/>
                  </a:lnTo>
                  <a:lnTo>
                    <a:pt x="89" y="533"/>
                  </a:lnTo>
                  <a:lnTo>
                    <a:pt x="89" y="577"/>
                  </a:lnTo>
                  <a:lnTo>
                    <a:pt x="45" y="621"/>
                  </a:lnTo>
                  <a:lnTo>
                    <a:pt x="45" y="666"/>
                  </a:lnTo>
                  <a:lnTo>
                    <a:pt x="0" y="710"/>
                  </a:lnTo>
                  <a:lnTo>
                    <a:pt x="0" y="754"/>
                  </a:lnTo>
                  <a:lnTo>
                    <a:pt x="0" y="843"/>
                  </a:lnTo>
                  <a:cubicBezTo>
                    <a:pt x="0" y="843"/>
                    <a:pt x="0" y="843"/>
                    <a:pt x="0" y="888"/>
                  </a:cubicBezTo>
                  <a:lnTo>
                    <a:pt x="0" y="932"/>
                  </a:lnTo>
                  <a:lnTo>
                    <a:pt x="0" y="1287"/>
                  </a:lnTo>
                  <a:cubicBezTo>
                    <a:pt x="0" y="1242"/>
                    <a:pt x="0" y="1242"/>
                    <a:pt x="45" y="1198"/>
                  </a:cubicBezTo>
                  <a:lnTo>
                    <a:pt x="89" y="1154"/>
                  </a:lnTo>
                  <a:lnTo>
                    <a:pt x="133" y="1109"/>
                  </a:lnTo>
                  <a:lnTo>
                    <a:pt x="133" y="1065"/>
                  </a:lnTo>
                  <a:lnTo>
                    <a:pt x="222" y="932"/>
                  </a:lnTo>
                  <a:lnTo>
                    <a:pt x="311" y="888"/>
                  </a:lnTo>
                  <a:lnTo>
                    <a:pt x="355" y="799"/>
                  </a:lnTo>
                  <a:lnTo>
                    <a:pt x="444" y="799"/>
                  </a:lnTo>
                  <a:lnTo>
                    <a:pt x="533" y="710"/>
                  </a:lnTo>
                  <a:cubicBezTo>
                    <a:pt x="577" y="666"/>
                    <a:pt x="621" y="666"/>
                    <a:pt x="710" y="621"/>
                  </a:cubicBezTo>
                  <a:lnTo>
                    <a:pt x="799" y="577"/>
                  </a:lnTo>
                  <a:lnTo>
                    <a:pt x="932" y="533"/>
                  </a:lnTo>
                  <a:lnTo>
                    <a:pt x="1065" y="488"/>
                  </a:lnTo>
                  <a:lnTo>
                    <a:pt x="1109" y="488"/>
                  </a:lnTo>
                  <a:lnTo>
                    <a:pt x="1198" y="533"/>
                  </a:lnTo>
                  <a:lnTo>
                    <a:pt x="1331" y="533"/>
                  </a:lnTo>
                  <a:lnTo>
                    <a:pt x="1553" y="488"/>
                  </a:lnTo>
                  <a:lnTo>
                    <a:pt x="2707" y="488"/>
                  </a:lnTo>
                  <a:lnTo>
                    <a:pt x="2884" y="533"/>
                  </a:lnTo>
                  <a:lnTo>
                    <a:pt x="2973" y="533"/>
                  </a:lnTo>
                  <a:lnTo>
                    <a:pt x="3283" y="621"/>
                  </a:lnTo>
                  <a:lnTo>
                    <a:pt x="3461" y="666"/>
                  </a:lnTo>
                  <a:lnTo>
                    <a:pt x="3505" y="666"/>
                  </a:lnTo>
                  <a:lnTo>
                    <a:pt x="3683" y="754"/>
                  </a:lnTo>
                  <a:lnTo>
                    <a:pt x="3860" y="799"/>
                  </a:lnTo>
                  <a:lnTo>
                    <a:pt x="3949" y="843"/>
                  </a:lnTo>
                  <a:cubicBezTo>
                    <a:pt x="4038" y="888"/>
                    <a:pt x="4082" y="932"/>
                    <a:pt x="4171" y="976"/>
                  </a:cubicBezTo>
                  <a:cubicBezTo>
                    <a:pt x="4703" y="1198"/>
                    <a:pt x="5058" y="1686"/>
                    <a:pt x="5147" y="2219"/>
                  </a:cubicBezTo>
                  <a:lnTo>
                    <a:pt x="5147" y="1642"/>
                  </a:lnTo>
                  <a:cubicBezTo>
                    <a:pt x="5058" y="1109"/>
                    <a:pt x="4659" y="666"/>
                    <a:pt x="4171" y="444"/>
                  </a:cubicBezTo>
                  <a:lnTo>
                    <a:pt x="3949" y="311"/>
                  </a:lnTo>
                  <a:lnTo>
                    <a:pt x="3860" y="266"/>
                  </a:lnTo>
                  <a:lnTo>
                    <a:pt x="3683" y="222"/>
                  </a:lnTo>
                  <a:lnTo>
                    <a:pt x="3550" y="133"/>
                  </a:lnTo>
                  <a:lnTo>
                    <a:pt x="3505" y="133"/>
                  </a:lnTo>
                  <a:lnTo>
                    <a:pt x="3283" y="89"/>
                  </a:lnTo>
                  <a:cubicBezTo>
                    <a:pt x="3195" y="45"/>
                    <a:pt x="3106" y="45"/>
                    <a:pt x="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8"/>
            <p:cNvSpPr/>
            <p:nvPr/>
          </p:nvSpPr>
          <p:spPr>
            <a:xfrm>
              <a:off x="3567625" y="2738250"/>
              <a:ext cx="113150" cy="79875"/>
            </a:xfrm>
            <a:custGeom>
              <a:rect b="b" l="l" r="r" t="t"/>
              <a:pathLst>
                <a:path extrusionOk="0" h="3195" w="4526">
                  <a:moveTo>
                    <a:pt x="4526" y="0"/>
                  </a:moveTo>
                  <a:lnTo>
                    <a:pt x="0" y="2618"/>
                  </a:lnTo>
                  <a:lnTo>
                    <a:pt x="0" y="3195"/>
                  </a:lnTo>
                  <a:lnTo>
                    <a:pt x="4526" y="577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8"/>
            <p:cNvSpPr/>
            <p:nvPr/>
          </p:nvSpPr>
          <p:spPr>
            <a:xfrm>
              <a:off x="3282550" y="2474250"/>
              <a:ext cx="567925" cy="329475"/>
            </a:xfrm>
            <a:custGeom>
              <a:rect b="b" l="l" r="r" t="t"/>
              <a:pathLst>
                <a:path extrusionOk="0" h="13179" w="22717">
                  <a:moveTo>
                    <a:pt x="11314" y="1"/>
                  </a:moveTo>
                  <a:lnTo>
                    <a:pt x="6656" y="2752"/>
                  </a:lnTo>
                  <a:cubicBezTo>
                    <a:pt x="7011" y="2219"/>
                    <a:pt x="6789" y="1509"/>
                    <a:pt x="6212" y="1243"/>
                  </a:cubicBezTo>
                  <a:cubicBezTo>
                    <a:pt x="5806" y="1011"/>
                    <a:pt x="5258" y="897"/>
                    <a:pt x="4676" y="897"/>
                  </a:cubicBezTo>
                  <a:cubicBezTo>
                    <a:pt x="3922" y="897"/>
                    <a:pt x="3111" y="1089"/>
                    <a:pt x="2485" y="1465"/>
                  </a:cubicBezTo>
                  <a:cubicBezTo>
                    <a:pt x="1376" y="2086"/>
                    <a:pt x="1198" y="3062"/>
                    <a:pt x="2175" y="3595"/>
                  </a:cubicBezTo>
                  <a:cubicBezTo>
                    <a:pt x="2659" y="3851"/>
                    <a:pt x="3218" y="3980"/>
                    <a:pt x="3779" y="3980"/>
                  </a:cubicBezTo>
                  <a:cubicBezTo>
                    <a:pt x="4090" y="3980"/>
                    <a:pt x="4402" y="3940"/>
                    <a:pt x="4704" y="3861"/>
                  </a:cubicBezTo>
                  <a:lnTo>
                    <a:pt x="4704" y="3861"/>
                  </a:lnTo>
                  <a:lnTo>
                    <a:pt x="1" y="6567"/>
                  </a:lnTo>
                  <a:lnTo>
                    <a:pt x="4659" y="9274"/>
                  </a:lnTo>
                  <a:cubicBezTo>
                    <a:pt x="4349" y="8786"/>
                    <a:pt x="4570" y="8076"/>
                    <a:pt x="5103" y="7854"/>
                  </a:cubicBezTo>
                  <a:cubicBezTo>
                    <a:pt x="5528" y="7622"/>
                    <a:pt x="6079" y="7508"/>
                    <a:pt x="6657" y="7508"/>
                  </a:cubicBezTo>
                  <a:cubicBezTo>
                    <a:pt x="7407" y="7508"/>
                    <a:pt x="8203" y="7700"/>
                    <a:pt x="8830" y="8076"/>
                  </a:cubicBezTo>
                  <a:cubicBezTo>
                    <a:pt x="9939" y="8697"/>
                    <a:pt x="10116" y="9673"/>
                    <a:pt x="9185" y="10206"/>
                  </a:cubicBezTo>
                  <a:cubicBezTo>
                    <a:pt x="8682" y="10442"/>
                    <a:pt x="8140" y="10560"/>
                    <a:pt x="7584" y="10560"/>
                  </a:cubicBezTo>
                  <a:cubicBezTo>
                    <a:pt x="7306" y="10560"/>
                    <a:pt x="7025" y="10531"/>
                    <a:pt x="6744" y="10472"/>
                  </a:cubicBezTo>
                  <a:lnTo>
                    <a:pt x="6744" y="10472"/>
                  </a:lnTo>
                  <a:lnTo>
                    <a:pt x="11403" y="13178"/>
                  </a:lnTo>
                  <a:lnTo>
                    <a:pt x="15929" y="10516"/>
                  </a:lnTo>
                  <a:lnTo>
                    <a:pt x="15929" y="10516"/>
                  </a:lnTo>
                  <a:cubicBezTo>
                    <a:pt x="15662" y="11048"/>
                    <a:pt x="15884" y="11625"/>
                    <a:pt x="16417" y="11847"/>
                  </a:cubicBezTo>
                  <a:cubicBezTo>
                    <a:pt x="16842" y="12079"/>
                    <a:pt x="17393" y="12193"/>
                    <a:pt x="17971" y="12193"/>
                  </a:cubicBezTo>
                  <a:cubicBezTo>
                    <a:pt x="18721" y="12193"/>
                    <a:pt x="19517" y="12001"/>
                    <a:pt x="20144" y="11625"/>
                  </a:cubicBezTo>
                  <a:cubicBezTo>
                    <a:pt x="21253" y="11004"/>
                    <a:pt x="21430" y="10028"/>
                    <a:pt x="20499" y="9496"/>
                  </a:cubicBezTo>
                  <a:cubicBezTo>
                    <a:pt x="19996" y="9244"/>
                    <a:pt x="19448" y="9126"/>
                    <a:pt x="18888" y="9126"/>
                  </a:cubicBezTo>
                  <a:cubicBezTo>
                    <a:pt x="18657" y="9126"/>
                    <a:pt x="18424" y="9146"/>
                    <a:pt x="18191" y="9185"/>
                  </a:cubicBezTo>
                  <a:lnTo>
                    <a:pt x="22717" y="6567"/>
                  </a:lnTo>
                  <a:lnTo>
                    <a:pt x="18191" y="3950"/>
                  </a:lnTo>
                  <a:lnTo>
                    <a:pt x="18191" y="3950"/>
                  </a:lnTo>
                  <a:cubicBezTo>
                    <a:pt x="18422" y="4004"/>
                    <a:pt x="18657" y="4029"/>
                    <a:pt x="18892" y="4029"/>
                  </a:cubicBezTo>
                  <a:cubicBezTo>
                    <a:pt x="19426" y="4029"/>
                    <a:pt x="19961" y="3899"/>
                    <a:pt x="20454" y="3683"/>
                  </a:cubicBezTo>
                  <a:cubicBezTo>
                    <a:pt x="21386" y="3107"/>
                    <a:pt x="21208" y="2175"/>
                    <a:pt x="20099" y="1509"/>
                  </a:cubicBezTo>
                  <a:cubicBezTo>
                    <a:pt x="19442" y="1155"/>
                    <a:pt x="18626" y="974"/>
                    <a:pt x="17865" y="974"/>
                  </a:cubicBezTo>
                  <a:cubicBezTo>
                    <a:pt x="17291" y="974"/>
                    <a:pt x="16748" y="1078"/>
                    <a:pt x="16328" y="1288"/>
                  </a:cubicBezTo>
                  <a:cubicBezTo>
                    <a:pt x="15840" y="1509"/>
                    <a:pt x="15618" y="2131"/>
                    <a:pt x="15840" y="2619"/>
                  </a:cubicBezTo>
                  <a:lnTo>
                    <a:pt x="11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8"/>
            <p:cNvSpPr/>
            <p:nvPr/>
          </p:nvSpPr>
          <p:spPr>
            <a:xfrm>
              <a:off x="3451150" y="2736025"/>
              <a:ext cx="116500" cy="82100"/>
            </a:xfrm>
            <a:custGeom>
              <a:rect b="b" l="l" r="r" t="t"/>
              <a:pathLst>
                <a:path extrusionOk="0" h="3284" w="4660">
                  <a:moveTo>
                    <a:pt x="0" y="1"/>
                  </a:moveTo>
                  <a:lnTo>
                    <a:pt x="0" y="622"/>
                  </a:lnTo>
                  <a:lnTo>
                    <a:pt x="4659" y="3284"/>
                  </a:lnTo>
                  <a:lnTo>
                    <a:pt x="4659" y="27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58"/>
          <p:cNvSpPr txBox="1"/>
          <p:nvPr/>
        </p:nvSpPr>
        <p:spPr>
          <a:xfrm>
            <a:off x="140825" y="1612050"/>
            <a:ext cx="54501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Data Quality and Consistency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Ensuring the quality, accuracy, and consistency of government data can be a complex and ongoing challenge.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Privacy and Security Concerns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Balancing the need for open data with privacy and security concerns requires careful consideration and appropriate safeguards.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Technical Challenges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Implementing open data initiatives can require significant technical expertise and investment in data infrastructure.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Cultural Change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Shifting to a culture of data-driven decision-making and open data requires a change in mindset and behavior among government employees.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9"/>
          <p:cNvSpPr txBox="1"/>
          <p:nvPr>
            <p:ph type="ctrTitle"/>
          </p:nvPr>
        </p:nvSpPr>
        <p:spPr>
          <a:xfrm>
            <a:off x="719240" y="511067"/>
            <a:ext cx="3076800" cy="6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99" name="Google Shape;1199;p59"/>
          <p:cNvSpPr txBox="1"/>
          <p:nvPr>
            <p:ph idx="1" type="subTitle"/>
          </p:nvPr>
        </p:nvSpPr>
        <p:spPr>
          <a:xfrm>
            <a:off x="720000" y="1745055"/>
            <a:ext cx="26076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 you have any questions?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hssiddiqui99@gmail</a:t>
            </a:r>
            <a:r>
              <a:rPr lang="en">
                <a:solidFill>
                  <a:schemeClr val="dk2"/>
                </a:solidFill>
              </a:rPr>
              <a:t>.com (</a:t>
            </a:r>
            <a:r>
              <a:rPr lang="en"/>
              <a:t>832) 782-9837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0" name="Google Shape;12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5" y="3196275"/>
            <a:ext cx="3217851" cy="118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9"/>
          <p:cNvSpPr txBox="1"/>
          <p:nvPr>
            <p:ph idx="4294967295" type="subTitle"/>
          </p:nvPr>
        </p:nvSpPr>
        <p:spPr>
          <a:xfrm>
            <a:off x="5292600" y="3107125"/>
            <a:ext cx="30768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verpass"/>
                <a:ea typeface="Overpass"/>
                <a:cs typeface="Overpass"/>
                <a:sym typeface="Overpass"/>
              </a:rPr>
              <a:t>Hamza Siddiqui</a:t>
            </a:r>
            <a:endParaRPr b="1" sz="3000">
              <a:solidFill>
                <a:schemeClr val="accen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02" name="Google Shape;1202;p59"/>
          <p:cNvPicPr preferRelativeResize="0"/>
          <p:nvPr/>
        </p:nvPicPr>
        <p:blipFill rotWithShape="1">
          <a:blip r:embed="rId4">
            <a:alphaModFix/>
          </a:blip>
          <a:srcRect b="4154" l="0" r="0" t="4144"/>
          <a:stretch/>
        </p:blipFill>
        <p:spPr>
          <a:xfrm>
            <a:off x="5779775" y="1158650"/>
            <a:ext cx="1936800" cy="188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3" name="Google Shape;1203;p59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OF CONTENTS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32" name="Google Shape;332;p50"/>
          <p:cNvSpPr txBox="1"/>
          <p:nvPr>
            <p:ph idx="2" type="title"/>
          </p:nvPr>
        </p:nvSpPr>
        <p:spPr>
          <a:xfrm>
            <a:off x="1172113" y="126216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1172138" y="1788675"/>
            <a:ext cx="1795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Act</a:t>
            </a:r>
            <a:endParaRPr/>
          </a:p>
        </p:txBody>
      </p:sp>
      <p:sp>
        <p:nvSpPr>
          <p:cNvPr id="334" name="Google Shape;334;p50"/>
          <p:cNvSpPr txBox="1"/>
          <p:nvPr>
            <p:ph idx="4" type="title"/>
          </p:nvPr>
        </p:nvSpPr>
        <p:spPr>
          <a:xfrm>
            <a:off x="1172164" y="3213195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50"/>
          <p:cNvSpPr txBox="1"/>
          <p:nvPr>
            <p:ph idx="5" type="subTitle"/>
          </p:nvPr>
        </p:nvSpPr>
        <p:spPr>
          <a:xfrm>
            <a:off x="1172125" y="3739700"/>
            <a:ext cx="27000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Federal Data Strategy</a:t>
            </a:r>
            <a:endParaRPr/>
          </a:p>
        </p:txBody>
      </p:sp>
      <p:sp>
        <p:nvSpPr>
          <p:cNvPr id="336" name="Google Shape;336;p50"/>
          <p:cNvSpPr txBox="1"/>
          <p:nvPr>
            <p:ph idx="7" type="title"/>
          </p:nvPr>
        </p:nvSpPr>
        <p:spPr>
          <a:xfrm>
            <a:off x="6160762" y="3251463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50"/>
          <p:cNvSpPr txBox="1"/>
          <p:nvPr>
            <p:ph idx="8" type="subTitle"/>
          </p:nvPr>
        </p:nvSpPr>
        <p:spPr>
          <a:xfrm>
            <a:off x="6160762" y="3777975"/>
            <a:ext cx="23601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338" name="Google Shape;338;p50"/>
          <p:cNvSpPr txBox="1"/>
          <p:nvPr>
            <p:ph idx="16" type="title"/>
          </p:nvPr>
        </p:nvSpPr>
        <p:spPr>
          <a:xfrm>
            <a:off x="6160762" y="1164788"/>
            <a:ext cx="7845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50"/>
          <p:cNvSpPr txBox="1"/>
          <p:nvPr>
            <p:ph idx="17" type="subTitle"/>
          </p:nvPr>
        </p:nvSpPr>
        <p:spPr>
          <a:xfrm>
            <a:off x="6160762" y="1691300"/>
            <a:ext cx="2091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Data Management </a:t>
            </a:r>
            <a:endParaRPr/>
          </a:p>
        </p:txBody>
      </p:sp>
      <p:sp>
        <p:nvSpPr>
          <p:cNvPr id="340" name="Google Shape;340;p50"/>
          <p:cNvSpPr txBox="1"/>
          <p:nvPr/>
        </p:nvSpPr>
        <p:spPr>
          <a:xfrm>
            <a:off x="8322100" y="4568950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</a:t>
            </a:r>
            <a:r>
              <a:rPr b="1" lang="en" sz="1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Society</a:t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1" name="Google Shape;341;p50"/>
          <p:cNvSpPr/>
          <p:nvPr/>
        </p:nvSpPr>
        <p:spPr>
          <a:xfrm>
            <a:off x="68875" y="1322500"/>
            <a:ext cx="1039500" cy="1110000"/>
          </a:xfrm>
          <a:prstGeom prst="roundRect">
            <a:avLst>
              <a:gd fmla="val 16667" name="adj"/>
            </a:avLst>
          </a:prstGeom>
          <a:solidFill>
            <a:srgbClr val="F6F2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grpSp>
        <p:nvGrpSpPr>
          <p:cNvPr id="342" name="Google Shape;342;p50"/>
          <p:cNvGrpSpPr/>
          <p:nvPr/>
        </p:nvGrpSpPr>
        <p:grpSpPr>
          <a:xfrm>
            <a:off x="267591" y="1556163"/>
            <a:ext cx="642068" cy="642653"/>
            <a:chOff x="3696225" y="1816614"/>
            <a:chExt cx="431845" cy="432210"/>
          </a:xfrm>
        </p:grpSpPr>
        <p:sp>
          <p:nvSpPr>
            <p:cNvPr id="343" name="Google Shape;343;p50"/>
            <p:cNvSpPr/>
            <p:nvPr/>
          </p:nvSpPr>
          <p:spPr>
            <a:xfrm>
              <a:off x="3868941" y="1816978"/>
              <a:ext cx="86755" cy="89629"/>
            </a:xfrm>
            <a:custGeom>
              <a:rect b="b" l="l" r="r" t="t"/>
              <a:pathLst>
                <a:path extrusionOk="0" h="4179" w="4045">
                  <a:moveTo>
                    <a:pt x="2039" y="1"/>
                  </a:moveTo>
                  <a:lnTo>
                    <a:pt x="1" y="2006"/>
                  </a:lnTo>
                  <a:lnTo>
                    <a:pt x="843" y="2848"/>
                  </a:lnTo>
                  <a:lnTo>
                    <a:pt x="1433" y="2258"/>
                  </a:lnTo>
                  <a:lnTo>
                    <a:pt x="1433" y="4179"/>
                  </a:lnTo>
                  <a:lnTo>
                    <a:pt x="2612" y="4179"/>
                  </a:lnTo>
                  <a:lnTo>
                    <a:pt x="2612" y="2258"/>
                  </a:lnTo>
                  <a:lnTo>
                    <a:pt x="3202" y="2848"/>
                  </a:lnTo>
                  <a:lnTo>
                    <a:pt x="4044" y="2006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0"/>
            <p:cNvSpPr/>
            <p:nvPr/>
          </p:nvSpPr>
          <p:spPr>
            <a:xfrm>
              <a:off x="3868941" y="2159173"/>
              <a:ext cx="86026" cy="89651"/>
            </a:xfrm>
            <a:custGeom>
              <a:rect b="b" l="l" r="r" t="t"/>
              <a:pathLst>
                <a:path extrusionOk="0" h="4180" w="4011">
                  <a:moveTo>
                    <a:pt x="1416" y="1"/>
                  </a:moveTo>
                  <a:lnTo>
                    <a:pt x="1416" y="1922"/>
                  </a:lnTo>
                  <a:lnTo>
                    <a:pt x="843" y="1332"/>
                  </a:lnTo>
                  <a:lnTo>
                    <a:pt x="1" y="2174"/>
                  </a:lnTo>
                  <a:lnTo>
                    <a:pt x="2006" y="4179"/>
                  </a:lnTo>
                  <a:lnTo>
                    <a:pt x="4011" y="2174"/>
                  </a:lnTo>
                  <a:lnTo>
                    <a:pt x="3168" y="1332"/>
                  </a:lnTo>
                  <a:lnTo>
                    <a:pt x="2612" y="1922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3696225" y="1989352"/>
              <a:ext cx="89629" cy="86391"/>
            </a:xfrm>
            <a:custGeom>
              <a:rect b="b" l="l" r="r" t="t"/>
              <a:pathLst>
                <a:path extrusionOk="0" h="4028" w="4179">
                  <a:moveTo>
                    <a:pt x="2005" y="0"/>
                  </a:moveTo>
                  <a:lnTo>
                    <a:pt x="0" y="2022"/>
                  </a:lnTo>
                  <a:lnTo>
                    <a:pt x="2005" y="4027"/>
                  </a:lnTo>
                  <a:lnTo>
                    <a:pt x="2848" y="3201"/>
                  </a:lnTo>
                  <a:lnTo>
                    <a:pt x="2275" y="2612"/>
                  </a:lnTo>
                  <a:lnTo>
                    <a:pt x="4179" y="2612"/>
                  </a:lnTo>
                  <a:lnTo>
                    <a:pt x="4179" y="1432"/>
                  </a:lnTo>
                  <a:lnTo>
                    <a:pt x="2258" y="1432"/>
                  </a:lnTo>
                  <a:lnTo>
                    <a:pt x="2848" y="843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4038419" y="1989352"/>
              <a:ext cx="89651" cy="86734"/>
            </a:xfrm>
            <a:custGeom>
              <a:rect b="b" l="l" r="r" t="t"/>
              <a:pathLst>
                <a:path extrusionOk="0" h="4044" w="4180">
                  <a:moveTo>
                    <a:pt x="2157" y="0"/>
                  </a:moveTo>
                  <a:lnTo>
                    <a:pt x="1315" y="843"/>
                  </a:lnTo>
                  <a:lnTo>
                    <a:pt x="1905" y="1432"/>
                  </a:lnTo>
                  <a:lnTo>
                    <a:pt x="1" y="1432"/>
                  </a:lnTo>
                  <a:lnTo>
                    <a:pt x="1" y="2612"/>
                  </a:lnTo>
                  <a:lnTo>
                    <a:pt x="1905" y="2612"/>
                  </a:lnTo>
                  <a:lnTo>
                    <a:pt x="1315" y="3201"/>
                  </a:lnTo>
                  <a:lnTo>
                    <a:pt x="2157" y="4044"/>
                  </a:lnTo>
                  <a:lnTo>
                    <a:pt x="4179" y="2022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3912308" y="2159173"/>
              <a:ext cx="43024" cy="89286"/>
            </a:xfrm>
            <a:custGeom>
              <a:rect b="b" l="l" r="r" t="t"/>
              <a:pathLst>
                <a:path extrusionOk="0" h="4163" w="2006">
                  <a:moveTo>
                    <a:pt x="1" y="1"/>
                  </a:moveTo>
                  <a:lnTo>
                    <a:pt x="1" y="4163"/>
                  </a:lnTo>
                  <a:lnTo>
                    <a:pt x="2006" y="2141"/>
                  </a:lnTo>
                  <a:lnTo>
                    <a:pt x="1163" y="1298"/>
                  </a:lnTo>
                  <a:lnTo>
                    <a:pt x="590" y="1922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3912308" y="1816614"/>
              <a:ext cx="43024" cy="89651"/>
            </a:xfrm>
            <a:custGeom>
              <a:rect b="b" l="l" r="r" t="t"/>
              <a:pathLst>
                <a:path extrusionOk="0" h="4180" w="2006">
                  <a:moveTo>
                    <a:pt x="1" y="1"/>
                  </a:moveTo>
                  <a:lnTo>
                    <a:pt x="1" y="4162"/>
                  </a:lnTo>
                  <a:lnTo>
                    <a:pt x="590" y="4179"/>
                  </a:lnTo>
                  <a:lnTo>
                    <a:pt x="590" y="2275"/>
                  </a:lnTo>
                  <a:lnTo>
                    <a:pt x="1163" y="2865"/>
                  </a:lnTo>
                  <a:lnTo>
                    <a:pt x="2006" y="20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3761983" y="1893739"/>
              <a:ext cx="289112" cy="278110"/>
            </a:xfrm>
            <a:custGeom>
              <a:rect b="b" l="l" r="r" t="t"/>
              <a:pathLst>
                <a:path extrusionOk="0" h="12967" w="13480">
                  <a:moveTo>
                    <a:pt x="6995" y="0"/>
                  </a:moveTo>
                  <a:cubicBezTo>
                    <a:pt x="5307" y="0"/>
                    <a:pt x="3648" y="659"/>
                    <a:pt x="2410" y="1897"/>
                  </a:cubicBezTo>
                  <a:cubicBezTo>
                    <a:pt x="557" y="3751"/>
                    <a:pt x="1" y="6547"/>
                    <a:pt x="1012" y="8957"/>
                  </a:cubicBezTo>
                  <a:cubicBezTo>
                    <a:pt x="2022" y="11383"/>
                    <a:pt x="4381" y="12967"/>
                    <a:pt x="7010" y="12967"/>
                  </a:cubicBezTo>
                  <a:cubicBezTo>
                    <a:pt x="10581" y="12967"/>
                    <a:pt x="13479" y="10069"/>
                    <a:pt x="13479" y="6480"/>
                  </a:cubicBezTo>
                  <a:cubicBezTo>
                    <a:pt x="13479" y="3852"/>
                    <a:pt x="11912" y="1493"/>
                    <a:pt x="9486" y="499"/>
                  </a:cubicBezTo>
                  <a:cubicBezTo>
                    <a:pt x="8681" y="163"/>
                    <a:pt x="7834" y="0"/>
                    <a:pt x="6995" y="0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3912308" y="1893589"/>
              <a:ext cx="138787" cy="278260"/>
            </a:xfrm>
            <a:custGeom>
              <a:rect b="b" l="l" r="r" t="t"/>
              <a:pathLst>
                <a:path extrusionOk="0" h="12974" w="6471">
                  <a:moveTo>
                    <a:pt x="1" y="0"/>
                  </a:moveTo>
                  <a:lnTo>
                    <a:pt x="1" y="12974"/>
                  </a:lnTo>
                  <a:cubicBezTo>
                    <a:pt x="3572" y="12974"/>
                    <a:pt x="6470" y="10076"/>
                    <a:pt x="6470" y="6487"/>
                  </a:cubicBezTo>
                  <a:cubicBezTo>
                    <a:pt x="6470" y="2898"/>
                    <a:pt x="3572" y="0"/>
                    <a:pt x="1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3760181" y="1919240"/>
              <a:ext cx="265606" cy="227386"/>
            </a:xfrm>
            <a:custGeom>
              <a:rect b="b" l="l" r="r" t="t"/>
              <a:pathLst>
                <a:path extrusionOk="0" h="10602" w="12384">
                  <a:moveTo>
                    <a:pt x="7124" y="1"/>
                  </a:moveTo>
                  <a:cubicBezTo>
                    <a:pt x="7114" y="1"/>
                    <a:pt x="7104" y="1"/>
                    <a:pt x="7094" y="1"/>
                  </a:cubicBezTo>
                  <a:cubicBezTo>
                    <a:pt x="2359" y="1"/>
                    <a:pt x="0" y="5695"/>
                    <a:pt x="3336" y="9031"/>
                  </a:cubicBezTo>
                  <a:cubicBezTo>
                    <a:pt x="4416" y="10116"/>
                    <a:pt x="5744" y="10601"/>
                    <a:pt x="7047" y="10601"/>
                  </a:cubicBezTo>
                  <a:cubicBezTo>
                    <a:pt x="9771" y="10601"/>
                    <a:pt x="12384" y="8482"/>
                    <a:pt x="12384" y="5291"/>
                  </a:cubicBezTo>
                  <a:cubicBezTo>
                    <a:pt x="12384" y="2370"/>
                    <a:pt x="10025" y="1"/>
                    <a:pt x="7124" y="1"/>
                  </a:cubicBez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3912308" y="1919240"/>
              <a:ext cx="113479" cy="227322"/>
            </a:xfrm>
            <a:custGeom>
              <a:rect b="b" l="l" r="r" t="t"/>
              <a:pathLst>
                <a:path extrusionOk="0" h="10599" w="5291">
                  <a:moveTo>
                    <a:pt x="1" y="1"/>
                  </a:moveTo>
                  <a:lnTo>
                    <a:pt x="1" y="10598"/>
                  </a:lnTo>
                  <a:cubicBezTo>
                    <a:pt x="2915" y="10598"/>
                    <a:pt x="5291" y="8223"/>
                    <a:pt x="5291" y="5308"/>
                  </a:cubicBezTo>
                  <a:lnTo>
                    <a:pt x="5291" y="5291"/>
                  </a:lnTo>
                  <a:cubicBezTo>
                    <a:pt x="5291" y="2359"/>
                    <a:pt x="2915" y="1"/>
                    <a:pt x="1" y="1"/>
                  </a:cubicBez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3827762" y="1969299"/>
              <a:ext cx="147816" cy="126669"/>
            </a:xfrm>
            <a:custGeom>
              <a:rect b="b" l="l" r="r" t="t"/>
              <a:pathLst>
                <a:path extrusionOk="0" h="5906" w="6892">
                  <a:moveTo>
                    <a:pt x="3914" y="1"/>
                  </a:moveTo>
                  <a:cubicBezTo>
                    <a:pt x="3190" y="1"/>
                    <a:pt x="2452" y="269"/>
                    <a:pt x="1853" y="868"/>
                  </a:cubicBezTo>
                  <a:cubicBezTo>
                    <a:pt x="0" y="2721"/>
                    <a:pt x="1314" y="5906"/>
                    <a:pt x="3943" y="5906"/>
                  </a:cubicBezTo>
                  <a:cubicBezTo>
                    <a:pt x="5560" y="5906"/>
                    <a:pt x="6891" y="4575"/>
                    <a:pt x="6891" y="2957"/>
                  </a:cubicBezTo>
                  <a:cubicBezTo>
                    <a:pt x="6891" y="1178"/>
                    <a:pt x="5432" y="1"/>
                    <a:pt x="3914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3911943" y="1969470"/>
              <a:ext cx="63270" cy="126497"/>
            </a:xfrm>
            <a:custGeom>
              <a:rect b="b" l="l" r="r" t="t"/>
              <a:pathLst>
                <a:path extrusionOk="0" h="5898" w="2950">
                  <a:moveTo>
                    <a:pt x="1" y="1"/>
                  </a:moveTo>
                  <a:lnTo>
                    <a:pt x="1" y="5898"/>
                  </a:lnTo>
                  <a:cubicBezTo>
                    <a:pt x="1635" y="5898"/>
                    <a:pt x="2949" y="4583"/>
                    <a:pt x="2949" y="2949"/>
                  </a:cubicBezTo>
                  <a:cubicBezTo>
                    <a:pt x="2949" y="1315"/>
                    <a:pt x="1635" y="1"/>
                    <a:pt x="1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3893885" y="1818780"/>
              <a:ext cx="232019" cy="232019"/>
            </a:xfrm>
            <a:custGeom>
              <a:rect b="b" l="l" r="r" t="t"/>
              <a:pathLst>
                <a:path extrusionOk="0" h="10818" w="10818">
                  <a:moveTo>
                    <a:pt x="7633" y="1"/>
                  </a:moveTo>
                  <a:lnTo>
                    <a:pt x="4381" y="3253"/>
                  </a:lnTo>
                  <a:lnTo>
                    <a:pt x="4381" y="5594"/>
                  </a:lnTo>
                  <a:lnTo>
                    <a:pt x="0" y="9975"/>
                  </a:lnTo>
                  <a:lnTo>
                    <a:pt x="843" y="10817"/>
                  </a:lnTo>
                  <a:lnTo>
                    <a:pt x="5223" y="6437"/>
                  </a:lnTo>
                  <a:lnTo>
                    <a:pt x="7582" y="6437"/>
                  </a:lnTo>
                  <a:lnTo>
                    <a:pt x="10817" y="3202"/>
                  </a:lnTo>
                  <a:lnTo>
                    <a:pt x="7633" y="3202"/>
                  </a:lnTo>
                  <a:lnTo>
                    <a:pt x="7633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3911943" y="1818780"/>
              <a:ext cx="213960" cy="231654"/>
            </a:xfrm>
            <a:custGeom>
              <a:rect b="b" l="l" r="r" t="t"/>
              <a:pathLst>
                <a:path extrusionOk="0" h="10801" w="9976">
                  <a:moveTo>
                    <a:pt x="6791" y="1"/>
                  </a:moveTo>
                  <a:lnTo>
                    <a:pt x="3539" y="3253"/>
                  </a:lnTo>
                  <a:lnTo>
                    <a:pt x="3539" y="5594"/>
                  </a:lnTo>
                  <a:lnTo>
                    <a:pt x="1" y="9133"/>
                  </a:lnTo>
                  <a:lnTo>
                    <a:pt x="1" y="10801"/>
                  </a:lnTo>
                  <a:lnTo>
                    <a:pt x="4381" y="6437"/>
                  </a:lnTo>
                  <a:lnTo>
                    <a:pt x="6723" y="6437"/>
                  </a:lnTo>
                  <a:lnTo>
                    <a:pt x="9975" y="3202"/>
                  </a:lnTo>
                  <a:lnTo>
                    <a:pt x="6791" y="3202"/>
                  </a:lnTo>
                  <a:lnTo>
                    <a:pt x="6791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50"/>
          <p:cNvSpPr/>
          <p:nvPr/>
        </p:nvSpPr>
        <p:spPr>
          <a:xfrm>
            <a:off x="68875" y="3251475"/>
            <a:ext cx="1039500" cy="1110000"/>
          </a:xfrm>
          <a:prstGeom prst="roundRect">
            <a:avLst>
              <a:gd fmla="val 16667" name="adj"/>
            </a:avLst>
          </a:prstGeom>
          <a:solidFill>
            <a:srgbClr val="F6F2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358" name="Google Shape;358;p50"/>
          <p:cNvSpPr/>
          <p:nvPr/>
        </p:nvSpPr>
        <p:spPr>
          <a:xfrm>
            <a:off x="5121250" y="1205175"/>
            <a:ext cx="1039500" cy="1110000"/>
          </a:xfrm>
          <a:prstGeom prst="roundRect">
            <a:avLst>
              <a:gd fmla="val 16667" name="adj"/>
            </a:avLst>
          </a:prstGeom>
          <a:solidFill>
            <a:srgbClr val="F6F2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5121250" y="3364075"/>
            <a:ext cx="1039500" cy="1110000"/>
          </a:xfrm>
          <a:prstGeom prst="roundRect">
            <a:avLst>
              <a:gd fmla="val 16667" name="adj"/>
            </a:avLst>
          </a:prstGeom>
          <a:solidFill>
            <a:srgbClr val="F6F2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grpSp>
        <p:nvGrpSpPr>
          <p:cNvPr id="360" name="Google Shape;360;p50"/>
          <p:cNvGrpSpPr/>
          <p:nvPr/>
        </p:nvGrpSpPr>
        <p:grpSpPr>
          <a:xfrm>
            <a:off x="336664" y="3554521"/>
            <a:ext cx="503919" cy="503915"/>
            <a:chOff x="4320051" y="2067834"/>
            <a:chExt cx="503919" cy="503915"/>
          </a:xfrm>
        </p:grpSpPr>
        <p:sp>
          <p:nvSpPr>
            <p:cNvPr id="361" name="Google Shape;361;p50"/>
            <p:cNvSpPr/>
            <p:nvPr/>
          </p:nvSpPr>
          <p:spPr>
            <a:xfrm>
              <a:off x="4320583" y="2067834"/>
              <a:ext cx="382039" cy="251961"/>
            </a:xfrm>
            <a:custGeom>
              <a:rect b="b" l="l" r="r" t="t"/>
              <a:pathLst>
                <a:path extrusionOk="0" h="7103" w="10770">
                  <a:moveTo>
                    <a:pt x="910" y="1"/>
                  </a:moveTo>
                  <a:cubicBezTo>
                    <a:pt x="405" y="1"/>
                    <a:pt x="0" y="405"/>
                    <a:pt x="0" y="925"/>
                  </a:cubicBezTo>
                  <a:lnTo>
                    <a:pt x="0" y="6872"/>
                  </a:lnTo>
                  <a:cubicBezTo>
                    <a:pt x="0" y="7002"/>
                    <a:pt x="101" y="7103"/>
                    <a:pt x="231" y="7103"/>
                  </a:cubicBezTo>
                  <a:lnTo>
                    <a:pt x="2527" y="7103"/>
                  </a:lnTo>
                  <a:cubicBezTo>
                    <a:pt x="2772" y="7103"/>
                    <a:pt x="2989" y="6901"/>
                    <a:pt x="2989" y="6641"/>
                  </a:cubicBezTo>
                  <a:lnTo>
                    <a:pt x="2989" y="6179"/>
                  </a:lnTo>
                  <a:cubicBezTo>
                    <a:pt x="2989" y="5991"/>
                    <a:pt x="2902" y="5804"/>
                    <a:pt x="2758" y="5674"/>
                  </a:cubicBezTo>
                  <a:cubicBezTo>
                    <a:pt x="1848" y="4909"/>
                    <a:pt x="2382" y="3436"/>
                    <a:pt x="3566" y="3436"/>
                  </a:cubicBezTo>
                  <a:cubicBezTo>
                    <a:pt x="4750" y="3436"/>
                    <a:pt x="5284" y="4909"/>
                    <a:pt x="4360" y="5674"/>
                  </a:cubicBezTo>
                  <a:cubicBezTo>
                    <a:pt x="4216" y="5804"/>
                    <a:pt x="4129" y="5991"/>
                    <a:pt x="4129" y="6179"/>
                  </a:cubicBezTo>
                  <a:lnTo>
                    <a:pt x="4129" y="6655"/>
                  </a:lnTo>
                  <a:cubicBezTo>
                    <a:pt x="4129" y="6901"/>
                    <a:pt x="4331" y="7103"/>
                    <a:pt x="4591" y="7103"/>
                  </a:cubicBezTo>
                  <a:lnTo>
                    <a:pt x="7088" y="7103"/>
                  </a:lnTo>
                  <a:lnTo>
                    <a:pt x="7088" y="4577"/>
                  </a:lnTo>
                  <a:cubicBezTo>
                    <a:pt x="7088" y="4331"/>
                    <a:pt x="7290" y="4129"/>
                    <a:pt x="7550" y="4129"/>
                  </a:cubicBezTo>
                  <a:lnTo>
                    <a:pt x="8012" y="4129"/>
                  </a:lnTo>
                  <a:cubicBezTo>
                    <a:pt x="8214" y="4129"/>
                    <a:pt x="8402" y="4216"/>
                    <a:pt x="8532" y="4360"/>
                  </a:cubicBezTo>
                  <a:cubicBezTo>
                    <a:pt x="8795" y="4680"/>
                    <a:pt x="9150" y="4823"/>
                    <a:pt x="9499" y="4823"/>
                  </a:cubicBezTo>
                  <a:cubicBezTo>
                    <a:pt x="10143" y="4823"/>
                    <a:pt x="10769" y="4334"/>
                    <a:pt x="10769" y="3566"/>
                  </a:cubicBezTo>
                  <a:cubicBezTo>
                    <a:pt x="10769" y="2788"/>
                    <a:pt x="10142" y="2296"/>
                    <a:pt x="9496" y="2296"/>
                  </a:cubicBezTo>
                  <a:cubicBezTo>
                    <a:pt x="9148" y="2296"/>
                    <a:pt x="8795" y="2439"/>
                    <a:pt x="8532" y="2758"/>
                  </a:cubicBezTo>
                  <a:cubicBezTo>
                    <a:pt x="8402" y="2902"/>
                    <a:pt x="8214" y="2989"/>
                    <a:pt x="8012" y="2989"/>
                  </a:cubicBezTo>
                  <a:lnTo>
                    <a:pt x="7550" y="2989"/>
                  </a:lnTo>
                  <a:cubicBezTo>
                    <a:pt x="7305" y="2989"/>
                    <a:pt x="7088" y="2772"/>
                    <a:pt x="7088" y="2527"/>
                  </a:cubicBezTo>
                  <a:lnTo>
                    <a:pt x="7088" y="232"/>
                  </a:lnTo>
                  <a:cubicBezTo>
                    <a:pt x="7103" y="116"/>
                    <a:pt x="7002" y="1"/>
                    <a:pt x="6872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4572005" y="2067834"/>
              <a:ext cx="251961" cy="382039"/>
            </a:xfrm>
            <a:custGeom>
              <a:rect b="b" l="l" r="r" t="t"/>
              <a:pathLst>
                <a:path extrusionOk="0" h="10770" w="7103">
                  <a:moveTo>
                    <a:pt x="246" y="1"/>
                  </a:moveTo>
                  <a:cubicBezTo>
                    <a:pt x="116" y="1"/>
                    <a:pt x="15" y="102"/>
                    <a:pt x="15" y="232"/>
                  </a:cubicBezTo>
                  <a:lnTo>
                    <a:pt x="15" y="2512"/>
                  </a:lnTo>
                  <a:cubicBezTo>
                    <a:pt x="15" y="2772"/>
                    <a:pt x="217" y="2974"/>
                    <a:pt x="462" y="2974"/>
                  </a:cubicBezTo>
                  <a:lnTo>
                    <a:pt x="924" y="2974"/>
                  </a:lnTo>
                  <a:cubicBezTo>
                    <a:pt x="1126" y="2974"/>
                    <a:pt x="1314" y="2902"/>
                    <a:pt x="1444" y="2743"/>
                  </a:cubicBezTo>
                  <a:cubicBezTo>
                    <a:pt x="1705" y="2427"/>
                    <a:pt x="2056" y="2285"/>
                    <a:pt x="2402" y="2285"/>
                  </a:cubicBezTo>
                  <a:cubicBezTo>
                    <a:pt x="3050" y="2285"/>
                    <a:pt x="3681" y="2780"/>
                    <a:pt x="3681" y="3552"/>
                  </a:cubicBezTo>
                  <a:cubicBezTo>
                    <a:pt x="3681" y="4323"/>
                    <a:pt x="3050" y="4819"/>
                    <a:pt x="2402" y="4819"/>
                  </a:cubicBezTo>
                  <a:cubicBezTo>
                    <a:pt x="2056" y="4819"/>
                    <a:pt x="1705" y="4677"/>
                    <a:pt x="1444" y="4360"/>
                  </a:cubicBezTo>
                  <a:cubicBezTo>
                    <a:pt x="1314" y="4201"/>
                    <a:pt x="1126" y="4115"/>
                    <a:pt x="924" y="4115"/>
                  </a:cubicBezTo>
                  <a:lnTo>
                    <a:pt x="448" y="4115"/>
                  </a:lnTo>
                  <a:cubicBezTo>
                    <a:pt x="202" y="4115"/>
                    <a:pt x="0" y="4317"/>
                    <a:pt x="0" y="4577"/>
                  </a:cubicBezTo>
                  <a:lnTo>
                    <a:pt x="0" y="7103"/>
                  </a:lnTo>
                  <a:lnTo>
                    <a:pt x="2526" y="7103"/>
                  </a:lnTo>
                  <a:cubicBezTo>
                    <a:pt x="2772" y="7103"/>
                    <a:pt x="2974" y="7305"/>
                    <a:pt x="2974" y="7565"/>
                  </a:cubicBezTo>
                  <a:lnTo>
                    <a:pt x="2974" y="8012"/>
                  </a:lnTo>
                  <a:cubicBezTo>
                    <a:pt x="2988" y="8214"/>
                    <a:pt x="2902" y="8402"/>
                    <a:pt x="2743" y="8532"/>
                  </a:cubicBezTo>
                  <a:cubicBezTo>
                    <a:pt x="1833" y="9283"/>
                    <a:pt x="2368" y="10769"/>
                    <a:pt x="3551" y="10769"/>
                  </a:cubicBezTo>
                  <a:cubicBezTo>
                    <a:pt x="4735" y="10769"/>
                    <a:pt x="5269" y="9283"/>
                    <a:pt x="4360" y="8532"/>
                  </a:cubicBezTo>
                  <a:cubicBezTo>
                    <a:pt x="4201" y="8402"/>
                    <a:pt x="4114" y="8214"/>
                    <a:pt x="4129" y="8012"/>
                  </a:cubicBezTo>
                  <a:lnTo>
                    <a:pt x="4129" y="7550"/>
                  </a:lnTo>
                  <a:cubicBezTo>
                    <a:pt x="4129" y="7305"/>
                    <a:pt x="4331" y="7103"/>
                    <a:pt x="4576" y="7103"/>
                  </a:cubicBezTo>
                  <a:lnTo>
                    <a:pt x="6886" y="7103"/>
                  </a:lnTo>
                  <a:cubicBezTo>
                    <a:pt x="7001" y="7103"/>
                    <a:pt x="7102" y="7002"/>
                    <a:pt x="7102" y="6872"/>
                  </a:cubicBezTo>
                  <a:lnTo>
                    <a:pt x="7102" y="925"/>
                  </a:lnTo>
                  <a:cubicBezTo>
                    <a:pt x="7102" y="419"/>
                    <a:pt x="6698" y="1"/>
                    <a:pt x="6193" y="1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4441931" y="2319256"/>
              <a:ext cx="382039" cy="252493"/>
            </a:xfrm>
            <a:custGeom>
              <a:rect b="b" l="l" r="r" t="t"/>
              <a:pathLst>
                <a:path extrusionOk="0" h="7118" w="10770">
                  <a:moveTo>
                    <a:pt x="3682" y="0"/>
                  </a:moveTo>
                  <a:lnTo>
                    <a:pt x="3682" y="2527"/>
                  </a:lnTo>
                  <a:cubicBezTo>
                    <a:pt x="3682" y="2786"/>
                    <a:pt x="3480" y="2989"/>
                    <a:pt x="3220" y="2989"/>
                  </a:cubicBezTo>
                  <a:lnTo>
                    <a:pt x="2758" y="2989"/>
                  </a:lnTo>
                  <a:cubicBezTo>
                    <a:pt x="2556" y="2989"/>
                    <a:pt x="2368" y="2902"/>
                    <a:pt x="2238" y="2743"/>
                  </a:cubicBezTo>
                  <a:cubicBezTo>
                    <a:pt x="1977" y="2426"/>
                    <a:pt x="1626" y="2285"/>
                    <a:pt x="1279" y="2285"/>
                  </a:cubicBezTo>
                  <a:cubicBezTo>
                    <a:pt x="632" y="2285"/>
                    <a:pt x="1" y="2780"/>
                    <a:pt x="1" y="3552"/>
                  </a:cubicBezTo>
                  <a:cubicBezTo>
                    <a:pt x="1" y="4323"/>
                    <a:pt x="632" y="4818"/>
                    <a:pt x="1279" y="4818"/>
                  </a:cubicBezTo>
                  <a:cubicBezTo>
                    <a:pt x="1626" y="4818"/>
                    <a:pt x="1977" y="4677"/>
                    <a:pt x="2238" y="4360"/>
                  </a:cubicBezTo>
                  <a:cubicBezTo>
                    <a:pt x="2368" y="4201"/>
                    <a:pt x="2556" y="4129"/>
                    <a:pt x="2758" y="4129"/>
                  </a:cubicBezTo>
                  <a:lnTo>
                    <a:pt x="3220" y="4129"/>
                  </a:lnTo>
                  <a:cubicBezTo>
                    <a:pt x="3465" y="4129"/>
                    <a:pt x="3667" y="4331"/>
                    <a:pt x="3667" y="4591"/>
                  </a:cubicBezTo>
                  <a:lnTo>
                    <a:pt x="3667" y="6872"/>
                  </a:lnTo>
                  <a:cubicBezTo>
                    <a:pt x="3667" y="7002"/>
                    <a:pt x="3768" y="7117"/>
                    <a:pt x="3913" y="7117"/>
                  </a:cubicBezTo>
                  <a:lnTo>
                    <a:pt x="9860" y="7117"/>
                  </a:lnTo>
                  <a:cubicBezTo>
                    <a:pt x="10365" y="7117"/>
                    <a:pt x="10769" y="6698"/>
                    <a:pt x="10769" y="6193"/>
                  </a:cubicBezTo>
                  <a:lnTo>
                    <a:pt x="10769" y="246"/>
                  </a:lnTo>
                  <a:cubicBezTo>
                    <a:pt x="10769" y="116"/>
                    <a:pt x="10668" y="15"/>
                    <a:pt x="10553" y="15"/>
                  </a:cubicBezTo>
                  <a:lnTo>
                    <a:pt x="8272" y="15"/>
                  </a:lnTo>
                  <a:cubicBezTo>
                    <a:pt x="8012" y="15"/>
                    <a:pt x="7810" y="217"/>
                    <a:pt x="7810" y="477"/>
                  </a:cubicBezTo>
                  <a:lnTo>
                    <a:pt x="7810" y="924"/>
                  </a:lnTo>
                  <a:cubicBezTo>
                    <a:pt x="7796" y="1126"/>
                    <a:pt x="7882" y="1314"/>
                    <a:pt x="8041" y="1444"/>
                  </a:cubicBezTo>
                  <a:cubicBezTo>
                    <a:pt x="8951" y="2195"/>
                    <a:pt x="8416" y="3681"/>
                    <a:pt x="7233" y="3681"/>
                  </a:cubicBezTo>
                  <a:cubicBezTo>
                    <a:pt x="6049" y="3681"/>
                    <a:pt x="5515" y="2195"/>
                    <a:pt x="6424" y="1444"/>
                  </a:cubicBezTo>
                  <a:cubicBezTo>
                    <a:pt x="6583" y="1314"/>
                    <a:pt x="6670" y="1126"/>
                    <a:pt x="6670" y="924"/>
                  </a:cubicBezTo>
                  <a:lnTo>
                    <a:pt x="6670" y="462"/>
                  </a:lnTo>
                  <a:cubicBezTo>
                    <a:pt x="6670" y="203"/>
                    <a:pt x="6453" y="0"/>
                    <a:pt x="6208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4320051" y="2189714"/>
              <a:ext cx="252493" cy="381507"/>
            </a:xfrm>
            <a:custGeom>
              <a:rect b="b" l="l" r="r" t="t"/>
              <a:pathLst>
                <a:path extrusionOk="0" h="10755" w="7118">
                  <a:moveTo>
                    <a:pt x="3566" y="0"/>
                  </a:moveTo>
                  <a:cubicBezTo>
                    <a:pt x="2383" y="0"/>
                    <a:pt x="1849" y="1473"/>
                    <a:pt x="2758" y="2238"/>
                  </a:cubicBezTo>
                  <a:cubicBezTo>
                    <a:pt x="2917" y="2368"/>
                    <a:pt x="2989" y="2555"/>
                    <a:pt x="2989" y="2743"/>
                  </a:cubicBezTo>
                  <a:lnTo>
                    <a:pt x="2989" y="3205"/>
                  </a:lnTo>
                  <a:cubicBezTo>
                    <a:pt x="2989" y="3465"/>
                    <a:pt x="2787" y="3667"/>
                    <a:pt x="2527" y="3667"/>
                  </a:cubicBezTo>
                  <a:lnTo>
                    <a:pt x="246" y="3667"/>
                  </a:lnTo>
                  <a:cubicBezTo>
                    <a:pt x="238" y="3666"/>
                    <a:pt x="230" y="3665"/>
                    <a:pt x="222" y="3665"/>
                  </a:cubicBezTo>
                  <a:cubicBezTo>
                    <a:pt x="102" y="3665"/>
                    <a:pt x="1" y="3762"/>
                    <a:pt x="1" y="3883"/>
                  </a:cubicBezTo>
                  <a:lnTo>
                    <a:pt x="1" y="9845"/>
                  </a:lnTo>
                  <a:cubicBezTo>
                    <a:pt x="1" y="10350"/>
                    <a:pt x="405" y="10755"/>
                    <a:pt x="925" y="10755"/>
                  </a:cubicBezTo>
                  <a:lnTo>
                    <a:pt x="6872" y="10755"/>
                  </a:lnTo>
                  <a:cubicBezTo>
                    <a:pt x="7002" y="10755"/>
                    <a:pt x="7103" y="10654"/>
                    <a:pt x="7103" y="10524"/>
                  </a:cubicBezTo>
                  <a:lnTo>
                    <a:pt x="7103" y="8257"/>
                  </a:lnTo>
                  <a:cubicBezTo>
                    <a:pt x="7103" y="7997"/>
                    <a:pt x="6901" y="7795"/>
                    <a:pt x="6641" y="7795"/>
                  </a:cubicBezTo>
                  <a:lnTo>
                    <a:pt x="6194" y="7795"/>
                  </a:lnTo>
                  <a:cubicBezTo>
                    <a:pt x="5992" y="7795"/>
                    <a:pt x="5804" y="7882"/>
                    <a:pt x="5674" y="8026"/>
                  </a:cubicBezTo>
                  <a:cubicBezTo>
                    <a:pt x="5408" y="8343"/>
                    <a:pt x="5055" y="8485"/>
                    <a:pt x="4709" y="8485"/>
                  </a:cubicBezTo>
                  <a:cubicBezTo>
                    <a:pt x="4062" y="8485"/>
                    <a:pt x="3437" y="7989"/>
                    <a:pt x="3437" y="7218"/>
                  </a:cubicBezTo>
                  <a:cubicBezTo>
                    <a:pt x="3437" y="6450"/>
                    <a:pt x="4057" y="5955"/>
                    <a:pt x="4701" y="5955"/>
                  </a:cubicBezTo>
                  <a:cubicBezTo>
                    <a:pt x="5050" y="5955"/>
                    <a:pt x="5406" y="6100"/>
                    <a:pt x="5674" y="6424"/>
                  </a:cubicBezTo>
                  <a:cubicBezTo>
                    <a:pt x="5804" y="6568"/>
                    <a:pt x="5992" y="6655"/>
                    <a:pt x="6194" y="6655"/>
                  </a:cubicBezTo>
                  <a:lnTo>
                    <a:pt x="6656" y="6655"/>
                  </a:lnTo>
                  <a:cubicBezTo>
                    <a:pt x="6916" y="6655"/>
                    <a:pt x="7118" y="6453"/>
                    <a:pt x="7118" y="6193"/>
                  </a:cubicBezTo>
                  <a:lnTo>
                    <a:pt x="7118" y="3667"/>
                  </a:lnTo>
                  <a:lnTo>
                    <a:pt x="4591" y="3667"/>
                  </a:lnTo>
                  <a:cubicBezTo>
                    <a:pt x="4346" y="3667"/>
                    <a:pt x="4129" y="3465"/>
                    <a:pt x="4129" y="3219"/>
                  </a:cubicBezTo>
                  <a:lnTo>
                    <a:pt x="4129" y="2743"/>
                  </a:lnTo>
                  <a:cubicBezTo>
                    <a:pt x="4129" y="2555"/>
                    <a:pt x="4216" y="2368"/>
                    <a:pt x="4375" y="2238"/>
                  </a:cubicBezTo>
                  <a:cubicBezTo>
                    <a:pt x="5284" y="1473"/>
                    <a:pt x="4750" y="0"/>
                    <a:pt x="3566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78CF0"/>
                </a:solidFill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4320583" y="2319256"/>
              <a:ext cx="56862" cy="251961"/>
            </a:xfrm>
            <a:custGeom>
              <a:rect b="b" l="l" r="r" t="t"/>
              <a:pathLst>
                <a:path extrusionOk="0" h="7103" w="1603">
                  <a:moveTo>
                    <a:pt x="231" y="0"/>
                  </a:moveTo>
                  <a:cubicBezTo>
                    <a:pt x="101" y="0"/>
                    <a:pt x="0" y="101"/>
                    <a:pt x="0" y="231"/>
                  </a:cubicBezTo>
                  <a:lnTo>
                    <a:pt x="0" y="6193"/>
                  </a:lnTo>
                  <a:cubicBezTo>
                    <a:pt x="0" y="6698"/>
                    <a:pt x="405" y="7103"/>
                    <a:pt x="910" y="7103"/>
                  </a:cubicBezTo>
                  <a:lnTo>
                    <a:pt x="1603" y="7103"/>
                  </a:lnTo>
                  <a:cubicBezTo>
                    <a:pt x="1097" y="7103"/>
                    <a:pt x="693" y="6698"/>
                    <a:pt x="693" y="6193"/>
                  </a:cubicBezTo>
                  <a:lnTo>
                    <a:pt x="693" y="231"/>
                  </a:lnTo>
                  <a:cubicBezTo>
                    <a:pt x="693" y="101"/>
                    <a:pt x="794" y="0"/>
                    <a:pt x="924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4385709" y="2190033"/>
              <a:ext cx="69065" cy="129758"/>
            </a:xfrm>
            <a:custGeom>
              <a:rect b="b" l="l" r="r" t="t"/>
              <a:pathLst>
                <a:path extrusionOk="0" h="3658" w="1947">
                  <a:moveTo>
                    <a:pt x="1714" y="0"/>
                  </a:moveTo>
                  <a:cubicBezTo>
                    <a:pt x="590" y="0"/>
                    <a:pt x="1" y="1444"/>
                    <a:pt x="907" y="2229"/>
                  </a:cubicBezTo>
                  <a:cubicBezTo>
                    <a:pt x="1066" y="2359"/>
                    <a:pt x="1138" y="2546"/>
                    <a:pt x="1138" y="2748"/>
                  </a:cubicBezTo>
                  <a:lnTo>
                    <a:pt x="1138" y="3196"/>
                  </a:lnTo>
                  <a:cubicBezTo>
                    <a:pt x="1138" y="3456"/>
                    <a:pt x="936" y="3658"/>
                    <a:pt x="676" y="3658"/>
                  </a:cubicBezTo>
                  <a:lnTo>
                    <a:pt x="1138" y="3658"/>
                  </a:lnTo>
                  <a:cubicBezTo>
                    <a:pt x="1398" y="3658"/>
                    <a:pt x="1600" y="3456"/>
                    <a:pt x="1600" y="3196"/>
                  </a:cubicBezTo>
                  <a:lnTo>
                    <a:pt x="1600" y="2734"/>
                  </a:lnTo>
                  <a:cubicBezTo>
                    <a:pt x="1600" y="2546"/>
                    <a:pt x="1513" y="2359"/>
                    <a:pt x="1369" y="2229"/>
                  </a:cubicBezTo>
                  <a:cubicBezTo>
                    <a:pt x="561" y="1536"/>
                    <a:pt x="893" y="222"/>
                    <a:pt x="1946" y="20"/>
                  </a:cubicBezTo>
                  <a:cubicBezTo>
                    <a:pt x="1867" y="7"/>
                    <a:pt x="1789" y="0"/>
                    <a:pt x="1714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4320583" y="2067834"/>
              <a:ext cx="56862" cy="251961"/>
            </a:xfrm>
            <a:custGeom>
              <a:rect b="b" l="l" r="r" t="t"/>
              <a:pathLst>
                <a:path extrusionOk="0" h="7103" w="1603">
                  <a:moveTo>
                    <a:pt x="910" y="1"/>
                  </a:moveTo>
                  <a:cubicBezTo>
                    <a:pt x="405" y="1"/>
                    <a:pt x="0" y="405"/>
                    <a:pt x="0" y="925"/>
                  </a:cubicBezTo>
                  <a:lnTo>
                    <a:pt x="0" y="6872"/>
                  </a:lnTo>
                  <a:cubicBezTo>
                    <a:pt x="0" y="7002"/>
                    <a:pt x="101" y="7103"/>
                    <a:pt x="231" y="7103"/>
                  </a:cubicBezTo>
                  <a:lnTo>
                    <a:pt x="910" y="7103"/>
                  </a:lnTo>
                  <a:cubicBezTo>
                    <a:pt x="794" y="7103"/>
                    <a:pt x="693" y="7002"/>
                    <a:pt x="693" y="6872"/>
                  </a:cubicBezTo>
                  <a:lnTo>
                    <a:pt x="693" y="925"/>
                  </a:lnTo>
                  <a:cubicBezTo>
                    <a:pt x="693" y="405"/>
                    <a:pt x="1097" y="1"/>
                    <a:pt x="1603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4665686" y="2148567"/>
              <a:ext cx="60977" cy="90065"/>
            </a:xfrm>
            <a:custGeom>
              <a:rect b="b" l="l" r="r" t="t"/>
              <a:pathLst>
                <a:path extrusionOk="0" h="2539" w="1719">
                  <a:moveTo>
                    <a:pt x="347" y="0"/>
                  </a:moveTo>
                  <a:cubicBezTo>
                    <a:pt x="233" y="0"/>
                    <a:pt x="116" y="16"/>
                    <a:pt x="1" y="49"/>
                  </a:cubicBezTo>
                  <a:cubicBezTo>
                    <a:pt x="1343" y="323"/>
                    <a:pt x="1343" y="2228"/>
                    <a:pt x="15" y="2517"/>
                  </a:cubicBezTo>
                  <a:cubicBezTo>
                    <a:pt x="87" y="2532"/>
                    <a:pt x="163" y="2539"/>
                    <a:pt x="241" y="2539"/>
                  </a:cubicBezTo>
                  <a:cubicBezTo>
                    <a:pt x="318" y="2539"/>
                    <a:pt x="398" y="2532"/>
                    <a:pt x="477" y="2517"/>
                  </a:cubicBezTo>
                  <a:cubicBezTo>
                    <a:pt x="1213" y="2445"/>
                    <a:pt x="1719" y="1752"/>
                    <a:pt x="1589" y="1016"/>
                  </a:cubicBezTo>
                  <a:cubicBezTo>
                    <a:pt x="1468" y="412"/>
                    <a:pt x="933" y="0"/>
                    <a:pt x="34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4572502" y="2067834"/>
              <a:ext cx="32315" cy="106027"/>
            </a:xfrm>
            <a:custGeom>
              <a:rect b="b" l="l" r="r" t="t"/>
              <a:pathLst>
                <a:path extrusionOk="0" h="2989" w="911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2527"/>
                  </a:lnTo>
                  <a:cubicBezTo>
                    <a:pt x="1" y="2772"/>
                    <a:pt x="203" y="2974"/>
                    <a:pt x="448" y="2989"/>
                  </a:cubicBezTo>
                  <a:lnTo>
                    <a:pt x="910" y="2989"/>
                  </a:lnTo>
                  <a:cubicBezTo>
                    <a:pt x="665" y="2974"/>
                    <a:pt x="448" y="2772"/>
                    <a:pt x="448" y="2527"/>
                  </a:cubicBezTo>
                  <a:lnTo>
                    <a:pt x="448" y="232"/>
                  </a:lnTo>
                  <a:cubicBezTo>
                    <a:pt x="448" y="102"/>
                    <a:pt x="549" y="1"/>
                    <a:pt x="679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4572502" y="2214296"/>
              <a:ext cx="32315" cy="105495"/>
            </a:xfrm>
            <a:custGeom>
              <a:rect b="b" l="l" r="r" t="t"/>
              <a:pathLst>
                <a:path extrusionOk="0" h="2974" w="911">
                  <a:moveTo>
                    <a:pt x="448" y="0"/>
                  </a:moveTo>
                  <a:cubicBezTo>
                    <a:pt x="203" y="0"/>
                    <a:pt x="1" y="202"/>
                    <a:pt x="1" y="448"/>
                  </a:cubicBezTo>
                  <a:lnTo>
                    <a:pt x="1" y="2974"/>
                  </a:lnTo>
                  <a:lnTo>
                    <a:pt x="448" y="2974"/>
                  </a:lnTo>
                  <a:lnTo>
                    <a:pt x="448" y="448"/>
                  </a:lnTo>
                  <a:cubicBezTo>
                    <a:pt x="448" y="202"/>
                    <a:pt x="665" y="0"/>
                    <a:pt x="91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4641104" y="2319752"/>
              <a:ext cx="65092" cy="129865"/>
            </a:xfrm>
            <a:custGeom>
              <a:rect b="b" l="l" r="r" t="t"/>
              <a:pathLst>
                <a:path extrusionOk="0" h="3661" w="1835">
                  <a:moveTo>
                    <a:pt x="578" y="1"/>
                  </a:moveTo>
                  <a:cubicBezTo>
                    <a:pt x="824" y="1"/>
                    <a:pt x="1026" y="203"/>
                    <a:pt x="1026" y="463"/>
                  </a:cubicBezTo>
                  <a:lnTo>
                    <a:pt x="1026" y="925"/>
                  </a:lnTo>
                  <a:cubicBezTo>
                    <a:pt x="1026" y="1127"/>
                    <a:pt x="939" y="1314"/>
                    <a:pt x="795" y="1444"/>
                  </a:cubicBezTo>
                  <a:cubicBezTo>
                    <a:pt x="1" y="2108"/>
                    <a:pt x="319" y="3408"/>
                    <a:pt x="1329" y="3639"/>
                  </a:cubicBezTo>
                  <a:cubicBezTo>
                    <a:pt x="1416" y="3653"/>
                    <a:pt x="1499" y="3660"/>
                    <a:pt x="1582" y="3660"/>
                  </a:cubicBezTo>
                  <a:cubicBezTo>
                    <a:pt x="1665" y="3660"/>
                    <a:pt x="1748" y="3653"/>
                    <a:pt x="1834" y="3639"/>
                  </a:cubicBezTo>
                  <a:lnTo>
                    <a:pt x="1791" y="3624"/>
                  </a:lnTo>
                  <a:cubicBezTo>
                    <a:pt x="780" y="3393"/>
                    <a:pt x="463" y="2108"/>
                    <a:pt x="1257" y="1430"/>
                  </a:cubicBezTo>
                  <a:cubicBezTo>
                    <a:pt x="1401" y="1314"/>
                    <a:pt x="1488" y="1112"/>
                    <a:pt x="1488" y="925"/>
                  </a:cubicBezTo>
                  <a:lnTo>
                    <a:pt x="1488" y="463"/>
                  </a:lnTo>
                  <a:cubicBezTo>
                    <a:pt x="1488" y="203"/>
                    <a:pt x="1286" y="1"/>
                    <a:pt x="1026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556114" y="2319256"/>
              <a:ext cx="32315" cy="106027"/>
            </a:xfrm>
            <a:custGeom>
              <a:rect b="b" l="l" r="r" t="t"/>
              <a:pathLst>
                <a:path extrusionOk="0" h="2989" w="911">
                  <a:moveTo>
                    <a:pt x="448" y="0"/>
                  </a:moveTo>
                  <a:lnTo>
                    <a:pt x="448" y="2527"/>
                  </a:lnTo>
                  <a:cubicBezTo>
                    <a:pt x="448" y="2786"/>
                    <a:pt x="246" y="2989"/>
                    <a:pt x="1" y="2989"/>
                  </a:cubicBezTo>
                  <a:lnTo>
                    <a:pt x="463" y="2989"/>
                  </a:lnTo>
                  <a:cubicBezTo>
                    <a:pt x="708" y="2989"/>
                    <a:pt x="910" y="2786"/>
                    <a:pt x="910" y="2527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433737" y="2400911"/>
              <a:ext cx="61474" cy="90100"/>
            </a:xfrm>
            <a:custGeom>
              <a:rect b="b" l="l" r="r" t="t"/>
              <a:pathLst>
                <a:path extrusionOk="0" h="2540" w="1733">
                  <a:moveTo>
                    <a:pt x="1487" y="1"/>
                  </a:moveTo>
                  <a:cubicBezTo>
                    <a:pt x="1412" y="1"/>
                    <a:pt x="1336" y="8"/>
                    <a:pt x="1256" y="23"/>
                  </a:cubicBezTo>
                  <a:cubicBezTo>
                    <a:pt x="520" y="95"/>
                    <a:pt x="1" y="788"/>
                    <a:pt x="145" y="1509"/>
                  </a:cubicBezTo>
                  <a:cubicBezTo>
                    <a:pt x="254" y="2126"/>
                    <a:pt x="787" y="2540"/>
                    <a:pt x="1382" y="2540"/>
                  </a:cubicBezTo>
                  <a:cubicBezTo>
                    <a:pt x="1497" y="2540"/>
                    <a:pt x="1615" y="2524"/>
                    <a:pt x="1733" y="2491"/>
                  </a:cubicBezTo>
                  <a:cubicBezTo>
                    <a:pt x="1026" y="2361"/>
                    <a:pt x="578" y="1683"/>
                    <a:pt x="737" y="990"/>
                  </a:cubicBezTo>
                  <a:cubicBezTo>
                    <a:pt x="838" y="499"/>
                    <a:pt x="1228" y="109"/>
                    <a:pt x="1718" y="23"/>
                  </a:cubicBezTo>
                  <a:cubicBezTo>
                    <a:pt x="1639" y="8"/>
                    <a:pt x="1563" y="1"/>
                    <a:pt x="1487" y="1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556114" y="2465682"/>
              <a:ext cx="40510" cy="105531"/>
            </a:xfrm>
            <a:custGeom>
              <a:rect b="b" l="l" r="r" t="t"/>
              <a:pathLst>
                <a:path extrusionOk="0" h="2975" w="1142">
                  <a:moveTo>
                    <a:pt x="1" y="1"/>
                  </a:moveTo>
                  <a:cubicBezTo>
                    <a:pt x="246" y="1"/>
                    <a:pt x="448" y="203"/>
                    <a:pt x="448" y="463"/>
                  </a:cubicBezTo>
                  <a:lnTo>
                    <a:pt x="448" y="2744"/>
                  </a:lnTo>
                  <a:cubicBezTo>
                    <a:pt x="448" y="2874"/>
                    <a:pt x="549" y="2975"/>
                    <a:pt x="679" y="2975"/>
                  </a:cubicBezTo>
                  <a:lnTo>
                    <a:pt x="1141" y="2975"/>
                  </a:lnTo>
                  <a:cubicBezTo>
                    <a:pt x="1011" y="2975"/>
                    <a:pt x="910" y="2874"/>
                    <a:pt x="910" y="2744"/>
                  </a:cubicBezTo>
                  <a:lnTo>
                    <a:pt x="910" y="463"/>
                  </a:lnTo>
                  <a:cubicBezTo>
                    <a:pt x="910" y="203"/>
                    <a:pt x="708" y="1"/>
                    <a:pt x="448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50"/>
          <p:cNvGrpSpPr/>
          <p:nvPr/>
        </p:nvGrpSpPr>
        <p:grpSpPr>
          <a:xfrm>
            <a:off x="5411320" y="1530504"/>
            <a:ext cx="459354" cy="459332"/>
            <a:chOff x="5374727" y="1378657"/>
            <a:chExt cx="431481" cy="431459"/>
          </a:xfrm>
        </p:grpSpPr>
        <p:sp>
          <p:nvSpPr>
            <p:cNvPr id="376" name="Google Shape;376;p50"/>
            <p:cNvSpPr/>
            <p:nvPr/>
          </p:nvSpPr>
          <p:spPr>
            <a:xfrm>
              <a:off x="5374727" y="1630879"/>
              <a:ext cx="179258" cy="179237"/>
            </a:xfrm>
            <a:custGeom>
              <a:rect b="b" l="l" r="r" t="t"/>
              <a:pathLst>
                <a:path extrusionOk="0" h="8357" w="8358">
                  <a:moveTo>
                    <a:pt x="6689" y="0"/>
                  </a:moveTo>
                  <a:lnTo>
                    <a:pt x="0" y="6689"/>
                  </a:lnTo>
                  <a:lnTo>
                    <a:pt x="1668" y="8357"/>
                  </a:lnTo>
                  <a:lnTo>
                    <a:pt x="8357" y="1668"/>
                  </a:lnTo>
                  <a:cubicBezTo>
                    <a:pt x="7717" y="1213"/>
                    <a:pt x="7144" y="640"/>
                    <a:pt x="6689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5464335" y="1378657"/>
              <a:ext cx="341873" cy="328855"/>
            </a:xfrm>
            <a:custGeom>
              <a:rect b="b" l="l" r="r" t="t"/>
              <a:pathLst>
                <a:path extrusionOk="0" h="15333" w="15940">
                  <a:moveTo>
                    <a:pt x="8273" y="0"/>
                  </a:moveTo>
                  <a:cubicBezTo>
                    <a:pt x="5173" y="0"/>
                    <a:pt x="2376" y="1870"/>
                    <a:pt x="1197" y="4734"/>
                  </a:cubicBezTo>
                  <a:cubicBezTo>
                    <a:pt x="1" y="7599"/>
                    <a:pt x="658" y="10884"/>
                    <a:pt x="2848" y="13091"/>
                  </a:cubicBezTo>
                  <a:cubicBezTo>
                    <a:pt x="4311" y="14554"/>
                    <a:pt x="6269" y="15333"/>
                    <a:pt x="8262" y="15333"/>
                  </a:cubicBezTo>
                  <a:cubicBezTo>
                    <a:pt x="9253" y="15333"/>
                    <a:pt x="10253" y="15140"/>
                    <a:pt x="11205" y="14742"/>
                  </a:cubicBezTo>
                  <a:cubicBezTo>
                    <a:pt x="14069" y="13563"/>
                    <a:pt x="15939" y="10766"/>
                    <a:pt x="15939" y="7666"/>
                  </a:cubicBezTo>
                  <a:cubicBezTo>
                    <a:pt x="15939" y="3437"/>
                    <a:pt x="12502" y="0"/>
                    <a:pt x="8273" y="0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5641770" y="1378657"/>
              <a:ext cx="164438" cy="328855"/>
            </a:xfrm>
            <a:custGeom>
              <a:rect b="b" l="l" r="r" t="t"/>
              <a:pathLst>
                <a:path extrusionOk="0" h="15333" w="7667">
                  <a:moveTo>
                    <a:pt x="0" y="0"/>
                  </a:moveTo>
                  <a:lnTo>
                    <a:pt x="0" y="15332"/>
                  </a:lnTo>
                  <a:cubicBezTo>
                    <a:pt x="4229" y="15332"/>
                    <a:pt x="7666" y="11895"/>
                    <a:pt x="7666" y="7666"/>
                  </a:cubicBezTo>
                  <a:cubicBezTo>
                    <a:pt x="7666" y="3437"/>
                    <a:pt x="4229" y="0"/>
                    <a:pt x="0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5496506" y="1479825"/>
              <a:ext cx="290549" cy="126497"/>
            </a:xfrm>
            <a:custGeom>
              <a:rect b="b" l="l" r="r" t="t"/>
              <a:pathLst>
                <a:path extrusionOk="0" h="5898" w="13547">
                  <a:moveTo>
                    <a:pt x="6773" y="1"/>
                  </a:moveTo>
                  <a:cubicBezTo>
                    <a:pt x="4768" y="1"/>
                    <a:pt x="2443" y="792"/>
                    <a:pt x="0" y="2949"/>
                  </a:cubicBezTo>
                  <a:cubicBezTo>
                    <a:pt x="2460" y="5122"/>
                    <a:pt x="4785" y="5898"/>
                    <a:pt x="6773" y="5898"/>
                  </a:cubicBezTo>
                  <a:cubicBezTo>
                    <a:pt x="8778" y="5898"/>
                    <a:pt x="11103" y="5106"/>
                    <a:pt x="13546" y="2949"/>
                  </a:cubicBezTo>
                  <a:cubicBezTo>
                    <a:pt x="11087" y="776"/>
                    <a:pt x="8778" y="1"/>
                    <a:pt x="6773" y="1"/>
                  </a:cubicBez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5641770" y="1479825"/>
              <a:ext cx="145285" cy="126497"/>
            </a:xfrm>
            <a:custGeom>
              <a:rect b="b" l="l" r="r" t="t"/>
              <a:pathLst>
                <a:path extrusionOk="0" h="5898" w="6774">
                  <a:moveTo>
                    <a:pt x="0" y="1"/>
                  </a:moveTo>
                  <a:lnTo>
                    <a:pt x="0" y="5898"/>
                  </a:lnTo>
                  <a:cubicBezTo>
                    <a:pt x="2005" y="5898"/>
                    <a:pt x="4330" y="5106"/>
                    <a:pt x="6773" y="2949"/>
                  </a:cubicBezTo>
                  <a:cubicBezTo>
                    <a:pt x="4314" y="776"/>
                    <a:pt x="1988" y="1"/>
                    <a:pt x="0" y="1"/>
                  </a:cubicBez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5557203" y="1479653"/>
              <a:ext cx="147816" cy="126669"/>
            </a:xfrm>
            <a:custGeom>
              <a:rect b="b" l="l" r="r" t="t"/>
              <a:pathLst>
                <a:path extrusionOk="0" h="5906" w="6892">
                  <a:moveTo>
                    <a:pt x="3915" y="1"/>
                  </a:moveTo>
                  <a:cubicBezTo>
                    <a:pt x="3191" y="1"/>
                    <a:pt x="2453" y="269"/>
                    <a:pt x="1854" y="868"/>
                  </a:cubicBezTo>
                  <a:cubicBezTo>
                    <a:pt x="1" y="2721"/>
                    <a:pt x="1315" y="5906"/>
                    <a:pt x="3943" y="5906"/>
                  </a:cubicBezTo>
                  <a:cubicBezTo>
                    <a:pt x="5578" y="5906"/>
                    <a:pt x="6892" y="4574"/>
                    <a:pt x="6892" y="2957"/>
                  </a:cubicBezTo>
                  <a:cubicBezTo>
                    <a:pt x="6892" y="1178"/>
                    <a:pt x="5433" y="1"/>
                    <a:pt x="3915" y="1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5641770" y="1479825"/>
              <a:ext cx="63249" cy="126497"/>
            </a:xfrm>
            <a:custGeom>
              <a:rect b="b" l="l" r="r" t="t"/>
              <a:pathLst>
                <a:path extrusionOk="0" h="5898" w="2949">
                  <a:moveTo>
                    <a:pt x="0" y="1"/>
                  </a:moveTo>
                  <a:lnTo>
                    <a:pt x="0" y="5898"/>
                  </a:lnTo>
                  <a:cubicBezTo>
                    <a:pt x="1618" y="5898"/>
                    <a:pt x="2949" y="4566"/>
                    <a:pt x="2949" y="2949"/>
                  </a:cubicBezTo>
                  <a:cubicBezTo>
                    <a:pt x="2949" y="1315"/>
                    <a:pt x="1618" y="1"/>
                    <a:pt x="0" y="1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0"/>
            <p:cNvSpPr/>
            <p:nvPr/>
          </p:nvSpPr>
          <p:spPr>
            <a:xfrm>
              <a:off x="5629116" y="1530419"/>
              <a:ext cx="25329" cy="25308"/>
            </a:xfrm>
            <a:custGeom>
              <a:rect b="b" l="l" r="r" t="t"/>
              <a:pathLst>
                <a:path extrusionOk="0" h="1180" w="1181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0"/>
            <p:cNvSpPr/>
            <p:nvPr/>
          </p:nvSpPr>
          <p:spPr>
            <a:xfrm>
              <a:off x="5641770" y="1530419"/>
              <a:ext cx="12675" cy="25308"/>
            </a:xfrm>
            <a:custGeom>
              <a:rect b="b" l="l" r="r" t="t"/>
              <a:pathLst>
                <a:path extrusionOk="0" h="1180" w="591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50"/>
          <p:cNvGrpSpPr/>
          <p:nvPr/>
        </p:nvGrpSpPr>
        <p:grpSpPr>
          <a:xfrm>
            <a:off x="5431679" y="3531850"/>
            <a:ext cx="418632" cy="549248"/>
            <a:chOff x="6200070" y="1378657"/>
            <a:chExt cx="328855" cy="431459"/>
          </a:xfrm>
        </p:grpSpPr>
        <p:sp>
          <p:nvSpPr>
            <p:cNvPr id="386" name="Google Shape;386;p50"/>
            <p:cNvSpPr/>
            <p:nvPr/>
          </p:nvSpPr>
          <p:spPr>
            <a:xfrm>
              <a:off x="6200070" y="1405745"/>
              <a:ext cx="328855" cy="404371"/>
            </a:xfrm>
            <a:custGeom>
              <a:rect b="b" l="l" r="r" t="t"/>
              <a:pathLst>
                <a:path extrusionOk="0" h="18854" w="15333">
                  <a:moveTo>
                    <a:pt x="0" y="1"/>
                  </a:moveTo>
                  <a:lnTo>
                    <a:pt x="0" y="18854"/>
                  </a:lnTo>
                  <a:lnTo>
                    <a:pt x="15332" y="18854"/>
                  </a:lnTo>
                  <a:lnTo>
                    <a:pt x="15332" y="1"/>
                  </a:ln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6364487" y="1405745"/>
              <a:ext cx="164438" cy="404371"/>
            </a:xfrm>
            <a:custGeom>
              <a:rect b="b" l="l" r="r" t="t"/>
              <a:pathLst>
                <a:path extrusionOk="0" h="18854" w="7667">
                  <a:moveTo>
                    <a:pt x="0" y="1"/>
                  </a:moveTo>
                  <a:lnTo>
                    <a:pt x="0" y="18854"/>
                  </a:lnTo>
                  <a:lnTo>
                    <a:pt x="7666" y="18854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rgbClr val="F6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0"/>
            <p:cNvSpPr/>
            <p:nvPr/>
          </p:nvSpPr>
          <p:spPr>
            <a:xfrm>
              <a:off x="6275951" y="1378657"/>
              <a:ext cx="177092" cy="52418"/>
            </a:xfrm>
            <a:custGeom>
              <a:rect b="b" l="l" r="r" t="t"/>
              <a:pathLst>
                <a:path extrusionOk="0" h="2444" w="8257">
                  <a:moveTo>
                    <a:pt x="0" y="0"/>
                  </a:moveTo>
                  <a:lnTo>
                    <a:pt x="0" y="2443"/>
                  </a:lnTo>
                  <a:lnTo>
                    <a:pt x="8256" y="2443"/>
                  </a:lnTo>
                  <a:lnTo>
                    <a:pt x="8256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6238011" y="1481240"/>
              <a:ext cx="88557" cy="75946"/>
            </a:xfrm>
            <a:custGeom>
              <a:rect b="b" l="l" r="r" t="t"/>
              <a:pathLst>
                <a:path extrusionOk="0" h="3541" w="4129">
                  <a:moveTo>
                    <a:pt x="2354" y="1"/>
                  </a:moveTo>
                  <a:cubicBezTo>
                    <a:pt x="1918" y="1"/>
                    <a:pt x="1473" y="163"/>
                    <a:pt x="1112" y="524"/>
                  </a:cubicBezTo>
                  <a:cubicBezTo>
                    <a:pt x="0" y="1636"/>
                    <a:pt x="792" y="3540"/>
                    <a:pt x="2376" y="3540"/>
                  </a:cubicBezTo>
                  <a:cubicBezTo>
                    <a:pt x="3336" y="3540"/>
                    <a:pt x="4128" y="2748"/>
                    <a:pt x="4128" y="1771"/>
                  </a:cubicBezTo>
                  <a:cubicBezTo>
                    <a:pt x="4128" y="702"/>
                    <a:pt x="3260" y="1"/>
                    <a:pt x="2354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6238011" y="1582794"/>
              <a:ext cx="88557" cy="75924"/>
            </a:xfrm>
            <a:custGeom>
              <a:rect b="b" l="l" r="r" t="t"/>
              <a:pathLst>
                <a:path extrusionOk="0" h="3540" w="4129">
                  <a:moveTo>
                    <a:pt x="2354" y="0"/>
                  </a:moveTo>
                  <a:cubicBezTo>
                    <a:pt x="1918" y="0"/>
                    <a:pt x="1473" y="162"/>
                    <a:pt x="1112" y="524"/>
                  </a:cubicBezTo>
                  <a:cubicBezTo>
                    <a:pt x="0" y="1636"/>
                    <a:pt x="792" y="3540"/>
                    <a:pt x="2376" y="3540"/>
                  </a:cubicBezTo>
                  <a:cubicBezTo>
                    <a:pt x="3336" y="3540"/>
                    <a:pt x="4128" y="2748"/>
                    <a:pt x="4128" y="1770"/>
                  </a:cubicBezTo>
                  <a:cubicBezTo>
                    <a:pt x="4128" y="701"/>
                    <a:pt x="3260" y="0"/>
                    <a:pt x="2354" y="0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6238011" y="1683619"/>
              <a:ext cx="88557" cy="75924"/>
            </a:xfrm>
            <a:custGeom>
              <a:rect b="b" l="l" r="r" t="t"/>
              <a:pathLst>
                <a:path extrusionOk="0" h="3540" w="4129">
                  <a:moveTo>
                    <a:pt x="2354" y="0"/>
                  </a:moveTo>
                  <a:cubicBezTo>
                    <a:pt x="1918" y="0"/>
                    <a:pt x="1473" y="162"/>
                    <a:pt x="1112" y="523"/>
                  </a:cubicBezTo>
                  <a:cubicBezTo>
                    <a:pt x="0" y="1635"/>
                    <a:pt x="792" y="3539"/>
                    <a:pt x="2376" y="3539"/>
                  </a:cubicBezTo>
                  <a:cubicBezTo>
                    <a:pt x="3336" y="3539"/>
                    <a:pt x="4128" y="2747"/>
                    <a:pt x="4128" y="1770"/>
                  </a:cubicBezTo>
                  <a:cubicBezTo>
                    <a:pt x="4128" y="701"/>
                    <a:pt x="3260" y="0"/>
                    <a:pt x="2354" y="0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6364487" y="1378657"/>
              <a:ext cx="88557" cy="52418"/>
            </a:xfrm>
            <a:custGeom>
              <a:rect b="b" l="l" r="r" t="t"/>
              <a:pathLst>
                <a:path extrusionOk="0" h="2444" w="4129">
                  <a:moveTo>
                    <a:pt x="0" y="0"/>
                  </a:moveTo>
                  <a:lnTo>
                    <a:pt x="0" y="2443"/>
                  </a:lnTo>
                  <a:lnTo>
                    <a:pt x="4128" y="2443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6364487" y="1506934"/>
              <a:ext cx="113843" cy="25308"/>
            </a:xfrm>
            <a:custGeom>
              <a:rect b="b" l="l" r="r" t="t"/>
              <a:pathLst>
                <a:path extrusionOk="0" h="1180" w="5308">
                  <a:moveTo>
                    <a:pt x="0" y="0"/>
                  </a:moveTo>
                  <a:lnTo>
                    <a:pt x="0" y="1180"/>
                  </a:lnTo>
                  <a:lnTo>
                    <a:pt x="5308" y="1180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6364487" y="1607738"/>
              <a:ext cx="113843" cy="25329"/>
            </a:xfrm>
            <a:custGeom>
              <a:rect b="b" l="l" r="r" t="t"/>
              <a:pathLst>
                <a:path extrusionOk="0" h="1181" w="5308">
                  <a:moveTo>
                    <a:pt x="0" y="1"/>
                  </a:moveTo>
                  <a:lnTo>
                    <a:pt x="0" y="1180"/>
                  </a:lnTo>
                  <a:lnTo>
                    <a:pt x="5308" y="1180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0"/>
            <p:cNvSpPr/>
            <p:nvPr/>
          </p:nvSpPr>
          <p:spPr>
            <a:xfrm>
              <a:off x="6364487" y="1708927"/>
              <a:ext cx="113843" cy="25308"/>
            </a:xfrm>
            <a:custGeom>
              <a:rect b="b" l="l" r="r" t="t"/>
              <a:pathLst>
                <a:path extrusionOk="0" h="1180" w="5308">
                  <a:moveTo>
                    <a:pt x="0" y="0"/>
                  </a:moveTo>
                  <a:lnTo>
                    <a:pt x="0" y="1180"/>
                  </a:lnTo>
                  <a:lnTo>
                    <a:pt x="5308" y="1180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607875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Key Objectives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 the Open Government Data Act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401" name="Google Shape;401;p51"/>
          <p:cNvSpPr txBox="1"/>
          <p:nvPr>
            <p:ph idx="4294967295" type="title"/>
          </p:nvPr>
        </p:nvSpPr>
        <p:spPr>
          <a:xfrm>
            <a:off x="607876" y="355563"/>
            <a:ext cx="784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50" y="82250"/>
            <a:ext cx="3420275" cy="45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/>
        </p:nvSpPr>
        <p:spPr>
          <a:xfrm>
            <a:off x="0" y="912075"/>
            <a:ext cx="58686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Enhanced Transparency and Accountability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By making government data publicly available, the Act promotes transparency and accountability in government operations. Citizens, journalists, and researchers can now scrutinize government activities and identify potential issues.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Stimulated Innovation and Economic Growth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Open data can fuel innovation by providing businesses, entrepreneurs, and researchers with valuable data to develop new products, services, and insights.</a:t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verpass"/>
              <a:ea typeface="Overpass"/>
              <a:cs typeface="Overpass"/>
              <a:sym typeface="Overpas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verpass"/>
              <a:buChar char="●"/>
            </a:pPr>
            <a:r>
              <a:rPr b="1" lang="en" sz="1200">
                <a:latin typeface="Overpass"/>
                <a:ea typeface="Overpass"/>
                <a:cs typeface="Overpass"/>
                <a:sym typeface="Overpass"/>
              </a:rPr>
              <a:t>Improved Government Efficiency</a:t>
            </a:r>
            <a:r>
              <a:rPr lang="en" sz="1200">
                <a:latin typeface="Overpass"/>
                <a:ea typeface="Overpass"/>
                <a:cs typeface="Overpass"/>
                <a:sym typeface="Overpass"/>
              </a:rPr>
              <a:t>: By promoting data-driven decision-making and identifying opportunities for automation, the Act can help agencies operate more efficiently and effectively.</a:t>
            </a:r>
            <a:endParaRPr/>
          </a:p>
        </p:txBody>
      </p:sp>
      <p:grpSp>
        <p:nvGrpSpPr>
          <p:cNvPr id="408" name="Google Shape;408;p52"/>
          <p:cNvGrpSpPr/>
          <p:nvPr/>
        </p:nvGrpSpPr>
        <p:grpSpPr>
          <a:xfrm>
            <a:off x="5595611" y="713376"/>
            <a:ext cx="3372614" cy="3498795"/>
            <a:chOff x="4833061" y="1049776"/>
            <a:chExt cx="3372614" cy="3498795"/>
          </a:xfrm>
        </p:grpSpPr>
        <p:sp>
          <p:nvSpPr>
            <p:cNvPr id="409" name="Google Shape;409;p52"/>
            <p:cNvSpPr/>
            <p:nvPr/>
          </p:nvSpPr>
          <p:spPr>
            <a:xfrm>
              <a:off x="5366606" y="4165648"/>
              <a:ext cx="665397" cy="382923"/>
            </a:xfrm>
            <a:custGeom>
              <a:rect b="b" l="l" r="r" t="t"/>
              <a:pathLst>
                <a:path extrusionOk="0" h="22827" w="39666">
                  <a:moveTo>
                    <a:pt x="19860" y="5840"/>
                  </a:moveTo>
                  <a:cubicBezTo>
                    <a:pt x="22345" y="5840"/>
                    <a:pt x="24831" y="6388"/>
                    <a:pt x="26729" y="7484"/>
                  </a:cubicBezTo>
                  <a:cubicBezTo>
                    <a:pt x="30524" y="9676"/>
                    <a:pt x="30524" y="13204"/>
                    <a:pt x="26729" y="15449"/>
                  </a:cubicBezTo>
                  <a:cubicBezTo>
                    <a:pt x="24843" y="16538"/>
                    <a:pt x="22376" y="17073"/>
                    <a:pt x="19906" y="17073"/>
                  </a:cubicBezTo>
                  <a:cubicBezTo>
                    <a:pt x="17405" y="17073"/>
                    <a:pt x="14900" y="16525"/>
                    <a:pt x="12991" y="15449"/>
                  </a:cubicBezTo>
                  <a:cubicBezTo>
                    <a:pt x="9142" y="13204"/>
                    <a:pt x="9142" y="9676"/>
                    <a:pt x="12991" y="7484"/>
                  </a:cubicBezTo>
                  <a:cubicBezTo>
                    <a:pt x="14888" y="6388"/>
                    <a:pt x="17374" y="5840"/>
                    <a:pt x="19860" y="5840"/>
                  </a:cubicBezTo>
                  <a:close/>
                  <a:moveTo>
                    <a:pt x="18924" y="0"/>
                  </a:moveTo>
                  <a:cubicBezTo>
                    <a:pt x="17534" y="54"/>
                    <a:pt x="16144" y="161"/>
                    <a:pt x="14755" y="375"/>
                  </a:cubicBezTo>
                  <a:cubicBezTo>
                    <a:pt x="14487" y="1925"/>
                    <a:pt x="14327" y="3635"/>
                    <a:pt x="13311" y="3956"/>
                  </a:cubicBezTo>
                  <a:cubicBezTo>
                    <a:pt x="13193" y="3987"/>
                    <a:pt x="13055" y="4002"/>
                    <a:pt x="12899" y="4002"/>
                  </a:cubicBezTo>
                  <a:cubicBezTo>
                    <a:pt x="11724" y="4002"/>
                    <a:pt x="9568" y="3174"/>
                    <a:pt x="7538" y="2513"/>
                  </a:cubicBezTo>
                  <a:cubicBezTo>
                    <a:pt x="7399" y="2576"/>
                    <a:pt x="7185" y="2597"/>
                    <a:pt x="6933" y="2597"/>
                  </a:cubicBezTo>
                  <a:cubicBezTo>
                    <a:pt x="6407" y="2597"/>
                    <a:pt x="5713" y="2505"/>
                    <a:pt x="5177" y="2505"/>
                  </a:cubicBezTo>
                  <a:cubicBezTo>
                    <a:pt x="4883" y="2505"/>
                    <a:pt x="4636" y="2533"/>
                    <a:pt x="4491" y="2620"/>
                  </a:cubicBezTo>
                  <a:lnTo>
                    <a:pt x="4491" y="4277"/>
                  </a:lnTo>
                  <a:cubicBezTo>
                    <a:pt x="5827" y="5613"/>
                    <a:pt x="7431" y="7057"/>
                    <a:pt x="6950" y="7591"/>
                  </a:cubicBezTo>
                  <a:cubicBezTo>
                    <a:pt x="6469" y="8126"/>
                    <a:pt x="2994" y="8446"/>
                    <a:pt x="375" y="8607"/>
                  </a:cubicBezTo>
                  <a:cubicBezTo>
                    <a:pt x="1" y="9409"/>
                    <a:pt x="268" y="10050"/>
                    <a:pt x="161" y="10852"/>
                  </a:cubicBezTo>
                  <a:cubicBezTo>
                    <a:pt x="2620" y="11440"/>
                    <a:pt x="5400" y="12082"/>
                    <a:pt x="5560" y="12723"/>
                  </a:cubicBezTo>
                  <a:cubicBezTo>
                    <a:pt x="5774" y="13365"/>
                    <a:pt x="3315" y="12830"/>
                    <a:pt x="1444" y="13846"/>
                  </a:cubicBezTo>
                  <a:lnTo>
                    <a:pt x="1444" y="15449"/>
                  </a:lnTo>
                  <a:cubicBezTo>
                    <a:pt x="1978" y="16251"/>
                    <a:pt x="2620" y="17000"/>
                    <a:pt x="3315" y="17641"/>
                  </a:cubicBezTo>
                  <a:cubicBezTo>
                    <a:pt x="5146" y="17417"/>
                    <a:pt x="7108" y="17140"/>
                    <a:pt x="8396" y="17140"/>
                  </a:cubicBezTo>
                  <a:cubicBezTo>
                    <a:pt x="8951" y="17140"/>
                    <a:pt x="9381" y="17192"/>
                    <a:pt x="9623" y="17320"/>
                  </a:cubicBezTo>
                  <a:cubicBezTo>
                    <a:pt x="10425" y="17801"/>
                    <a:pt x="9623" y="17908"/>
                    <a:pt x="9142" y="19352"/>
                  </a:cubicBezTo>
                  <a:cubicBezTo>
                    <a:pt x="9088" y="19459"/>
                    <a:pt x="9195" y="20848"/>
                    <a:pt x="9142" y="21009"/>
                  </a:cubicBezTo>
                  <a:cubicBezTo>
                    <a:pt x="10371" y="21436"/>
                    <a:pt x="11601" y="21811"/>
                    <a:pt x="12830" y="22131"/>
                  </a:cubicBezTo>
                  <a:cubicBezTo>
                    <a:pt x="14579" y="21000"/>
                    <a:pt x="16377" y="19720"/>
                    <a:pt x="17463" y="19720"/>
                  </a:cubicBezTo>
                  <a:cubicBezTo>
                    <a:pt x="17506" y="19720"/>
                    <a:pt x="17547" y="19722"/>
                    <a:pt x="17588" y="19726"/>
                  </a:cubicBezTo>
                  <a:cubicBezTo>
                    <a:pt x="18657" y="19833"/>
                    <a:pt x="19779" y="21436"/>
                    <a:pt x="20849" y="22826"/>
                  </a:cubicBezTo>
                  <a:cubicBezTo>
                    <a:pt x="22238" y="22773"/>
                    <a:pt x="23628" y="22666"/>
                    <a:pt x="25018" y="22452"/>
                  </a:cubicBezTo>
                  <a:cubicBezTo>
                    <a:pt x="25286" y="20902"/>
                    <a:pt x="25499" y="19191"/>
                    <a:pt x="26462" y="18924"/>
                  </a:cubicBezTo>
                  <a:cubicBezTo>
                    <a:pt x="26599" y="18880"/>
                    <a:pt x="26764" y="18861"/>
                    <a:pt x="26951" y="18861"/>
                  </a:cubicBezTo>
                  <a:cubicBezTo>
                    <a:pt x="28143" y="18861"/>
                    <a:pt x="30256" y="19667"/>
                    <a:pt x="32288" y="20314"/>
                  </a:cubicBezTo>
                  <a:cubicBezTo>
                    <a:pt x="32823" y="20047"/>
                    <a:pt x="33357" y="19779"/>
                    <a:pt x="33839" y="19512"/>
                  </a:cubicBezTo>
                  <a:cubicBezTo>
                    <a:pt x="34373" y="19191"/>
                    <a:pt x="34854" y="18871"/>
                    <a:pt x="35282" y="18550"/>
                  </a:cubicBezTo>
                  <a:cubicBezTo>
                    <a:pt x="35335" y="18015"/>
                    <a:pt x="35335" y="17481"/>
                    <a:pt x="35282" y="16893"/>
                  </a:cubicBezTo>
                  <a:cubicBezTo>
                    <a:pt x="33999" y="15610"/>
                    <a:pt x="32342" y="15717"/>
                    <a:pt x="32823" y="15235"/>
                  </a:cubicBezTo>
                  <a:cubicBezTo>
                    <a:pt x="33251" y="14701"/>
                    <a:pt x="36298" y="14541"/>
                    <a:pt x="38970" y="14380"/>
                  </a:cubicBezTo>
                  <a:cubicBezTo>
                    <a:pt x="39345" y="13632"/>
                    <a:pt x="39558" y="12830"/>
                    <a:pt x="39612" y="11975"/>
                  </a:cubicBezTo>
                  <a:cubicBezTo>
                    <a:pt x="39612" y="11975"/>
                    <a:pt x="39665" y="10317"/>
                    <a:pt x="39612" y="10317"/>
                  </a:cubicBezTo>
                  <a:cubicBezTo>
                    <a:pt x="39000" y="10168"/>
                    <a:pt x="38364" y="10119"/>
                    <a:pt x="37753" y="10119"/>
                  </a:cubicBezTo>
                  <a:cubicBezTo>
                    <a:pt x="36573" y="10119"/>
                    <a:pt x="35486" y="10302"/>
                    <a:pt x="34848" y="10302"/>
                  </a:cubicBezTo>
                  <a:cubicBezTo>
                    <a:pt x="34517" y="10302"/>
                    <a:pt x="34307" y="10253"/>
                    <a:pt x="34266" y="10104"/>
                  </a:cubicBezTo>
                  <a:cubicBezTo>
                    <a:pt x="34052" y="9462"/>
                    <a:pt x="36404" y="8393"/>
                    <a:pt x="38382" y="7324"/>
                  </a:cubicBezTo>
                  <a:lnTo>
                    <a:pt x="38382" y="5720"/>
                  </a:lnTo>
                  <a:cubicBezTo>
                    <a:pt x="37349" y="5847"/>
                    <a:pt x="35975" y="5907"/>
                    <a:pt x="34640" y="5907"/>
                  </a:cubicBezTo>
                  <a:cubicBezTo>
                    <a:pt x="32591" y="5907"/>
                    <a:pt x="30636" y="5765"/>
                    <a:pt x="30150" y="5506"/>
                  </a:cubicBezTo>
                  <a:cubicBezTo>
                    <a:pt x="29348" y="5025"/>
                    <a:pt x="30097" y="3368"/>
                    <a:pt x="30685" y="1818"/>
                  </a:cubicBezTo>
                  <a:lnTo>
                    <a:pt x="30685" y="214"/>
                  </a:lnTo>
                  <a:cubicBezTo>
                    <a:pt x="28916" y="1307"/>
                    <a:pt x="23552" y="3159"/>
                    <a:pt x="22281" y="3159"/>
                  </a:cubicBezTo>
                  <a:cubicBezTo>
                    <a:pt x="22246" y="3159"/>
                    <a:pt x="22214" y="3157"/>
                    <a:pt x="22185" y="3154"/>
                  </a:cubicBezTo>
                  <a:cubicBezTo>
                    <a:pt x="21116" y="3047"/>
                    <a:pt x="19993" y="1444"/>
                    <a:pt x="1892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5369290" y="4137852"/>
              <a:ext cx="661807" cy="382923"/>
            </a:xfrm>
            <a:custGeom>
              <a:rect b="b" l="l" r="r" t="t"/>
              <a:pathLst>
                <a:path extrusionOk="0" h="22827" w="39452">
                  <a:moveTo>
                    <a:pt x="19700" y="5787"/>
                  </a:moveTo>
                  <a:cubicBezTo>
                    <a:pt x="22185" y="5787"/>
                    <a:pt x="24671" y="6335"/>
                    <a:pt x="26569" y="7431"/>
                  </a:cubicBezTo>
                  <a:cubicBezTo>
                    <a:pt x="30364" y="9622"/>
                    <a:pt x="30364" y="13204"/>
                    <a:pt x="26569" y="15396"/>
                  </a:cubicBezTo>
                  <a:cubicBezTo>
                    <a:pt x="24671" y="16492"/>
                    <a:pt x="22185" y="17039"/>
                    <a:pt x="19700" y="17039"/>
                  </a:cubicBezTo>
                  <a:cubicBezTo>
                    <a:pt x="17214" y="17039"/>
                    <a:pt x="14728" y="16492"/>
                    <a:pt x="12831" y="15396"/>
                  </a:cubicBezTo>
                  <a:cubicBezTo>
                    <a:pt x="8982" y="13204"/>
                    <a:pt x="8982" y="9622"/>
                    <a:pt x="12831" y="7431"/>
                  </a:cubicBezTo>
                  <a:cubicBezTo>
                    <a:pt x="14728" y="6335"/>
                    <a:pt x="17214" y="5787"/>
                    <a:pt x="19700" y="5787"/>
                  </a:cubicBezTo>
                  <a:close/>
                  <a:moveTo>
                    <a:pt x="18711" y="0"/>
                  </a:moveTo>
                  <a:cubicBezTo>
                    <a:pt x="17321" y="54"/>
                    <a:pt x="15984" y="214"/>
                    <a:pt x="14595" y="374"/>
                  </a:cubicBezTo>
                  <a:cubicBezTo>
                    <a:pt x="14327" y="1925"/>
                    <a:pt x="14113" y="3635"/>
                    <a:pt x="13151" y="3956"/>
                  </a:cubicBezTo>
                  <a:cubicBezTo>
                    <a:pt x="13033" y="3987"/>
                    <a:pt x="12895" y="4002"/>
                    <a:pt x="12739" y="4002"/>
                  </a:cubicBezTo>
                  <a:cubicBezTo>
                    <a:pt x="11563" y="4002"/>
                    <a:pt x="9402" y="3174"/>
                    <a:pt x="7325" y="2513"/>
                  </a:cubicBezTo>
                  <a:cubicBezTo>
                    <a:pt x="6790" y="2780"/>
                    <a:pt x="6255" y="3047"/>
                    <a:pt x="5721" y="3368"/>
                  </a:cubicBezTo>
                  <a:cubicBezTo>
                    <a:pt x="5240" y="3635"/>
                    <a:pt x="4759" y="3956"/>
                    <a:pt x="4331" y="4277"/>
                  </a:cubicBezTo>
                  <a:cubicBezTo>
                    <a:pt x="5667" y="5613"/>
                    <a:pt x="7271" y="7056"/>
                    <a:pt x="6790" y="7591"/>
                  </a:cubicBezTo>
                  <a:cubicBezTo>
                    <a:pt x="6309" y="8126"/>
                    <a:pt x="3315" y="8286"/>
                    <a:pt x="642" y="8446"/>
                  </a:cubicBezTo>
                  <a:cubicBezTo>
                    <a:pt x="268" y="9195"/>
                    <a:pt x="54" y="9997"/>
                    <a:pt x="1" y="10852"/>
                  </a:cubicBezTo>
                  <a:cubicBezTo>
                    <a:pt x="2407" y="11440"/>
                    <a:pt x="5186" y="12081"/>
                    <a:pt x="5400" y="12723"/>
                  </a:cubicBezTo>
                  <a:cubicBezTo>
                    <a:pt x="5560" y="13364"/>
                    <a:pt x="3208" y="14433"/>
                    <a:pt x="1230" y="15449"/>
                  </a:cubicBezTo>
                  <a:cubicBezTo>
                    <a:pt x="1765" y="16251"/>
                    <a:pt x="2407" y="16999"/>
                    <a:pt x="3101" y="17641"/>
                  </a:cubicBezTo>
                  <a:cubicBezTo>
                    <a:pt x="4933" y="17417"/>
                    <a:pt x="6920" y="17140"/>
                    <a:pt x="8225" y="17140"/>
                  </a:cubicBezTo>
                  <a:cubicBezTo>
                    <a:pt x="8786" y="17140"/>
                    <a:pt x="9221" y="17191"/>
                    <a:pt x="9463" y="17320"/>
                  </a:cubicBezTo>
                  <a:cubicBezTo>
                    <a:pt x="10265" y="17801"/>
                    <a:pt x="9516" y="19458"/>
                    <a:pt x="8928" y="21009"/>
                  </a:cubicBezTo>
                  <a:cubicBezTo>
                    <a:pt x="10158" y="21436"/>
                    <a:pt x="11387" y="21811"/>
                    <a:pt x="12670" y="22078"/>
                  </a:cubicBezTo>
                  <a:cubicBezTo>
                    <a:pt x="14452" y="20977"/>
                    <a:pt x="16286" y="19671"/>
                    <a:pt x="17364" y="19671"/>
                  </a:cubicBezTo>
                  <a:cubicBezTo>
                    <a:pt x="17386" y="19671"/>
                    <a:pt x="17407" y="19671"/>
                    <a:pt x="17428" y="19672"/>
                  </a:cubicBezTo>
                  <a:cubicBezTo>
                    <a:pt x="18497" y="19779"/>
                    <a:pt x="19619" y="21383"/>
                    <a:pt x="20689" y="22826"/>
                  </a:cubicBezTo>
                  <a:cubicBezTo>
                    <a:pt x="22078" y="22773"/>
                    <a:pt x="23468" y="22612"/>
                    <a:pt x="24858" y="22452"/>
                  </a:cubicBezTo>
                  <a:cubicBezTo>
                    <a:pt x="25126" y="20902"/>
                    <a:pt x="25286" y="19138"/>
                    <a:pt x="26302" y="18870"/>
                  </a:cubicBezTo>
                  <a:cubicBezTo>
                    <a:pt x="26414" y="18839"/>
                    <a:pt x="26547" y="18825"/>
                    <a:pt x="26699" y="18825"/>
                  </a:cubicBezTo>
                  <a:cubicBezTo>
                    <a:pt x="27848" y="18825"/>
                    <a:pt x="30051" y="19653"/>
                    <a:pt x="32128" y="20314"/>
                  </a:cubicBezTo>
                  <a:cubicBezTo>
                    <a:pt x="32663" y="20046"/>
                    <a:pt x="33197" y="19779"/>
                    <a:pt x="33679" y="19512"/>
                  </a:cubicBezTo>
                  <a:cubicBezTo>
                    <a:pt x="34213" y="19191"/>
                    <a:pt x="34694" y="18924"/>
                    <a:pt x="35122" y="18550"/>
                  </a:cubicBezTo>
                  <a:cubicBezTo>
                    <a:pt x="33785" y="17213"/>
                    <a:pt x="32182" y="15770"/>
                    <a:pt x="32663" y="15235"/>
                  </a:cubicBezTo>
                  <a:cubicBezTo>
                    <a:pt x="33144" y="14701"/>
                    <a:pt x="36138" y="14540"/>
                    <a:pt x="38810" y="14380"/>
                  </a:cubicBezTo>
                  <a:cubicBezTo>
                    <a:pt x="39185" y="13632"/>
                    <a:pt x="39398" y="12830"/>
                    <a:pt x="39452" y="11974"/>
                  </a:cubicBezTo>
                  <a:cubicBezTo>
                    <a:pt x="37046" y="11386"/>
                    <a:pt x="34267" y="10745"/>
                    <a:pt x="34106" y="10103"/>
                  </a:cubicBezTo>
                  <a:cubicBezTo>
                    <a:pt x="33892" y="9462"/>
                    <a:pt x="36191" y="8393"/>
                    <a:pt x="38222" y="7377"/>
                  </a:cubicBezTo>
                  <a:cubicBezTo>
                    <a:pt x="37688" y="6575"/>
                    <a:pt x="37046" y="5827"/>
                    <a:pt x="36298" y="5185"/>
                  </a:cubicBezTo>
                  <a:cubicBezTo>
                    <a:pt x="34467" y="5410"/>
                    <a:pt x="32505" y="5686"/>
                    <a:pt x="31216" y="5686"/>
                  </a:cubicBezTo>
                  <a:cubicBezTo>
                    <a:pt x="30661" y="5686"/>
                    <a:pt x="30231" y="5635"/>
                    <a:pt x="29990" y="5506"/>
                  </a:cubicBezTo>
                  <a:cubicBezTo>
                    <a:pt x="29188" y="5025"/>
                    <a:pt x="29937" y="3368"/>
                    <a:pt x="30471" y="1871"/>
                  </a:cubicBezTo>
                  <a:cubicBezTo>
                    <a:pt x="29295" y="1390"/>
                    <a:pt x="28012" y="1016"/>
                    <a:pt x="26783" y="749"/>
                  </a:cubicBezTo>
                  <a:cubicBezTo>
                    <a:pt x="25034" y="1880"/>
                    <a:pt x="23236" y="3160"/>
                    <a:pt x="22150" y="3160"/>
                  </a:cubicBezTo>
                  <a:cubicBezTo>
                    <a:pt x="22107" y="3160"/>
                    <a:pt x="22065" y="3158"/>
                    <a:pt x="22025" y="3154"/>
                  </a:cubicBezTo>
                  <a:cubicBezTo>
                    <a:pt x="20956" y="3047"/>
                    <a:pt x="19833" y="1444"/>
                    <a:pt x="18711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5912717" y="4013197"/>
              <a:ext cx="416104" cy="245720"/>
            </a:xfrm>
            <a:custGeom>
              <a:rect b="b" l="l" r="r" t="t"/>
              <a:pathLst>
                <a:path extrusionOk="0" h="14648" w="24805">
                  <a:moveTo>
                    <a:pt x="12402" y="3983"/>
                  </a:moveTo>
                  <a:cubicBezTo>
                    <a:pt x="13886" y="3983"/>
                    <a:pt x="15369" y="4331"/>
                    <a:pt x="16732" y="5026"/>
                  </a:cubicBezTo>
                  <a:cubicBezTo>
                    <a:pt x="19138" y="6416"/>
                    <a:pt x="19138" y="8607"/>
                    <a:pt x="16732" y="9997"/>
                  </a:cubicBezTo>
                  <a:cubicBezTo>
                    <a:pt x="15369" y="10692"/>
                    <a:pt x="13886" y="11040"/>
                    <a:pt x="12402" y="11040"/>
                  </a:cubicBezTo>
                  <a:cubicBezTo>
                    <a:pt x="10919" y="11040"/>
                    <a:pt x="9436" y="10692"/>
                    <a:pt x="8073" y="9997"/>
                  </a:cubicBezTo>
                  <a:cubicBezTo>
                    <a:pt x="5720" y="8607"/>
                    <a:pt x="5720" y="6416"/>
                    <a:pt x="8073" y="5026"/>
                  </a:cubicBezTo>
                  <a:cubicBezTo>
                    <a:pt x="9436" y="4331"/>
                    <a:pt x="10919" y="3983"/>
                    <a:pt x="12402" y="3983"/>
                  </a:cubicBezTo>
                  <a:close/>
                  <a:moveTo>
                    <a:pt x="19138" y="1"/>
                  </a:moveTo>
                  <a:cubicBezTo>
                    <a:pt x="18033" y="685"/>
                    <a:pt x="14595" y="2354"/>
                    <a:pt x="13826" y="2354"/>
                  </a:cubicBezTo>
                  <a:cubicBezTo>
                    <a:pt x="13814" y="2354"/>
                    <a:pt x="13803" y="2354"/>
                    <a:pt x="13792" y="2353"/>
                  </a:cubicBezTo>
                  <a:cubicBezTo>
                    <a:pt x="13151" y="2246"/>
                    <a:pt x="12456" y="1230"/>
                    <a:pt x="11761" y="375"/>
                  </a:cubicBezTo>
                  <a:cubicBezTo>
                    <a:pt x="10906" y="375"/>
                    <a:pt x="10050" y="482"/>
                    <a:pt x="9142" y="589"/>
                  </a:cubicBezTo>
                  <a:cubicBezTo>
                    <a:pt x="8981" y="1551"/>
                    <a:pt x="8874" y="2674"/>
                    <a:pt x="8233" y="2834"/>
                  </a:cubicBezTo>
                  <a:cubicBezTo>
                    <a:pt x="8165" y="2852"/>
                    <a:pt x="8085" y="2861"/>
                    <a:pt x="7994" y="2861"/>
                  </a:cubicBezTo>
                  <a:cubicBezTo>
                    <a:pt x="7290" y="2861"/>
                    <a:pt x="5923" y="2351"/>
                    <a:pt x="4598" y="1925"/>
                  </a:cubicBezTo>
                  <a:cubicBezTo>
                    <a:pt x="4566" y="1941"/>
                    <a:pt x="4526" y="1948"/>
                    <a:pt x="4479" y="1948"/>
                  </a:cubicBezTo>
                  <a:cubicBezTo>
                    <a:pt x="4092" y="1948"/>
                    <a:pt x="3232" y="1475"/>
                    <a:pt x="2845" y="1475"/>
                  </a:cubicBezTo>
                  <a:cubicBezTo>
                    <a:pt x="2798" y="1475"/>
                    <a:pt x="2758" y="1482"/>
                    <a:pt x="2727" y="1498"/>
                  </a:cubicBezTo>
                  <a:lnTo>
                    <a:pt x="2727" y="3048"/>
                  </a:lnTo>
                  <a:cubicBezTo>
                    <a:pt x="3582" y="3850"/>
                    <a:pt x="4598" y="4758"/>
                    <a:pt x="4277" y="5133"/>
                  </a:cubicBezTo>
                  <a:cubicBezTo>
                    <a:pt x="3956" y="5453"/>
                    <a:pt x="1658" y="5507"/>
                    <a:pt x="1" y="5614"/>
                  </a:cubicBezTo>
                  <a:cubicBezTo>
                    <a:pt x="1" y="5614"/>
                    <a:pt x="54" y="6629"/>
                    <a:pt x="1" y="7164"/>
                  </a:cubicBezTo>
                  <a:cubicBezTo>
                    <a:pt x="1551" y="7538"/>
                    <a:pt x="3315" y="7966"/>
                    <a:pt x="3422" y="8340"/>
                  </a:cubicBezTo>
                  <a:cubicBezTo>
                    <a:pt x="3444" y="8417"/>
                    <a:pt x="3395" y="8444"/>
                    <a:pt x="3294" y="8444"/>
                  </a:cubicBezTo>
                  <a:cubicBezTo>
                    <a:pt x="3056" y="8444"/>
                    <a:pt x="2527" y="8295"/>
                    <a:pt x="1939" y="8295"/>
                  </a:cubicBezTo>
                  <a:cubicBezTo>
                    <a:pt x="1564" y="8295"/>
                    <a:pt x="1165" y="8356"/>
                    <a:pt x="802" y="8554"/>
                  </a:cubicBezTo>
                  <a:lnTo>
                    <a:pt x="802" y="10051"/>
                  </a:lnTo>
                  <a:cubicBezTo>
                    <a:pt x="1123" y="10585"/>
                    <a:pt x="1551" y="11013"/>
                    <a:pt x="1978" y="11387"/>
                  </a:cubicBezTo>
                  <a:cubicBezTo>
                    <a:pt x="3083" y="11244"/>
                    <a:pt x="4236" y="11102"/>
                    <a:pt x="5039" y="11102"/>
                  </a:cubicBezTo>
                  <a:cubicBezTo>
                    <a:pt x="5441" y="11102"/>
                    <a:pt x="5756" y="11138"/>
                    <a:pt x="5934" y="11227"/>
                  </a:cubicBezTo>
                  <a:cubicBezTo>
                    <a:pt x="6095" y="11280"/>
                    <a:pt x="5934" y="11120"/>
                    <a:pt x="5614" y="11975"/>
                  </a:cubicBezTo>
                  <a:cubicBezTo>
                    <a:pt x="5614" y="12082"/>
                    <a:pt x="5614" y="13418"/>
                    <a:pt x="5614" y="13525"/>
                  </a:cubicBezTo>
                  <a:cubicBezTo>
                    <a:pt x="6415" y="13793"/>
                    <a:pt x="7164" y="14006"/>
                    <a:pt x="7966" y="14167"/>
                  </a:cubicBezTo>
                  <a:cubicBezTo>
                    <a:pt x="9055" y="13493"/>
                    <a:pt x="10194" y="12668"/>
                    <a:pt x="10895" y="12668"/>
                  </a:cubicBezTo>
                  <a:cubicBezTo>
                    <a:pt x="10917" y="12668"/>
                    <a:pt x="10938" y="12668"/>
                    <a:pt x="10959" y="12670"/>
                  </a:cubicBezTo>
                  <a:cubicBezTo>
                    <a:pt x="11654" y="12723"/>
                    <a:pt x="12296" y="13739"/>
                    <a:pt x="12991" y="14648"/>
                  </a:cubicBezTo>
                  <a:cubicBezTo>
                    <a:pt x="13899" y="14594"/>
                    <a:pt x="14755" y="14541"/>
                    <a:pt x="15610" y="14381"/>
                  </a:cubicBezTo>
                  <a:cubicBezTo>
                    <a:pt x="15770" y="13418"/>
                    <a:pt x="15877" y="12349"/>
                    <a:pt x="16519" y="12135"/>
                  </a:cubicBezTo>
                  <a:cubicBezTo>
                    <a:pt x="16587" y="12118"/>
                    <a:pt x="16666" y="12110"/>
                    <a:pt x="16754" y="12110"/>
                  </a:cubicBezTo>
                  <a:cubicBezTo>
                    <a:pt x="17491" y="12110"/>
                    <a:pt x="18870" y="12668"/>
                    <a:pt x="20207" y="13098"/>
                  </a:cubicBezTo>
                  <a:cubicBezTo>
                    <a:pt x="20528" y="12937"/>
                    <a:pt x="20849" y="12777"/>
                    <a:pt x="21169" y="12563"/>
                  </a:cubicBezTo>
                  <a:cubicBezTo>
                    <a:pt x="21490" y="12403"/>
                    <a:pt x="21811" y="12189"/>
                    <a:pt x="22078" y="12028"/>
                  </a:cubicBezTo>
                  <a:lnTo>
                    <a:pt x="22078" y="10478"/>
                  </a:lnTo>
                  <a:cubicBezTo>
                    <a:pt x="21651" y="10051"/>
                    <a:pt x="21148" y="10003"/>
                    <a:pt x="20820" y="10003"/>
                  </a:cubicBezTo>
                  <a:cubicBezTo>
                    <a:pt x="20725" y="10003"/>
                    <a:pt x="20644" y="10007"/>
                    <a:pt x="20585" y="10007"/>
                  </a:cubicBezTo>
                  <a:cubicBezTo>
                    <a:pt x="20463" y="10007"/>
                    <a:pt x="20427" y="9991"/>
                    <a:pt x="20528" y="9890"/>
                  </a:cubicBezTo>
                  <a:cubicBezTo>
                    <a:pt x="20795" y="9569"/>
                    <a:pt x="22720" y="9463"/>
                    <a:pt x="24377" y="9356"/>
                  </a:cubicBezTo>
                  <a:cubicBezTo>
                    <a:pt x="24591" y="8928"/>
                    <a:pt x="24751" y="8393"/>
                    <a:pt x="24804" y="7859"/>
                  </a:cubicBezTo>
                  <a:lnTo>
                    <a:pt x="24804" y="6362"/>
                  </a:lnTo>
                  <a:cubicBezTo>
                    <a:pt x="24567" y="6305"/>
                    <a:pt x="24325" y="6281"/>
                    <a:pt x="24084" y="6281"/>
                  </a:cubicBezTo>
                  <a:cubicBezTo>
                    <a:pt x="22994" y="6281"/>
                    <a:pt x="21938" y="6764"/>
                    <a:pt x="21542" y="6764"/>
                  </a:cubicBezTo>
                  <a:cubicBezTo>
                    <a:pt x="21455" y="6764"/>
                    <a:pt x="21400" y="6740"/>
                    <a:pt x="21383" y="6683"/>
                  </a:cubicBezTo>
                  <a:cubicBezTo>
                    <a:pt x="21276" y="6309"/>
                    <a:pt x="22720" y="5614"/>
                    <a:pt x="24003" y="4972"/>
                  </a:cubicBezTo>
                  <a:lnTo>
                    <a:pt x="24003" y="3422"/>
                  </a:lnTo>
                  <a:cubicBezTo>
                    <a:pt x="22739" y="3585"/>
                    <a:pt x="20668" y="3903"/>
                    <a:pt x="19542" y="3903"/>
                  </a:cubicBezTo>
                  <a:cubicBezTo>
                    <a:pt x="19191" y="3903"/>
                    <a:pt x="18932" y="3872"/>
                    <a:pt x="18817" y="3796"/>
                  </a:cubicBezTo>
                  <a:cubicBezTo>
                    <a:pt x="18390" y="3475"/>
                    <a:pt x="18817" y="2460"/>
                    <a:pt x="19138" y="1498"/>
                  </a:cubicBezTo>
                  <a:lnTo>
                    <a:pt x="19138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5913622" y="3994376"/>
              <a:ext cx="415198" cy="239446"/>
            </a:xfrm>
            <a:custGeom>
              <a:rect b="b" l="l" r="r" t="t"/>
              <a:pathLst>
                <a:path extrusionOk="0" h="14274" w="24751">
                  <a:moveTo>
                    <a:pt x="12348" y="3555"/>
                  </a:moveTo>
                  <a:cubicBezTo>
                    <a:pt x="13832" y="3555"/>
                    <a:pt x="15315" y="3902"/>
                    <a:pt x="16678" y="4597"/>
                  </a:cubicBezTo>
                  <a:cubicBezTo>
                    <a:pt x="19084" y="5987"/>
                    <a:pt x="19084" y="8232"/>
                    <a:pt x="16678" y="9622"/>
                  </a:cubicBezTo>
                  <a:cubicBezTo>
                    <a:pt x="15315" y="10291"/>
                    <a:pt x="13832" y="10625"/>
                    <a:pt x="12348" y="10625"/>
                  </a:cubicBezTo>
                  <a:cubicBezTo>
                    <a:pt x="10865" y="10625"/>
                    <a:pt x="9382" y="10291"/>
                    <a:pt x="8019" y="9622"/>
                  </a:cubicBezTo>
                  <a:cubicBezTo>
                    <a:pt x="5666" y="8232"/>
                    <a:pt x="5666" y="5987"/>
                    <a:pt x="8019" y="4597"/>
                  </a:cubicBezTo>
                  <a:cubicBezTo>
                    <a:pt x="9382" y="3902"/>
                    <a:pt x="10865" y="3555"/>
                    <a:pt x="12348" y="3555"/>
                  </a:cubicBezTo>
                  <a:close/>
                  <a:moveTo>
                    <a:pt x="11707" y="0"/>
                  </a:moveTo>
                  <a:cubicBezTo>
                    <a:pt x="10852" y="0"/>
                    <a:pt x="9996" y="107"/>
                    <a:pt x="9141" y="214"/>
                  </a:cubicBezTo>
                  <a:cubicBezTo>
                    <a:pt x="8981" y="1230"/>
                    <a:pt x="8820" y="2299"/>
                    <a:pt x="8232" y="2459"/>
                  </a:cubicBezTo>
                  <a:cubicBezTo>
                    <a:pt x="8159" y="2478"/>
                    <a:pt x="8073" y="2486"/>
                    <a:pt x="7977" y="2486"/>
                  </a:cubicBezTo>
                  <a:cubicBezTo>
                    <a:pt x="7237" y="2486"/>
                    <a:pt x="5875" y="1976"/>
                    <a:pt x="4597" y="1550"/>
                  </a:cubicBezTo>
                  <a:cubicBezTo>
                    <a:pt x="4223" y="1711"/>
                    <a:pt x="3902" y="1871"/>
                    <a:pt x="3582" y="2085"/>
                  </a:cubicBezTo>
                  <a:cubicBezTo>
                    <a:pt x="3261" y="2245"/>
                    <a:pt x="2994" y="2459"/>
                    <a:pt x="2673" y="2673"/>
                  </a:cubicBezTo>
                  <a:cubicBezTo>
                    <a:pt x="3528" y="3475"/>
                    <a:pt x="4544" y="4437"/>
                    <a:pt x="4223" y="4758"/>
                  </a:cubicBezTo>
                  <a:cubicBezTo>
                    <a:pt x="3956" y="5079"/>
                    <a:pt x="2031" y="5185"/>
                    <a:pt x="374" y="5292"/>
                  </a:cubicBezTo>
                  <a:cubicBezTo>
                    <a:pt x="160" y="5773"/>
                    <a:pt x="0" y="6255"/>
                    <a:pt x="0" y="6789"/>
                  </a:cubicBezTo>
                  <a:cubicBezTo>
                    <a:pt x="1497" y="7163"/>
                    <a:pt x="3261" y="7591"/>
                    <a:pt x="3368" y="7965"/>
                  </a:cubicBezTo>
                  <a:cubicBezTo>
                    <a:pt x="3475" y="8339"/>
                    <a:pt x="2031" y="9034"/>
                    <a:pt x="748" y="9676"/>
                  </a:cubicBezTo>
                  <a:cubicBezTo>
                    <a:pt x="1123" y="10210"/>
                    <a:pt x="1497" y="10638"/>
                    <a:pt x="1924" y="11012"/>
                  </a:cubicBezTo>
                  <a:cubicBezTo>
                    <a:pt x="3068" y="10902"/>
                    <a:pt x="4287" y="10715"/>
                    <a:pt x="5109" y="10715"/>
                  </a:cubicBezTo>
                  <a:cubicBezTo>
                    <a:pt x="5479" y="10715"/>
                    <a:pt x="5768" y="10752"/>
                    <a:pt x="5934" y="10852"/>
                  </a:cubicBezTo>
                  <a:cubicBezTo>
                    <a:pt x="6415" y="11119"/>
                    <a:pt x="5934" y="12188"/>
                    <a:pt x="5613" y="13150"/>
                  </a:cubicBezTo>
                  <a:cubicBezTo>
                    <a:pt x="6361" y="13418"/>
                    <a:pt x="7163" y="13632"/>
                    <a:pt x="7912" y="13792"/>
                  </a:cubicBezTo>
                  <a:cubicBezTo>
                    <a:pt x="9052" y="13118"/>
                    <a:pt x="10193" y="12293"/>
                    <a:pt x="10846" y="12293"/>
                  </a:cubicBezTo>
                  <a:cubicBezTo>
                    <a:pt x="10866" y="12293"/>
                    <a:pt x="10886" y="12294"/>
                    <a:pt x="10905" y="12295"/>
                  </a:cubicBezTo>
                  <a:cubicBezTo>
                    <a:pt x="11600" y="12349"/>
                    <a:pt x="12242" y="13364"/>
                    <a:pt x="12990" y="14273"/>
                  </a:cubicBezTo>
                  <a:cubicBezTo>
                    <a:pt x="13845" y="14220"/>
                    <a:pt x="14701" y="14166"/>
                    <a:pt x="15556" y="14006"/>
                  </a:cubicBezTo>
                  <a:cubicBezTo>
                    <a:pt x="15770" y="13044"/>
                    <a:pt x="15877" y="11974"/>
                    <a:pt x="16465" y="11814"/>
                  </a:cubicBezTo>
                  <a:cubicBezTo>
                    <a:pt x="16557" y="11783"/>
                    <a:pt x="16669" y="11769"/>
                    <a:pt x="16797" y="11769"/>
                  </a:cubicBezTo>
                  <a:cubicBezTo>
                    <a:pt x="17553" y="11769"/>
                    <a:pt x="18873" y="12265"/>
                    <a:pt x="20153" y="12723"/>
                  </a:cubicBezTo>
                  <a:cubicBezTo>
                    <a:pt x="20474" y="12562"/>
                    <a:pt x="20795" y="12349"/>
                    <a:pt x="21115" y="12188"/>
                  </a:cubicBezTo>
                  <a:cubicBezTo>
                    <a:pt x="21436" y="11974"/>
                    <a:pt x="21757" y="11814"/>
                    <a:pt x="22024" y="11600"/>
                  </a:cubicBezTo>
                  <a:cubicBezTo>
                    <a:pt x="21169" y="10745"/>
                    <a:pt x="20153" y="9836"/>
                    <a:pt x="20474" y="9515"/>
                  </a:cubicBezTo>
                  <a:cubicBezTo>
                    <a:pt x="20795" y="9141"/>
                    <a:pt x="22666" y="9088"/>
                    <a:pt x="24323" y="8981"/>
                  </a:cubicBezTo>
                  <a:cubicBezTo>
                    <a:pt x="24537" y="8500"/>
                    <a:pt x="24697" y="8019"/>
                    <a:pt x="24750" y="7484"/>
                  </a:cubicBezTo>
                  <a:cubicBezTo>
                    <a:pt x="23200" y="7056"/>
                    <a:pt x="21436" y="6682"/>
                    <a:pt x="21329" y="6308"/>
                  </a:cubicBezTo>
                  <a:cubicBezTo>
                    <a:pt x="21222" y="5880"/>
                    <a:pt x="22666" y="5239"/>
                    <a:pt x="23949" y="4544"/>
                  </a:cubicBezTo>
                  <a:cubicBezTo>
                    <a:pt x="23628" y="4063"/>
                    <a:pt x="23200" y="3635"/>
                    <a:pt x="22773" y="3208"/>
                  </a:cubicBezTo>
                  <a:cubicBezTo>
                    <a:pt x="21611" y="3357"/>
                    <a:pt x="20371" y="3533"/>
                    <a:pt x="19549" y="3533"/>
                  </a:cubicBezTo>
                  <a:cubicBezTo>
                    <a:pt x="19198" y="3533"/>
                    <a:pt x="18923" y="3501"/>
                    <a:pt x="18763" y="3421"/>
                  </a:cubicBezTo>
                  <a:cubicBezTo>
                    <a:pt x="18282" y="3154"/>
                    <a:pt x="18763" y="2085"/>
                    <a:pt x="19084" y="1123"/>
                  </a:cubicBezTo>
                  <a:cubicBezTo>
                    <a:pt x="18336" y="855"/>
                    <a:pt x="17534" y="642"/>
                    <a:pt x="16785" y="481"/>
                  </a:cubicBezTo>
                  <a:cubicBezTo>
                    <a:pt x="15696" y="1155"/>
                    <a:pt x="14507" y="1980"/>
                    <a:pt x="13851" y="1980"/>
                  </a:cubicBezTo>
                  <a:cubicBezTo>
                    <a:pt x="13831" y="1980"/>
                    <a:pt x="13811" y="1980"/>
                    <a:pt x="13792" y="1978"/>
                  </a:cubicBezTo>
                  <a:cubicBezTo>
                    <a:pt x="13097" y="1925"/>
                    <a:pt x="12455" y="909"/>
                    <a:pt x="11707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5227609" y="2983749"/>
              <a:ext cx="869851" cy="1151419"/>
            </a:xfrm>
            <a:custGeom>
              <a:rect b="b" l="l" r="r" t="t"/>
              <a:pathLst>
                <a:path extrusionOk="0" h="68639" w="51854">
                  <a:moveTo>
                    <a:pt x="31273" y="1"/>
                  </a:moveTo>
                  <a:lnTo>
                    <a:pt x="14434" y="11654"/>
                  </a:lnTo>
                  <a:lnTo>
                    <a:pt x="1" y="59925"/>
                  </a:lnTo>
                  <a:lnTo>
                    <a:pt x="13418" y="68639"/>
                  </a:lnTo>
                  <a:lnTo>
                    <a:pt x="34694" y="19886"/>
                  </a:lnTo>
                  <a:lnTo>
                    <a:pt x="51854" y="8767"/>
                  </a:lnTo>
                  <a:lnTo>
                    <a:pt x="31273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4833061" y="4031130"/>
              <a:ext cx="622336" cy="332715"/>
            </a:xfrm>
            <a:custGeom>
              <a:rect b="b" l="l" r="r" t="t"/>
              <a:pathLst>
                <a:path extrusionOk="0" h="19834" w="37099">
                  <a:moveTo>
                    <a:pt x="16839" y="1"/>
                  </a:moveTo>
                  <a:lnTo>
                    <a:pt x="0" y="11654"/>
                  </a:lnTo>
                  <a:lnTo>
                    <a:pt x="20260" y="19833"/>
                  </a:lnTo>
                  <a:lnTo>
                    <a:pt x="37099" y="9570"/>
                  </a:lnTo>
                  <a:lnTo>
                    <a:pt x="16839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>
              <a:off x="5114629" y="3179245"/>
              <a:ext cx="694988" cy="1012422"/>
            </a:xfrm>
            <a:custGeom>
              <a:rect b="b" l="l" r="r" t="t"/>
              <a:pathLst>
                <a:path extrusionOk="0" h="60353" w="41430">
                  <a:moveTo>
                    <a:pt x="21169" y="0"/>
                  </a:moveTo>
                  <a:lnTo>
                    <a:pt x="0" y="50837"/>
                  </a:lnTo>
                  <a:lnTo>
                    <a:pt x="20314" y="60353"/>
                  </a:lnTo>
                  <a:lnTo>
                    <a:pt x="41429" y="8232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5866988" y="2592774"/>
              <a:ext cx="602625" cy="494124"/>
            </a:xfrm>
            <a:custGeom>
              <a:rect b="b" l="l" r="r" t="t"/>
              <a:pathLst>
                <a:path extrusionOk="0" h="29456" w="35924">
                  <a:moveTo>
                    <a:pt x="14487" y="0"/>
                  </a:moveTo>
                  <a:lnTo>
                    <a:pt x="909" y="9516"/>
                  </a:lnTo>
                  <a:lnTo>
                    <a:pt x="0" y="20742"/>
                  </a:lnTo>
                  <a:lnTo>
                    <a:pt x="13364" y="29455"/>
                  </a:lnTo>
                  <a:lnTo>
                    <a:pt x="22345" y="17588"/>
                  </a:lnTo>
                  <a:lnTo>
                    <a:pt x="35923" y="8126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5752197" y="2752388"/>
              <a:ext cx="489645" cy="378444"/>
            </a:xfrm>
            <a:custGeom>
              <a:rect b="b" l="l" r="r" t="t"/>
              <a:pathLst>
                <a:path extrusionOk="0" h="22560" w="29189">
                  <a:moveTo>
                    <a:pt x="7752" y="1"/>
                  </a:moveTo>
                  <a:lnTo>
                    <a:pt x="1" y="13793"/>
                  </a:lnTo>
                  <a:lnTo>
                    <a:pt x="20582" y="22559"/>
                  </a:lnTo>
                  <a:lnTo>
                    <a:pt x="29188" y="8073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>
              <a:off x="6245398" y="2174003"/>
              <a:ext cx="602625" cy="494108"/>
            </a:xfrm>
            <a:custGeom>
              <a:rect b="b" l="l" r="r" t="t"/>
              <a:pathLst>
                <a:path extrusionOk="0" h="29455" w="35924">
                  <a:moveTo>
                    <a:pt x="14541" y="0"/>
                  </a:moveTo>
                  <a:lnTo>
                    <a:pt x="1337" y="9195"/>
                  </a:lnTo>
                  <a:lnTo>
                    <a:pt x="1" y="20741"/>
                  </a:lnTo>
                  <a:lnTo>
                    <a:pt x="13419" y="29455"/>
                  </a:lnTo>
                  <a:lnTo>
                    <a:pt x="22399" y="17587"/>
                  </a:lnTo>
                  <a:lnTo>
                    <a:pt x="35924" y="8072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>
              <a:off x="6110007" y="2328232"/>
              <a:ext cx="511151" cy="400855"/>
            </a:xfrm>
            <a:custGeom>
              <a:rect b="b" l="l" r="r" t="t"/>
              <a:pathLst>
                <a:path extrusionOk="0" h="23896" w="30471">
                  <a:moveTo>
                    <a:pt x="9408" y="1"/>
                  </a:moveTo>
                  <a:lnTo>
                    <a:pt x="0" y="15770"/>
                  </a:lnTo>
                  <a:lnTo>
                    <a:pt x="21436" y="23896"/>
                  </a:lnTo>
                  <a:lnTo>
                    <a:pt x="30470" y="8393"/>
                  </a:lnTo>
                  <a:lnTo>
                    <a:pt x="9408" y="1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>
              <a:off x="6622937" y="1606370"/>
              <a:ext cx="807062" cy="644764"/>
            </a:xfrm>
            <a:custGeom>
              <a:rect b="b" l="l" r="r" t="t"/>
              <a:pathLst>
                <a:path extrusionOk="0" h="38436" w="48111">
                  <a:moveTo>
                    <a:pt x="26675" y="0"/>
                  </a:moveTo>
                  <a:lnTo>
                    <a:pt x="1283" y="18175"/>
                  </a:lnTo>
                  <a:lnTo>
                    <a:pt x="0" y="29722"/>
                  </a:lnTo>
                  <a:lnTo>
                    <a:pt x="13364" y="38435"/>
                  </a:lnTo>
                  <a:lnTo>
                    <a:pt x="21062" y="27530"/>
                  </a:lnTo>
                  <a:lnTo>
                    <a:pt x="48111" y="8072"/>
                  </a:lnTo>
                  <a:lnTo>
                    <a:pt x="26675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>
              <a:off x="6895530" y="1554351"/>
              <a:ext cx="634917" cy="247515"/>
            </a:xfrm>
            <a:custGeom>
              <a:rect b="b" l="l" r="r" t="t"/>
              <a:pathLst>
                <a:path extrusionOk="0" h="14755" w="37849">
                  <a:moveTo>
                    <a:pt x="1" y="1"/>
                  </a:moveTo>
                  <a:lnTo>
                    <a:pt x="37848" y="14755"/>
                  </a:lnTo>
                  <a:lnTo>
                    <a:pt x="34534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>
              <a:off x="6489324" y="1911256"/>
              <a:ext cx="508450" cy="398171"/>
            </a:xfrm>
            <a:custGeom>
              <a:rect b="b" l="l" r="r" t="t"/>
              <a:pathLst>
                <a:path extrusionOk="0" h="23736" w="30310">
                  <a:moveTo>
                    <a:pt x="9248" y="0"/>
                  </a:moveTo>
                  <a:lnTo>
                    <a:pt x="0" y="15663"/>
                  </a:lnTo>
                  <a:lnTo>
                    <a:pt x="21383" y="23735"/>
                  </a:lnTo>
                  <a:lnTo>
                    <a:pt x="30310" y="8393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>
              <a:off x="5639217" y="3073109"/>
              <a:ext cx="118381" cy="74498"/>
            </a:xfrm>
            <a:custGeom>
              <a:rect b="b" l="l" r="r" t="t"/>
              <a:pathLst>
                <a:path extrusionOk="0" h="4441" w="7057">
                  <a:moveTo>
                    <a:pt x="5860" y="0"/>
                  </a:moveTo>
                  <a:cubicBezTo>
                    <a:pt x="5464" y="0"/>
                    <a:pt x="4992" y="126"/>
                    <a:pt x="4491" y="447"/>
                  </a:cubicBezTo>
                  <a:cubicBezTo>
                    <a:pt x="3625" y="1024"/>
                    <a:pt x="3028" y="1255"/>
                    <a:pt x="2655" y="1255"/>
                  </a:cubicBezTo>
                  <a:cubicBezTo>
                    <a:pt x="2406" y="1255"/>
                    <a:pt x="2256" y="1152"/>
                    <a:pt x="2192" y="981"/>
                  </a:cubicBezTo>
                  <a:cubicBezTo>
                    <a:pt x="2149" y="907"/>
                    <a:pt x="2049" y="877"/>
                    <a:pt x="1915" y="877"/>
                  </a:cubicBezTo>
                  <a:cubicBezTo>
                    <a:pt x="1382" y="877"/>
                    <a:pt x="321" y="1356"/>
                    <a:pt x="321" y="1356"/>
                  </a:cubicBezTo>
                  <a:cubicBezTo>
                    <a:pt x="321" y="1356"/>
                    <a:pt x="0" y="3547"/>
                    <a:pt x="214" y="4082"/>
                  </a:cubicBezTo>
                  <a:cubicBezTo>
                    <a:pt x="337" y="4358"/>
                    <a:pt x="776" y="4440"/>
                    <a:pt x="1219" y="4440"/>
                  </a:cubicBezTo>
                  <a:cubicBezTo>
                    <a:pt x="1549" y="4440"/>
                    <a:pt x="1880" y="4395"/>
                    <a:pt x="2085" y="4349"/>
                  </a:cubicBezTo>
                  <a:cubicBezTo>
                    <a:pt x="3528" y="3922"/>
                    <a:pt x="7057" y="2157"/>
                    <a:pt x="7003" y="714"/>
                  </a:cubicBezTo>
                  <a:cubicBezTo>
                    <a:pt x="6970" y="347"/>
                    <a:pt x="6519" y="0"/>
                    <a:pt x="5860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>
              <a:off x="5641901" y="3080591"/>
              <a:ext cx="115697" cy="67016"/>
            </a:xfrm>
            <a:custGeom>
              <a:rect b="b" l="l" r="r" t="t"/>
              <a:pathLst>
                <a:path extrusionOk="0" h="3995" w="6897">
                  <a:moveTo>
                    <a:pt x="6683" y="1"/>
                  </a:moveTo>
                  <a:cubicBezTo>
                    <a:pt x="6309" y="1391"/>
                    <a:pt x="3208" y="2941"/>
                    <a:pt x="1818" y="3315"/>
                  </a:cubicBezTo>
                  <a:cubicBezTo>
                    <a:pt x="1636" y="3361"/>
                    <a:pt x="1317" y="3406"/>
                    <a:pt x="996" y="3406"/>
                  </a:cubicBezTo>
                  <a:cubicBezTo>
                    <a:pt x="563" y="3406"/>
                    <a:pt x="123" y="3324"/>
                    <a:pt x="1" y="3048"/>
                  </a:cubicBezTo>
                  <a:lnTo>
                    <a:pt x="1" y="3048"/>
                  </a:lnTo>
                  <a:cubicBezTo>
                    <a:pt x="1" y="3262"/>
                    <a:pt x="1" y="3422"/>
                    <a:pt x="54" y="3636"/>
                  </a:cubicBezTo>
                  <a:cubicBezTo>
                    <a:pt x="177" y="3912"/>
                    <a:pt x="616" y="3994"/>
                    <a:pt x="1059" y="3994"/>
                  </a:cubicBezTo>
                  <a:cubicBezTo>
                    <a:pt x="1389" y="3994"/>
                    <a:pt x="1720" y="3949"/>
                    <a:pt x="1925" y="3903"/>
                  </a:cubicBezTo>
                  <a:cubicBezTo>
                    <a:pt x="3368" y="3476"/>
                    <a:pt x="6897" y="1711"/>
                    <a:pt x="6843" y="268"/>
                  </a:cubicBezTo>
                  <a:cubicBezTo>
                    <a:pt x="6790" y="161"/>
                    <a:pt x="6790" y="108"/>
                    <a:pt x="6683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>
              <a:off x="5837397" y="3114359"/>
              <a:ext cx="117492" cy="74498"/>
            </a:xfrm>
            <a:custGeom>
              <a:rect b="b" l="l" r="r" t="t"/>
              <a:pathLst>
                <a:path extrusionOk="0" h="4441" w="7004">
                  <a:moveTo>
                    <a:pt x="5807" y="0"/>
                  </a:moveTo>
                  <a:cubicBezTo>
                    <a:pt x="5411" y="0"/>
                    <a:pt x="4939" y="126"/>
                    <a:pt x="4437" y="447"/>
                  </a:cubicBezTo>
                  <a:cubicBezTo>
                    <a:pt x="3571" y="1024"/>
                    <a:pt x="2975" y="1255"/>
                    <a:pt x="2601" y="1255"/>
                  </a:cubicBezTo>
                  <a:cubicBezTo>
                    <a:pt x="2352" y="1255"/>
                    <a:pt x="2203" y="1152"/>
                    <a:pt x="2139" y="981"/>
                  </a:cubicBezTo>
                  <a:cubicBezTo>
                    <a:pt x="2093" y="902"/>
                    <a:pt x="1983" y="871"/>
                    <a:pt x="1837" y="871"/>
                  </a:cubicBezTo>
                  <a:cubicBezTo>
                    <a:pt x="1296" y="871"/>
                    <a:pt x="268" y="1302"/>
                    <a:pt x="268" y="1302"/>
                  </a:cubicBezTo>
                  <a:cubicBezTo>
                    <a:pt x="268" y="1302"/>
                    <a:pt x="0" y="3547"/>
                    <a:pt x="161" y="4082"/>
                  </a:cubicBezTo>
                  <a:cubicBezTo>
                    <a:pt x="283" y="4358"/>
                    <a:pt x="740" y="4440"/>
                    <a:pt x="1188" y="4440"/>
                  </a:cubicBezTo>
                  <a:cubicBezTo>
                    <a:pt x="1521" y="4440"/>
                    <a:pt x="1849" y="4395"/>
                    <a:pt x="2032" y="4349"/>
                  </a:cubicBezTo>
                  <a:cubicBezTo>
                    <a:pt x="3475" y="3922"/>
                    <a:pt x="7003" y="2157"/>
                    <a:pt x="6950" y="714"/>
                  </a:cubicBezTo>
                  <a:cubicBezTo>
                    <a:pt x="6916" y="347"/>
                    <a:pt x="6466" y="0"/>
                    <a:pt x="5807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>
              <a:off x="5839192" y="3121841"/>
              <a:ext cx="116586" cy="67016"/>
            </a:xfrm>
            <a:custGeom>
              <a:rect b="b" l="l" r="r" t="t"/>
              <a:pathLst>
                <a:path extrusionOk="0" h="3995" w="6950">
                  <a:moveTo>
                    <a:pt x="6736" y="1"/>
                  </a:moveTo>
                  <a:cubicBezTo>
                    <a:pt x="6361" y="1391"/>
                    <a:pt x="3208" y="2941"/>
                    <a:pt x="1871" y="3315"/>
                  </a:cubicBezTo>
                  <a:cubicBezTo>
                    <a:pt x="1666" y="3361"/>
                    <a:pt x="1334" y="3406"/>
                    <a:pt x="1005" y="3406"/>
                  </a:cubicBezTo>
                  <a:cubicBezTo>
                    <a:pt x="562" y="3406"/>
                    <a:pt x="123" y="3324"/>
                    <a:pt x="0" y="3048"/>
                  </a:cubicBezTo>
                  <a:lnTo>
                    <a:pt x="0" y="3048"/>
                  </a:lnTo>
                  <a:cubicBezTo>
                    <a:pt x="0" y="3262"/>
                    <a:pt x="54" y="3422"/>
                    <a:pt x="107" y="3636"/>
                  </a:cubicBezTo>
                  <a:cubicBezTo>
                    <a:pt x="199" y="3912"/>
                    <a:pt x="643" y="3994"/>
                    <a:pt x="1085" y="3994"/>
                  </a:cubicBezTo>
                  <a:cubicBezTo>
                    <a:pt x="1414" y="3994"/>
                    <a:pt x="1742" y="3949"/>
                    <a:pt x="1925" y="3903"/>
                  </a:cubicBezTo>
                  <a:cubicBezTo>
                    <a:pt x="3421" y="3476"/>
                    <a:pt x="6950" y="1711"/>
                    <a:pt x="6843" y="268"/>
                  </a:cubicBezTo>
                  <a:cubicBezTo>
                    <a:pt x="6843" y="161"/>
                    <a:pt x="6789" y="54"/>
                    <a:pt x="6736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>
              <a:off x="5507399" y="2157849"/>
              <a:ext cx="108517" cy="248421"/>
            </a:xfrm>
            <a:custGeom>
              <a:rect b="b" l="l" r="r" t="t"/>
              <a:pathLst>
                <a:path extrusionOk="0" h="14809" w="6469">
                  <a:moveTo>
                    <a:pt x="3101" y="1"/>
                  </a:moveTo>
                  <a:cubicBezTo>
                    <a:pt x="3101" y="1"/>
                    <a:pt x="321" y="2888"/>
                    <a:pt x="0" y="12884"/>
                  </a:cubicBezTo>
                  <a:cubicBezTo>
                    <a:pt x="535" y="14808"/>
                    <a:pt x="5292" y="13686"/>
                    <a:pt x="5880" y="12884"/>
                  </a:cubicBezTo>
                  <a:cubicBezTo>
                    <a:pt x="6469" y="12082"/>
                    <a:pt x="5880" y="10318"/>
                    <a:pt x="5880" y="10318"/>
                  </a:cubicBezTo>
                  <a:lnTo>
                    <a:pt x="3475" y="10318"/>
                  </a:lnTo>
                  <a:lnTo>
                    <a:pt x="4223" y="5507"/>
                  </a:ln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>
              <a:off x="5501125" y="2115710"/>
              <a:ext cx="83405" cy="192812"/>
            </a:xfrm>
            <a:custGeom>
              <a:rect b="b" l="l" r="r" t="t"/>
              <a:pathLst>
                <a:path extrusionOk="0" h="11494" w="4972">
                  <a:moveTo>
                    <a:pt x="3795" y="0"/>
                  </a:moveTo>
                  <a:cubicBezTo>
                    <a:pt x="3795" y="0"/>
                    <a:pt x="802" y="3742"/>
                    <a:pt x="0" y="10585"/>
                  </a:cubicBezTo>
                  <a:cubicBezTo>
                    <a:pt x="1176" y="11387"/>
                    <a:pt x="2673" y="11333"/>
                    <a:pt x="4116" y="11494"/>
                  </a:cubicBezTo>
                  <a:lnTo>
                    <a:pt x="4972" y="6041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>
              <a:off x="5571966" y="2467230"/>
              <a:ext cx="151562" cy="630421"/>
            </a:xfrm>
            <a:custGeom>
              <a:rect b="b" l="l" r="r" t="t"/>
              <a:pathLst>
                <a:path extrusionOk="0" h="37581" w="9035">
                  <a:moveTo>
                    <a:pt x="54" y="0"/>
                  </a:moveTo>
                  <a:lnTo>
                    <a:pt x="54" y="0"/>
                  </a:lnTo>
                  <a:cubicBezTo>
                    <a:pt x="0" y="2941"/>
                    <a:pt x="321" y="5881"/>
                    <a:pt x="909" y="8767"/>
                  </a:cubicBezTo>
                  <a:cubicBezTo>
                    <a:pt x="1925" y="12189"/>
                    <a:pt x="2620" y="15663"/>
                    <a:pt x="3047" y="19245"/>
                  </a:cubicBezTo>
                  <a:cubicBezTo>
                    <a:pt x="3101" y="19726"/>
                    <a:pt x="4009" y="35870"/>
                    <a:pt x="4116" y="37581"/>
                  </a:cubicBezTo>
                  <a:lnTo>
                    <a:pt x="6949" y="37527"/>
                  </a:lnTo>
                  <a:cubicBezTo>
                    <a:pt x="6949" y="35763"/>
                    <a:pt x="8500" y="19512"/>
                    <a:pt x="8500" y="17748"/>
                  </a:cubicBezTo>
                  <a:cubicBezTo>
                    <a:pt x="8393" y="8126"/>
                    <a:pt x="9034" y="375"/>
                    <a:pt x="9034" y="375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B0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>
              <a:off x="5635627" y="2466341"/>
              <a:ext cx="243036" cy="670765"/>
            </a:xfrm>
            <a:custGeom>
              <a:rect b="b" l="l" r="r" t="t"/>
              <a:pathLst>
                <a:path extrusionOk="0" h="39986" w="14488">
                  <a:moveTo>
                    <a:pt x="11814" y="0"/>
                  </a:moveTo>
                  <a:lnTo>
                    <a:pt x="589" y="481"/>
                  </a:lnTo>
                  <a:cubicBezTo>
                    <a:pt x="589" y="481"/>
                    <a:pt x="1" y="3582"/>
                    <a:pt x="3636" y="10371"/>
                  </a:cubicBezTo>
                  <a:cubicBezTo>
                    <a:pt x="4437" y="12081"/>
                    <a:pt x="7805" y="18763"/>
                    <a:pt x="8554" y="20581"/>
                  </a:cubicBezTo>
                  <a:lnTo>
                    <a:pt x="12189" y="39986"/>
                  </a:lnTo>
                  <a:lnTo>
                    <a:pt x="14487" y="39772"/>
                  </a:lnTo>
                  <a:cubicBezTo>
                    <a:pt x="14380" y="39291"/>
                    <a:pt x="13899" y="20581"/>
                    <a:pt x="13792" y="19993"/>
                  </a:cubicBezTo>
                  <a:cubicBezTo>
                    <a:pt x="12884" y="16465"/>
                    <a:pt x="11814" y="0"/>
                    <a:pt x="11814" y="0"/>
                  </a:cubicBezTo>
                  <a:close/>
                </a:path>
              </a:pathLst>
            </a:custGeom>
            <a:solidFill>
              <a:srgbClr val="160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5705579" y="2618775"/>
              <a:ext cx="321040" cy="431352"/>
            </a:xfrm>
            <a:custGeom>
              <a:rect b="b" l="l" r="r" t="t"/>
              <a:pathLst>
                <a:path extrusionOk="0" h="25714" w="19138">
                  <a:moveTo>
                    <a:pt x="17267" y="1"/>
                  </a:moveTo>
                  <a:lnTo>
                    <a:pt x="0" y="9944"/>
                  </a:lnTo>
                  <a:lnTo>
                    <a:pt x="0" y="24698"/>
                  </a:lnTo>
                  <a:lnTo>
                    <a:pt x="1871" y="25713"/>
                  </a:lnTo>
                  <a:lnTo>
                    <a:pt x="19138" y="1016"/>
                  </a:lnTo>
                  <a:lnTo>
                    <a:pt x="17267" y="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5736965" y="2635819"/>
              <a:ext cx="289654" cy="414309"/>
            </a:xfrm>
            <a:custGeom>
              <a:rect b="b" l="l" r="r" t="t"/>
              <a:pathLst>
                <a:path extrusionOk="0" h="24698" w="17267">
                  <a:moveTo>
                    <a:pt x="17267" y="0"/>
                  </a:moveTo>
                  <a:lnTo>
                    <a:pt x="0" y="9997"/>
                  </a:lnTo>
                  <a:lnTo>
                    <a:pt x="0" y="24697"/>
                  </a:lnTo>
                  <a:lnTo>
                    <a:pt x="17267" y="14701"/>
                  </a:lnTo>
                  <a:lnTo>
                    <a:pt x="17267" y="0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5741444" y="2629545"/>
              <a:ext cx="295945" cy="300423"/>
            </a:xfrm>
            <a:custGeom>
              <a:rect b="b" l="l" r="r" t="t"/>
              <a:pathLst>
                <a:path extrusionOk="0" h="17909" w="17642">
                  <a:moveTo>
                    <a:pt x="17641" y="0"/>
                  </a:moveTo>
                  <a:lnTo>
                    <a:pt x="0" y="10157"/>
                  </a:lnTo>
                  <a:lnTo>
                    <a:pt x="0" y="17908"/>
                  </a:lnTo>
                  <a:lnTo>
                    <a:pt x="17641" y="7751"/>
                  </a:lnTo>
                  <a:lnTo>
                    <a:pt x="17641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5705579" y="2618775"/>
              <a:ext cx="331810" cy="181153"/>
            </a:xfrm>
            <a:custGeom>
              <a:rect b="b" l="l" r="r" t="t"/>
              <a:pathLst>
                <a:path extrusionOk="0" h="10799" w="19780">
                  <a:moveTo>
                    <a:pt x="17267" y="1"/>
                  </a:moveTo>
                  <a:lnTo>
                    <a:pt x="0" y="9944"/>
                  </a:lnTo>
                  <a:lnTo>
                    <a:pt x="2138" y="10799"/>
                  </a:lnTo>
                  <a:lnTo>
                    <a:pt x="19779" y="642"/>
                  </a:lnTo>
                  <a:lnTo>
                    <a:pt x="17267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5812285" y="2645196"/>
              <a:ext cx="142604" cy="95550"/>
            </a:xfrm>
            <a:custGeom>
              <a:rect b="b" l="l" r="r" t="t"/>
              <a:pathLst>
                <a:path extrusionOk="0" h="5696" w="8501">
                  <a:moveTo>
                    <a:pt x="4571" y="0"/>
                  </a:moveTo>
                  <a:cubicBezTo>
                    <a:pt x="4459" y="0"/>
                    <a:pt x="4343" y="9"/>
                    <a:pt x="4224" y="29"/>
                  </a:cubicBezTo>
                  <a:cubicBezTo>
                    <a:pt x="1871" y="510"/>
                    <a:pt x="1337" y="3825"/>
                    <a:pt x="1230" y="4627"/>
                  </a:cubicBezTo>
                  <a:lnTo>
                    <a:pt x="0" y="5428"/>
                  </a:lnTo>
                  <a:lnTo>
                    <a:pt x="695" y="5696"/>
                  </a:lnTo>
                  <a:lnTo>
                    <a:pt x="1818" y="4947"/>
                  </a:lnTo>
                  <a:lnTo>
                    <a:pt x="1818" y="4840"/>
                  </a:lnTo>
                  <a:cubicBezTo>
                    <a:pt x="1818" y="4787"/>
                    <a:pt x="2192" y="1045"/>
                    <a:pt x="4330" y="617"/>
                  </a:cubicBezTo>
                  <a:cubicBezTo>
                    <a:pt x="4395" y="609"/>
                    <a:pt x="4459" y="605"/>
                    <a:pt x="4521" y="605"/>
                  </a:cubicBezTo>
                  <a:cubicBezTo>
                    <a:pt x="5642" y="605"/>
                    <a:pt x="6362" y="1900"/>
                    <a:pt x="6362" y="1900"/>
                  </a:cubicBezTo>
                  <a:lnTo>
                    <a:pt x="6522" y="2168"/>
                  </a:lnTo>
                  <a:lnTo>
                    <a:pt x="8500" y="1098"/>
                  </a:lnTo>
                  <a:lnTo>
                    <a:pt x="7698" y="778"/>
                  </a:lnTo>
                  <a:lnTo>
                    <a:pt x="6736" y="1366"/>
                  </a:lnTo>
                  <a:cubicBezTo>
                    <a:pt x="6445" y="881"/>
                    <a:pt x="5670" y="0"/>
                    <a:pt x="457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5638311" y="1918436"/>
              <a:ext cx="156058" cy="186521"/>
            </a:xfrm>
            <a:custGeom>
              <a:rect b="b" l="l" r="r" t="t"/>
              <a:pathLst>
                <a:path extrusionOk="0" h="11119" w="9303">
                  <a:moveTo>
                    <a:pt x="5935" y="160"/>
                  </a:moveTo>
                  <a:cubicBezTo>
                    <a:pt x="7164" y="214"/>
                    <a:pt x="8180" y="1016"/>
                    <a:pt x="8500" y="2192"/>
                  </a:cubicBezTo>
                  <a:cubicBezTo>
                    <a:pt x="8607" y="2459"/>
                    <a:pt x="8607" y="2780"/>
                    <a:pt x="8554" y="3047"/>
                  </a:cubicBezTo>
                  <a:cubicBezTo>
                    <a:pt x="8447" y="3742"/>
                    <a:pt x="8554" y="4490"/>
                    <a:pt x="8875" y="5132"/>
                  </a:cubicBezTo>
                  <a:cubicBezTo>
                    <a:pt x="9302" y="6308"/>
                    <a:pt x="8447" y="8393"/>
                    <a:pt x="7645" y="9355"/>
                  </a:cubicBezTo>
                  <a:cubicBezTo>
                    <a:pt x="7057" y="9569"/>
                    <a:pt x="6416" y="9408"/>
                    <a:pt x="5988" y="8981"/>
                  </a:cubicBezTo>
                  <a:lnTo>
                    <a:pt x="5347" y="11119"/>
                  </a:lnTo>
                  <a:lnTo>
                    <a:pt x="589" y="9943"/>
                  </a:lnTo>
                  <a:cubicBezTo>
                    <a:pt x="910" y="8500"/>
                    <a:pt x="910" y="7003"/>
                    <a:pt x="589" y="5560"/>
                  </a:cubicBezTo>
                  <a:cubicBezTo>
                    <a:pt x="1" y="2887"/>
                    <a:pt x="215" y="1604"/>
                    <a:pt x="1925" y="748"/>
                  </a:cubicBezTo>
                  <a:cubicBezTo>
                    <a:pt x="3155" y="214"/>
                    <a:pt x="4545" y="0"/>
                    <a:pt x="5935" y="160"/>
                  </a:cubicBezTo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5604241" y="1867306"/>
              <a:ext cx="175785" cy="201485"/>
            </a:xfrm>
            <a:custGeom>
              <a:rect b="b" l="l" r="r" t="t"/>
              <a:pathLst>
                <a:path extrusionOk="0" h="12011" w="10479">
                  <a:moveTo>
                    <a:pt x="9783" y="1"/>
                  </a:moveTo>
                  <a:cubicBezTo>
                    <a:pt x="9783" y="1"/>
                    <a:pt x="8500" y="856"/>
                    <a:pt x="4651" y="1124"/>
                  </a:cubicBezTo>
                  <a:cubicBezTo>
                    <a:pt x="749" y="1391"/>
                    <a:pt x="642" y="4117"/>
                    <a:pt x="1177" y="5454"/>
                  </a:cubicBezTo>
                  <a:cubicBezTo>
                    <a:pt x="1" y="5881"/>
                    <a:pt x="2513" y="10104"/>
                    <a:pt x="2513" y="11708"/>
                  </a:cubicBezTo>
                  <a:cubicBezTo>
                    <a:pt x="3036" y="11913"/>
                    <a:pt x="3598" y="12011"/>
                    <a:pt x="4162" y="12011"/>
                  </a:cubicBezTo>
                  <a:cubicBezTo>
                    <a:pt x="4923" y="12011"/>
                    <a:pt x="5686" y="11832"/>
                    <a:pt x="6362" y="11494"/>
                  </a:cubicBezTo>
                  <a:cubicBezTo>
                    <a:pt x="6843" y="10639"/>
                    <a:pt x="6950" y="9677"/>
                    <a:pt x="6683" y="8768"/>
                  </a:cubicBezTo>
                  <a:cubicBezTo>
                    <a:pt x="6255" y="7486"/>
                    <a:pt x="6924" y="6247"/>
                    <a:pt x="7453" y="6247"/>
                  </a:cubicBezTo>
                  <a:cubicBezTo>
                    <a:pt x="7520" y="6247"/>
                    <a:pt x="7585" y="6267"/>
                    <a:pt x="7645" y="6309"/>
                  </a:cubicBezTo>
                  <a:cubicBezTo>
                    <a:pt x="7805" y="6416"/>
                    <a:pt x="7966" y="8661"/>
                    <a:pt x="8072" y="8714"/>
                  </a:cubicBezTo>
                  <a:lnTo>
                    <a:pt x="8340" y="8714"/>
                  </a:lnTo>
                  <a:cubicBezTo>
                    <a:pt x="8554" y="8661"/>
                    <a:pt x="8286" y="8073"/>
                    <a:pt x="8500" y="7111"/>
                  </a:cubicBezTo>
                  <a:cubicBezTo>
                    <a:pt x="8554" y="6630"/>
                    <a:pt x="9195" y="5614"/>
                    <a:pt x="9142" y="5347"/>
                  </a:cubicBezTo>
                  <a:cubicBezTo>
                    <a:pt x="9035" y="4866"/>
                    <a:pt x="8874" y="4384"/>
                    <a:pt x="8714" y="3957"/>
                  </a:cubicBezTo>
                  <a:lnTo>
                    <a:pt x="9569" y="3796"/>
                  </a:lnTo>
                  <a:cubicBezTo>
                    <a:pt x="9569" y="3796"/>
                    <a:pt x="9606" y="3801"/>
                    <a:pt x="9664" y="3801"/>
                  </a:cubicBezTo>
                  <a:cubicBezTo>
                    <a:pt x="9896" y="3801"/>
                    <a:pt x="10478" y="3732"/>
                    <a:pt x="10478" y="3048"/>
                  </a:cubicBezTo>
                  <a:cubicBezTo>
                    <a:pt x="10425" y="1979"/>
                    <a:pt x="10211" y="963"/>
                    <a:pt x="9783" y="54"/>
                  </a:cubicBezTo>
                  <a:lnTo>
                    <a:pt x="9783" y="1"/>
                  </a:lnTo>
                  <a:close/>
                </a:path>
              </a:pathLst>
            </a:custGeom>
            <a:solidFill>
              <a:srgbClr val="1C0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5522648" y="2082747"/>
              <a:ext cx="317450" cy="504022"/>
            </a:xfrm>
            <a:custGeom>
              <a:rect b="b" l="l" r="r" t="t"/>
              <a:pathLst>
                <a:path extrusionOk="0" h="30046" w="18924">
                  <a:moveTo>
                    <a:pt x="7181" y="1"/>
                  </a:moveTo>
                  <a:cubicBezTo>
                    <a:pt x="5037" y="1"/>
                    <a:pt x="3007" y="1044"/>
                    <a:pt x="1711" y="2821"/>
                  </a:cubicBezTo>
                  <a:cubicBezTo>
                    <a:pt x="1016" y="3783"/>
                    <a:pt x="0" y="6349"/>
                    <a:pt x="1443" y="9931"/>
                  </a:cubicBezTo>
                  <a:cubicBezTo>
                    <a:pt x="2887" y="13566"/>
                    <a:pt x="2512" y="18002"/>
                    <a:pt x="2726" y="19820"/>
                  </a:cubicBezTo>
                  <a:cubicBezTo>
                    <a:pt x="3047" y="22119"/>
                    <a:pt x="2512" y="28320"/>
                    <a:pt x="2512" y="28320"/>
                  </a:cubicBezTo>
                  <a:cubicBezTo>
                    <a:pt x="2512" y="28320"/>
                    <a:pt x="2619" y="28801"/>
                    <a:pt x="5827" y="29442"/>
                  </a:cubicBezTo>
                  <a:lnTo>
                    <a:pt x="7537" y="29763"/>
                  </a:lnTo>
                  <a:cubicBezTo>
                    <a:pt x="8709" y="29914"/>
                    <a:pt x="9875" y="30045"/>
                    <a:pt x="11102" y="30045"/>
                  </a:cubicBezTo>
                  <a:cubicBezTo>
                    <a:pt x="13345" y="30045"/>
                    <a:pt x="15795" y="29607"/>
                    <a:pt x="18870" y="28052"/>
                  </a:cubicBezTo>
                  <a:cubicBezTo>
                    <a:pt x="18389" y="25379"/>
                    <a:pt x="17641" y="19660"/>
                    <a:pt x="17106" y="17201"/>
                  </a:cubicBezTo>
                  <a:cubicBezTo>
                    <a:pt x="16625" y="14688"/>
                    <a:pt x="18870" y="5226"/>
                    <a:pt x="18870" y="5226"/>
                  </a:cubicBezTo>
                  <a:lnTo>
                    <a:pt x="18924" y="5226"/>
                  </a:lnTo>
                  <a:cubicBezTo>
                    <a:pt x="17106" y="3355"/>
                    <a:pt x="14861" y="1912"/>
                    <a:pt x="12348" y="1057"/>
                  </a:cubicBezTo>
                  <a:cubicBezTo>
                    <a:pt x="10905" y="576"/>
                    <a:pt x="9408" y="201"/>
                    <a:pt x="7912" y="41"/>
                  </a:cubicBezTo>
                  <a:cubicBezTo>
                    <a:pt x="7667" y="14"/>
                    <a:pt x="7423" y="1"/>
                    <a:pt x="7181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5776420" y="2295957"/>
              <a:ext cx="146177" cy="402650"/>
            </a:xfrm>
            <a:custGeom>
              <a:rect b="b" l="l" r="r" t="t"/>
              <a:pathLst>
                <a:path extrusionOk="0" h="24003" w="8714">
                  <a:moveTo>
                    <a:pt x="3796" y="0"/>
                  </a:moveTo>
                  <a:cubicBezTo>
                    <a:pt x="3796" y="0"/>
                    <a:pt x="3582" y="5774"/>
                    <a:pt x="3796" y="7270"/>
                  </a:cubicBezTo>
                  <a:cubicBezTo>
                    <a:pt x="4009" y="8767"/>
                    <a:pt x="8019" y="18977"/>
                    <a:pt x="8339" y="20635"/>
                  </a:cubicBezTo>
                  <a:cubicBezTo>
                    <a:pt x="8714" y="22292"/>
                    <a:pt x="7110" y="24002"/>
                    <a:pt x="5560" y="23307"/>
                  </a:cubicBezTo>
                  <a:cubicBezTo>
                    <a:pt x="4704" y="22933"/>
                    <a:pt x="4811" y="22666"/>
                    <a:pt x="4972" y="22399"/>
                  </a:cubicBezTo>
                  <a:cubicBezTo>
                    <a:pt x="5292" y="22078"/>
                    <a:pt x="5667" y="21757"/>
                    <a:pt x="6041" y="21490"/>
                  </a:cubicBezTo>
                  <a:cubicBezTo>
                    <a:pt x="6041" y="21490"/>
                    <a:pt x="5613" y="19298"/>
                    <a:pt x="4597" y="18336"/>
                  </a:cubicBezTo>
                  <a:cubicBezTo>
                    <a:pt x="3528" y="17374"/>
                    <a:pt x="374" y="10638"/>
                    <a:pt x="161" y="7645"/>
                  </a:cubicBezTo>
                  <a:cubicBezTo>
                    <a:pt x="0" y="4651"/>
                    <a:pt x="161" y="214"/>
                    <a:pt x="161" y="214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>
              <a:off x="5762060" y="2152212"/>
              <a:ext cx="96876" cy="197056"/>
            </a:xfrm>
            <a:custGeom>
              <a:rect b="b" l="l" r="r" t="t"/>
              <a:pathLst>
                <a:path extrusionOk="0" h="11747" w="5775">
                  <a:moveTo>
                    <a:pt x="2481" y="0"/>
                  </a:moveTo>
                  <a:cubicBezTo>
                    <a:pt x="1005" y="0"/>
                    <a:pt x="44" y="1735"/>
                    <a:pt x="1" y="4774"/>
                  </a:cubicBezTo>
                  <a:cubicBezTo>
                    <a:pt x="1" y="6110"/>
                    <a:pt x="215" y="10066"/>
                    <a:pt x="375" y="11723"/>
                  </a:cubicBezTo>
                  <a:cubicBezTo>
                    <a:pt x="874" y="11741"/>
                    <a:pt x="1444" y="11747"/>
                    <a:pt x="2042" y="11747"/>
                  </a:cubicBezTo>
                  <a:cubicBezTo>
                    <a:pt x="3238" y="11747"/>
                    <a:pt x="4545" y="11723"/>
                    <a:pt x="5614" y="11723"/>
                  </a:cubicBezTo>
                  <a:cubicBezTo>
                    <a:pt x="5774" y="10440"/>
                    <a:pt x="5293" y="6431"/>
                    <a:pt x="5400" y="5308"/>
                  </a:cubicBezTo>
                  <a:cubicBezTo>
                    <a:pt x="5614" y="2742"/>
                    <a:pt x="5293" y="1941"/>
                    <a:pt x="4491" y="925"/>
                  </a:cubicBezTo>
                  <a:cubicBezTo>
                    <a:pt x="4224" y="658"/>
                    <a:pt x="3957" y="444"/>
                    <a:pt x="3582" y="283"/>
                  </a:cubicBezTo>
                  <a:cubicBezTo>
                    <a:pt x="3191" y="93"/>
                    <a:pt x="2822" y="0"/>
                    <a:pt x="2481" y="0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>
              <a:off x="6425361" y="2236188"/>
              <a:ext cx="129436" cy="115613"/>
            </a:xfrm>
            <a:custGeom>
              <a:rect b="b" l="l" r="r" t="t"/>
              <a:pathLst>
                <a:path extrusionOk="0" h="6892" w="7716">
                  <a:moveTo>
                    <a:pt x="6425" y="1"/>
                  </a:moveTo>
                  <a:cubicBezTo>
                    <a:pt x="5544" y="1"/>
                    <a:pt x="4241" y="249"/>
                    <a:pt x="4241" y="249"/>
                  </a:cubicBezTo>
                  <a:cubicBezTo>
                    <a:pt x="4294" y="1051"/>
                    <a:pt x="4027" y="1853"/>
                    <a:pt x="3492" y="2441"/>
                  </a:cubicBezTo>
                  <a:cubicBezTo>
                    <a:pt x="2584" y="3403"/>
                    <a:pt x="766" y="4579"/>
                    <a:pt x="285" y="5541"/>
                  </a:cubicBezTo>
                  <a:cubicBezTo>
                    <a:pt x="1" y="6216"/>
                    <a:pt x="779" y="6891"/>
                    <a:pt x="1852" y="6891"/>
                  </a:cubicBezTo>
                  <a:cubicBezTo>
                    <a:pt x="2392" y="6891"/>
                    <a:pt x="3008" y="6720"/>
                    <a:pt x="3599" y="6290"/>
                  </a:cubicBezTo>
                  <a:cubicBezTo>
                    <a:pt x="4455" y="5595"/>
                    <a:pt x="4936" y="4900"/>
                    <a:pt x="5417" y="4525"/>
                  </a:cubicBezTo>
                  <a:cubicBezTo>
                    <a:pt x="5951" y="4151"/>
                    <a:pt x="6486" y="4098"/>
                    <a:pt x="6914" y="3777"/>
                  </a:cubicBezTo>
                  <a:cubicBezTo>
                    <a:pt x="7715" y="3082"/>
                    <a:pt x="7341" y="2227"/>
                    <a:pt x="7181" y="1692"/>
                  </a:cubicBezTo>
                  <a:cubicBezTo>
                    <a:pt x="6967" y="1211"/>
                    <a:pt x="6914" y="623"/>
                    <a:pt x="7074" y="89"/>
                  </a:cubicBezTo>
                  <a:cubicBezTo>
                    <a:pt x="6934" y="25"/>
                    <a:pt x="6700" y="1"/>
                    <a:pt x="6425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>
              <a:off x="6426652" y="2272640"/>
              <a:ext cx="125460" cy="79195"/>
            </a:xfrm>
            <a:custGeom>
              <a:rect b="b" l="l" r="r" t="t"/>
              <a:pathLst>
                <a:path extrusionOk="0" h="4721" w="7479">
                  <a:moveTo>
                    <a:pt x="7264" y="0"/>
                  </a:moveTo>
                  <a:cubicBezTo>
                    <a:pt x="7211" y="375"/>
                    <a:pt x="7050" y="749"/>
                    <a:pt x="6730" y="963"/>
                  </a:cubicBezTo>
                  <a:cubicBezTo>
                    <a:pt x="6302" y="1283"/>
                    <a:pt x="5767" y="1337"/>
                    <a:pt x="5233" y="1711"/>
                  </a:cubicBezTo>
                  <a:cubicBezTo>
                    <a:pt x="4698" y="2085"/>
                    <a:pt x="4271" y="2834"/>
                    <a:pt x="3362" y="3475"/>
                  </a:cubicBezTo>
                  <a:cubicBezTo>
                    <a:pt x="2766" y="3928"/>
                    <a:pt x="2160" y="4104"/>
                    <a:pt x="1634" y="4104"/>
                  </a:cubicBezTo>
                  <a:cubicBezTo>
                    <a:pt x="978" y="4104"/>
                    <a:pt x="445" y="3831"/>
                    <a:pt x="208" y="3475"/>
                  </a:cubicBezTo>
                  <a:lnTo>
                    <a:pt x="208" y="3475"/>
                  </a:lnTo>
                  <a:cubicBezTo>
                    <a:pt x="0" y="4098"/>
                    <a:pt x="710" y="4720"/>
                    <a:pt x="1701" y="4720"/>
                  </a:cubicBezTo>
                  <a:cubicBezTo>
                    <a:pt x="2241" y="4720"/>
                    <a:pt x="2865" y="4535"/>
                    <a:pt x="3469" y="4063"/>
                  </a:cubicBezTo>
                  <a:cubicBezTo>
                    <a:pt x="4324" y="3422"/>
                    <a:pt x="4805" y="2673"/>
                    <a:pt x="5340" y="2352"/>
                  </a:cubicBezTo>
                  <a:cubicBezTo>
                    <a:pt x="5874" y="1978"/>
                    <a:pt x="6409" y="1925"/>
                    <a:pt x="6837" y="1604"/>
                  </a:cubicBezTo>
                  <a:cubicBezTo>
                    <a:pt x="7318" y="1176"/>
                    <a:pt x="7478" y="535"/>
                    <a:pt x="7264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6548539" y="2263850"/>
              <a:ext cx="130006" cy="115278"/>
            </a:xfrm>
            <a:custGeom>
              <a:rect b="b" l="l" r="r" t="t"/>
              <a:pathLst>
                <a:path extrusionOk="0" h="6872" w="7750">
                  <a:moveTo>
                    <a:pt x="6338" y="0"/>
                  </a:moveTo>
                  <a:cubicBezTo>
                    <a:pt x="5440" y="0"/>
                    <a:pt x="4221" y="204"/>
                    <a:pt x="4221" y="204"/>
                  </a:cubicBezTo>
                  <a:cubicBezTo>
                    <a:pt x="4275" y="1059"/>
                    <a:pt x="4007" y="1861"/>
                    <a:pt x="3473" y="2449"/>
                  </a:cubicBezTo>
                  <a:cubicBezTo>
                    <a:pt x="2564" y="3358"/>
                    <a:pt x="747" y="4587"/>
                    <a:pt x="319" y="5549"/>
                  </a:cubicBezTo>
                  <a:cubicBezTo>
                    <a:pt x="0" y="6187"/>
                    <a:pt x="762" y="6872"/>
                    <a:pt x="1825" y="6872"/>
                  </a:cubicBezTo>
                  <a:cubicBezTo>
                    <a:pt x="2366" y="6872"/>
                    <a:pt x="2985" y="6695"/>
                    <a:pt x="3580" y="6244"/>
                  </a:cubicBezTo>
                  <a:cubicBezTo>
                    <a:pt x="4435" y="5603"/>
                    <a:pt x="4916" y="4854"/>
                    <a:pt x="5397" y="4534"/>
                  </a:cubicBezTo>
                  <a:cubicBezTo>
                    <a:pt x="5932" y="4159"/>
                    <a:pt x="6520" y="4106"/>
                    <a:pt x="6894" y="3785"/>
                  </a:cubicBezTo>
                  <a:cubicBezTo>
                    <a:pt x="7749" y="3090"/>
                    <a:pt x="7375" y="2235"/>
                    <a:pt x="7161" y="1700"/>
                  </a:cubicBezTo>
                  <a:cubicBezTo>
                    <a:pt x="6948" y="1166"/>
                    <a:pt x="6894" y="631"/>
                    <a:pt x="7108" y="97"/>
                  </a:cubicBezTo>
                  <a:cubicBezTo>
                    <a:pt x="6939" y="26"/>
                    <a:pt x="6659" y="0"/>
                    <a:pt x="633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>
              <a:off x="6550049" y="2300436"/>
              <a:ext cx="124907" cy="79446"/>
            </a:xfrm>
            <a:custGeom>
              <a:rect b="b" l="l" r="r" t="t"/>
              <a:pathLst>
                <a:path extrusionOk="0" h="4736" w="7446">
                  <a:moveTo>
                    <a:pt x="7232" y="1"/>
                  </a:moveTo>
                  <a:cubicBezTo>
                    <a:pt x="7232" y="375"/>
                    <a:pt x="7018" y="749"/>
                    <a:pt x="6751" y="963"/>
                  </a:cubicBezTo>
                  <a:cubicBezTo>
                    <a:pt x="6323" y="1337"/>
                    <a:pt x="5949" y="1604"/>
                    <a:pt x="5414" y="1978"/>
                  </a:cubicBezTo>
                  <a:cubicBezTo>
                    <a:pt x="4826" y="2406"/>
                    <a:pt x="4238" y="2834"/>
                    <a:pt x="3383" y="3475"/>
                  </a:cubicBezTo>
                  <a:cubicBezTo>
                    <a:pt x="2787" y="3928"/>
                    <a:pt x="2171" y="4104"/>
                    <a:pt x="1632" y="4104"/>
                  </a:cubicBezTo>
                  <a:cubicBezTo>
                    <a:pt x="962" y="4104"/>
                    <a:pt x="413" y="3831"/>
                    <a:pt x="176" y="3475"/>
                  </a:cubicBezTo>
                  <a:lnTo>
                    <a:pt x="176" y="3475"/>
                  </a:lnTo>
                  <a:cubicBezTo>
                    <a:pt x="1" y="4105"/>
                    <a:pt x="742" y="4735"/>
                    <a:pt x="1755" y="4735"/>
                  </a:cubicBezTo>
                  <a:cubicBezTo>
                    <a:pt x="2289" y="4735"/>
                    <a:pt x="2899" y="4560"/>
                    <a:pt x="3490" y="4117"/>
                  </a:cubicBezTo>
                  <a:cubicBezTo>
                    <a:pt x="4345" y="3422"/>
                    <a:pt x="5040" y="2941"/>
                    <a:pt x="5521" y="2566"/>
                  </a:cubicBezTo>
                  <a:cubicBezTo>
                    <a:pt x="6056" y="2246"/>
                    <a:pt x="6430" y="1925"/>
                    <a:pt x="6858" y="1604"/>
                  </a:cubicBezTo>
                  <a:cubicBezTo>
                    <a:pt x="7285" y="1177"/>
                    <a:pt x="7446" y="535"/>
                    <a:pt x="7232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>
              <a:off x="6541326" y="2236775"/>
              <a:ext cx="2701" cy="11675"/>
            </a:xfrm>
            <a:custGeom>
              <a:rect b="b" l="l" r="r" t="t"/>
              <a:pathLst>
                <a:path extrusionOk="0" h="696" w="161">
                  <a:moveTo>
                    <a:pt x="1" y="0"/>
                  </a:moveTo>
                  <a:cubicBezTo>
                    <a:pt x="1" y="214"/>
                    <a:pt x="1" y="481"/>
                    <a:pt x="54" y="695"/>
                  </a:cubicBezTo>
                  <a:cubicBezTo>
                    <a:pt x="54" y="481"/>
                    <a:pt x="107" y="267"/>
                    <a:pt x="161" y="54"/>
                  </a:cubicBezTo>
                  <a:cubicBezTo>
                    <a:pt x="107" y="54"/>
                    <a:pt x="54" y="0"/>
                    <a:pt x="1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>
              <a:off x="6290238" y="1049776"/>
              <a:ext cx="266353" cy="325401"/>
            </a:xfrm>
            <a:custGeom>
              <a:rect b="b" l="l" r="r" t="t"/>
              <a:pathLst>
                <a:path extrusionOk="0" h="19398" w="15878">
                  <a:moveTo>
                    <a:pt x="12289" y="13286"/>
                  </a:moveTo>
                  <a:lnTo>
                    <a:pt x="12289" y="13286"/>
                  </a:lnTo>
                  <a:cubicBezTo>
                    <a:pt x="12287" y="13286"/>
                    <a:pt x="12286" y="13289"/>
                    <a:pt x="12285" y="13296"/>
                  </a:cubicBezTo>
                  <a:lnTo>
                    <a:pt x="12285" y="13296"/>
                  </a:lnTo>
                  <a:cubicBezTo>
                    <a:pt x="12289" y="13296"/>
                    <a:pt x="12292" y="13295"/>
                    <a:pt x="12296" y="13294"/>
                  </a:cubicBezTo>
                  <a:cubicBezTo>
                    <a:pt x="12293" y="13289"/>
                    <a:pt x="12291" y="13286"/>
                    <a:pt x="12289" y="13286"/>
                  </a:cubicBezTo>
                  <a:close/>
                  <a:moveTo>
                    <a:pt x="3138" y="1"/>
                  </a:moveTo>
                  <a:cubicBezTo>
                    <a:pt x="2521" y="1"/>
                    <a:pt x="2002" y="199"/>
                    <a:pt x="1818" y="732"/>
                  </a:cubicBezTo>
                  <a:cubicBezTo>
                    <a:pt x="1284" y="2229"/>
                    <a:pt x="1284" y="5596"/>
                    <a:pt x="642" y="9232"/>
                  </a:cubicBezTo>
                  <a:cubicBezTo>
                    <a:pt x="1" y="12867"/>
                    <a:pt x="856" y="14310"/>
                    <a:pt x="3262" y="15379"/>
                  </a:cubicBezTo>
                  <a:cubicBezTo>
                    <a:pt x="3957" y="15646"/>
                    <a:pt x="4919" y="16074"/>
                    <a:pt x="6095" y="16555"/>
                  </a:cubicBezTo>
                  <a:cubicBezTo>
                    <a:pt x="8405" y="17582"/>
                    <a:pt x="12589" y="19398"/>
                    <a:pt x="13627" y="19398"/>
                  </a:cubicBezTo>
                  <a:cubicBezTo>
                    <a:pt x="13670" y="19398"/>
                    <a:pt x="13707" y="19395"/>
                    <a:pt x="13739" y="19388"/>
                  </a:cubicBezTo>
                  <a:cubicBezTo>
                    <a:pt x="14487" y="19281"/>
                    <a:pt x="14969" y="18800"/>
                    <a:pt x="15877" y="18373"/>
                  </a:cubicBezTo>
                  <a:cubicBezTo>
                    <a:pt x="13000" y="17111"/>
                    <a:pt x="12268" y="13513"/>
                    <a:pt x="12285" y="13296"/>
                  </a:cubicBezTo>
                  <a:lnTo>
                    <a:pt x="12285" y="13296"/>
                  </a:lnTo>
                  <a:cubicBezTo>
                    <a:pt x="12038" y="13340"/>
                    <a:pt x="11719" y="13359"/>
                    <a:pt x="11353" y="13359"/>
                  </a:cubicBezTo>
                  <a:cubicBezTo>
                    <a:pt x="9094" y="13359"/>
                    <a:pt x="5034" y="12630"/>
                    <a:pt x="4758" y="12492"/>
                  </a:cubicBezTo>
                  <a:cubicBezTo>
                    <a:pt x="4651" y="12332"/>
                    <a:pt x="4545" y="12225"/>
                    <a:pt x="4491" y="12011"/>
                  </a:cubicBezTo>
                  <a:cubicBezTo>
                    <a:pt x="4117" y="10568"/>
                    <a:pt x="3422" y="5383"/>
                    <a:pt x="4705" y="3565"/>
                  </a:cubicBezTo>
                  <a:cubicBezTo>
                    <a:pt x="5774" y="3084"/>
                    <a:pt x="6522" y="1908"/>
                    <a:pt x="6095" y="1213"/>
                  </a:cubicBezTo>
                  <a:cubicBezTo>
                    <a:pt x="5849" y="722"/>
                    <a:pt x="4315" y="1"/>
                    <a:pt x="3138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>
              <a:off x="6286648" y="1126270"/>
              <a:ext cx="270832" cy="319144"/>
            </a:xfrm>
            <a:custGeom>
              <a:rect b="b" l="l" r="r" t="t"/>
              <a:pathLst>
                <a:path extrusionOk="0" h="19025" w="16145">
                  <a:moveTo>
                    <a:pt x="12507" y="8726"/>
                  </a:moveTo>
                  <a:cubicBezTo>
                    <a:pt x="12507" y="8726"/>
                    <a:pt x="12507" y="8729"/>
                    <a:pt x="12507" y="8735"/>
                  </a:cubicBezTo>
                  <a:lnTo>
                    <a:pt x="12507" y="8735"/>
                  </a:lnTo>
                  <a:cubicBezTo>
                    <a:pt x="12508" y="8735"/>
                    <a:pt x="12509" y="8734"/>
                    <a:pt x="12510" y="8734"/>
                  </a:cubicBezTo>
                  <a:cubicBezTo>
                    <a:pt x="12508" y="8729"/>
                    <a:pt x="12507" y="8726"/>
                    <a:pt x="12507" y="8726"/>
                  </a:cubicBezTo>
                  <a:close/>
                  <a:moveTo>
                    <a:pt x="2205" y="1"/>
                  </a:moveTo>
                  <a:cubicBezTo>
                    <a:pt x="1952" y="1"/>
                    <a:pt x="1698" y="7"/>
                    <a:pt x="1444" y="21"/>
                  </a:cubicBezTo>
                  <a:cubicBezTo>
                    <a:pt x="963" y="1411"/>
                    <a:pt x="963" y="2747"/>
                    <a:pt x="642" y="4404"/>
                  </a:cubicBezTo>
                  <a:cubicBezTo>
                    <a:pt x="1" y="8039"/>
                    <a:pt x="910" y="11033"/>
                    <a:pt x="3315" y="12102"/>
                  </a:cubicBezTo>
                  <a:cubicBezTo>
                    <a:pt x="4064" y="12423"/>
                    <a:pt x="5026" y="12850"/>
                    <a:pt x="6148" y="13278"/>
                  </a:cubicBezTo>
                  <a:cubicBezTo>
                    <a:pt x="8554" y="14347"/>
                    <a:pt x="11066" y="14187"/>
                    <a:pt x="11494" y="18944"/>
                  </a:cubicBezTo>
                  <a:cubicBezTo>
                    <a:pt x="11498" y="18999"/>
                    <a:pt x="11518" y="19025"/>
                    <a:pt x="11554" y="19025"/>
                  </a:cubicBezTo>
                  <a:cubicBezTo>
                    <a:pt x="12038" y="19025"/>
                    <a:pt x="15298" y="14261"/>
                    <a:pt x="16145" y="13813"/>
                  </a:cubicBezTo>
                  <a:cubicBezTo>
                    <a:pt x="13261" y="12548"/>
                    <a:pt x="12532" y="8936"/>
                    <a:pt x="12507" y="8735"/>
                  </a:cubicBezTo>
                  <a:lnTo>
                    <a:pt x="12507" y="8735"/>
                  </a:lnTo>
                  <a:cubicBezTo>
                    <a:pt x="12259" y="8780"/>
                    <a:pt x="11938" y="8799"/>
                    <a:pt x="11569" y="8799"/>
                  </a:cubicBezTo>
                  <a:cubicBezTo>
                    <a:pt x="9321" y="8799"/>
                    <a:pt x="5294" y="8070"/>
                    <a:pt x="4972" y="7932"/>
                  </a:cubicBezTo>
                  <a:cubicBezTo>
                    <a:pt x="4865" y="7772"/>
                    <a:pt x="4759" y="7665"/>
                    <a:pt x="4759" y="7451"/>
                  </a:cubicBezTo>
                  <a:cubicBezTo>
                    <a:pt x="4438" y="6222"/>
                    <a:pt x="3903" y="2480"/>
                    <a:pt x="4438" y="181"/>
                  </a:cubicBezTo>
                  <a:cubicBezTo>
                    <a:pt x="3716" y="61"/>
                    <a:pt x="2964" y="1"/>
                    <a:pt x="2205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>
              <a:off x="6481238" y="1599191"/>
              <a:ext cx="171306" cy="655869"/>
            </a:xfrm>
            <a:custGeom>
              <a:rect b="b" l="l" r="r" t="t"/>
              <a:pathLst>
                <a:path extrusionOk="0" h="39098" w="10212">
                  <a:moveTo>
                    <a:pt x="9356" y="0"/>
                  </a:moveTo>
                  <a:lnTo>
                    <a:pt x="429" y="749"/>
                  </a:lnTo>
                  <a:lnTo>
                    <a:pt x="54" y="3422"/>
                  </a:lnTo>
                  <a:cubicBezTo>
                    <a:pt x="54" y="3422"/>
                    <a:pt x="1" y="13632"/>
                    <a:pt x="161" y="19352"/>
                  </a:cubicBezTo>
                  <a:cubicBezTo>
                    <a:pt x="322" y="25072"/>
                    <a:pt x="696" y="38329"/>
                    <a:pt x="696" y="38329"/>
                  </a:cubicBezTo>
                  <a:cubicBezTo>
                    <a:pt x="696" y="38329"/>
                    <a:pt x="1009" y="39097"/>
                    <a:pt x="2134" y="39097"/>
                  </a:cubicBezTo>
                  <a:cubicBezTo>
                    <a:pt x="2550" y="39097"/>
                    <a:pt x="3078" y="38992"/>
                    <a:pt x="3743" y="38703"/>
                  </a:cubicBezTo>
                  <a:cubicBezTo>
                    <a:pt x="4972" y="31861"/>
                    <a:pt x="5400" y="24911"/>
                    <a:pt x="5079" y="18015"/>
                  </a:cubicBezTo>
                  <a:cubicBezTo>
                    <a:pt x="5079" y="18015"/>
                    <a:pt x="5774" y="9569"/>
                    <a:pt x="8073" y="8019"/>
                  </a:cubicBezTo>
                  <a:cubicBezTo>
                    <a:pt x="10211" y="6576"/>
                    <a:pt x="9356" y="1"/>
                    <a:pt x="9356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6545805" y="1614439"/>
              <a:ext cx="170400" cy="663552"/>
            </a:xfrm>
            <a:custGeom>
              <a:rect b="b" l="l" r="r" t="t"/>
              <a:pathLst>
                <a:path extrusionOk="0" h="39556" w="10158">
                  <a:moveTo>
                    <a:pt x="8768" y="0"/>
                  </a:moveTo>
                  <a:lnTo>
                    <a:pt x="1" y="1764"/>
                  </a:lnTo>
                  <a:lnTo>
                    <a:pt x="696" y="4918"/>
                  </a:lnTo>
                  <a:cubicBezTo>
                    <a:pt x="696" y="4918"/>
                    <a:pt x="2032" y="14006"/>
                    <a:pt x="2834" y="19672"/>
                  </a:cubicBezTo>
                  <a:cubicBezTo>
                    <a:pt x="3582" y="25339"/>
                    <a:pt x="4277" y="39077"/>
                    <a:pt x="4277" y="39077"/>
                  </a:cubicBezTo>
                  <a:cubicBezTo>
                    <a:pt x="4277" y="39077"/>
                    <a:pt x="4603" y="39555"/>
                    <a:pt x="5436" y="39555"/>
                  </a:cubicBezTo>
                  <a:cubicBezTo>
                    <a:pt x="5909" y="39555"/>
                    <a:pt x="6545" y="39401"/>
                    <a:pt x="7378" y="38917"/>
                  </a:cubicBezTo>
                  <a:cubicBezTo>
                    <a:pt x="8447" y="25552"/>
                    <a:pt x="7485" y="19352"/>
                    <a:pt x="7485" y="19352"/>
                  </a:cubicBezTo>
                  <a:cubicBezTo>
                    <a:pt x="7485" y="19352"/>
                    <a:pt x="8714" y="9409"/>
                    <a:pt x="9409" y="6896"/>
                  </a:cubicBezTo>
                  <a:cubicBezTo>
                    <a:pt x="10158" y="4384"/>
                    <a:pt x="8768" y="0"/>
                    <a:pt x="8768" y="0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>
              <a:off x="6485734" y="1244081"/>
              <a:ext cx="287859" cy="275815"/>
            </a:xfrm>
            <a:custGeom>
              <a:rect b="b" l="l" r="r" t="t"/>
              <a:pathLst>
                <a:path extrusionOk="0" h="16442" w="17160">
                  <a:moveTo>
                    <a:pt x="7858" y="1"/>
                  </a:moveTo>
                  <a:cubicBezTo>
                    <a:pt x="7858" y="1"/>
                    <a:pt x="3475" y="214"/>
                    <a:pt x="3101" y="802"/>
                  </a:cubicBezTo>
                  <a:cubicBezTo>
                    <a:pt x="2406" y="1604"/>
                    <a:pt x="1657" y="2406"/>
                    <a:pt x="856" y="3101"/>
                  </a:cubicBezTo>
                  <a:lnTo>
                    <a:pt x="0" y="7110"/>
                  </a:lnTo>
                  <a:lnTo>
                    <a:pt x="1176" y="13953"/>
                  </a:lnTo>
                  <a:cubicBezTo>
                    <a:pt x="1176" y="13953"/>
                    <a:pt x="5721" y="16442"/>
                    <a:pt x="9418" y="16442"/>
                  </a:cubicBezTo>
                  <a:cubicBezTo>
                    <a:pt x="10222" y="16442"/>
                    <a:pt x="10986" y="16324"/>
                    <a:pt x="11654" y="16038"/>
                  </a:cubicBezTo>
                  <a:cubicBezTo>
                    <a:pt x="11896" y="13761"/>
                    <a:pt x="12840" y="10695"/>
                    <a:pt x="13572" y="10695"/>
                  </a:cubicBezTo>
                  <a:cubicBezTo>
                    <a:pt x="13648" y="10695"/>
                    <a:pt x="13722" y="10728"/>
                    <a:pt x="13792" y="10799"/>
                  </a:cubicBezTo>
                  <a:cubicBezTo>
                    <a:pt x="13899" y="10906"/>
                    <a:pt x="14113" y="11120"/>
                    <a:pt x="14327" y="11333"/>
                  </a:cubicBezTo>
                  <a:lnTo>
                    <a:pt x="17160" y="8233"/>
                  </a:lnTo>
                  <a:cubicBezTo>
                    <a:pt x="16358" y="7057"/>
                    <a:pt x="15449" y="5934"/>
                    <a:pt x="14434" y="4972"/>
                  </a:cubicBezTo>
                  <a:cubicBezTo>
                    <a:pt x="13311" y="4063"/>
                    <a:pt x="12081" y="3422"/>
                    <a:pt x="10692" y="3101"/>
                  </a:cubicBezTo>
                  <a:cubicBezTo>
                    <a:pt x="6950" y="219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6468690" y="1262013"/>
              <a:ext cx="258285" cy="428568"/>
            </a:xfrm>
            <a:custGeom>
              <a:rect b="b" l="l" r="r" t="t"/>
              <a:pathLst>
                <a:path extrusionOk="0" h="25548" w="15397">
                  <a:moveTo>
                    <a:pt x="8821" y="1"/>
                  </a:moveTo>
                  <a:cubicBezTo>
                    <a:pt x="8233" y="1604"/>
                    <a:pt x="6576" y="3155"/>
                    <a:pt x="3903" y="3475"/>
                  </a:cubicBezTo>
                  <a:cubicBezTo>
                    <a:pt x="3155" y="2674"/>
                    <a:pt x="2139" y="2086"/>
                    <a:pt x="2673" y="215"/>
                  </a:cubicBezTo>
                  <a:lnTo>
                    <a:pt x="2673" y="215"/>
                  </a:lnTo>
                  <a:cubicBezTo>
                    <a:pt x="2192" y="428"/>
                    <a:pt x="1711" y="642"/>
                    <a:pt x="1177" y="803"/>
                  </a:cubicBezTo>
                  <a:cubicBezTo>
                    <a:pt x="1" y="3796"/>
                    <a:pt x="749" y="8875"/>
                    <a:pt x="589" y="11494"/>
                  </a:cubicBezTo>
                  <a:cubicBezTo>
                    <a:pt x="535" y="14327"/>
                    <a:pt x="321" y="18497"/>
                    <a:pt x="1" y="21865"/>
                  </a:cubicBezTo>
                  <a:cubicBezTo>
                    <a:pt x="1" y="24335"/>
                    <a:pt x="4335" y="25547"/>
                    <a:pt x="8681" y="25547"/>
                  </a:cubicBezTo>
                  <a:cubicBezTo>
                    <a:pt x="10917" y="25547"/>
                    <a:pt x="13155" y="25226"/>
                    <a:pt x="14808" y="24591"/>
                  </a:cubicBezTo>
                  <a:cubicBezTo>
                    <a:pt x="15396" y="19138"/>
                    <a:pt x="14220" y="18016"/>
                    <a:pt x="14541" y="14755"/>
                  </a:cubicBezTo>
                  <a:cubicBezTo>
                    <a:pt x="14336" y="13321"/>
                    <a:pt x="14033" y="11053"/>
                    <a:pt x="14713" y="11053"/>
                  </a:cubicBezTo>
                  <a:cubicBezTo>
                    <a:pt x="14743" y="11053"/>
                    <a:pt x="14774" y="11057"/>
                    <a:pt x="14808" y="11066"/>
                  </a:cubicBezTo>
                  <a:cubicBezTo>
                    <a:pt x="11868" y="6950"/>
                    <a:pt x="13044" y="7164"/>
                    <a:pt x="14808" y="3048"/>
                  </a:cubicBezTo>
                  <a:cubicBezTo>
                    <a:pt x="12884" y="1925"/>
                    <a:pt x="8821" y="1"/>
                    <a:pt x="8821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>
              <a:off x="6585260" y="1444056"/>
              <a:ext cx="243942" cy="288765"/>
            </a:xfrm>
            <a:custGeom>
              <a:rect b="b" l="l" r="r" t="t"/>
              <a:pathLst>
                <a:path extrusionOk="0" h="17214" w="14542">
                  <a:moveTo>
                    <a:pt x="5133" y="0"/>
                  </a:moveTo>
                  <a:lnTo>
                    <a:pt x="1" y="7003"/>
                  </a:lnTo>
                  <a:lnTo>
                    <a:pt x="9730" y="17213"/>
                  </a:lnTo>
                  <a:lnTo>
                    <a:pt x="14541" y="994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>
              <a:off x="6672255" y="1556146"/>
              <a:ext cx="141698" cy="157199"/>
            </a:xfrm>
            <a:custGeom>
              <a:rect b="b" l="l" r="r" t="t"/>
              <a:pathLst>
                <a:path extrusionOk="0" h="9371" w="8447">
                  <a:moveTo>
                    <a:pt x="4972" y="1"/>
                  </a:moveTo>
                  <a:cubicBezTo>
                    <a:pt x="4063" y="2032"/>
                    <a:pt x="3261" y="4331"/>
                    <a:pt x="2673" y="4705"/>
                  </a:cubicBezTo>
                  <a:cubicBezTo>
                    <a:pt x="1711" y="5132"/>
                    <a:pt x="0" y="5239"/>
                    <a:pt x="0" y="6362"/>
                  </a:cubicBezTo>
                  <a:cubicBezTo>
                    <a:pt x="0" y="7430"/>
                    <a:pt x="1405" y="9371"/>
                    <a:pt x="2508" y="9371"/>
                  </a:cubicBezTo>
                  <a:cubicBezTo>
                    <a:pt x="2564" y="9371"/>
                    <a:pt x="2619" y="9366"/>
                    <a:pt x="2673" y="9355"/>
                  </a:cubicBezTo>
                  <a:cubicBezTo>
                    <a:pt x="3742" y="9088"/>
                    <a:pt x="3849" y="7591"/>
                    <a:pt x="4544" y="6255"/>
                  </a:cubicBezTo>
                  <a:cubicBezTo>
                    <a:pt x="6041" y="4331"/>
                    <a:pt x="7324" y="2246"/>
                    <a:pt x="8446" y="54"/>
                  </a:cubicBezTo>
                  <a:lnTo>
                    <a:pt x="4972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>
              <a:off x="6560164" y="1304169"/>
              <a:ext cx="277995" cy="347041"/>
            </a:xfrm>
            <a:custGeom>
              <a:rect b="b" l="l" r="r" t="t"/>
              <a:pathLst>
                <a:path extrusionOk="0" h="20688" w="16572">
                  <a:moveTo>
                    <a:pt x="7644" y="0"/>
                  </a:moveTo>
                  <a:cubicBezTo>
                    <a:pt x="5880" y="4116"/>
                    <a:pt x="0" y="4865"/>
                    <a:pt x="2940" y="8981"/>
                  </a:cubicBezTo>
                  <a:cubicBezTo>
                    <a:pt x="3095" y="9174"/>
                    <a:pt x="3467" y="9270"/>
                    <a:pt x="3896" y="9270"/>
                  </a:cubicBezTo>
                  <a:cubicBezTo>
                    <a:pt x="4653" y="9270"/>
                    <a:pt x="5588" y="8973"/>
                    <a:pt x="5827" y="8393"/>
                  </a:cubicBezTo>
                  <a:cubicBezTo>
                    <a:pt x="5899" y="7653"/>
                    <a:pt x="6263" y="7407"/>
                    <a:pt x="6727" y="7407"/>
                  </a:cubicBezTo>
                  <a:cubicBezTo>
                    <a:pt x="7637" y="7407"/>
                    <a:pt x="8929" y="8358"/>
                    <a:pt x="9141" y="8393"/>
                  </a:cubicBezTo>
                  <a:cubicBezTo>
                    <a:pt x="9248" y="8393"/>
                    <a:pt x="10371" y="8874"/>
                    <a:pt x="11707" y="10798"/>
                  </a:cubicBezTo>
                  <a:cubicBezTo>
                    <a:pt x="12135" y="11386"/>
                    <a:pt x="12242" y="12188"/>
                    <a:pt x="12028" y="12883"/>
                  </a:cubicBezTo>
                  <a:cubicBezTo>
                    <a:pt x="10745" y="14434"/>
                    <a:pt x="10264" y="16946"/>
                    <a:pt x="9783" y="19138"/>
                  </a:cubicBezTo>
                  <a:cubicBezTo>
                    <a:pt x="10585" y="19405"/>
                    <a:pt x="11226" y="19940"/>
                    <a:pt x="11654" y="20688"/>
                  </a:cubicBezTo>
                  <a:cubicBezTo>
                    <a:pt x="13204" y="18603"/>
                    <a:pt x="16572" y="13632"/>
                    <a:pt x="16037" y="11012"/>
                  </a:cubicBezTo>
                  <a:cubicBezTo>
                    <a:pt x="15716" y="9729"/>
                    <a:pt x="15182" y="8446"/>
                    <a:pt x="14433" y="7324"/>
                  </a:cubicBezTo>
                  <a:cubicBezTo>
                    <a:pt x="14433" y="7324"/>
                    <a:pt x="13044" y="4437"/>
                    <a:pt x="12135" y="3047"/>
                  </a:cubicBezTo>
                  <a:cubicBezTo>
                    <a:pt x="11226" y="1657"/>
                    <a:pt x="9195" y="214"/>
                    <a:pt x="8232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>
              <a:off x="6493803" y="1157941"/>
              <a:ext cx="135995" cy="145590"/>
            </a:xfrm>
            <a:custGeom>
              <a:rect b="b" l="l" r="r" t="t"/>
              <a:pathLst>
                <a:path extrusionOk="0" h="8679" w="8107">
                  <a:moveTo>
                    <a:pt x="2102" y="1"/>
                  </a:moveTo>
                  <a:cubicBezTo>
                    <a:pt x="1416" y="1"/>
                    <a:pt x="855" y="301"/>
                    <a:pt x="588" y="1073"/>
                  </a:cubicBezTo>
                  <a:cubicBezTo>
                    <a:pt x="588" y="1073"/>
                    <a:pt x="0" y="5189"/>
                    <a:pt x="588" y="7060"/>
                  </a:cubicBezTo>
                  <a:cubicBezTo>
                    <a:pt x="951" y="8465"/>
                    <a:pt x="1736" y="8679"/>
                    <a:pt x="2358" y="8679"/>
                  </a:cubicBezTo>
                  <a:cubicBezTo>
                    <a:pt x="2469" y="8679"/>
                    <a:pt x="2576" y="8672"/>
                    <a:pt x="2673" y="8664"/>
                  </a:cubicBezTo>
                  <a:cubicBezTo>
                    <a:pt x="3315" y="8557"/>
                    <a:pt x="6148" y="7808"/>
                    <a:pt x="6629" y="5937"/>
                  </a:cubicBezTo>
                  <a:cubicBezTo>
                    <a:pt x="7377" y="5937"/>
                    <a:pt x="8019" y="5296"/>
                    <a:pt x="8019" y="4548"/>
                  </a:cubicBezTo>
                  <a:cubicBezTo>
                    <a:pt x="8107" y="3932"/>
                    <a:pt x="7869" y="3208"/>
                    <a:pt x="7396" y="3208"/>
                  </a:cubicBezTo>
                  <a:cubicBezTo>
                    <a:pt x="7293" y="3208"/>
                    <a:pt x="7180" y="3242"/>
                    <a:pt x="7057" y="3318"/>
                  </a:cubicBezTo>
                  <a:cubicBezTo>
                    <a:pt x="6938" y="2372"/>
                    <a:pt x="4029" y="1"/>
                    <a:pt x="2102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>
              <a:off x="6481238" y="1100604"/>
              <a:ext cx="173990" cy="143493"/>
            </a:xfrm>
            <a:custGeom>
              <a:rect b="b" l="l" r="r" t="t"/>
              <a:pathLst>
                <a:path extrusionOk="0" h="8554" w="10372">
                  <a:moveTo>
                    <a:pt x="3369" y="1"/>
                  </a:moveTo>
                  <a:cubicBezTo>
                    <a:pt x="3262" y="214"/>
                    <a:pt x="3369" y="589"/>
                    <a:pt x="3369" y="749"/>
                  </a:cubicBezTo>
                  <a:cubicBezTo>
                    <a:pt x="3048" y="696"/>
                    <a:pt x="2781" y="535"/>
                    <a:pt x="2567" y="321"/>
                  </a:cubicBezTo>
                  <a:cubicBezTo>
                    <a:pt x="2567" y="321"/>
                    <a:pt x="2300" y="856"/>
                    <a:pt x="2567" y="1123"/>
                  </a:cubicBezTo>
                  <a:cubicBezTo>
                    <a:pt x="2567" y="1123"/>
                    <a:pt x="1819" y="802"/>
                    <a:pt x="1765" y="321"/>
                  </a:cubicBezTo>
                  <a:cubicBezTo>
                    <a:pt x="1452" y="739"/>
                    <a:pt x="1241" y="1360"/>
                    <a:pt x="1330" y="1688"/>
                  </a:cubicBezTo>
                  <a:lnTo>
                    <a:pt x="1330" y="1688"/>
                  </a:lnTo>
                  <a:cubicBezTo>
                    <a:pt x="1278" y="1609"/>
                    <a:pt x="955" y="1614"/>
                    <a:pt x="856" y="1123"/>
                  </a:cubicBezTo>
                  <a:lnTo>
                    <a:pt x="856" y="1123"/>
                  </a:lnTo>
                  <a:cubicBezTo>
                    <a:pt x="1" y="2673"/>
                    <a:pt x="1337" y="4437"/>
                    <a:pt x="1337" y="4437"/>
                  </a:cubicBezTo>
                  <a:cubicBezTo>
                    <a:pt x="2246" y="5293"/>
                    <a:pt x="5935" y="5400"/>
                    <a:pt x="5935" y="5400"/>
                  </a:cubicBezTo>
                  <a:cubicBezTo>
                    <a:pt x="5935" y="6095"/>
                    <a:pt x="6737" y="6255"/>
                    <a:pt x="7004" y="6629"/>
                  </a:cubicBezTo>
                  <a:cubicBezTo>
                    <a:pt x="7218" y="7003"/>
                    <a:pt x="6950" y="8073"/>
                    <a:pt x="6950" y="8073"/>
                  </a:cubicBezTo>
                  <a:cubicBezTo>
                    <a:pt x="6950" y="8073"/>
                    <a:pt x="6968" y="8107"/>
                    <a:pt x="7043" y="8107"/>
                  </a:cubicBezTo>
                  <a:cubicBezTo>
                    <a:pt x="7099" y="8107"/>
                    <a:pt x="7187" y="8088"/>
                    <a:pt x="7325" y="8019"/>
                  </a:cubicBezTo>
                  <a:cubicBezTo>
                    <a:pt x="7487" y="7369"/>
                    <a:pt x="7927" y="6658"/>
                    <a:pt x="8293" y="6658"/>
                  </a:cubicBezTo>
                  <a:cubicBezTo>
                    <a:pt x="8409" y="6658"/>
                    <a:pt x="8518" y="6729"/>
                    <a:pt x="8607" y="6896"/>
                  </a:cubicBezTo>
                  <a:cubicBezTo>
                    <a:pt x="8821" y="7431"/>
                    <a:pt x="8821" y="8019"/>
                    <a:pt x="8607" y="8554"/>
                  </a:cubicBezTo>
                  <a:cubicBezTo>
                    <a:pt x="8875" y="8073"/>
                    <a:pt x="9035" y="7538"/>
                    <a:pt x="9196" y="7057"/>
                  </a:cubicBezTo>
                  <a:cubicBezTo>
                    <a:pt x="9570" y="6202"/>
                    <a:pt x="10372" y="2941"/>
                    <a:pt x="8821" y="2780"/>
                  </a:cubicBezTo>
                  <a:cubicBezTo>
                    <a:pt x="8635" y="913"/>
                    <a:pt x="6205" y="513"/>
                    <a:pt x="5130" y="513"/>
                  </a:cubicBezTo>
                  <a:cubicBezTo>
                    <a:pt x="4974" y="513"/>
                    <a:pt x="4847" y="522"/>
                    <a:pt x="4759" y="535"/>
                  </a:cubicBezTo>
                  <a:cubicBezTo>
                    <a:pt x="4640" y="571"/>
                    <a:pt x="4522" y="588"/>
                    <a:pt x="4406" y="588"/>
                  </a:cubicBezTo>
                  <a:cubicBezTo>
                    <a:pt x="3998" y="588"/>
                    <a:pt x="3619" y="375"/>
                    <a:pt x="3369" y="1"/>
                  </a:cubicBezTo>
                  <a:close/>
                </a:path>
              </a:pathLst>
            </a:custGeom>
            <a:solidFill>
              <a:srgbClr val="9947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>
              <a:off x="6500076" y="1320306"/>
              <a:ext cx="68174" cy="268132"/>
            </a:xfrm>
            <a:custGeom>
              <a:rect b="b" l="l" r="r" t="t"/>
              <a:pathLst>
                <a:path extrusionOk="0" h="15984" w="4064">
                  <a:moveTo>
                    <a:pt x="2032" y="0"/>
                  </a:moveTo>
                  <a:lnTo>
                    <a:pt x="856" y="1497"/>
                  </a:lnTo>
                  <a:lnTo>
                    <a:pt x="1444" y="2406"/>
                  </a:lnTo>
                  <a:lnTo>
                    <a:pt x="1" y="13097"/>
                  </a:lnTo>
                  <a:lnTo>
                    <a:pt x="2032" y="15984"/>
                  </a:lnTo>
                  <a:lnTo>
                    <a:pt x="4063" y="13151"/>
                  </a:lnTo>
                  <a:lnTo>
                    <a:pt x="2620" y="2513"/>
                  </a:lnTo>
                  <a:lnTo>
                    <a:pt x="3475" y="1497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7271274" y="2809775"/>
              <a:ext cx="104928" cy="681535"/>
            </a:xfrm>
            <a:custGeom>
              <a:rect b="b" l="l" r="r" t="t"/>
              <a:pathLst>
                <a:path extrusionOk="0" h="40628" w="6255">
                  <a:moveTo>
                    <a:pt x="0" y="1"/>
                  </a:moveTo>
                  <a:lnTo>
                    <a:pt x="0" y="37046"/>
                  </a:lnTo>
                  <a:lnTo>
                    <a:pt x="6255" y="40628"/>
                  </a:lnTo>
                  <a:lnTo>
                    <a:pt x="6255" y="3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>
              <a:off x="7376184" y="2809775"/>
              <a:ext cx="104928" cy="681535"/>
            </a:xfrm>
            <a:custGeom>
              <a:rect b="b" l="l" r="r" t="t"/>
              <a:pathLst>
                <a:path extrusionOk="0" h="40628" w="6255">
                  <a:moveTo>
                    <a:pt x="6255" y="1"/>
                  </a:moveTo>
                  <a:lnTo>
                    <a:pt x="1" y="3583"/>
                  </a:lnTo>
                  <a:lnTo>
                    <a:pt x="1" y="40628"/>
                  </a:lnTo>
                  <a:lnTo>
                    <a:pt x="6255" y="3704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AE9D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>
              <a:off x="7271274" y="2748798"/>
              <a:ext cx="209838" cy="121082"/>
            </a:xfrm>
            <a:custGeom>
              <a:rect b="b" l="l" r="r" t="t"/>
              <a:pathLst>
                <a:path extrusionOk="0" h="7218" w="12509">
                  <a:moveTo>
                    <a:pt x="6255" y="1"/>
                  </a:moveTo>
                  <a:lnTo>
                    <a:pt x="0" y="3636"/>
                  </a:lnTo>
                  <a:lnTo>
                    <a:pt x="6255" y="7218"/>
                  </a:lnTo>
                  <a:lnTo>
                    <a:pt x="12509" y="363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755D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>
              <a:off x="7513387" y="2596364"/>
              <a:ext cx="104928" cy="1034850"/>
            </a:xfrm>
            <a:custGeom>
              <a:rect b="b" l="l" r="r" t="t"/>
              <a:pathLst>
                <a:path extrusionOk="0" h="61690" w="6255">
                  <a:moveTo>
                    <a:pt x="0" y="0"/>
                  </a:moveTo>
                  <a:lnTo>
                    <a:pt x="0" y="58108"/>
                  </a:lnTo>
                  <a:lnTo>
                    <a:pt x="6255" y="61689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>
              <a:off x="7618298" y="2596364"/>
              <a:ext cx="104039" cy="1034850"/>
            </a:xfrm>
            <a:custGeom>
              <a:rect b="b" l="l" r="r" t="t"/>
              <a:pathLst>
                <a:path extrusionOk="0" h="61690" w="6202">
                  <a:moveTo>
                    <a:pt x="6202" y="0"/>
                  </a:moveTo>
                  <a:lnTo>
                    <a:pt x="1" y="3582"/>
                  </a:lnTo>
                  <a:lnTo>
                    <a:pt x="1" y="61689"/>
                  </a:lnTo>
                  <a:lnTo>
                    <a:pt x="6202" y="58108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EED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>
              <a:off x="7513387" y="2535387"/>
              <a:ext cx="208949" cy="121065"/>
            </a:xfrm>
            <a:custGeom>
              <a:rect b="b" l="l" r="r" t="t"/>
              <a:pathLst>
                <a:path extrusionOk="0" h="7217" w="12456">
                  <a:moveTo>
                    <a:pt x="6255" y="0"/>
                  </a:moveTo>
                  <a:lnTo>
                    <a:pt x="0" y="3635"/>
                  </a:lnTo>
                  <a:lnTo>
                    <a:pt x="6255" y="7217"/>
                  </a:lnTo>
                  <a:lnTo>
                    <a:pt x="12456" y="3635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rgbClr val="CC95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>
              <a:off x="7754612" y="3158611"/>
              <a:ext cx="104928" cy="610694"/>
            </a:xfrm>
            <a:custGeom>
              <a:rect b="b" l="l" r="r" t="t"/>
              <a:pathLst>
                <a:path extrusionOk="0" h="36405" w="6255">
                  <a:moveTo>
                    <a:pt x="0" y="1"/>
                  </a:moveTo>
                  <a:lnTo>
                    <a:pt x="0" y="32823"/>
                  </a:lnTo>
                  <a:lnTo>
                    <a:pt x="6255" y="36405"/>
                  </a:lnTo>
                  <a:lnTo>
                    <a:pt x="6255" y="3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7859522" y="3158611"/>
              <a:ext cx="104928" cy="610694"/>
            </a:xfrm>
            <a:custGeom>
              <a:rect b="b" l="l" r="r" t="t"/>
              <a:pathLst>
                <a:path extrusionOk="0" h="36405" w="6255">
                  <a:moveTo>
                    <a:pt x="6255" y="1"/>
                  </a:moveTo>
                  <a:lnTo>
                    <a:pt x="1" y="3636"/>
                  </a:lnTo>
                  <a:lnTo>
                    <a:pt x="1" y="36405"/>
                  </a:lnTo>
                  <a:lnTo>
                    <a:pt x="6255" y="32823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>
              <a:off x="7754612" y="3098523"/>
              <a:ext cx="209838" cy="121082"/>
            </a:xfrm>
            <a:custGeom>
              <a:rect b="b" l="l" r="r" t="t"/>
              <a:pathLst>
                <a:path extrusionOk="0" h="7218" w="12509">
                  <a:moveTo>
                    <a:pt x="6255" y="1"/>
                  </a:moveTo>
                  <a:lnTo>
                    <a:pt x="0" y="3583"/>
                  </a:lnTo>
                  <a:lnTo>
                    <a:pt x="6255" y="7218"/>
                  </a:lnTo>
                  <a:lnTo>
                    <a:pt x="12509" y="3583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>
              <a:off x="7754612" y="3160406"/>
              <a:ext cx="104928" cy="610694"/>
            </a:xfrm>
            <a:custGeom>
              <a:rect b="b" l="l" r="r" t="t"/>
              <a:pathLst>
                <a:path extrusionOk="0" h="36405" w="6255">
                  <a:moveTo>
                    <a:pt x="0" y="0"/>
                  </a:moveTo>
                  <a:lnTo>
                    <a:pt x="0" y="32823"/>
                  </a:lnTo>
                  <a:lnTo>
                    <a:pt x="6255" y="36404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>
              <a:off x="7859522" y="3160406"/>
              <a:ext cx="104039" cy="610694"/>
            </a:xfrm>
            <a:custGeom>
              <a:rect b="b" l="l" r="r" t="t"/>
              <a:pathLst>
                <a:path extrusionOk="0" h="36405" w="6202">
                  <a:moveTo>
                    <a:pt x="6202" y="0"/>
                  </a:moveTo>
                  <a:lnTo>
                    <a:pt x="1" y="3582"/>
                  </a:lnTo>
                  <a:lnTo>
                    <a:pt x="1" y="36404"/>
                  </a:lnTo>
                  <a:lnTo>
                    <a:pt x="6202" y="32823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F3D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7754612" y="3100318"/>
              <a:ext cx="208949" cy="120193"/>
            </a:xfrm>
            <a:custGeom>
              <a:rect b="b" l="l" r="r" t="t"/>
              <a:pathLst>
                <a:path extrusionOk="0" h="7165" w="12456">
                  <a:moveTo>
                    <a:pt x="6255" y="1"/>
                  </a:moveTo>
                  <a:lnTo>
                    <a:pt x="0" y="3582"/>
                  </a:lnTo>
                  <a:lnTo>
                    <a:pt x="6255" y="7164"/>
                  </a:lnTo>
                  <a:lnTo>
                    <a:pt x="12456" y="358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C7A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7996725" y="3448265"/>
              <a:ext cx="104928" cy="462722"/>
            </a:xfrm>
            <a:custGeom>
              <a:rect b="b" l="l" r="r" t="t"/>
              <a:pathLst>
                <a:path extrusionOk="0" h="27584" w="6255">
                  <a:moveTo>
                    <a:pt x="0" y="0"/>
                  </a:moveTo>
                  <a:lnTo>
                    <a:pt x="0" y="24002"/>
                  </a:lnTo>
                  <a:lnTo>
                    <a:pt x="6255" y="27584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8101636" y="3448265"/>
              <a:ext cx="104039" cy="462722"/>
            </a:xfrm>
            <a:custGeom>
              <a:rect b="b" l="l" r="r" t="t"/>
              <a:pathLst>
                <a:path extrusionOk="0" h="27584" w="6202">
                  <a:moveTo>
                    <a:pt x="6202" y="0"/>
                  </a:moveTo>
                  <a:lnTo>
                    <a:pt x="1" y="3582"/>
                  </a:lnTo>
                  <a:lnTo>
                    <a:pt x="1" y="27584"/>
                  </a:lnTo>
                  <a:lnTo>
                    <a:pt x="6202" y="24002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C9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7996725" y="3387272"/>
              <a:ext cx="208949" cy="121082"/>
            </a:xfrm>
            <a:custGeom>
              <a:rect b="b" l="l" r="r" t="t"/>
              <a:pathLst>
                <a:path extrusionOk="0" h="7218" w="12456">
                  <a:moveTo>
                    <a:pt x="6255" y="1"/>
                  </a:moveTo>
                  <a:lnTo>
                    <a:pt x="0" y="3636"/>
                  </a:lnTo>
                  <a:lnTo>
                    <a:pt x="6255" y="7218"/>
                  </a:lnTo>
                  <a:lnTo>
                    <a:pt x="12456" y="363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A8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7180705" y="2487846"/>
              <a:ext cx="29608" cy="31403"/>
            </a:xfrm>
            <a:custGeom>
              <a:rect b="b" l="l" r="r" t="t"/>
              <a:pathLst>
                <a:path extrusionOk="0" h="1872" w="1765">
                  <a:moveTo>
                    <a:pt x="0" y="1"/>
                  </a:moveTo>
                  <a:lnTo>
                    <a:pt x="54" y="1872"/>
                  </a:lnTo>
                  <a:lnTo>
                    <a:pt x="1764" y="1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6215807" y="3897517"/>
              <a:ext cx="29608" cy="37677"/>
            </a:xfrm>
            <a:custGeom>
              <a:rect b="b" l="l" r="r" t="t"/>
              <a:pathLst>
                <a:path extrusionOk="0" h="2246" w="1765">
                  <a:moveTo>
                    <a:pt x="1551" y="1"/>
                  </a:moveTo>
                  <a:lnTo>
                    <a:pt x="1" y="1123"/>
                  </a:lnTo>
                  <a:lnTo>
                    <a:pt x="1765" y="22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7C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6210439" y="2485884"/>
              <a:ext cx="973856" cy="1430891"/>
            </a:xfrm>
            <a:custGeom>
              <a:rect b="b" l="l" r="r" t="t"/>
              <a:pathLst>
                <a:path extrusionOk="0" h="85299" w="58054">
                  <a:moveTo>
                    <a:pt x="57458" y="0"/>
                  </a:moveTo>
                  <a:cubicBezTo>
                    <a:pt x="57291" y="0"/>
                    <a:pt x="57095" y="55"/>
                    <a:pt x="56878" y="171"/>
                  </a:cubicBezTo>
                  <a:lnTo>
                    <a:pt x="1176" y="32352"/>
                  </a:lnTo>
                  <a:cubicBezTo>
                    <a:pt x="481" y="32780"/>
                    <a:pt x="54" y="33421"/>
                    <a:pt x="0" y="34223"/>
                  </a:cubicBezTo>
                  <a:lnTo>
                    <a:pt x="0" y="84633"/>
                  </a:lnTo>
                  <a:cubicBezTo>
                    <a:pt x="0" y="85061"/>
                    <a:pt x="214" y="85298"/>
                    <a:pt x="562" y="85298"/>
                  </a:cubicBezTo>
                  <a:cubicBezTo>
                    <a:pt x="737" y="85298"/>
                    <a:pt x="945" y="85239"/>
                    <a:pt x="1176" y="85114"/>
                  </a:cubicBezTo>
                  <a:lnTo>
                    <a:pt x="56878" y="52987"/>
                  </a:lnTo>
                  <a:cubicBezTo>
                    <a:pt x="57573" y="52559"/>
                    <a:pt x="58000" y="51864"/>
                    <a:pt x="58054" y="51116"/>
                  </a:cubicBezTo>
                  <a:lnTo>
                    <a:pt x="58054" y="706"/>
                  </a:lnTo>
                  <a:cubicBezTo>
                    <a:pt x="58054" y="265"/>
                    <a:pt x="57826" y="0"/>
                    <a:pt x="57458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6210439" y="3042042"/>
              <a:ext cx="522810" cy="874934"/>
            </a:xfrm>
            <a:custGeom>
              <a:rect b="b" l="l" r="r" t="t"/>
              <a:pathLst>
                <a:path extrusionOk="0" h="52157" w="31166">
                  <a:moveTo>
                    <a:pt x="374" y="0"/>
                  </a:moveTo>
                  <a:cubicBezTo>
                    <a:pt x="161" y="321"/>
                    <a:pt x="0" y="695"/>
                    <a:pt x="0" y="1069"/>
                  </a:cubicBezTo>
                  <a:lnTo>
                    <a:pt x="0" y="51479"/>
                  </a:lnTo>
                  <a:cubicBezTo>
                    <a:pt x="0" y="51931"/>
                    <a:pt x="226" y="52156"/>
                    <a:pt x="560" y="52156"/>
                  </a:cubicBezTo>
                  <a:cubicBezTo>
                    <a:pt x="740" y="52156"/>
                    <a:pt x="952" y="52091"/>
                    <a:pt x="1176" y="51960"/>
                  </a:cubicBezTo>
                  <a:lnTo>
                    <a:pt x="31165" y="3464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6216713" y="2485884"/>
              <a:ext cx="967582" cy="1137261"/>
            </a:xfrm>
            <a:custGeom>
              <a:rect b="b" l="l" r="r" t="t"/>
              <a:pathLst>
                <a:path extrusionOk="0" h="67795" w="57680">
                  <a:moveTo>
                    <a:pt x="57084" y="0"/>
                  </a:moveTo>
                  <a:cubicBezTo>
                    <a:pt x="56917" y="0"/>
                    <a:pt x="56721" y="55"/>
                    <a:pt x="56504" y="171"/>
                  </a:cubicBezTo>
                  <a:lnTo>
                    <a:pt x="802" y="32352"/>
                  </a:lnTo>
                  <a:cubicBezTo>
                    <a:pt x="481" y="32566"/>
                    <a:pt x="161" y="32833"/>
                    <a:pt x="0" y="33154"/>
                  </a:cubicBezTo>
                  <a:lnTo>
                    <a:pt x="30791" y="67794"/>
                  </a:lnTo>
                  <a:lnTo>
                    <a:pt x="56504" y="52987"/>
                  </a:lnTo>
                  <a:cubicBezTo>
                    <a:pt x="57145" y="52559"/>
                    <a:pt x="57626" y="51864"/>
                    <a:pt x="57680" y="51116"/>
                  </a:cubicBezTo>
                  <a:lnTo>
                    <a:pt x="57680" y="706"/>
                  </a:lnTo>
                  <a:cubicBezTo>
                    <a:pt x="57680" y="265"/>
                    <a:pt x="57452" y="0"/>
                    <a:pt x="57084" y="0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6240030" y="2504487"/>
              <a:ext cx="973856" cy="1431109"/>
            </a:xfrm>
            <a:custGeom>
              <a:rect b="b" l="l" r="r" t="t"/>
              <a:pathLst>
                <a:path extrusionOk="0" h="85312" w="58054">
                  <a:moveTo>
                    <a:pt x="57507" y="1"/>
                  </a:moveTo>
                  <a:cubicBezTo>
                    <a:pt x="57341" y="1"/>
                    <a:pt x="57145" y="60"/>
                    <a:pt x="56931" y="185"/>
                  </a:cubicBezTo>
                  <a:lnTo>
                    <a:pt x="1176" y="32366"/>
                  </a:lnTo>
                  <a:cubicBezTo>
                    <a:pt x="535" y="32740"/>
                    <a:pt x="107" y="33435"/>
                    <a:pt x="0" y="34237"/>
                  </a:cubicBezTo>
                  <a:lnTo>
                    <a:pt x="0" y="84647"/>
                  </a:lnTo>
                  <a:cubicBezTo>
                    <a:pt x="0" y="85074"/>
                    <a:pt x="238" y="85312"/>
                    <a:pt x="586" y="85312"/>
                  </a:cubicBezTo>
                  <a:cubicBezTo>
                    <a:pt x="760" y="85312"/>
                    <a:pt x="962" y="85252"/>
                    <a:pt x="1176" y="85128"/>
                  </a:cubicBezTo>
                  <a:lnTo>
                    <a:pt x="56931" y="53000"/>
                  </a:lnTo>
                  <a:cubicBezTo>
                    <a:pt x="57573" y="52573"/>
                    <a:pt x="58000" y="51878"/>
                    <a:pt x="58054" y="51129"/>
                  </a:cubicBezTo>
                  <a:lnTo>
                    <a:pt x="58054" y="666"/>
                  </a:lnTo>
                  <a:cubicBezTo>
                    <a:pt x="58054" y="238"/>
                    <a:pt x="57840" y="1"/>
                    <a:pt x="57507" y="1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6273211" y="2582910"/>
              <a:ext cx="908400" cy="1274279"/>
            </a:xfrm>
            <a:custGeom>
              <a:rect b="b" l="l" r="r" t="t"/>
              <a:pathLst>
                <a:path extrusionOk="0" h="75963" w="54152">
                  <a:moveTo>
                    <a:pt x="54152" y="0"/>
                  </a:moveTo>
                  <a:lnTo>
                    <a:pt x="0" y="31273"/>
                  </a:lnTo>
                  <a:lnTo>
                    <a:pt x="0" y="75962"/>
                  </a:lnTo>
                  <a:lnTo>
                    <a:pt x="54152" y="44690"/>
                  </a:lnTo>
                  <a:lnTo>
                    <a:pt x="54152" y="0"/>
                  </a:lnTo>
                  <a:close/>
                </a:path>
              </a:pathLst>
            </a:custGeom>
            <a:solidFill>
              <a:srgbClr val="6A2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6273211" y="2582910"/>
              <a:ext cx="908400" cy="1274279"/>
            </a:xfrm>
            <a:custGeom>
              <a:rect b="b" l="l" r="r" t="t"/>
              <a:pathLst>
                <a:path extrusionOk="0" h="75963" w="54152">
                  <a:moveTo>
                    <a:pt x="54152" y="0"/>
                  </a:moveTo>
                  <a:lnTo>
                    <a:pt x="53136" y="588"/>
                  </a:lnTo>
                  <a:lnTo>
                    <a:pt x="53136" y="44102"/>
                  </a:lnTo>
                  <a:lnTo>
                    <a:pt x="0" y="74786"/>
                  </a:lnTo>
                  <a:lnTo>
                    <a:pt x="0" y="75962"/>
                  </a:lnTo>
                  <a:lnTo>
                    <a:pt x="54152" y="44690"/>
                  </a:lnTo>
                  <a:lnTo>
                    <a:pt x="54152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7181594" y="2582910"/>
              <a:ext cx="17" cy="749692"/>
            </a:xfrm>
            <a:custGeom>
              <a:rect b="b" l="l" r="r" t="t"/>
              <a:pathLst>
                <a:path extrusionOk="0" h="44691" w="1">
                  <a:moveTo>
                    <a:pt x="1" y="0"/>
                  </a:moveTo>
                  <a:lnTo>
                    <a:pt x="1" y="44690"/>
                  </a:lnTo>
                </a:path>
              </a:pathLst>
            </a:custGeom>
            <a:solidFill>
              <a:srgbClr val="FCEF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6711710" y="2794460"/>
              <a:ext cx="31403" cy="37190"/>
            </a:xfrm>
            <a:custGeom>
              <a:rect b="b" l="l" r="r" t="t"/>
              <a:pathLst>
                <a:path extrusionOk="0" h="2217" w="1872">
                  <a:moveTo>
                    <a:pt x="1413" y="1"/>
                  </a:moveTo>
                  <a:cubicBezTo>
                    <a:pt x="1267" y="1"/>
                    <a:pt x="1094" y="54"/>
                    <a:pt x="909" y="166"/>
                  </a:cubicBezTo>
                  <a:cubicBezTo>
                    <a:pt x="375" y="486"/>
                    <a:pt x="54" y="1021"/>
                    <a:pt x="0" y="1662"/>
                  </a:cubicBezTo>
                  <a:cubicBezTo>
                    <a:pt x="0" y="2026"/>
                    <a:pt x="199" y="2217"/>
                    <a:pt x="477" y="2217"/>
                  </a:cubicBezTo>
                  <a:cubicBezTo>
                    <a:pt x="608" y="2217"/>
                    <a:pt x="756" y="2175"/>
                    <a:pt x="909" y="2090"/>
                  </a:cubicBezTo>
                  <a:cubicBezTo>
                    <a:pt x="1444" y="1716"/>
                    <a:pt x="1818" y="1181"/>
                    <a:pt x="1871" y="540"/>
                  </a:cubicBezTo>
                  <a:cubicBezTo>
                    <a:pt x="1871" y="190"/>
                    <a:pt x="1689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7868497" y="3769289"/>
              <a:ext cx="28702" cy="33198"/>
            </a:xfrm>
            <a:custGeom>
              <a:rect b="b" l="l" r="r" t="t"/>
              <a:pathLst>
                <a:path extrusionOk="0" h="1979" w="1711">
                  <a:moveTo>
                    <a:pt x="1711" y="1"/>
                  </a:moveTo>
                  <a:lnTo>
                    <a:pt x="0" y="963"/>
                  </a:lnTo>
                  <a:lnTo>
                    <a:pt x="1711" y="197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0B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6258852" y="3939672"/>
              <a:ext cx="45762" cy="33198"/>
            </a:xfrm>
            <a:custGeom>
              <a:rect b="b" l="l" r="r" t="t"/>
              <a:pathLst>
                <a:path extrusionOk="0" h="1979" w="2728">
                  <a:moveTo>
                    <a:pt x="1" y="0"/>
                  </a:moveTo>
                  <a:lnTo>
                    <a:pt x="1" y="1978"/>
                  </a:lnTo>
                  <a:lnTo>
                    <a:pt x="2727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6256168" y="3416024"/>
              <a:ext cx="1643732" cy="943678"/>
            </a:xfrm>
            <a:custGeom>
              <a:rect b="b" l="l" r="r" t="t"/>
              <a:pathLst>
                <a:path extrusionOk="0" h="56255" w="97987">
                  <a:moveTo>
                    <a:pt x="57636" y="1"/>
                  </a:moveTo>
                  <a:cubicBezTo>
                    <a:pt x="57215" y="1"/>
                    <a:pt x="56808" y="110"/>
                    <a:pt x="56450" y="318"/>
                  </a:cubicBezTo>
                  <a:lnTo>
                    <a:pt x="695" y="32499"/>
                  </a:lnTo>
                  <a:cubicBezTo>
                    <a:pt x="54" y="32873"/>
                    <a:pt x="0" y="33408"/>
                    <a:pt x="535" y="33782"/>
                  </a:cubicBezTo>
                  <a:lnTo>
                    <a:pt x="39398" y="56020"/>
                  </a:lnTo>
                  <a:cubicBezTo>
                    <a:pt x="39732" y="56174"/>
                    <a:pt x="40091" y="56254"/>
                    <a:pt x="40445" y="56254"/>
                  </a:cubicBezTo>
                  <a:cubicBezTo>
                    <a:pt x="40827" y="56254"/>
                    <a:pt x="41203" y="56161"/>
                    <a:pt x="41536" y="55967"/>
                  </a:cubicBezTo>
                  <a:lnTo>
                    <a:pt x="97291" y="23786"/>
                  </a:lnTo>
                  <a:cubicBezTo>
                    <a:pt x="97933" y="23412"/>
                    <a:pt x="97986" y="22824"/>
                    <a:pt x="97452" y="22503"/>
                  </a:cubicBezTo>
                  <a:lnTo>
                    <a:pt x="58642" y="211"/>
                  </a:lnTo>
                  <a:cubicBezTo>
                    <a:pt x="58311" y="69"/>
                    <a:pt x="57969" y="1"/>
                    <a:pt x="5763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6783440" y="3416024"/>
              <a:ext cx="1116460" cy="943325"/>
            </a:xfrm>
            <a:custGeom>
              <a:rect b="b" l="l" r="r" t="t"/>
              <a:pathLst>
                <a:path extrusionOk="0" h="56234" w="66555">
                  <a:moveTo>
                    <a:pt x="26204" y="1"/>
                  </a:moveTo>
                  <a:cubicBezTo>
                    <a:pt x="25783" y="1"/>
                    <a:pt x="25376" y="110"/>
                    <a:pt x="25018" y="318"/>
                  </a:cubicBezTo>
                  <a:lnTo>
                    <a:pt x="1" y="14752"/>
                  </a:lnTo>
                  <a:lnTo>
                    <a:pt x="8875" y="56234"/>
                  </a:lnTo>
                  <a:cubicBezTo>
                    <a:pt x="9302" y="56234"/>
                    <a:pt x="9730" y="56127"/>
                    <a:pt x="10104" y="55967"/>
                  </a:cubicBezTo>
                  <a:lnTo>
                    <a:pt x="65806" y="23786"/>
                  </a:lnTo>
                  <a:cubicBezTo>
                    <a:pt x="66501" y="23412"/>
                    <a:pt x="66554" y="22824"/>
                    <a:pt x="66020" y="22503"/>
                  </a:cubicBezTo>
                  <a:lnTo>
                    <a:pt x="27210" y="211"/>
                  </a:lnTo>
                  <a:cubicBezTo>
                    <a:pt x="26879" y="69"/>
                    <a:pt x="26537" y="1"/>
                    <a:pt x="26204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6256168" y="3663472"/>
              <a:ext cx="676150" cy="696112"/>
            </a:xfrm>
            <a:custGeom>
              <a:rect b="b" l="l" r="r" t="t"/>
              <a:pathLst>
                <a:path extrusionOk="0" h="41497" w="40307">
                  <a:moveTo>
                    <a:pt x="31433" y="1"/>
                  </a:moveTo>
                  <a:lnTo>
                    <a:pt x="695" y="17748"/>
                  </a:lnTo>
                  <a:cubicBezTo>
                    <a:pt x="54" y="18122"/>
                    <a:pt x="0" y="18657"/>
                    <a:pt x="535" y="19031"/>
                  </a:cubicBezTo>
                  <a:lnTo>
                    <a:pt x="39344" y="41269"/>
                  </a:lnTo>
                  <a:cubicBezTo>
                    <a:pt x="39608" y="41401"/>
                    <a:pt x="39872" y="41497"/>
                    <a:pt x="40136" y="41497"/>
                  </a:cubicBezTo>
                  <a:cubicBezTo>
                    <a:pt x="40193" y="41497"/>
                    <a:pt x="40250" y="41492"/>
                    <a:pt x="40307" y="41483"/>
                  </a:cubicBezTo>
                  <a:lnTo>
                    <a:pt x="31433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6256168" y="3382843"/>
              <a:ext cx="1643732" cy="943275"/>
            </a:xfrm>
            <a:custGeom>
              <a:rect b="b" l="l" r="r" t="t"/>
              <a:pathLst>
                <a:path extrusionOk="0" h="56231" w="97987">
                  <a:moveTo>
                    <a:pt x="57658" y="1"/>
                  </a:moveTo>
                  <a:cubicBezTo>
                    <a:pt x="57232" y="1"/>
                    <a:pt x="56808" y="110"/>
                    <a:pt x="56450" y="318"/>
                  </a:cubicBezTo>
                  <a:lnTo>
                    <a:pt x="695" y="32446"/>
                  </a:lnTo>
                  <a:cubicBezTo>
                    <a:pt x="54" y="32820"/>
                    <a:pt x="0" y="33408"/>
                    <a:pt x="535" y="33729"/>
                  </a:cubicBezTo>
                  <a:lnTo>
                    <a:pt x="39398" y="56020"/>
                  </a:lnTo>
                  <a:cubicBezTo>
                    <a:pt x="39705" y="56162"/>
                    <a:pt x="40034" y="56231"/>
                    <a:pt x="40360" y="56231"/>
                  </a:cubicBezTo>
                  <a:cubicBezTo>
                    <a:pt x="40771" y="56231"/>
                    <a:pt x="41179" y="56122"/>
                    <a:pt x="41536" y="55913"/>
                  </a:cubicBezTo>
                  <a:lnTo>
                    <a:pt x="97291" y="23732"/>
                  </a:lnTo>
                  <a:cubicBezTo>
                    <a:pt x="97933" y="23358"/>
                    <a:pt x="97986" y="22824"/>
                    <a:pt x="97452" y="22503"/>
                  </a:cubicBezTo>
                  <a:lnTo>
                    <a:pt x="58642" y="212"/>
                  </a:lnTo>
                  <a:cubicBezTo>
                    <a:pt x="58335" y="70"/>
                    <a:pt x="57996" y="1"/>
                    <a:pt x="57658" y="1"/>
                  </a:cubicBez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7146618" y="3893927"/>
              <a:ext cx="313877" cy="179862"/>
            </a:xfrm>
            <a:custGeom>
              <a:rect b="b" l="l" r="r" t="t"/>
              <a:pathLst>
                <a:path extrusionOk="0" h="10722" w="18711">
                  <a:moveTo>
                    <a:pt x="17160" y="1"/>
                  </a:moveTo>
                  <a:lnTo>
                    <a:pt x="1" y="9944"/>
                  </a:lnTo>
                  <a:lnTo>
                    <a:pt x="1177" y="10585"/>
                  </a:lnTo>
                  <a:cubicBezTo>
                    <a:pt x="1364" y="10679"/>
                    <a:pt x="1562" y="10722"/>
                    <a:pt x="1761" y="10722"/>
                  </a:cubicBezTo>
                  <a:cubicBezTo>
                    <a:pt x="2016" y="10722"/>
                    <a:pt x="2273" y="10652"/>
                    <a:pt x="2513" y="10532"/>
                  </a:cubicBezTo>
                  <a:lnTo>
                    <a:pt x="18229" y="1444"/>
                  </a:lnTo>
                  <a:cubicBezTo>
                    <a:pt x="18657" y="1230"/>
                    <a:pt x="18710" y="910"/>
                    <a:pt x="18336" y="696"/>
                  </a:cubicBezTo>
                  <a:lnTo>
                    <a:pt x="17160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7029143" y="3827682"/>
              <a:ext cx="397282" cy="228576"/>
            </a:xfrm>
            <a:custGeom>
              <a:rect b="b" l="l" r="r" t="t"/>
              <a:pathLst>
                <a:path extrusionOk="0" h="13626" w="23683">
                  <a:moveTo>
                    <a:pt x="16904" y="0"/>
                  </a:moveTo>
                  <a:cubicBezTo>
                    <a:pt x="16665" y="0"/>
                    <a:pt x="16424" y="67"/>
                    <a:pt x="16198" y="208"/>
                  </a:cubicBezTo>
                  <a:lnTo>
                    <a:pt x="482" y="9296"/>
                  </a:lnTo>
                  <a:cubicBezTo>
                    <a:pt x="54" y="9509"/>
                    <a:pt x="1" y="9830"/>
                    <a:pt x="375" y="10044"/>
                  </a:cubicBezTo>
                  <a:lnTo>
                    <a:pt x="6523" y="13626"/>
                  </a:lnTo>
                  <a:lnTo>
                    <a:pt x="23682" y="3683"/>
                  </a:lnTo>
                  <a:lnTo>
                    <a:pt x="17535" y="155"/>
                  </a:lnTo>
                  <a:cubicBezTo>
                    <a:pt x="17333" y="54"/>
                    <a:pt x="17119" y="0"/>
                    <a:pt x="16904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7161867" y="3453633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1"/>
                  </a:moveTo>
                  <a:lnTo>
                    <a:pt x="0" y="2567"/>
                  </a:lnTo>
                  <a:lnTo>
                    <a:pt x="3208" y="4438"/>
                  </a:lnTo>
                  <a:lnTo>
                    <a:pt x="7698" y="1818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7181594" y="3493994"/>
              <a:ext cx="179358" cy="104039"/>
            </a:xfrm>
            <a:custGeom>
              <a:rect b="b" l="l" r="r" t="t"/>
              <a:pathLst>
                <a:path extrusionOk="0" h="6202" w="10692">
                  <a:moveTo>
                    <a:pt x="7484" y="0"/>
                  </a:moveTo>
                  <a:lnTo>
                    <a:pt x="1" y="4330"/>
                  </a:lnTo>
                  <a:lnTo>
                    <a:pt x="3208" y="6201"/>
                  </a:lnTo>
                  <a:lnTo>
                    <a:pt x="10692" y="1871"/>
                  </a:lnTo>
                  <a:lnTo>
                    <a:pt x="748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7083846" y="3577383"/>
              <a:ext cx="132741" cy="77148"/>
            </a:xfrm>
            <a:custGeom>
              <a:rect b="b" l="l" r="r" t="t"/>
              <a:pathLst>
                <a:path extrusionOk="0" h="4599" w="7913">
                  <a:moveTo>
                    <a:pt x="4758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58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6986099" y="3633881"/>
              <a:ext cx="132741" cy="77131"/>
            </a:xfrm>
            <a:custGeom>
              <a:rect b="b" l="l" r="r" t="t"/>
              <a:pathLst>
                <a:path extrusionOk="0" h="4598" w="7913">
                  <a:moveTo>
                    <a:pt x="4705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3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6887462" y="3691268"/>
              <a:ext cx="132741" cy="76242"/>
            </a:xfrm>
            <a:custGeom>
              <a:rect b="b" l="l" r="r" t="t"/>
              <a:pathLst>
                <a:path extrusionOk="0" h="4545" w="7913">
                  <a:moveTo>
                    <a:pt x="4705" y="1"/>
                  </a:moveTo>
                  <a:lnTo>
                    <a:pt x="1" y="2727"/>
                  </a:lnTo>
                  <a:lnTo>
                    <a:pt x="3208" y="4545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6788825" y="3747766"/>
              <a:ext cx="132741" cy="77131"/>
            </a:xfrm>
            <a:custGeom>
              <a:rect b="b" l="l" r="r" t="t"/>
              <a:pathLst>
                <a:path extrusionOk="0" h="4598" w="7913">
                  <a:moveTo>
                    <a:pt x="4705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6691077" y="3805154"/>
              <a:ext cx="132741" cy="76242"/>
            </a:xfrm>
            <a:custGeom>
              <a:rect b="b" l="l" r="r" t="t"/>
              <a:pathLst>
                <a:path extrusionOk="0" h="4545" w="7913">
                  <a:moveTo>
                    <a:pt x="4705" y="1"/>
                  </a:moveTo>
                  <a:lnTo>
                    <a:pt x="1" y="2674"/>
                  </a:lnTo>
                  <a:lnTo>
                    <a:pt x="3155" y="4545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6592440" y="3861652"/>
              <a:ext cx="132741" cy="76242"/>
            </a:xfrm>
            <a:custGeom>
              <a:rect b="b" l="l" r="r" t="t"/>
              <a:pathLst>
                <a:path extrusionOk="0" h="4545" w="7913">
                  <a:moveTo>
                    <a:pt x="4705" y="1"/>
                  </a:moveTo>
                  <a:lnTo>
                    <a:pt x="1" y="2727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6452553" y="3918150"/>
              <a:ext cx="173974" cy="100449"/>
            </a:xfrm>
            <a:custGeom>
              <a:rect b="b" l="l" r="r" t="t"/>
              <a:pathLst>
                <a:path extrusionOk="0" h="5988" w="10371">
                  <a:moveTo>
                    <a:pt x="7164" y="0"/>
                  </a:moveTo>
                  <a:lnTo>
                    <a:pt x="0" y="4170"/>
                  </a:lnTo>
                  <a:lnTo>
                    <a:pt x="3208" y="5987"/>
                  </a:lnTo>
                  <a:lnTo>
                    <a:pt x="10371" y="1871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7201322" y="3534338"/>
              <a:ext cx="229583" cy="132741"/>
            </a:xfrm>
            <a:custGeom>
              <a:rect b="b" l="l" r="r" t="t"/>
              <a:pathLst>
                <a:path extrusionOk="0" h="7913" w="13686">
                  <a:moveTo>
                    <a:pt x="10478" y="1"/>
                  </a:moveTo>
                  <a:lnTo>
                    <a:pt x="1" y="6095"/>
                  </a:lnTo>
                  <a:lnTo>
                    <a:pt x="3208" y="7912"/>
                  </a:lnTo>
                  <a:lnTo>
                    <a:pt x="13685" y="1872"/>
                  </a:lnTo>
                  <a:lnTo>
                    <a:pt x="10478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7103574" y="3647334"/>
              <a:ext cx="132741" cy="76242"/>
            </a:xfrm>
            <a:custGeom>
              <a:rect b="b" l="l" r="r" t="t"/>
              <a:pathLst>
                <a:path extrusionOk="0" h="4545" w="7913">
                  <a:moveTo>
                    <a:pt x="4705" y="0"/>
                  </a:moveTo>
                  <a:lnTo>
                    <a:pt x="1" y="2727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7004937" y="3703833"/>
              <a:ext cx="132741" cy="77131"/>
            </a:xfrm>
            <a:custGeom>
              <a:rect b="b" l="l" r="r" t="t"/>
              <a:pathLst>
                <a:path extrusionOk="0" h="4598" w="7913">
                  <a:moveTo>
                    <a:pt x="4705" y="0"/>
                  </a:moveTo>
                  <a:lnTo>
                    <a:pt x="1" y="2726"/>
                  </a:lnTo>
                  <a:lnTo>
                    <a:pt x="3208" y="4597"/>
                  </a:lnTo>
                  <a:lnTo>
                    <a:pt x="7912" y="187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6906300" y="3760314"/>
              <a:ext cx="132724" cy="77148"/>
            </a:xfrm>
            <a:custGeom>
              <a:rect b="b" l="l" r="r" t="t"/>
              <a:pathLst>
                <a:path extrusionOk="0" h="4599" w="7912">
                  <a:moveTo>
                    <a:pt x="4705" y="1"/>
                  </a:moveTo>
                  <a:lnTo>
                    <a:pt x="0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6808552" y="3817718"/>
              <a:ext cx="132741" cy="76226"/>
            </a:xfrm>
            <a:custGeom>
              <a:rect b="b" l="l" r="r" t="t"/>
              <a:pathLst>
                <a:path extrusionOk="0" h="4544" w="7913">
                  <a:moveTo>
                    <a:pt x="4705" y="0"/>
                  </a:moveTo>
                  <a:lnTo>
                    <a:pt x="1" y="2726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6709915" y="3874199"/>
              <a:ext cx="132724" cy="77148"/>
            </a:xfrm>
            <a:custGeom>
              <a:rect b="b" l="l" r="r" t="t"/>
              <a:pathLst>
                <a:path extrusionOk="0" h="4599" w="7912">
                  <a:moveTo>
                    <a:pt x="4705" y="1"/>
                  </a:moveTo>
                  <a:lnTo>
                    <a:pt x="0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6522488" y="3931603"/>
              <a:ext cx="221514" cy="127339"/>
            </a:xfrm>
            <a:custGeom>
              <a:rect b="b" l="l" r="r" t="t"/>
              <a:pathLst>
                <a:path extrusionOk="0" h="7591" w="13205">
                  <a:moveTo>
                    <a:pt x="9997" y="0"/>
                  </a:moveTo>
                  <a:lnTo>
                    <a:pt x="1" y="5773"/>
                  </a:lnTo>
                  <a:lnTo>
                    <a:pt x="3155" y="7591"/>
                  </a:lnTo>
                  <a:lnTo>
                    <a:pt x="13205" y="1818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6878504" y="3687678"/>
              <a:ext cx="427746" cy="246626"/>
            </a:xfrm>
            <a:custGeom>
              <a:rect b="b" l="l" r="r" t="t"/>
              <a:pathLst>
                <a:path extrusionOk="0" h="14702" w="25499">
                  <a:moveTo>
                    <a:pt x="22292" y="1"/>
                  </a:moveTo>
                  <a:lnTo>
                    <a:pt x="0" y="12884"/>
                  </a:lnTo>
                  <a:lnTo>
                    <a:pt x="3208" y="14702"/>
                  </a:lnTo>
                  <a:lnTo>
                    <a:pt x="25499" y="1872"/>
                  </a:lnTo>
                  <a:lnTo>
                    <a:pt x="22292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7064119" y="3510132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1"/>
                  </a:moveTo>
                  <a:lnTo>
                    <a:pt x="1" y="2566"/>
                  </a:lnTo>
                  <a:lnTo>
                    <a:pt x="3208" y="4437"/>
                  </a:lnTo>
                  <a:lnTo>
                    <a:pt x="7698" y="1818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7372595" y="3574699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98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7274847" y="3631197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99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6967277" y="3565724"/>
              <a:ext cx="128245" cy="74447"/>
            </a:xfrm>
            <a:custGeom>
              <a:rect b="b" l="l" r="r" t="t"/>
              <a:pathLst>
                <a:path extrusionOk="0" h="4438" w="7645">
                  <a:moveTo>
                    <a:pt x="4437" y="1"/>
                  </a:moveTo>
                  <a:lnTo>
                    <a:pt x="0" y="2620"/>
                  </a:lnTo>
                  <a:lnTo>
                    <a:pt x="3208" y="4438"/>
                  </a:lnTo>
                  <a:lnTo>
                    <a:pt x="7645" y="1872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6869529" y="3622222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1"/>
                  </a:moveTo>
                  <a:lnTo>
                    <a:pt x="1" y="2620"/>
                  </a:lnTo>
                  <a:lnTo>
                    <a:pt x="3208" y="4438"/>
                  </a:lnTo>
                  <a:lnTo>
                    <a:pt x="7698" y="1872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6771781" y="3678720"/>
              <a:ext cx="129151" cy="74447"/>
            </a:xfrm>
            <a:custGeom>
              <a:rect b="b" l="l" r="r" t="t"/>
              <a:pathLst>
                <a:path extrusionOk="0" h="4438" w="7699">
                  <a:moveTo>
                    <a:pt x="4491" y="0"/>
                  </a:moveTo>
                  <a:lnTo>
                    <a:pt x="1" y="2566"/>
                  </a:lnTo>
                  <a:lnTo>
                    <a:pt x="3208" y="4437"/>
                  </a:lnTo>
                  <a:lnTo>
                    <a:pt x="7699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6674050" y="3735219"/>
              <a:ext cx="129134" cy="74447"/>
            </a:xfrm>
            <a:custGeom>
              <a:rect b="b" l="l" r="r" t="t"/>
              <a:pathLst>
                <a:path extrusionOk="0" h="4438" w="7698">
                  <a:moveTo>
                    <a:pt x="4490" y="0"/>
                  </a:moveTo>
                  <a:lnTo>
                    <a:pt x="0" y="2566"/>
                  </a:lnTo>
                  <a:lnTo>
                    <a:pt x="3208" y="4437"/>
                  </a:lnTo>
                  <a:lnTo>
                    <a:pt x="7698" y="1818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6577191" y="3790811"/>
              <a:ext cx="128262" cy="74447"/>
            </a:xfrm>
            <a:custGeom>
              <a:rect b="b" l="l" r="r" t="t"/>
              <a:pathLst>
                <a:path extrusionOk="0" h="4438" w="7646">
                  <a:moveTo>
                    <a:pt x="4438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45" y="1871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6479460" y="3847309"/>
              <a:ext cx="129134" cy="74447"/>
            </a:xfrm>
            <a:custGeom>
              <a:rect b="b" l="l" r="r" t="t"/>
              <a:pathLst>
                <a:path extrusionOk="0" h="4438" w="7698">
                  <a:moveTo>
                    <a:pt x="4490" y="0"/>
                  </a:moveTo>
                  <a:lnTo>
                    <a:pt x="0" y="2620"/>
                  </a:lnTo>
                  <a:lnTo>
                    <a:pt x="3207" y="4437"/>
                  </a:lnTo>
                  <a:lnTo>
                    <a:pt x="7698" y="1871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6381712" y="3903807"/>
              <a:ext cx="129151" cy="74431"/>
            </a:xfrm>
            <a:custGeom>
              <a:rect b="b" l="l" r="r" t="t"/>
              <a:pathLst>
                <a:path extrusionOk="0" h="4437" w="7699">
                  <a:moveTo>
                    <a:pt x="4491" y="0"/>
                  </a:moveTo>
                  <a:lnTo>
                    <a:pt x="0" y="2566"/>
                  </a:lnTo>
                  <a:lnTo>
                    <a:pt x="3208" y="4437"/>
                  </a:lnTo>
                  <a:lnTo>
                    <a:pt x="7698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6779867" y="3914560"/>
              <a:ext cx="132724" cy="77131"/>
            </a:xfrm>
            <a:custGeom>
              <a:rect b="b" l="l" r="r" t="t"/>
              <a:pathLst>
                <a:path extrusionOk="0" h="4598" w="7912">
                  <a:moveTo>
                    <a:pt x="4704" y="0"/>
                  </a:moveTo>
                  <a:lnTo>
                    <a:pt x="0" y="2727"/>
                  </a:lnTo>
                  <a:lnTo>
                    <a:pt x="3207" y="4598"/>
                  </a:lnTo>
                  <a:lnTo>
                    <a:pt x="7912" y="18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6686598" y="3971058"/>
              <a:ext cx="128245" cy="74447"/>
            </a:xfrm>
            <a:custGeom>
              <a:rect b="b" l="l" r="r" t="t"/>
              <a:pathLst>
                <a:path extrusionOk="0" h="4438" w="7645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45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6592440" y="4024856"/>
              <a:ext cx="129151" cy="75337"/>
            </a:xfrm>
            <a:custGeom>
              <a:rect b="b" l="l" r="r" t="t"/>
              <a:pathLst>
                <a:path extrusionOk="0" h="4491" w="7699">
                  <a:moveTo>
                    <a:pt x="4491" y="1"/>
                  </a:moveTo>
                  <a:lnTo>
                    <a:pt x="1" y="2620"/>
                  </a:lnTo>
                  <a:lnTo>
                    <a:pt x="3208" y="4491"/>
                  </a:lnTo>
                  <a:lnTo>
                    <a:pt x="7698" y="1872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6837254" y="4284919"/>
              <a:ext cx="56498" cy="51130"/>
            </a:xfrm>
            <a:custGeom>
              <a:rect b="b" l="l" r="r" t="t"/>
              <a:pathLst>
                <a:path extrusionOk="0" h="3048" w="3368">
                  <a:moveTo>
                    <a:pt x="0" y="0"/>
                  </a:moveTo>
                  <a:lnTo>
                    <a:pt x="0" y="1123"/>
                  </a:lnTo>
                  <a:lnTo>
                    <a:pt x="3368" y="3047"/>
                  </a:lnTo>
                  <a:lnTo>
                    <a:pt x="3368" y="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6282169" y="3965674"/>
              <a:ext cx="55609" cy="51130"/>
            </a:xfrm>
            <a:custGeom>
              <a:rect b="b" l="l" r="r" t="t"/>
              <a:pathLst>
                <a:path extrusionOk="0" h="3048" w="3315">
                  <a:moveTo>
                    <a:pt x="1" y="1"/>
                  </a:moveTo>
                  <a:lnTo>
                    <a:pt x="1" y="1123"/>
                  </a:lnTo>
                  <a:lnTo>
                    <a:pt x="3315" y="3048"/>
                  </a:lnTo>
                  <a:lnTo>
                    <a:pt x="3315" y="1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6347625" y="4003333"/>
              <a:ext cx="55626" cy="51130"/>
            </a:xfrm>
            <a:custGeom>
              <a:rect b="b" l="l" r="r" t="t"/>
              <a:pathLst>
                <a:path extrusionOk="0" h="3048" w="3316">
                  <a:moveTo>
                    <a:pt x="1" y="1"/>
                  </a:moveTo>
                  <a:lnTo>
                    <a:pt x="1" y="1123"/>
                  </a:lnTo>
                  <a:lnTo>
                    <a:pt x="3315" y="3048"/>
                  </a:lnTo>
                  <a:lnTo>
                    <a:pt x="3315" y="1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6545805" y="2933525"/>
              <a:ext cx="277106" cy="361401"/>
            </a:xfrm>
            <a:custGeom>
              <a:rect b="b" l="l" r="r" t="t"/>
              <a:pathLst>
                <a:path extrusionOk="0" h="21544" w="16519">
                  <a:moveTo>
                    <a:pt x="9570" y="1"/>
                  </a:moveTo>
                  <a:lnTo>
                    <a:pt x="8875" y="4331"/>
                  </a:lnTo>
                  <a:cubicBezTo>
                    <a:pt x="4010" y="8394"/>
                    <a:pt x="268" y="15450"/>
                    <a:pt x="1" y="21544"/>
                  </a:cubicBezTo>
                  <a:lnTo>
                    <a:pt x="3208" y="19673"/>
                  </a:lnTo>
                  <a:cubicBezTo>
                    <a:pt x="3476" y="15931"/>
                    <a:pt x="5453" y="11761"/>
                    <a:pt x="8233" y="8875"/>
                  </a:cubicBezTo>
                  <a:lnTo>
                    <a:pt x="8233" y="8875"/>
                  </a:lnTo>
                  <a:lnTo>
                    <a:pt x="7859" y="11387"/>
                  </a:lnTo>
                  <a:lnTo>
                    <a:pt x="16519" y="2888"/>
                  </a:lnTo>
                  <a:lnTo>
                    <a:pt x="9570" y="1"/>
                  </a:ln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6813937" y="2952363"/>
              <a:ext cx="153357" cy="356922"/>
            </a:xfrm>
            <a:custGeom>
              <a:rect b="b" l="l" r="r" t="t"/>
              <a:pathLst>
                <a:path extrusionOk="0" h="21277" w="9142">
                  <a:moveTo>
                    <a:pt x="1658" y="1"/>
                  </a:moveTo>
                  <a:lnTo>
                    <a:pt x="0" y="4170"/>
                  </a:lnTo>
                  <a:cubicBezTo>
                    <a:pt x="2139" y="4651"/>
                    <a:pt x="3582" y="6683"/>
                    <a:pt x="3582" y="9890"/>
                  </a:cubicBezTo>
                  <a:cubicBezTo>
                    <a:pt x="3582" y="10157"/>
                    <a:pt x="3582" y="10425"/>
                    <a:pt x="3528" y="10692"/>
                  </a:cubicBezTo>
                  <a:lnTo>
                    <a:pt x="1551" y="10264"/>
                  </a:lnTo>
                  <a:lnTo>
                    <a:pt x="856" y="21276"/>
                  </a:lnTo>
                  <a:lnTo>
                    <a:pt x="4544" y="17107"/>
                  </a:lnTo>
                  <a:lnTo>
                    <a:pt x="4598" y="17107"/>
                  </a:lnTo>
                  <a:lnTo>
                    <a:pt x="4651" y="17000"/>
                  </a:lnTo>
                  <a:lnTo>
                    <a:pt x="9141" y="11921"/>
                  </a:lnTo>
                  <a:lnTo>
                    <a:pt x="6469" y="11333"/>
                  </a:lnTo>
                  <a:cubicBezTo>
                    <a:pt x="6682" y="10264"/>
                    <a:pt x="6789" y="9142"/>
                    <a:pt x="6789" y="8019"/>
                  </a:cubicBezTo>
                  <a:cubicBezTo>
                    <a:pt x="6789" y="3422"/>
                    <a:pt x="4758" y="535"/>
                    <a:pt x="1658" y="1"/>
                  </a:cubicBez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6540437" y="3290429"/>
              <a:ext cx="292338" cy="190128"/>
            </a:xfrm>
            <a:custGeom>
              <a:rect b="b" l="l" r="r" t="t"/>
              <a:pathLst>
                <a:path extrusionOk="0" h="11334" w="17427">
                  <a:moveTo>
                    <a:pt x="1604" y="1"/>
                  </a:moveTo>
                  <a:lnTo>
                    <a:pt x="0" y="11333"/>
                  </a:lnTo>
                  <a:lnTo>
                    <a:pt x="0" y="11333"/>
                  </a:lnTo>
                  <a:lnTo>
                    <a:pt x="3261" y="8126"/>
                  </a:lnTo>
                  <a:cubicBezTo>
                    <a:pt x="4212" y="8784"/>
                    <a:pt x="5363" y="9131"/>
                    <a:pt x="6648" y="9131"/>
                  </a:cubicBezTo>
                  <a:cubicBezTo>
                    <a:pt x="8181" y="9131"/>
                    <a:pt x="9905" y="8638"/>
                    <a:pt x="11707" y="7592"/>
                  </a:cubicBezTo>
                  <a:cubicBezTo>
                    <a:pt x="13899" y="6255"/>
                    <a:pt x="15823" y="4544"/>
                    <a:pt x="17427" y="2567"/>
                  </a:cubicBezTo>
                  <a:lnTo>
                    <a:pt x="15556" y="535"/>
                  </a:lnTo>
                  <a:cubicBezTo>
                    <a:pt x="14487" y="1872"/>
                    <a:pt x="13150" y="2994"/>
                    <a:pt x="11707" y="3850"/>
                  </a:cubicBezTo>
                  <a:cubicBezTo>
                    <a:pt x="10385" y="4621"/>
                    <a:pt x="9138" y="4963"/>
                    <a:pt x="8037" y="4963"/>
                  </a:cubicBezTo>
                  <a:cubicBezTo>
                    <a:pt x="7535" y="4963"/>
                    <a:pt x="7064" y="4892"/>
                    <a:pt x="6629" y="4758"/>
                  </a:cubicBezTo>
                  <a:lnTo>
                    <a:pt x="8660" y="2780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607875" y="1112725"/>
            <a:ext cx="3007200" cy="18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Impact of Data Management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8272500" y="4573075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53"/>
          <p:cNvSpPr txBox="1"/>
          <p:nvPr>
            <p:ph idx="4294967295" type="title"/>
          </p:nvPr>
        </p:nvSpPr>
        <p:spPr>
          <a:xfrm>
            <a:off x="607876" y="586213"/>
            <a:ext cx="784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34" name="Google Shape;5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100" y="530800"/>
            <a:ext cx="3809750" cy="3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4"/>
          <p:cNvSpPr txBox="1"/>
          <p:nvPr/>
        </p:nvSpPr>
        <p:spPr>
          <a:xfrm>
            <a:off x="4572000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40" name="Google Shape;540;p54"/>
          <p:cNvSpPr txBox="1"/>
          <p:nvPr>
            <p:ph type="title"/>
          </p:nvPr>
        </p:nvSpPr>
        <p:spPr>
          <a:xfrm>
            <a:off x="2199450" y="128975"/>
            <a:ext cx="5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Impact of </a:t>
            </a:r>
            <a:r>
              <a:rPr lang="en">
                <a:solidFill>
                  <a:schemeClr val="accent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Data Management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4"/>
          <p:cNvSpPr txBox="1"/>
          <p:nvPr/>
        </p:nvSpPr>
        <p:spPr>
          <a:xfrm>
            <a:off x="460700" y="2967975"/>
            <a:ext cx="2235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Data Sharing and Release</a:t>
            </a:r>
            <a:endParaRPr sz="20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14449" y="3332475"/>
            <a:ext cx="299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300">
                <a:latin typeface="Overpass"/>
                <a:ea typeface="Overpass"/>
                <a:cs typeface="Overpass"/>
                <a:sym typeface="Overpass"/>
              </a:rPr>
              <a:t>Agencies are encouraged to make data publicly available under open licenses, unless there are legitimate privacy or security concerns.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3" name="Google Shape;543;p54"/>
          <p:cNvSpPr txBox="1"/>
          <p:nvPr/>
        </p:nvSpPr>
        <p:spPr>
          <a:xfrm>
            <a:off x="441075" y="837825"/>
            <a:ext cx="277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Enterprise Data Inventory</a:t>
            </a:r>
            <a:endParaRPr sz="20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44" name="Google Shape;544;p54"/>
          <p:cNvSpPr txBox="1"/>
          <p:nvPr/>
        </p:nvSpPr>
        <p:spPr>
          <a:xfrm>
            <a:off x="-2" y="1321225"/>
            <a:ext cx="3146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verpass"/>
              <a:buChar char="●"/>
            </a:pPr>
            <a:r>
              <a:rPr lang="en" sz="1300">
                <a:solidFill>
                  <a:schemeClr val="dk2"/>
                </a:solidFill>
                <a:latin typeface="Overpass"/>
                <a:ea typeface="Overpass"/>
                <a:cs typeface="Overpass"/>
                <a:sym typeface="Overpass"/>
              </a:rPr>
              <a:t>The Act mandates the creation and maintenance of a comprehensive inventory of government data assets, improving data management and facilitating data sharing.</a:t>
            </a:r>
            <a:endParaRPr sz="1300">
              <a:solidFill>
                <a:schemeClr val="dk2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5" name="Google Shape;545;p54"/>
          <p:cNvSpPr txBox="1"/>
          <p:nvPr/>
        </p:nvSpPr>
        <p:spPr>
          <a:xfrm>
            <a:off x="6908225" y="927025"/>
            <a:ext cx="1804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Open Data Standards</a:t>
            </a:r>
            <a:endParaRPr sz="20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46" name="Google Shape;546;p54"/>
          <p:cNvSpPr txBox="1"/>
          <p:nvPr/>
        </p:nvSpPr>
        <p:spPr>
          <a:xfrm>
            <a:off x="6317175" y="1349250"/>
            <a:ext cx="28266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Char char="●"/>
            </a:pPr>
            <a:r>
              <a:rPr lang="en" sz="1300">
                <a:latin typeface="Overpass"/>
                <a:ea typeface="Overpass"/>
                <a:cs typeface="Overpass"/>
                <a:sym typeface="Overpass"/>
              </a:rPr>
              <a:t>The Act promotes the use of open data formats and standards, making data more accessible and interoperable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771175" y="2821125"/>
            <a:ext cx="223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Strengthened Role of CIOs</a:t>
            </a:r>
            <a:endParaRPr sz="20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6317225" y="3332475"/>
            <a:ext cx="2826600" cy="1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verpass"/>
              <a:buChar char="●"/>
            </a:pPr>
            <a:r>
              <a:rPr lang="en" sz="1300">
                <a:latin typeface="Overpass"/>
                <a:ea typeface="Overpass"/>
                <a:cs typeface="Overpass"/>
                <a:sym typeface="Overpass"/>
              </a:rPr>
              <a:t>Chief Information Officers (CIOs) are given increased responsibility for data management, ensuring data quality, security, and accessibility.</a:t>
            </a:r>
            <a:endParaRPr sz="13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54"/>
          <p:cNvSpPr/>
          <p:nvPr/>
        </p:nvSpPr>
        <p:spPr>
          <a:xfrm flipH="1">
            <a:off x="3351625" y="1781275"/>
            <a:ext cx="2440500" cy="2440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3319075" y="1565425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4"/>
          <p:cNvSpPr/>
          <p:nvPr/>
        </p:nvSpPr>
        <p:spPr>
          <a:xfrm>
            <a:off x="4898100" y="1565425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4898100" y="3236613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3319075" y="3236613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4"/>
          <p:cNvSpPr txBox="1"/>
          <p:nvPr/>
        </p:nvSpPr>
        <p:spPr>
          <a:xfrm>
            <a:off x="2992975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01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2992975" y="3370575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03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4572000" y="3370575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04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4572000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>
            <p:ph type="title"/>
          </p:nvPr>
        </p:nvSpPr>
        <p:spPr>
          <a:xfrm>
            <a:off x="607875" y="1112725"/>
            <a:ext cx="3007200" cy="22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Relation to Broader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Federal Data Strategy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8272500" y="4573075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4" name="Google Shape;564;p55"/>
          <p:cNvSpPr txBox="1"/>
          <p:nvPr>
            <p:ph idx="4294967295" type="title"/>
          </p:nvPr>
        </p:nvSpPr>
        <p:spPr>
          <a:xfrm>
            <a:off x="607876" y="586213"/>
            <a:ext cx="784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5" name="Google Shape;5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875" y="167350"/>
            <a:ext cx="4352625" cy="4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 txBox="1"/>
          <p:nvPr>
            <p:ph type="title"/>
          </p:nvPr>
        </p:nvSpPr>
        <p:spPr>
          <a:xfrm flipH="1">
            <a:off x="-486050" y="508350"/>
            <a:ext cx="6789900" cy="14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Relation to Broader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Federal Data Strategy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6"/>
          <p:cNvSpPr txBox="1"/>
          <p:nvPr>
            <p:ph idx="1" type="subTitle"/>
          </p:nvPr>
        </p:nvSpPr>
        <p:spPr>
          <a:xfrm flipH="1">
            <a:off x="146800" y="1592400"/>
            <a:ext cx="5524200" cy="22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Char char="●"/>
            </a:pPr>
            <a:r>
              <a:rPr lang="en" sz="14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Promoting Data-Driven Government: Encouraging the use of data to inform decision-making and improve service delivery.</a:t>
            </a:r>
            <a:endParaRPr sz="14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Char char="●"/>
            </a:pPr>
            <a:r>
              <a:rPr lang="en" sz="14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Fostering Interagency Collaboration: Promoting data sharing and collaboration among agencies.</a:t>
            </a:r>
            <a:endParaRPr sz="14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verpass"/>
              <a:buChar char="●"/>
            </a:pPr>
            <a:r>
              <a:rPr lang="en" sz="14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Building Public Trust: By making government data more accessible, the Act can increase public trust in government.</a:t>
            </a:r>
            <a:endParaRPr sz="1800"/>
          </a:p>
        </p:txBody>
      </p:sp>
      <p:grpSp>
        <p:nvGrpSpPr>
          <p:cNvPr id="572" name="Google Shape;572;p56"/>
          <p:cNvGrpSpPr/>
          <p:nvPr/>
        </p:nvGrpSpPr>
        <p:grpSpPr>
          <a:xfrm>
            <a:off x="5615888" y="931842"/>
            <a:ext cx="3527720" cy="3173597"/>
            <a:chOff x="4917367" y="1691724"/>
            <a:chExt cx="3211398" cy="2675431"/>
          </a:xfrm>
        </p:grpSpPr>
        <p:sp>
          <p:nvSpPr>
            <p:cNvPr id="573" name="Google Shape;573;p56"/>
            <p:cNvSpPr/>
            <p:nvPr/>
          </p:nvSpPr>
          <p:spPr>
            <a:xfrm>
              <a:off x="6136947" y="1745673"/>
              <a:ext cx="188242" cy="1193994"/>
            </a:xfrm>
            <a:custGeom>
              <a:rect b="b" l="l" r="r" t="t"/>
              <a:pathLst>
                <a:path extrusionOk="0" h="69207" w="10911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6136947" y="2056770"/>
              <a:ext cx="188242" cy="882500"/>
            </a:xfrm>
            <a:custGeom>
              <a:rect b="b" l="l" r="r" t="t"/>
              <a:pathLst>
                <a:path extrusionOk="0" h="51152" w="10911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6044404" y="1802382"/>
              <a:ext cx="92560" cy="1137285"/>
            </a:xfrm>
            <a:custGeom>
              <a:rect b="b" l="l" r="r" t="t"/>
              <a:pathLst>
                <a:path extrusionOk="0" h="65920" w="5365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6044404" y="1691724"/>
              <a:ext cx="280405" cy="161466"/>
            </a:xfrm>
            <a:custGeom>
              <a:rect b="b" l="l" r="r" t="t"/>
              <a:pathLst>
                <a:path extrusionOk="0" h="9359" w="16253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5762447" y="2288316"/>
              <a:ext cx="187069" cy="868336"/>
            </a:xfrm>
            <a:custGeom>
              <a:rect b="b" l="l" r="r" t="t"/>
              <a:pathLst>
                <a:path extrusionOk="0" h="50331" w="10843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5762447" y="2455285"/>
              <a:ext cx="187069" cy="700572"/>
            </a:xfrm>
            <a:custGeom>
              <a:rect b="b" l="l" r="r" t="t"/>
              <a:pathLst>
                <a:path extrusionOk="0" h="40607" w="10843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5667541" y="2342661"/>
              <a:ext cx="94923" cy="813990"/>
            </a:xfrm>
            <a:custGeom>
              <a:rect b="b" l="l" r="r" t="t"/>
              <a:pathLst>
                <a:path extrusionOk="0" h="47181" w="5502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5667541" y="2234367"/>
              <a:ext cx="281578" cy="161466"/>
            </a:xfrm>
            <a:custGeom>
              <a:rect b="b" l="l" r="r" t="t"/>
              <a:pathLst>
                <a:path extrusionOk="0" h="9359" w="16321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5387947" y="2722664"/>
              <a:ext cx="187466" cy="650557"/>
            </a:xfrm>
            <a:custGeom>
              <a:rect b="b" l="l" r="r" t="t"/>
              <a:pathLst>
                <a:path extrusionOk="0" h="37708" w="10866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5387947" y="2852231"/>
              <a:ext cx="187466" cy="520215"/>
            </a:xfrm>
            <a:custGeom>
              <a:rect b="b" l="l" r="r" t="t"/>
              <a:pathLst>
                <a:path extrusionOk="0" h="30153" w="10866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5291867" y="2776216"/>
              <a:ext cx="96096" cy="597006"/>
            </a:xfrm>
            <a:custGeom>
              <a:rect b="b" l="l" r="r" t="t"/>
              <a:pathLst>
                <a:path extrusionOk="0" h="34604" w="557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5291867" y="2667922"/>
              <a:ext cx="282354" cy="161483"/>
            </a:xfrm>
            <a:custGeom>
              <a:rect b="b" l="l" r="r" t="t"/>
              <a:pathLst>
                <a:path extrusionOk="0" h="9360" w="16366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5011083" y="3156634"/>
              <a:ext cx="187862" cy="433573"/>
            </a:xfrm>
            <a:custGeom>
              <a:rect b="b" l="l" r="r" t="t"/>
              <a:pathLst>
                <a:path extrusionOk="0" h="25131" w="10889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5011480" y="3250746"/>
              <a:ext cx="187466" cy="339460"/>
            </a:xfrm>
            <a:custGeom>
              <a:rect b="b" l="l" r="r" t="t"/>
              <a:pathLst>
                <a:path extrusionOk="0" h="19676" w="10866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4917367" y="3210962"/>
              <a:ext cx="94130" cy="379244"/>
            </a:xfrm>
            <a:custGeom>
              <a:rect b="b" l="l" r="r" t="t"/>
              <a:pathLst>
                <a:path extrusionOk="0" h="21982" w="5456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4917367" y="3101892"/>
              <a:ext cx="281578" cy="163053"/>
            </a:xfrm>
            <a:custGeom>
              <a:rect b="b" l="l" r="r" t="t"/>
              <a:pathLst>
                <a:path extrusionOk="0" h="9451" w="16321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7237984" y="2483234"/>
              <a:ext cx="28777" cy="569850"/>
            </a:xfrm>
            <a:custGeom>
              <a:rect b="b" l="l" r="r" t="t"/>
              <a:pathLst>
                <a:path extrusionOk="0" h="33030" w="1668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7266347" y="2508440"/>
              <a:ext cx="10248" cy="543057"/>
            </a:xfrm>
            <a:custGeom>
              <a:rect b="b" l="l" r="r" t="t"/>
              <a:pathLst>
                <a:path extrusionOk="0" h="31477" w="594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7982257" y="2912080"/>
              <a:ext cx="28380" cy="569833"/>
            </a:xfrm>
            <a:custGeom>
              <a:rect b="b" l="l" r="r" t="t"/>
              <a:pathLst>
                <a:path extrusionOk="0" h="33029" w="1645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8010223" y="2938459"/>
              <a:ext cx="10248" cy="543454"/>
            </a:xfrm>
            <a:custGeom>
              <a:rect b="b" l="l" r="r" t="t"/>
              <a:pathLst>
                <a:path extrusionOk="0" h="31500" w="594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7147426" y="1792134"/>
              <a:ext cx="938812" cy="1193994"/>
            </a:xfrm>
            <a:custGeom>
              <a:rect b="b" l="l" r="r" t="t"/>
              <a:pathLst>
                <a:path extrusionOk="0" h="69207" w="54416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7138368" y="1771241"/>
              <a:ext cx="959291" cy="570644"/>
            </a:xfrm>
            <a:custGeom>
              <a:rect b="b" l="l" r="r" t="t"/>
              <a:pathLst>
                <a:path extrusionOk="0" h="33076" w="55603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8094881" y="2320992"/>
              <a:ext cx="5538" cy="20893"/>
            </a:xfrm>
            <a:custGeom>
              <a:rect b="b" l="l" r="r" t="t"/>
              <a:pathLst>
                <a:path extrusionOk="0" h="1211" w="321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7110799" y="2055096"/>
              <a:ext cx="1014827" cy="618761"/>
            </a:xfrm>
            <a:custGeom>
              <a:rect b="b" l="l" r="r" t="t"/>
              <a:pathLst>
                <a:path extrusionOk="0" h="35865" w="58822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8112220" y="2536010"/>
              <a:ext cx="16545" cy="28363"/>
            </a:xfrm>
            <a:custGeom>
              <a:rect b="b" l="l" r="r" t="t"/>
              <a:pathLst>
                <a:path extrusionOk="0" h="1644" w="959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6"/>
            <p:cNvSpPr/>
            <p:nvPr/>
          </p:nvSpPr>
          <p:spPr>
            <a:xfrm>
              <a:off x="7109608" y="2188682"/>
              <a:ext cx="16166" cy="28380"/>
            </a:xfrm>
            <a:custGeom>
              <a:rect b="b" l="l" r="r" t="t"/>
              <a:pathLst>
                <a:path extrusionOk="0" h="1645" w="937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6"/>
            <p:cNvSpPr/>
            <p:nvPr/>
          </p:nvSpPr>
          <p:spPr>
            <a:xfrm>
              <a:off x="6703605" y="2056011"/>
              <a:ext cx="107138" cy="142954"/>
            </a:xfrm>
            <a:custGeom>
              <a:rect b="b" l="l" r="r" t="t"/>
              <a:pathLst>
                <a:path extrusionOk="0" h="8286" w="621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6"/>
            <p:cNvSpPr/>
            <p:nvPr/>
          </p:nvSpPr>
          <p:spPr>
            <a:xfrm>
              <a:off x="6757174" y="2163597"/>
              <a:ext cx="191399" cy="257839"/>
            </a:xfrm>
            <a:custGeom>
              <a:rect b="b" l="l" r="r" t="t"/>
              <a:pathLst>
                <a:path extrusionOk="0" h="14945" w="11094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6"/>
            <p:cNvSpPr/>
            <p:nvPr/>
          </p:nvSpPr>
          <p:spPr>
            <a:xfrm>
              <a:off x="6853253" y="2331240"/>
              <a:ext cx="161466" cy="191796"/>
            </a:xfrm>
            <a:custGeom>
              <a:rect b="b" l="l" r="r" t="t"/>
              <a:pathLst>
                <a:path extrusionOk="0" h="11117" w="9359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6857187" y="2334777"/>
              <a:ext cx="157533" cy="188259"/>
            </a:xfrm>
            <a:custGeom>
              <a:rect b="b" l="l" r="r" t="t"/>
              <a:pathLst>
                <a:path extrusionOk="0" h="10912" w="9131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6"/>
            <p:cNvSpPr/>
            <p:nvPr/>
          </p:nvSpPr>
          <p:spPr>
            <a:xfrm>
              <a:off x="6950126" y="2394194"/>
              <a:ext cx="28760" cy="24723"/>
            </a:xfrm>
            <a:custGeom>
              <a:rect b="b" l="l" r="r" t="t"/>
              <a:pathLst>
                <a:path extrusionOk="0" h="1433" w="1667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6"/>
            <p:cNvSpPr/>
            <p:nvPr/>
          </p:nvSpPr>
          <p:spPr>
            <a:xfrm>
              <a:off x="6607129" y="2163476"/>
              <a:ext cx="225266" cy="315358"/>
            </a:xfrm>
            <a:custGeom>
              <a:rect b="b" l="l" r="r" t="t"/>
              <a:pathLst>
                <a:path extrusionOk="0" h="18279" w="13057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6"/>
            <p:cNvSpPr/>
            <p:nvPr/>
          </p:nvSpPr>
          <p:spPr>
            <a:xfrm>
              <a:off x="6607129" y="2206797"/>
              <a:ext cx="73271" cy="257166"/>
            </a:xfrm>
            <a:custGeom>
              <a:rect b="b" l="l" r="r" t="t"/>
              <a:pathLst>
                <a:path extrusionOk="0" h="14906" w="4247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6650450" y="2163476"/>
              <a:ext cx="118162" cy="94147"/>
            </a:xfrm>
            <a:custGeom>
              <a:rect b="b" l="l" r="r" t="t"/>
              <a:pathLst>
                <a:path extrusionOk="0" h="5457" w="6849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6659508" y="2090636"/>
              <a:ext cx="67354" cy="119870"/>
            </a:xfrm>
            <a:custGeom>
              <a:rect b="b" l="l" r="r" t="t"/>
              <a:pathLst>
                <a:path extrusionOk="0" h="6948" w="3904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6659508" y="2090636"/>
              <a:ext cx="67354" cy="76808"/>
            </a:xfrm>
            <a:custGeom>
              <a:rect b="b" l="l" r="r" t="t"/>
              <a:pathLst>
                <a:path extrusionOk="0" h="4452" w="3904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6617377" y="1937451"/>
              <a:ext cx="171714" cy="207151"/>
            </a:xfrm>
            <a:custGeom>
              <a:rect b="b" l="l" r="r" t="t"/>
              <a:pathLst>
                <a:path extrusionOk="0" h="12007" w="9953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6"/>
            <p:cNvSpPr/>
            <p:nvPr/>
          </p:nvSpPr>
          <p:spPr>
            <a:xfrm>
              <a:off x="6726447" y="2154022"/>
              <a:ext cx="811" cy="27984"/>
            </a:xfrm>
            <a:custGeom>
              <a:rect b="b" l="l" r="r" t="t"/>
              <a:pathLst>
                <a:path extrusionOk="0" h="1622" w="47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6569726" y="2213474"/>
              <a:ext cx="313875" cy="223920"/>
            </a:xfrm>
            <a:custGeom>
              <a:rect b="b" l="l" r="r" t="t"/>
              <a:pathLst>
                <a:path extrusionOk="0" h="12979" w="18193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6"/>
            <p:cNvSpPr/>
            <p:nvPr/>
          </p:nvSpPr>
          <p:spPr>
            <a:xfrm>
              <a:off x="6781190" y="2298546"/>
              <a:ext cx="102790" cy="68941"/>
            </a:xfrm>
            <a:custGeom>
              <a:rect b="b" l="l" r="r" t="t"/>
              <a:pathLst>
                <a:path extrusionOk="0" h="3996" w="5958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6"/>
            <p:cNvSpPr/>
            <p:nvPr/>
          </p:nvSpPr>
          <p:spPr>
            <a:xfrm>
              <a:off x="6651640" y="2172534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6"/>
            <p:cNvSpPr/>
            <p:nvPr/>
          </p:nvSpPr>
          <p:spPr>
            <a:xfrm>
              <a:off x="6659508" y="2181988"/>
              <a:ext cx="11042" cy="11042"/>
            </a:xfrm>
            <a:custGeom>
              <a:rect b="b" l="l" r="r" t="t"/>
              <a:pathLst>
                <a:path extrusionOk="0" h="640" w="64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6"/>
            <p:cNvSpPr/>
            <p:nvPr/>
          </p:nvSpPr>
          <p:spPr>
            <a:xfrm>
              <a:off x="6668565" y="2191046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6"/>
            <p:cNvSpPr/>
            <p:nvPr/>
          </p:nvSpPr>
          <p:spPr>
            <a:xfrm>
              <a:off x="6679193" y="2197740"/>
              <a:ext cx="10662" cy="10645"/>
            </a:xfrm>
            <a:custGeom>
              <a:rect b="b" l="l" r="r" t="t"/>
              <a:pathLst>
                <a:path extrusionOk="0" h="617" w="618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6"/>
            <p:cNvSpPr/>
            <p:nvPr/>
          </p:nvSpPr>
          <p:spPr>
            <a:xfrm>
              <a:off x="6690217" y="2203261"/>
              <a:ext cx="11059" cy="10645"/>
            </a:xfrm>
            <a:custGeom>
              <a:rect b="b" l="l" r="r" t="t"/>
              <a:pathLst>
                <a:path extrusionOk="0" h="617" w="641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6"/>
            <p:cNvSpPr/>
            <p:nvPr/>
          </p:nvSpPr>
          <p:spPr>
            <a:xfrm>
              <a:off x="6702829" y="2206401"/>
              <a:ext cx="11042" cy="10662"/>
            </a:xfrm>
            <a:custGeom>
              <a:rect b="b" l="l" r="r" t="t"/>
              <a:pathLst>
                <a:path extrusionOk="0" h="618" w="64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6715026" y="2202070"/>
              <a:ext cx="11059" cy="11042"/>
            </a:xfrm>
            <a:custGeom>
              <a:rect b="b" l="l" r="r" t="t"/>
              <a:pathLst>
                <a:path extrusionOk="0" h="640" w="641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6"/>
            <p:cNvSpPr/>
            <p:nvPr/>
          </p:nvSpPr>
          <p:spPr>
            <a:xfrm>
              <a:off x="6724481" y="2192236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6730001" y="2180815"/>
              <a:ext cx="10645" cy="11042"/>
            </a:xfrm>
            <a:custGeom>
              <a:rect b="b" l="l" r="r" t="t"/>
              <a:pathLst>
                <a:path extrusionOk="0" h="640" w="617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6731571" y="2168600"/>
              <a:ext cx="11042" cy="10645"/>
            </a:xfrm>
            <a:custGeom>
              <a:rect b="b" l="l" r="r" t="t"/>
              <a:pathLst>
                <a:path extrusionOk="0" h="617" w="64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6732762" y="2157973"/>
              <a:ext cx="8678" cy="8678"/>
            </a:xfrm>
            <a:custGeom>
              <a:rect b="b" l="l" r="r" t="t"/>
              <a:pathLst>
                <a:path extrusionOk="0" h="503" w="503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6587047" y="1932621"/>
              <a:ext cx="173681" cy="300314"/>
            </a:xfrm>
            <a:custGeom>
              <a:rect b="b" l="l" r="r" t="t"/>
              <a:pathLst>
                <a:path extrusionOk="0" h="17407" w="10067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6550817" y="2457649"/>
              <a:ext cx="104378" cy="518645"/>
            </a:xfrm>
            <a:custGeom>
              <a:rect b="b" l="l" r="r" t="t"/>
              <a:pathLst>
                <a:path extrusionOk="0" h="30062" w="605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6"/>
            <p:cNvSpPr/>
            <p:nvPr/>
          </p:nvSpPr>
          <p:spPr>
            <a:xfrm>
              <a:off x="6693771" y="2518688"/>
              <a:ext cx="153996" cy="1039618"/>
            </a:xfrm>
            <a:custGeom>
              <a:rect b="b" l="l" r="r" t="t"/>
              <a:pathLst>
                <a:path extrusionOk="0" h="60259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6"/>
            <p:cNvSpPr/>
            <p:nvPr/>
          </p:nvSpPr>
          <p:spPr>
            <a:xfrm>
              <a:off x="6693771" y="2518688"/>
              <a:ext cx="153996" cy="485951"/>
            </a:xfrm>
            <a:custGeom>
              <a:rect b="b" l="l" r="r" t="t"/>
              <a:pathLst>
                <a:path extrusionOk="0" h="28167" w="8926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6735505" y="3359075"/>
              <a:ext cx="102014" cy="199232"/>
            </a:xfrm>
            <a:custGeom>
              <a:rect b="b" l="l" r="r" t="t"/>
              <a:pathLst>
                <a:path extrusionOk="0" h="11548" w="5913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6"/>
            <p:cNvSpPr/>
            <p:nvPr/>
          </p:nvSpPr>
          <p:spPr>
            <a:xfrm>
              <a:off x="6592568" y="2522622"/>
              <a:ext cx="170127" cy="1122344"/>
            </a:xfrm>
            <a:custGeom>
              <a:rect b="b" l="l" r="r" t="t"/>
              <a:pathLst>
                <a:path extrusionOk="0" h="65054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6"/>
            <p:cNvSpPr/>
            <p:nvPr/>
          </p:nvSpPr>
          <p:spPr>
            <a:xfrm>
              <a:off x="6592568" y="2522622"/>
              <a:ext cx="170127" cy="539520"/>
            </a:xfrm>
            <a:custGeom>
              <a:rect b="b" l="l" r="r" t="t"/>
              <a:pathLst>
                <a:path extrusionOk="0" h="31272" w="9861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6"/>
            <p:cNvSpPr/>
            <p:nvPr/>
          </p:nvSpPr>
          <p:spPr>
            <a:xfrm>
              <a:off x="6683144" y="2932955"/>
              <a:ext cx="60660" cy="475324"/>
            </a:xfrm>
            <a:custGeom>
              <a:rect b="b" l="l" r="r" t="t"/>
              <a:pathLst>
                <a:path extrusionOk="0" h="27551" w="3516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6629971" y="3406692"/>
              <a:ext cx="91386" cy="238240"/>
            </a:xfrm>
            <a:custGeom>
              <a:rect b="b" l="l" r="r" t="t"/>
              <a:pathLst>
                <a:path extrusionOk="0" h="13809" w="5297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6"/>
            <p:cNvSpPr/>
            <p:nvPr/>
          </p:nvSpPr>
          <p:spPr>
            <a:xfrm>
              <a:off x="6550817" y="2457649"/>
              <a:ext cx="313875" cy="524148"/>
            </a:xfrm>
            <a:custGeom>
              <a:rect b="b" l="l" r="r" t="t"/>
              <a:pathLst>
                <a:path extrusionOk="0" h="30381" w="18193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6"/>
            <p:cNvSpPr/>
            <p:nvPr/>
          </p:nvSpPr>
          <p:spPr>
            <a:xfrm>
              <a:off x="5936110" y="2697459"/>
              <a:ext cx="373724" cy="421772"/>
            </a:xfrm>
            <a:custGeom>
              <a:rect b="b" l="l" r="r" t="t"/>
              <a:pathLst>
                <a:path extrusionOk="0" h="24447" w="21662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6"/>
            <p:cNvSpPr/>
            <p:nvPr/>
          </p:nvSpPr>
          <p:spPr>
            <a:xfrm>
              <a:off x="6338180" y="3096440"/>
              <a:ext cx="57106" cy="111744"/>
            </a:xfrm>
            <a:custGeom>
              <a:rect b="b" l="l" r="r" t="t"/>
              <a:pathLst>
                <a:path extrusionOk="0" h="6477" w="331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6"/>
            <p:cNvSpPr/>
            <p:nvPr/>
          </p:nvSpPr>
          <p:spPr>
            <a:xfrm>
              <a:off x="6216101" y="2764674"/>
              <a:ext cx="162536" cy="358783"/>
            </a:xfrm>
            <a:custGeom>
              <a:rect b="b" l="l" r="r" t="t"/>
              <a:pathLst>
                <a:path extrusionOk="0" h="20796" w="9421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6"/>
            <p:cNvSpPr/>
            <p:nvPr/>
          </p:nvSpPr>
          <p:spPr>
            <a:xfrm>
              <a:off x="6230662" y="2764674"/>
              <a:ext cx="83899" cy="150977"/>
            </a:xfrm>
            <a:custGeom>
              <a:rect b="b" l="l" r="r" t="t"/>
              <a:pathLst>
                <a:path extrusionOk="0" h="8751" w="4863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6"/>
            <p:cNvSpPr/>
            <p:nvPr/>
          </p:nvSpPr>
          <p:spPr>
            <a:xfrm>
              <a:off x="6014471" y="2738813"/>
              <a:ext cx="278041" cy="394754"/>
            </a:xfrm>
            <a:custGeom>
              <a:rect b="b" l="l" r="r" t="t"/>
              <a:pathLst>
                <a:path extrusionOk="0" h="22881" w="16116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6"/>
            <p:cNvSpPr/>
            <p:nvPr/>
          </p:nvSpPr>
          <p:spPr>
            <a:xfrm>
              <a:off x="6268480" y="2773473"/>
              <a:ext cx="15372" cy="296139"/>
            </a:xfrm>
            <a:custGeom>
              <a:rect b="b" l="l" r="r" t="t"/>
              <a:pathLst>
                <a:path extrusionOk="0" h="17165" w="891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6085362" y="2552400"/>
              <a:ext cx="35454" cy="92422"/>
            </a:xfrm>
            <a:custGeom>
              <a:rect b="b" l="l" r="r" t="t"/>
              <a:pathLst>
                <a:path extrusionOk="0" h="5357" w="2055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6104650" y="2661625"/>
              <a:ext cx="87832" cy="113608"/>
            </a:xfrm>
            <a:custGeom>
              <a:rect b="b" l="l" r="r" t="t"/>
              <a:pathLst>
                <a:path extrusionOk="0" h="6585" w="5091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6"/>
            <p:cNvSpPr/>
            <p:nvPr/>
          </p:nvSpPr>
          <p:spPr>
            <a:xfrm>
              <a:off x="6104650" y="2661625"/>
              <a:ext cx="87832" cy="82726"/>
            </a:xfrm>
            <a:custGeom>
              <a:rect b="b" l="l" r="r" t="t"/>
              <a:pathLst>
                <a:path extrusionOk="0" h="4795" w="5091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6069610" y="2569480"/>
              <a:ext cx="158706" cy="155652"/>
            </a:xfrm>
            <a:custGeom>
              <a:rect b="b" l="l" r="r" t="t"/>
              <a:pathLst>
                <a:path extrusionOk="0" h="9022" w="9199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6094419" y="2530730"/>
              <a:ext cx="129963" cy="64783"/>
            </a:xfrm>
            <a:custGeom>
              <a:rect b="b" l="l" r="r" t="t"/>
              <a:pathLst>
                <a:path extrusionOk="0" h="3755" w="7533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6"/>
            <p:cNvSpPr/>
            <p:nvPr/>
          </p:nvSpPr>
          <p:spPr>
            <a:xfrm>
              <a:off x="6297999" y="3901683"/>
              <a:ext cx="48065" cy="447754"/>
            </a:xfrm>
            <a:custGeom>
              <a:rect b="b" l="l" r="r" t="t"/>
              <a:pathLst>
                <a:path extrusionOk="0" h="25953" w="2786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6321238" y="3961929"/>
              <a:ext cx="1587" cy="371360"/>
            </a:xfrm>
            <a:custGeom>
              <a:rect b="b" l="l" r="r" t="t"/>
              <a:pathLst>
                <a:path extrusionOk="0" h="21525" w="92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5478919" y="3427170"/>
              <a:ext cx="28760" cy="452878"/>
            </a:xfrm>
            <a:custGeom>
              <a:rect b="b" l="l" r="r" t="t"/>
              <a:pathLst>
                <a:path extrusionOk="0" h="26250" w="1667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7793635" y="3047546"/>
              <a:ext cx="29554" cy="451705"/>
            </a:xfrm>
            <a:custGeom>
              <a:rect b="b" l="l" r="r" t="t"/>
              <a:pathLst>
                <a:path extrusionOk="0" h="26182" w="1713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5478919" y="2559646"/>
              <a:ext cx="2344270" cy="1356236"/>
            </a:xfrm>
            <a:custGeom>
              <a:rect b="b" l="l" r="r" t="t"/>
              <a:pathLst>
                <a:path extrusionOk="0" h="78611" w="13588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5478919" y="3427170"/>
              <a:ext cx="844303" cy="523751"/>
            </a:xfrm>
            <a:custGeom>
              <a:rect b="b" l="l" r="r" t="t"/>
              <a:pathLst>
                <a:path extrusionOk="0" h="30358" w="48938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6323205" y="3047546"/>
              <a:ext cx="1499984" cy="903375"/>
            </a:xfrm>
            <a:custGeom>
              <a:rect b="b" l="l" r="r" t="t"/>
              <a:pathLst>
                <a:path extrusionOk="0" h="52362" w="86943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5478919" y="2559646"/>
              <a:ext cx="1499967" cy="1356236"/>
            </a:xfrm>
            <a:custGeom>
              <a:rect b="b" l="l" r="r" t="t"/>
              <a:pathLst>
                <a:path extrusionOk="0" h="78611" w="86942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6792214" y="2994391"/>
              <a:ext cx="282372" cy="209514"/>
            </a:xfrm>
            <a:custGeom>
              <a:rect b="b" l="l" r="r" t="t"/>
              <a:pathLst>
                <a:path extrusionOk="0" h="12144" w="16367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7074171" y="3047546"/>
              <a:ext cx="183135" cy="156359"/>
            </a:xfrm>
            <a:custGeom>
              <a:rect b="b" l="l" r="r" t="t"/>
              <a:pathLst>
                <a:path extrusionOk="0" h="9063" w="10615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7157259" y="2981003"/>
              <a:ext cx="29157" cy="29933"/>
            </a:xfrm>
            <a:custGeom>
              <a:rect b="b" l="l" r="r" t="t"/>
              <a:pathLst>
                <a:path extrusionOk="0" h="1735" w="169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6792214" y="2884131"/>
              <a:ext cx="465093" cy="270933"/>
            </a:xfrm>
            <a:custGeom>
              <a:rect b="b" l="l" r="r" t="t"/>
              <a:pathLst>
                <a:path extrusionOk="0" h="15704" w="26958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7071014" y="2927434"/>
              <a:ext cx="115402" cy="66577"/>
            </a:xfrm>
            <a:custGeom>
              <a:rect b="b" l="l" r="r" t="t"/>
              <a:pathLst>
                <a:path extrusionOk="0" h="3859" w="6689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7106071" y="2312728"/>
              <a:ext cx="813197" cy="656078"/>
            </a:xfrm>
            <a:custGeom>
              <a:rect b="b" l="l" r="r" t="t"/>
              <a:pathLst>
                <a:path extrusionOk="0" h="38028" w="47135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5875071" y="3453549"/>
              <a:ext cx="391839" cy="227629"/>
            </a:xfrm>
            <a:custGeom>
              <a:rect b="b" l="l" r="r" t="t"/>
              <a:pathLst>
                <a:path extrusionOk="0" h="13194" w="22712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6022356" y="3278695"/>
              <a:ext cx="244554" cy="314668"/>
            </a:xfrm>
            <a:custGeom>
              <a:rect b="b" l="l" r="r" t="t"/>
              <a:pathLst>
                <a:path extrusionOk="0" h="18239" w="14175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6037313" y="3303901"/>
              <a:ext cx="214638" cy="270157"/>
            </a:xfrm>
            <a:custGeom>
              <a:rect b="b" l="l" r="r" t="t"/>
              <a:pathLst>
                <a:path extrusionOk="0" h="15659" w="12441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6"/>
            <p:cNvSpPr/>
            <p:nvPr/>
          </p:nvSpPr>
          <p:spPr>
            <a:xfrm>
              <a:off x="5875071" y="3537034"/>
              <a:ext cx="243381" cy="151235"/>
            </a:xfrm>
            <a:custGeom>
              <a:rect b="b" l="l" r="r" t="t"/>
              <a:pathLst>
                <a:path extrusionOk="0" h="8766" w="14107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6"/>
            <p:cNvSpPr/>
            <p:nvPr/>
          </p:nvSpPr>
          <p:spPr>
            <a:xfrm>
              <a:off x="6118435" y="3593346"/>
              <a:ext cx="148475" cy="94923"/>
            </a:xfrm>
            <a:custGeom>
              <a:rect b="b" l="l" r="r" t="t"/>
              <a:pathLst>
                <a:path extrusionOk="0" h="5502" w="8606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6"/>
            <p:cNvSpPr/>
            <p:nvPr/>
          </p:nvSpPr>
          <p:spPr>
            <a:xfrm>
              <a:off x="6024322" y="3275555"/>
              <a:ext cx="246521" cy="146111"/>
            </a:xfrm>
            <a:custGeom>
              <a:rect b="b" l="l" r="r" t="t"/>
              <a:pathLst>
                <a:path extrusionOk="0" h="8469" w="14289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6266892" y="3418492"/>
              <a:ext cx="4348" cy="181962"/>
            </a:xfrm>
            <a:custGeom>
              <a:rect b="b" l="l" r="r" t="t"/>
              <a:pathLst>
                <a:path extrusionOk="0" h="10547" w="252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6"/>
            <p:cNvSpPr/>
            <p:nvPr/>
          </p:nvSpPr>
          <p:spPr>
            <a:xfrm>
              <a:off x="6028653" y="345708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6"/>
            <p:cNvSpPr/>
            <p:nvPr/>
          </p:nvSpPr>
          <p:spPr>
            <a:xfrm>
              <a:off x="6139310" y="335155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6"/>
            <p:cNvSpPr/>
            <p:nvPr/>
          </p:nvSpPr>
          <p:spPr>
            <a:xfrm>
              <a:off x="5905780" y="3471664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6"/>
            <p:cNvSpPr/>
            <p:nvPr/>
          </p:nvSpPr>
          <p:spPr>
            <a:xfrm>
              <a:off x="5912095" y="3477185"/>
              <a:ext cx="315824" cy="177994"/>
            </a:xfrm>
            <a:custGeom>
              <a:rect b="b" l="l" r="r" t="t"/>
              <a:pathLst>
                <a:path extrusionOk="0" h="10317" w="18306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6"/>
            <p:cNvSpPr/>
            <p:nvPr/>
          </p:nvSpPr>
          <p:spPr>
            <a:xfrm>
              <a:off x="6754017" y="2691955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6"/>
            <p:cNvSpPr/>
            <p:nvPr/>
          </p:nvSpPr>
          <p:spPr>
            <a:xfrm>
              <a:off x="6813486" y="2725822"/>
              <a:ext cx="93336" cy="59866"/>
            </a:xfrm>
            <a:custGeom>
              <a:rect b="b" l="l" r="r" t="t"/>
              <a:pathLst>
                <a:path extrusionOk="0" h="3470" w="541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6"/>
            <p:cNvSpPr/>
            <p:nvPr/>
          </p:nvSpPr>
          <p:spPr>
            <a:xfrm>
              <a:off x="6754017" y="2745110"/>
              <a:ext cx="59487" cy="40578"/>
            </a:xfrm>
            <a:custGeom>
              <a:rect b="b" l="l" r="r" t="t"/>
              <a:pathLst>
                <a:path extrusionOk="0" h="2352" w="3448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6"/>
            <p:cNvSpPr/>
            <p:nvPr/>
          </p:nvSpPr>
          <p:spPr>
            <a:xfrm>
              <a:off x="6773322" y="2697459"/>
              <a:ext cx="122475" cy="72081"/>
            </a:xfrm>
            <a:custGeom>
              <a:rect b="b" l="l" r="r" t="t"/>
              <a:pathLst>
                <a:path extrusionOk="0" h="4178" w="7099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6781190" y="2753115"/>
              <a:ext cx="13405" cy="8436"/>
            </a:xfrm>
            <a:custGeom>
              <a:rect b="b" l="l" r="r" t="t"/>
              <a:pathLst>
                <a:path extrusionOk="0" h="489" w="777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6817023" y="2697459"/>
              <a:ext cx="78775" cy="28380"/>
            </a:xfrm>
            <a:custGeom>
              <a:rect b="b" l="l" r="r" t="t"/>
              <a:pathLst>
                <a:path extrusionOk="0" h="1645" w="4566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6"/>
            <p:cNvSpPr/>
            <p:nvPr/>
          </p:nvSpPr>
          <p:spPr>
            <a:xfrm>
              <a:off x="6787487" y="2722664"/>
              <a:ext cx="97287" cy="18926"/>
            </a:xfrm>
            <a:custGeom>
              <a:rect b="b" l="l" r="r" t="t"/>
              <a:pathLst>
                <a:path extrusionOk="0" h="1097" w="5639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6"/>
            <p:cNvSpPr/>
            <p:nvPr/>
          </p:nvSpPr>
          <p:spPr>
            <a:xfrm>
              <a:off x="6787487" y="2748664"/>
              <a:ext cx="57917" cy="20876"/>
            </a:xfrm>
            <a:custGeom>
              <a:rect b="b" l="l" r="r" t="t"/>
              <a:pathLst>
                <a:path extrusionOk="0" h="1210" w="3357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6"/>
            <p:cNvSpPr/>
            <p:nvPr/>
          </p:nvSpPr>
          <p:spPr>
            <a:xfrm>
              <a:off x="6482687" y="3082983"/>
              <a:ext cx="152823" cy="89023"/>
            </a:xfrm>
            <a:custGeom>
              <a:rect b="b" l="l" r="r" t="t"/>
              <a:pathLst>
                <a:path extrusionOk="0" h="5160" w="8858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>
              <a:off x="6542156" y="3116850"/>
              <a:ext cx="93353" cy="59883"/>
            </a:xfrm>
            <a:custGeom>
              <a:rect b="b" l="l" r="r" t="t"/>
              <a:pathLst>
                <a:path extrusionOk="0" h="3471" w="5411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6482687" y="3136552"/>
              <a:ext cx="59487" cy="40181"/>
            </a:xfrm>
            <a:custGeom>
              <a:rect b="b" l="l" r="r" t="t"/>
              <a:pathLst>
                <a:path extrusionOk="0" h="2329" w="3448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6501595" y="3088901"/>
              <a:ext cx="122890" cy="71684"/>
            </a:xfrm>
            <a:custGeom>
              <a:rect b="b" l="l" r="r" t="t"/>
              <a:pathLst>
                <a:path extrusionOk="0" h="4155" w="7123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6"/>
            <p:cNvSpPr/>
            <p:nvPr/>
          </p:nvSpPr>
          <p:spPr>
            <a:xfrm>
              <a:off x="6509480" y="3144350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6"/>
            <p:cNvSpPr/>
            <p:nvPr/>
          </p:nvSpPr>
          <p:spPr>
            <a:xfrm>
              <a:off x="6545313" y="3088901"/>
              <a:ext cx="79172" cy="27966"/>
            </a:xfrm>
            <a:custGeom>
              <a:rect b="b" l="l" r="r" t="t"/>
              <a:pathLst>
                <a:path extrusionOk="0" h="1621" w="4589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6"/>
            <p:cNvSpPr/>
            <p:nvPr/>
          </p:nvSpPr>
          <p:spPr>
            <a:xfrm>
              <a:off x="6515777" y="3114089"/>
              <a:ext cx="97666" cy="18926"/>
            </a:xfrm>
            <a:custGeom>
              <a:rect b="b" l="l" r="r" t="t"/>
              <a:pathLst>
                <a:path extrusionOk="0" h="1097" w="5661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6515777" y="3139692"/>
              <a:ext cx="57899" cy="20893"/>
            </a:xfrm>
            <a:custGeom>
              <a:rect b="b" l="l" r="r" t="t"/>
              <a:pathLst>
                <a:path extrusionOk="0" h="1211" w="3356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6477183" y="3575628"/>
              <a:ext cx="152805" cy="89006"/>
            </a:xfrm>
            <a:custGeom>
              <a:rect b="b" l="l" r="r" t="t"/>
              <a:pathLst>
                <a:path extrusionOk="0" h="5159" w="8857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6477183" y="3609495"/>
              <a:ext cx="93353" cy="59866"/>
            </a:xfrm>
            <a:custGeom>
              <a:rect b="b" l="l" r="r" t="t"/>
              <a:pathLst>
                <a:path extrusionOk="0" h="3470" w="5411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6"/>
            <p:cNvSpPr/>
            <p:nvPr/>
          </p:nvSpPr>
          <p:spPr>
            <a:xfrm>
              <a:off x="6570519" y="3628783"/>
              <a:ext cx="59469" cy="40578"/>
            </a:xfrm>
            <a:custGeom>
              <a:rect b="b" l="l" r="r" t="t"/>
              <a:pathLst>
                <a:path extrusionOk="0" h="2352" w="3447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6"/>
            <p:cNvSpPr/>
            <p:nvPr/>
          </p:nvSpPr>
          <p:spPr>
            <a:xfrm>
              <a:off x="6488208" y="3581132"/>
              <a:ext cx="122493" cy="72081"/>
            </a:xfrm>
            <a:custGeom>
              <a:rect b="b" l="l" r="r" t="t"/>
              <a:pathLst>
                <a:path extrusionOk="0" h="4178" w="710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6"/>
            <p:cNvSpPr/>
            <p:nvPr/>
          </p:nvSpPr>
          <p:spPr>
            <a:xfrm>
              <a:off x="6589411" y="3636874"/>
              <a:ext cx="13405" cy="8540"/>
            </a:xfrm>
            <a:custGeom>
              <a:rect b="b" l="l" r="r" t="t"/>
              <a:pathLst>
                <a:path extrusionOk="0" h="495" w="777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>
              <a:off x="6488208" y="3581132"/>
              <a:ext cx="79172" cy="28380"/>
            </a:xfrm>
            <a:custGeom>
              <a:rect b="b" l="l" r="r" t="t"/>
              <a:pathLst>
                <a:path extrusionOk="0" h="1645" w="4589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>
              <a:off x="6499232" y="3606734"/>
              <a:ext cx="97684" cy="18529"/>
            </a:xfrm>
            <a:custGeom>
              <a:rect b="b" l="l" r="r" t="t"/>
              <a:pathLst>
                <a:path extrusionOk="0" h="1074" w="5662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>
              <a:off x="6538619" y="3632337"/>
              <a:ext cx="58296" cy="20876"/>
            </a:xfrm>
            <a:custGeom>
              <a:rect b="b" l="l" r="r" t="t"/>
              <a:pathLst>
                <a:path extrusionOk="0" h="1210" w="3379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>
              <a:off x="6144814" y="2951070"/>
              <a:ext cx="330420" cy="191399"/>
            </a:xfrm>
            <a:custGeom>
              <a:rect b="b" l="l" r="r" t="t"/>
              <a:pathLst>
                <a:path extrusionOk="0" h="11094" w="19152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>
              <a:off x="6270050" y="3020770"/>
              <a:ext cx="205184" cy="127996"/>
            </a:xfrm>
            <a:custGeom>
              <a:rect b="b" l="l" r="r" t="t"/>
              <a:pathLst>
                <a:path extrusionOk="0" h="7419" w="11893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6"/>
            <p:cNvSpPr/>
            <p:nvPr/>
          </p:nvSpPr>
          <p:spPr>
            <a:xfrm>
              <a:off x="6144814" y="3068422"/>
              <a:ext cx="125253" cy="80345"/>
            </a:xfrm>
            <a:custGeom>
              <a:rect b="b" l="l" r="r" t="t"/>
              <a:pathLst>
                <a:path extrusionOk="0" h="4657" w="726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6170813" y="2966028"/>
              <a:ext cx="278421" cy="161483"/>
            </a:xfrm>
            <a:custGeom>
              <a:rect b="b" l="l" r="r" t="t"/>
              <a:pathLst>
                <a:path extrusionOk="0" h="9360" w="16138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6"/>
            <p:cNvSpPr/>
            <p:nvPr/>
          </p:nvSpPr>
          <p:spPr>
            <a:xfrm>
              <a:off x="6393302" y="2983315"/>
              <a:ext cx="20496" cy="13026"/>
            </a:xfrm>
            <a:custGeom>
              <a:rect b="b" l="l" r="r" t="t"/>
              <a:pathLst>
                <a:path extrusionOk="0" h="755" w="1188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6"/>
            <p:cNvSpPr/>
            <p:nvPr/>
          </p:nvSpPr>
          <p:spPr>
            <a:xfrm>
              <a:off x="6276347" y="2966028"/>
              <a:ext cx="172887" cy="161483"/>
            </a:xfrm>
            <a:custGeom>
              <a:rect b="b" l="l" r="r" t="t"/>
              <a:pathLst>
                <a:path extrusionOk="0" h="9360" w="10021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6900111" y="2642975"/>
              <a:ext cx="146905" cy="79914"/>
            </a:xfrm>
            <a:custGeom>
              <a:rect b="b" l="l" r="r" t="t"/>
              <a:pathLst>
                <a:path extrusionOk="0" h="4632" w="8515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6927284" y="2689988"/>
              <a:ext cx="90593" cy="23636"/>
            </a:xfrm>
            <a:custGeom>
              <a:rect b="b" l="l" r="r" t="t"/>
              <a:pathLst>
                <a:path extrusionOk="0" h="1370" w="5251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6931234" y="2652102"/>
              <a:ext cx="87832" cy="22152"/>
            </a:xfrm>
            <a:custGeom>
              <a:rect b="b" l="l" r="r" t="t"/>
              <a:pathLst>
                <a:path extrusionOk="0" h="1284" w="5091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6940672" y="2649031"/>
              <a:ext cx="65387" cy="50119"/>
            </a:xfrm>
            <a:custGeom>
              <a:rect b="b" l="l" r="r" t="t"/>
              <a:pathLst>
                <a:path extrusionOk="0" h="2905" w="379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6935565" y="2628656"/>
              <a:ext cx="76015" cy="41164"/>
            </a:xfrm>
            <a:custGeom>
              <a:rect b="b" l="l" r="r" t="t"/>
              <a:pathLst>
                <a:path extrusionOk="0" h="2386" w="4406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6937532" y="2629777"/>
              <a:ext cx="71684" cy="37783"/>
            </a:xfrm>
            <a:custGeom>
              <a:rect b="b" l="l" r="r" t="t"/>
              <a:pathLst>
                <a:path extrusionOk="0" h="2190" w="4155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6943432" y="2638006"/>
              <a:ext cx="59883" cy="29554"/>
            </a:xfrm>
            <a:custGeom>
              <a:rect b="b" l="l" r="r" t="t"/>
              <a:pathLst>
                <a:path extrusionOk="0" h="1713" w="3471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6995811" y="2657571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6509859" y="2970359"/>
              <a:ext cx="146905" cy="79758"/>
            </a:xfrm>
            <a:custGeom>
              <a:rect b="b" l="l" r="r" t="t"/>
              <a:pathLst>
                <a:path extrusionOk="0" h="4623" w="8515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6537032" y="3017216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6540983" y="2979416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6550817" y="2976656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6545313" y="2955884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6"/>
            <p:cNvSpPr/>
            <p:nvPr/>
          </p:nvSpPr>
          <p:spPr>
            <a:xfrm>
              <a:off x="6547677" y="2957022"/>
              <a:ext cx="71287" cy="38076"/>
            </a:xfrm>
            <a:custGeom>
              <a:rect b="b" l="l" r="r" t="t"/>
              <a:pathLst>
                <a:path extrusionOk="0" h="2207" w="4132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6553577" y="2965286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6605559" y="2984816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5860889" y="3351311"/>
              <a:ext cx="146905" cy="79603"/>
            </a:xfrm>
            <a:custGeom>
              <a:rect b="b" l="l" r="r" t="t"/>
              <a:pathLst>
                <a:path extrusionOk="0" h="4614" w="8515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5888062" y="3398014"/>
              <a:ext cx="90990" cy="24050"/>
            </a:xfrm>
            <a:custGeom>
              <a:rect b="b" l="l" r="r" t="t"/>
              <a:pathLst>
                <a:path extrusionOk="0" h="1394" w="5274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5892392" y="3360213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5901847" y="3357453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5896343" y="3336681"/>
              <a:ext cx="76015" cy="41182"/>
            </a:xfrm>
            <a:custGeom>
              <a:rect b="b" l="l" r="r" t="t"/>
              <a:pathLst>
                <a:path extrusionOk="0" h="2387" w="4406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5898707" y="3337871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5904607" y="3346084"/>
              <a:ext cx="59866" cy="29812"/>
            </a:xfrm>
            <a:custGeom>
              <a:rect b="b" l="l" r="r" t="t"/>
              <a:pathLst>
                <a:path extrusionOk="0" h="1728" w="347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5956589" y="3365613"/>
              <a:ext cx="23256" cy="29277"/>
            </a:xfrm>
            <a:custGeom>
              <a:rect b="b" l="l" r="r" t="t"/>
              <a:pathLst>
                <a:path extrusionOk="0" h="1697" w="1348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6845766" y="3330039"/>
              <a:ext cx="146905" cy="79620"/>
            </a:xfrm>
            <a:custGeom>
              <a:rect b="b" l="l" r="r" t="t"/>
              <a:pathLst>
                <a:path extrusionOk="0" h="4615" w="8515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6872938" y="3376758"/>
              <a:ext cx="90990" cy="24033"/>
            </a:xfrm>
            <a:custGeom>
              <a:rect b="b" l="l" r="r" t="t"/>
              <a:pathLst>
                <a:path extrusionOk="0" h="1393" w="5274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6"/>
            <p:cNvSpPr/>
            <p:nvPr/>
          </p:nvSpPr>
          <p:spPr>
            <a:xfrm>
              <a:off x="6877269" y="3338958"/>
              <a:ext cx="87832" cy="22066"/>
            </a:xfrm>
            <a:custGeom>
              <a:rect b="b" l="l" r="r" t="t"/>
              <a:pathLst>
                <a:path extrusionOk="0" h="1279" w="5091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6"/>
            <p:cNvSpPr/>
            <p:nvPr/>
          </p:nvSpPr>
          <p:spPr>
            <a:xfrm>
              <a:off x="6886723" y="3336198"/>
              <a:ext cx="64990" cy="50032"/>
            </a:xfrm>
            <a:custGeom>
              <a:rect b="b" l="l" r="r" t="t"/>
              <a:pathLst>
                <a:path extrusionOk="0" h="2900" w="3767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6881219" y="3315478"/>
              <a:ext cx="76015" cy="41406"/>
            </a:xfrm>
            <a:custGeom>
              <a:rect b="b" l="l" r="r" t="t"/>
              <a:pathLst>
                <a:path extrusionOk="0" h="2400" w="4406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6"/>
            <p:cNvSpPr/>
            <p:nvPr/>
          </p:nvSpPr>
          <p:spPr>
            <a:xfrm>
              <a:off x="6883583" y="3316599"/>
              <a:ext cx="71684" cy="38025"/>
            </a:xfrm>
            <a:custGeom>
              <a:rect b="b" l="l" r="r" t="t"/>
              <a:pathLst>
                <a:path extrusionOk="0" h="2204" w="4155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6"/>
            <p:cNvSpPr/>
            <p:nvPr/>
          </p:nvSpPr>
          <p:spPr>
            <a:xfrm>
              <a:off x="6889483" y="3324828"/>
              <a:ext cx="59866" cy="29795"/>
            </a:xfrm>
            <a:custGeom>
              <a:rect b="b" l="l" r="r" t="t"/>
              <a:pathLst>
                <a:path extrusionOk="0" h="1727" w="347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6941465" y="3344410"/>
              <a:ext cx="23256" cy="29208"/>
            </a:xfrm>
            <a:custGeom>
              <a:rect b="b" l="l" r="r" t="t"/>
              <a:pathLst>
                <a:path extrusionOk="0" h="1693" w="1348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6"/>
            <p:cNvSpPr/>
            <p:nvPr/>
          </p:nvSpPr>
          <p:spPr>
            <a:xfrm>
              <a:off x="6563428" y="3100701"/>
              <a:ext cx="356005" cy="205978"/>
            </a:xfrm>
            <a:custGeom>
              <a:rect b="b" l="l" r="r" t="t"/>
              <a:pathLst>
                <a:path extrusionOk="0" h="11939" w="20635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6"/>
            <p:cNvSpPr/>
            <p:nvPr/>
          </p:nvSpPr>
          <p:spPr>
            <a:xfrm>
              <a:off x="6563428" y="3223574"/>
              <a:ext cx="142557" cy="137451"/>
            </a:xfrm>
            <a:custGeom>
              <a:rect b="b" l="l" r="r" t="t"/>
              <a:pathLst>
                <a:path extrusionOk="0" h="7967" w="8263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6705589" y="3183410"/>
              <a:ext cx="213845" cy="177614"/>
            </a:xfrm>
            <a:custGeom>
              <a:rect b="b" l="l" r="r" t="t"/>
              <a:pathLst>
                <a:path extrusionOk="0" h="10295" w="12395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6772132" y="3112122"/>
              <a:ext cx="127220" cy="71305"/>
            </a:xfrm>
            <a:custGeom>
              <a:rect b="b" l="l" r="r" t="t"/>
              <a:pathLst>
                <a:path extrusionOk="0" h="4133" w="7374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6"/>
            <p:cNvSpPr/>
            <p:nvPr/>
          </p:nvSpPr>
          <p:spPr>
            <a:xfrm>
              <a:off x="6763471" y="3118816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6752844" y="3125131"/>
              <a:ext cx="126806" cy="71287"/>
            </a:xfrm>
            <a:custGeom>
              <a:rect b="b" l="l" r="r" t="t"/>
              <a:pathLst>
                <a:path extrusionOk="0" h="4132" w="735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6741819" y="3130238"/>
              <a:ext cx="126806" cy="71305"/>
            </a:xfrm>
            <a:custGeom>
              <a:rect b="b" l="l" r="r" t="t"/>
              <a:pathLst>
                <a:path extrusionOk="0" h="4133" w="735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6713059" y="31487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6733538" y="3136552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6722911" y="3142849"/>
              <a:ext cx="126823" cy="71287"/>
            </a:xfrm>
            <a:custGeom>
              <a:rect b="b" l="l" r="r" t="t"/>
              <a:pathLst>
                <a:path extrusionOk="0" h="4132" w="7351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6701638" y="3155047"/>
              <a:ext cx="126823" cy="71305"/>
            </a:xfrm>
            <a:custGeom>
              <a:rect b="b" l="l" r="r" t="t"/>
              <a:pathLst>
                <a:path extrusionOk="0" h="4133" w="7351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6568156" y="3386989"/>
              <a:ext cx="392236" cy="227250"/>
            </a:xfrm>
            <a:custGeom>
              <a:rect b="b" l="l" r="r" t="t"/>
              <a:pathLst>
                <a:path extrusionOk="0" h="13172" w="22735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6568156" y="3211756"/>
              <a:ext cx="244951" cy="314668"/>
            </a:xfrm>
            <a:custGeom>
              <a:rect b="b" l="l" r="r" t="t"/>
              <a:pathLst>
                <a:path extrusionOk="0" h="18239" w="14198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6583510" y="3236961"/>
              <a:ext cx="214242" cy="270157"/>
            </a:xfrm>
            <a:custGeom>
              <a:rect b="b" l="l" r="r" t="t"/>
              <a:pathLst>
                <a:path extrusionOk="0" h="15659" w="12418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6583510" y="3361404"/>
              <a:ext cx="214242" cy="145715"/>
            </a:xfrm>
            <a:custGeom>
              <a:rect b="b" l="l" r="r" t="t"/>
              <a:pathLst>
                <a:path extrusionOk="0" h="8446" w="12418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6717010" y="3470095"/>
              <a:ext cx="243381" cy="151218"/>
            </a:xfrm>
            <a:custGeom>
              <a:rect b="b" l="l" r="r" t="t"/>
              <a:pathLst>
                <a:path extrusionOk="0" h="8765" w="14107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6568156" y="3526407"/>
              <a:ext cx="148872" cy="94906"/>
            </a:xfrm>
            <a:custGeom>
              <a:rect b="b" l="l" r="r" t="t"/>
              <a:pathLst>
                <a:path extrusionOk="0" h="5501" w="8629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6564602" y="3208616"/>
              <a:ext cx="246538" cy="146111"/>
            </a:xfrm>
            <a:custGeom>
              <a:rect b="b" l="l" r="r" t="t"/>
              <a:pathLst>
                <a:path extrusionOk="0" h="8469" w="1429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6563808" y="3351553"/>
              <a:ext cx="4365" cy="181945"/>
            </a:xfrm>
            <a:custGeom>
              <a:rect b="b" l="l" r="r" t="t"/>
              <a:pathLst>
                <a:path extrusionOk="0" h="10546" w="253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6576816" y="3390146"/>
              <a:ext cx="229993" cy="131550"/>
            </a:xfrm>
            <a:custGeom>
              <a:rect b="b" l="l" r="r" t="t"/>
              <a:pathLst>
                <a:path extrusionOk="0" h="7625" w="13331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6689838" y="3284613"/>
              <a:ext cx="6314" cy="8281"/>
            </a:xfrm>
            <a:custGeom>
              <a:rect b="b" l="l" r="r" t="t"/>
              <a:pathLst>
                <a:path extrusionOk="0" h="480" w="366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6599262" y="3404725"/>
              <a:ext cx="330403" cy="191779"/>
            </a:xfrm>
            <a:custGeom>
              <a:rect b="b" l="l" r="r" t="t"/>
              <a:pathLst>
                <a:path extrusionOk="0" h="11116" w="19151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6607526" y="3410228"/>
              <a:ext cx="315842" cy="178011"/>
            </a:xfrm>
            <a:custGeom>
              <a:rect b="b" l="l" r="r" t="t"/>
              <a:pathLst>
                <a:path extrusionOk="0" h="10318" w="18307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6008605" y="2788776"/>
              <a:ext cx="267655" cy="248936"/>
            </a:xfrm>
            <a:custGeom>
              <a:rect b="b" l="l" r="r" t="t"/>
              <a:pathLst>
                <a:path extrusionOk="0" h="14429" w="1551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6008605" y="2788776"/>
              <a:ext cx="42510" cy="206409"/>
            </a:xfrm>
            <a:custGeom>
              <a:rect b="b" l="l" r="r" t="t"/>
              <a:pathLst>
                <a:path extrusionOk="0" h="11964" w="2464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6007777" y="2785257"/>
              <a:ext cx="65387" cy="128410"/>
            </a:xfrm>
            <a:custGeom>
              <a:rect b="b" l="l" r="r" t="t"/>
              <a:pathLst>
                <a:path extrusionOk="0" h="7443" w="379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6007380" y="2784497"/>
              <a:ext cx="66577" cy="129963"/>
            </a:xfrm>
            <a:custGeom>
              <a:rect b="b" l="l" r="r" t="t"/>
              <a:pathLst>
                <a:path extrusionOk="0" h="7533" w="3859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5717952" y="2586163"/>
              <a:ext cx="305990" cy="315945"/>
            </a:xfrm>
            <a:custGeom>
              <a:rect b="b" l="l" r="r" t="t"/>
              <a:pathLst>
                <a:path extrusionOk="0" h="18313" w="17736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6231059" y="1865474"/>
              <a:ext cx="305990" cy="315652"/>
            </a:xfrm>
            <a:custGeom>
              <a:rect b="b" l="l" r="r" t="t"/>
              <a:pathLst>
                <a:path extrusionOk="0" h="18296" w="17736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7224993" y="2957057"/>
              <a:ext cx="304817" cy="337028"/>
            </a:xfrm>
            <a:custGeom>
              <a:rect b="b" l="l" r="r" t="t"/>
              <a:pathLst>
                <a:path extrusionOk="0" h="19535" w="17668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5348180" y="3031139"/>
              <a:ext cx="302057" cy="338943"/>
            </a:xfrm>
            <a:custGeom>
              <a:rect b="b" l="l" r="r" t="t"/>
              <a:pathLst>
                <a:path extrusionOk="0" h="19646" w="17508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6026289" y="3934359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6028256" y="4104486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6011711" y="3941847"/>
              <a:ext cx="69717" cy="146905"/>
            </a:xfrm>
            <a:custGeom>
              <a:rect b="b" l="l" r="r" t="t"/>
              <a:pathLst>
                <a:path extrusionOk="0" h="8515" w="4041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5915235" y="3900113"/>
              <a:ext cx="97684" cy="278421"/>
            </a:xfrm>
            <a:custGeom>
              <a:rect b="b" l="l" r="r" t="t"/>
              <a:pathLst>
                <a:path extrusionOk="0" h="16138" w="5662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5917202" y="4070223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5900674" y="3907204"/>
              <a:ext cx="69717" cy="146888"/>
            </a:xfrm>
            <a:custGeom>
              <a:rect b="b" l="l" r="r" t="t"/>
              <a:pathLst>
                <a:path extrusionOk="0" h="8514" w="4041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5820329" y="3794442"/>
              <a:ext cx="178408" cy="132862"/>
            </a:xfrm>
            <a:custGeom>
              <a:rect b="b" l="l" r="r" t="t"/>
              <a:pathLst>
                <a:path extrusionOk="0" h="7701" w="10341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5875071" y="3845526"/>
              <a:ext cx="178011" cy="132568"/>
            </a:xfrm>
            <a:custGeom>
              <a:rect b="b" l="l" r="r" t="t"/>
              <a:pathLst>
                <a:path extrusionOk="0" h="7684" w="10318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5834114" y="3596452"/>
              <a:ext cx="250075" cy="193797"/>
            </a:xfrm>
            <a:custGeom>
              <a:rect b="b" l="l" r="r" t="t"/>
              <a:pathLst>
                <a:path extrusionOk="0" h="11233" w="14495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6075114" y="3657146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6"/>
            <p:cNvSpPr/>
            <p:nvPr/>
          </p:nvSpPr>
          <p:spPr>
            <a:xfrm>
              <a:off x="5665177" y="3045959"/>
              <a:ext cx="168954" cy="558032"/>
            </a:xfrm>
            <a:custGeom>
              <a:rect b="b" l="l" r="r" t="t"/>
              <a:pathLst>
                <a:path extrusionOk="0" h="32345" w="9793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5665177" y="3540882"/>
              <a:ext cx="223299" cy="308043"/>
            </a:xfrm>
            <a:custGeom>
              <a:rect b="b" l="l" r="r" t="t"/>
              <a:pathLst>
                <a:path extrusionOk="0" h="17855" w="12943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5665177" y="3550819"/>
              <a:ext cx="178408" cy="298106"/>
            </a:xfrm>
            <a:custGeom>
              <a:rect b="b" l="l" r="r" t="t"/>
              <a:pathLst>
                <a:path extrusionOk="0" h="17279" w="10341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5838444" y="3589948"/>
              <a:ext cx="85866" cy="130653"/>
            </a:xfrm>
            <a:custGeom>
              <a:rect b="b" l="l" r="r" t="t"/>
              <a:pathLst>
                <a:path extrusionOk="0" h="7573" w="4977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5639574" y="3488624"/>
              <a:ext cx="118162" cy="104447"/>
            </a:xfrm>
            <a:custGeom>
              <a:rect b="b" l="l" r="r" t="t"/>
              <a:pathLst>
                <a:path extrusionOk="0" h="6054" w="6849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5689589" y="3270431"/>
              <a:ext cx="213465" cy="304714"/>
            </a:xfrm>
            <a:custGeom>
              <a:rect b="b" l="l" r="r" t="t"/>
              <a:pathLst>
                <a:path extrusionOk="0" h="17662" w="12373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5681256" y="3267343"/>
              <a:ext cx="196195" cy="272848"/>
            </a:xfrm>
            <a:custGeom>
              <a:rect b="b" l="l" r="r" t="t"/>
              <a:pathLst>
                <a:path extrusionOk="0" h="15815" w="11372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5569495" y="4056835"/>
              <a:ext cx="532412" cy="168177"/>
            </a:xfrm>
            <a:custGeom>
              <a:rect b="b" l="l" r="r" t="t"/>
              <a:pathLst>
                <a:path extrusionOk="0" h="9748" w="3086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5569495" y="4161972"/>
              <a:ext cx="76411" cy="54673"/>
            </a:xfrm>
            <a:custGeom>
              <a:rect b="b" l="l" r="r" t="t"/>
              <a:pathLst>
                <a:path extrusionOk="0" h="3169" w="4429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6036520" y="4175377"/>
              <a:ext cx="65387" cy="49635"/>
            </a:xfrm>
            <a:custGeom>
              <a:rect b="b" l="l" r="r" t="t"/>
              <a:pathLst>
                <a:path extrusionOk="0" h="2877" w="379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5570668" y="3917831"/>
              <a:ext cx="531636" cy="449324"/>
            </a:xfrm>
            <a:custGeom>
              <a:rect b="b" l="l" r="r" t="t"/>
              <a:pathLst>
                <a:path extrusionOk="0" h="26044" w="30815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5847898" y="4071016"/>
              <a:ext cx="18529" cy="71684"/>
            </a:xfrm>
            <a:custGeom>
              <a:rect b="b" l="l" r="r" t="t"/>
              <a:pathLst>
                <a:path extrusionOk="0" h="4155" w="1074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6084171" y="3932789"/>
              <a:ext cx="18132" cy="76808"/>
            </a:xfrm>
            <a:custGeom>
              <a:rect b="b" l="l" r="r" t="t"/>
              <a:pathLst>
                <a:path extrusionOk="0" h="4452" w="1051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5570668" y="3917831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5511992" y="3577198"/>
              <a:ext cx="600956" cy="527305"/>
            </a:xfrm>
            <a:custGeom>
              <a:rect b="b" l="l" r="r" t="t"/>
              <a:pathLst>
                <a:path extrusionOk="0" h="30564" w="34833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5835683" y="3759126"/>
              <a:ext cx="21290" cy="336717"/>
            </a:xfrm>
            <a:custGeom>
              <a:rect b="b" l="l" r="r" t="t"/>
              <a:pathLst>
                <a:path extrusionOk="0" h="19517" w="1234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6595328" y="3893022"/>
              <a:ext cx="97666" cy="278421"/>
            </a:xfrm>
            <a:custGeom>
              <a:rect b="b" l="l" r="r" t="t"/>
              <a:pathLst>
                <a:path extrusionOk="0" h="16138" w="5661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6595328" y="4062752"/>
              <a:ext cx="95700" cy="108691"/>
            </a:xfrm>
            <a:custGeom>
              <a:rect b="b" l="l" r="r" t="t"/>
              <a:pathLst>
                <a:path extrusionOk="0" h="6300" w="5547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6706365" y="3858362"/>
              <a:ext cx="97684" cy="278438"/>
            </a:xfrm>
            <a:custGeom>
              <a:rect b="b" l="l" r="r" t="t"/>
              <a:pathLst>
                <a:path extrusionOk="0" h="16139" w="5662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6706365" y="4028489"/>
              <a:ext cx="95717" cy="108311"/>
            </a:xfrm>
            <a:custGeom>
              <a:rect b="b" l="l" r="r" t="t"/>
              <a:pathLst>
                <a:path extrusionOk="0" h="6278" w="5548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6830808" y="3499234"/>
              <a:ext cx="223299" cy="307957"/>
            </a:xfrm>
            <a:custGeom>
              <a:rect b="b" l="l" r="r" t="t"/>
              <a:pathLst>
                <a:path extrusionOk="0" h="17850" w="12943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6875699" y="3509465"/>
              <a:ext cx="178408" cy="297726"/>
            </a:xfrm>
            <a:custGeom>
              <a:rect b="b" l="l" r="r" t="t"/>
              <a:pathLst>
                <a:path extrusionOk="0" h="17257" w="10341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6848526" y="3499234"/>
              <a:ext cx="154393" cy="159103"/>
            </a:xfrm>
            <a:custGeom>
              <a:rect b="b" l="l" r="r" t="t"/>
              <a:pathLst>
                <a:path extrusionOk="0" h="9222" w="8949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6580750" y="3615395"/>
              <a:ext cx="63420" cy="56329"/>
            </a:xfrm>
            <a:custGeom>
              <a:rect b="b" l="l" r="r" t="t"/>
              <a:pathLst>
                <a:path extrusionOk="0" h="3265" w="3676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6635095" y="3554718"/>
              <a:ext cx="250075" cy="194194"/>
            </a:xfrm>
            <a:custGeom>
              <a:rect b="b" l="l" r="r" t="t"/>
              <a:pathLst>
                <a:path extrusionOk="0" h="11256" w="14495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6821353" y="3554356"/>
              <a:ext cx="54363" cy="131947"/>
            </a:xfrm>
            <a:custGeom>
              <a:rect b="b" l="l" r="r" t="t"/>
              <a:pathLst>
                <a:path extrusionOk="0" h="7648" w="3151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6816247" y="3229077"/>
              <a:ext cx="213448" cy="304489"/>
            </a:xfrm>
            <a:custGeom>
              <a:rect b="b" l="l" r="r" t="t"/>
              <a:pathLst>
                <a:path extrusionOk="0" h="17649" w="12372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6886723" y="3428343"/>
              <a:ext cx="77999" cy="58296"/>
            </a:xfrm>
            <a:custGeom>
              <a:rect b="b" l="l" r="r" t="t"/>
              <a:pathLst>
                <a:path extrusionOk="0" h="3379" w="4521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6841832" y="3222970"/>
              <a:ext cx="229993" cy="247142"/>
            </a:xfrm>
            <a:custGeom>
              <a:rect b="b" l="l" r="r" t="t"/>
              <a:pathLst>
                <a:path extrusionOk="0" h="14325" w="13331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6667772" y="3757073"/>
              <a:ext cx="246538" cy="178098"/>
            </a:xfrm>
            <a:custGeom>
              <a:rect b="b" l="l" r="r" t="t"/>
              <a:pathLst>
                <a:path extrusionOk="0" h="10323" w="1429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6982423" y="3205062"/>
              <a:ext cx="113815" cy="114212"/>
            </a:xfrm>
            <a:custGeom>
              <a:rect b="b" l="l" r="r" t="t"/>
              <a:pathLst>
                <a:path extrusionOk="0" h="6620" w="6597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6617377" y="4015101"/>
              <a:ext cx="532429" cy="168557"/>
            </a:xfrm>
            <a:custGeom>
              <a:rect b="b" l="l" r="r" t="t"/>
              <a:pathLst>
                <a:path extrusionOk="0" h="9770" w="30861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7073378" y="4120238"/>
              <a:ext cx="76429" cy="54777"/>
            </a:xfrm>
            <a:custGeom>
              <a:rect b="b" l="l" r="r" t="t"/>
              <a:pathLst>
                <a:path extrusionOk="0" h="3175" w="443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6617377" y="4133626"/>
              <a:ext cx="65387" cy="50032"/>
            </a:xfrm>
            <a:custGeom>
              <a:rect b="b" l="l" r="r" t="t"/>
              <a:pathLst>
                <a:path extrusionOk="0" h="2900" w="379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6616980" y="3876477"/>
              <a:ext cx="531636" cy="449341"/>
            </a:xfrm>
            <a:custGeom>
              <a:rect b="b" l="l" r="r" t="t"/>
              <a:pathLst>
                <a:path extrusionOk="0" h="26045" w="30815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6852856" y="4029265"/>
              <a:ext cx="18132" cy="71701"/>
            </a:xfrm>
            <a:custGeom>
              <a:rect b="b" l="l" r="r" t="t"/>
              <a:pathLst>
                <a:path extrusionOk="0" h="4156" w="1051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6616980" y="3891452"/>
              <a:ext cx="18132" cy="76411"/>
            </a:xfrm>
            <a:custGeom>
              <a:rect b="b" l="l" r="r" t="t"/>
              <a:pathLst>
                <a:path extrusionOk="0" h="4429" w="1051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7130880" y="3876477"/>
              <a:ext cx="17736" cy="58693"/>
            </a:xfrm>
            <a:custGeom>
              <a:rect b="b" l="l" r="r" t="t"/>
              <a:pathLst>
                <a:path extrusionOk="0" h="3402" w="1028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6606353" y="3535464"/>
              <a:ext cx="600939" cy="527305"/>
            </a:xfrm>
            <a:custGeom>
              <a:rect b="b" l="l" r="r" t="t"/>
              <a:pathLst>
                <a:path extrusionOk="0" h="30564" w="34832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6862311" y="3717789"/>
              <a:ext cx="21290" cy="336303"/>
            </a:xfrm>
            <a:custGeom>
              <a:rect b="b" l="l" r="r" t="t"/>
              <a:pathLst>
                <a:path extrusionOk="0" h="19493" w="1234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/>
          <p:nvPr>
            <p:ph type="title"/>
          </p:nvPr>
        </p:nvSpPr>
        <p:spPr>
          <a:xfrm>
            <a:off x="607875" y="1112725"/>
            <a:ext cx="3007200" cy="27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ExtraBold"/>
                <a:ea typeface="Overpass ExtraBold"/>
                <a:cs typeface="Overpass ExtraBold"/>
                <a:sym typeface="Overpass ExtraBold"/>
              </a:rPr>
              <a:t>Potential Challenges </a:t>
            </a:r>
            <a:r>
              <a:rPr lang="en">
                <a:solidFill>
                  <a:schemeClr val="accent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from the OPEN Government Data Act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20" name="Google Shape;820;p57"/>
          <p:cNvSpPr txBox="1"/>
          <p:nvPr/>
        </p:nvSpPr>
        <p:spPr>
          <a:xfrm>
            <a:off x="8272500" y="4573075"/>
            <a:ext cx="871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1" name="Google Shape;821;p57"/>
          <p:cNvSpPr txBox="1"/>
          <p:nvPr>
            <p:ph idx="4294967295" type="title"/>
          </p:nvPr>
        </p:nvSpPr>
        <p:spPr>
          <a:xfrm>
            <a:off x="607876" y="586213"/>
            <a:ext cx="7845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22" name="Google Shape;822;p57"/>
          <p:cNvGrpSpPr/>
          <p:nvPr/>
        </p:nvGrpSpPr>
        <p:grpSpPr>
          <a:xfrm>
            <a:off x="5300762" y="666773"/>
            <a:ext cx="3382367" cy="3508252"/>
            <a:chOff x="1241625" y="238125"/>
            <a:chExt cx="5051325" cy="5239325"/>
          </a:xfrm>
        </p:grpSpPr>
        <p:sp>
          <p:nvSpPr>
            <p:cNvPr id="823" name="Google Shape;823;p57"/>
            <p:cNvSpPr/>
            <p:nvPr/>
          </p:nvSpPr>
          <p:spPr>
            <a:xfrm>
              <a:off x="1558850" y="3190525"/>
              <a:ext cx="3438550" cy="1813000"/>
            </a:xfrm>
            <a:custGeom>
              <a:rect b="b" l="l" r="r" t="t"/>
              <a:pathLst>
                <a:path extrusionOk="0" h="72520" w="137542">
                  <a:moveTo>
                    <a:pt x="68594" y="0"/>
                  </a:moveTo>
                  <a:cubicBezTo>
                    <a:pt x="52577" y="0"/>
                    <a:pt x="36582" y="3539"/>
                    <a:pt x="24403" y="10616"/>
                  </a:cubicBezTo>
                  <a:cubicBezTo>
                    <a:pt x="1" y="24769"/>
                    <a:pt x="134" y="47752"/>
                    <a:pt x="24669" y="61905"/>
                  </a:cubicBezTo>
                  <a:cubicBezTo>
                    <a:pt x="36937" y="68982"/>
                    <a:pt x="52976" y="72520"/>
                    <a:pt x="68993" y="72520"/>
                  </a:cubicBezTo>
                  <a:cubicBezTo>
                    <a:pt x="85010" y="72520"/>
                    <a:pt x="101004" y="68982"/>
                    <a:pt x="113183" y="61905"/>
                  </a:cubicBezTo>
                  <a:cubicBezTo>
                    <a:pt x="137541" y="47752"/>
                    <a:pt x="137408" y="24769"/>
                    <a:pt x="112917" y="10616"/>
                  </a:cubicBezTo>
                  <a:cubicBezTo>
                    <a:pt x="100649" y="3539"/>
                    <a:pt x="84610" y="0"/>
                    <a:pt x="68594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>
              <a:off x="3502175" y="4536550"/>
              <a:ext cx="1785825" cy="940900"/>
            </a:xfrm>
            <a:custGeom>
              <a:rect b="b" l="l" r="r" t="t"/>
              <a:pathLst>
                <a:path extrusionOk="0" h="37636" w="71433">
                  <a:moveTo>
                    <a:pt x="35617" y="0"/>
                  </a:moveTo>
                  <a:cubicBezTo>
                    <a:pt x="27287" y="0"/>
                    <a:pt x="18968" y="1830"/>
                    <a:pt x="12645" y="5491"/>
                  </a:cubicBezTo>
                  <a:cubicBezTo>
                    <a:pt x="0" y="12856"/>
                    <a:pt x="45" y="24791"/>
                    <a:pt x="12823" y="32111"/>
                  </a:cubicBezTo>
                  <a:cubicBezTo>
                    <a:pt x="19190" y="35794"/>
                    <a:pt x="27520" y="37635"/>
                    <a:pt x="35839" y="37635"/>
                  </a:cubicBezTo>
                  <a:cubicBezTo>
                    <a:pt x="44158" y="37635"/>
                    <a:pt x="52466" y="35794"/>
                    <a:pt x="58788" y="32111"/>
                  </a:cubicBezTo>
                  <a:cubicBezTo>
                    <a:pt x="71433" y="24791"/>
                    <a:pt x="71388" y="12856"/>
                    <a:pt x="58655" y="5491"/>
                  </a:cubicBezTo>
                  <a:cubicBezTo>
                    <a:pt x="52288" y="1830"/>
                    <a:pt x="43947" y="0"/>
                    <a:pt x="3561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7"/>
            <p:cNvSpPr/>
            <p:nvPr/>
          </p:nvSpPr>
          <p:spPr>
            <a:xfrm>
              <a:off x="1241625" y="2978400"/>
              <a:ext cx="1785825" cy="940900"/>
            </a:xfrm>
            <a:custGeom>
              <a:rect b="b" l="l" r="r" t="t"/>
              <a:pathLst>
                <a:path extrusionOk="0" h="37636" w="71433">
                  <a:moveTo>
                    <a:pt x="35611" y="0"/>
                  </a:moveTo>
                  <a:cubicBezTo>
                    <a:pt x="27287" y="0"/>
                    <a:pt x="18968" y="1841"/>
                    <a:pt x="12645" y="5524"/>
                  </a:cubicBezTo>
                  <a:cubicBezTo>
                    <a:pt x="1" y="12845"/>
                    <a:pt x="45" y="24780"/>
                    <a:pt x="12778" y="32145"/>
                  </a:cubicBezTo>
                  <a:cubicBezTo>
                    <a:pt x="19145" y="35805"/>
                    <a:pt x="27475" y="37635"/>
                    <a:pt x="35800" y="37635"/>
                  </a:cubicBezTo>
                  <a:cubicBezTo>
                    <a:pt x="44124" y="37635"/>
                    <a:pt x="52443" y="35805"/>
                    <a:pt x="58788" y="32145"/>
                  </a:cubicBezTo>
                  <a:cubicBezTo>
                    <a:pt x="71433" y="24780"/>
                    <a:pt x="71389" y="12845"/>
                    <a:pt x="58611" y="5524"/>
                  </a:cubicBezTo>
                  <a:cubicBezTo>
                    <a:pt x="52266" y="1841"/>
                    <a:pt x="43936" y="0"/>
                    <a:pt x="35611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4611375" y="238125"/>
              <a:ext cx="1602825" cy="902900"/>
            </a:xfrm>
            <a:custGeom>
              <a:rect b="b" l="l" r="r" t="t"/>
              <a:pathLst>
                <a:path extrusionOk="0" h="36116" w="64113">
                  <a:moveTo>
                    <a:pt x="2618" y="0"/>
                  </a:moveTo>
                  <a:lnTo>
                    <a:pt x="2396" y="44"/>
                  </a:lnTo>
                  <a:cubicBezTo>
                    <a:pt x="2307" y="89"/>
                    <a:pt x="2219" y="133"/>
                    <a:pt x="2130" y="177"/>
                  </a:cubicBezTo>
                  <a:lnTo>
                    <a:pt x="0" y="1420"/>
                  </a:lnTo>
                  <a:cubicBezTo>
                    <a:pt x="178" y="1331"/>
                    <a:pt x="311" y="1287"/>
                    <a:pt x="488" y="1242"/>
                  </a:cubicBezTo>
                  <a:cubicBezTo>
                    <a:pt x="577" y="1220"/>
                    <a:pt x="666" y="1209"/>
                    <a:pt x="760" y="1209"/>
                  </a:cubicBezTo>
                  <a:cubicBezTo>
                    <a:pt x="854" y="1209"/>
                    <a:pt x="954" y="1220"/>
                    <a:pt x="1065" y="1242"/>
                  </a:cubicBezTo>
                  <a:cubicBezTo>
                    <a:pt x="1243" y="1242"/>
                    <a:pt x="1464" y="1287"/>
                    <a:pt x="1642" y="1375"/>
                  </a:cubicBezTo>
                  <a:cubicBezTo>
                    <a:pt x="1864" y="1464"/>
                    <a:pt x="2086" y="1553"/>
                    <a:pt x="2307" y="1686"/>
                  </a:cubicBezTo>
                  <a:lnTo>
                    <a:pt x="61982" y="36116"/>
                  </a:lnTo>
                  <a:lnTo>
                    <a:pt x="64112" y="34873"/>
                  </a:lnTo>
                  <a:lnTo>
                    <a:pt x="4437" y="444"/>
                  </a:lnTo>
                  <a:lnTo>
                    <a:pt x="4348" y="399"/>
                  </a:lnTo>
                  <a:lnTo>
                    <a:pt x="4215" y="311"/>
                  </a:lnTo>
                  <a:lnTo>
                    <a:pt x="4082" y="266"/>
                  </a:lnTo>
                  <a:lnTo>
                    <a:pt x="3949" y="222"/>
                  </a:lnTo>
                  <a:lnTo>
                    <a:pt x="3816" y="133"/>
                  </a:lnTo>
                  <a:lnTo>
                    <a:pt x="3727" y="133"/>
                  </a:lnTo>
                  <a:lnTo>
                    <a:pt x="3594" y="89"/>
                  </a:lnTo>
                  <a:lnTo>
                    <a:pt x="3328" y="89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6160925" y="1113275"/>
              <a:ext cx="132025" cy="1234550"/>
            </a:xfrm>
            <a:custGeom>
              <a:rect b="b" l="l" r="r" t="t"/>
              <a:pathLst>
                <a:path extrusionOk="0" h="49382" w="5281">
                  <a:moveTo>
                    <a:pt x="2263" y="0"/>
                  </a:moveTo>
                  <a:lnTo>
                    <a:pt x="0" y="1110"/>
                  </a:lnTo>
                  <a:cubicBezTo>
                    <a:pt x="222" y="1243"/>
                    <a:pt x="400" y="1376"/>
                    <a:pt x="622" y="1553"/>
                  </a:cubicBezTo>
                  <a:cubicBezTo>
                    <a:pt x="843" y="1731"/>
                    <a:pt x="1021" y="1908"/>
                    <a:pt x="1198" y="2086"/>
                  </a:cubicBezTo>
                  <a:cubicBezTo>
                    <a:pt x="1598" y="2529"/>
                    <a:pt x="1953" y="2973"/>
                    <a:pt x="2219" y="3461"/>
                  </a:cubicBezTo>
                  <a:lnTo>
                    <a:pt x="2219" y="3505"/>
                  </a:lnTo>
                  <a:cubicBezTo>
                    <a:pt x="2352" y="3727"/>
                    <a:pt x="2485" y="3993"/>
                    <a:pt x="2618" y="4260"/>
                  </a:cubicBezTo>
                  <a:cubicBezTo>
                    <a:pt x="2707" y="4526"/>
                    <a:pt x="2796" y="4792"/>
                    <a:pt x="2884" y="5058"/>
                  </a:cubicBezTo>
                  <a:cubicBezTo>
                    <a:pt x="2973" y="5280"/>
                    <a:pt x="3017" y="5546"/>
                    <a:pt x="3062" y="5813"/>
                  </a:cubicBezTo>
                  <a:cubicBezTo>
                    <a:pt x="3106" y="6079"/>
                    <a:pt x="3151" y="6345"/>
                    <a:pt x="3151" y="6611"/>
                  </a:cubicBezTo>
                  <a:lnTo>
                    <a:pt x="3017" y="47341"/>
                  </a:lnTo>
                  <a:cubicBezTo>
                    <a:pt x="3017" y="47607"/>
                    <a:pt x="3017" y="47829"/>
                    <a:pt x="2973" y="48051"/>
                  </a:cubicBezTo>
                  <a:cubicBezTo>
                    <a:pt x="2929" y="48228"/>
                    <a:pt x="2840" y="48450"/>
                    <a:pt x="2796" y="48628"/>
                  </a:cubicBezTo>
                  <a:cubicBezTo>
                    <a:pt x="2707" y="48716"/>
                    <a:pt x="2618" y="48849"/>
                    <a:pt x="2529" y="48983"/>
                  </a:cubicBezTo>
                  <a:cubicBezTo>
                    <a:pt x="2529" y="49027"/>
                    <a:pt x="2485" y="49071"/>
                    <a:pt x="2441" y="49071"/>
                  </a:cubicBezTo>
                  <a:cubicBezTo>
                    <a:pt x="2352" y="49204"/>
                    <a:pt x="2219" y="49293"/>
                    <a:pt x="2086" y="49382"/>
                  </a:cubicBezTo>
                  <a:lnTo>
                    <a:pt x="4215" y="48140"/>
                  </a:lnTo>
                  <a:cubicBezTo>
                    <a:pt x="4348" y="48051"/>
                    <a:pt x="4482" y="47962"/>
                    <a:pt x="4570" y="47829"/>
                  </a:cubicBezTo>
                  <a:lnTo>
                    <a:pt x="4659" y="47740"/>
                  </a:lnTo>
                  <a:cubicBezTo>
                    <a:pt x="4703" y="47696"/>
                    <a:pt x="4748" y="47652"/>
                    <a:pt x="4792" y="47607"/>
                  </a:cubicBezTo>
                  <a:cubicBezTo>
                    <a:pt x="4836" y="47563"/>
                    <a:pt x="4881" y="47430"/>
                    <a:pt x="4925" y="47385"/>
                  </a:cubicBezTo>
                  <a:lnTo>
                    <a:pt x="4970" y="47208"/>
                  </a:lnTo>
                  <a:cubicBezTo>
                    <a:pt x="5014" y="47164"/>
                    <a:pt x="5014" y="47119"/>
                    <a:pt x="5014" y="47030"/>
                  </a:cubicBezTo>
                  <a:cubicBezTo>
                    <a:pt x="5014" y="46986"/>
                    <a:pt x="5014" y="46942"/>
                    <a:pt x="5058" y="46897"/>
                  </a:cubicBezTo>
                  <a:cubicBezTo>
                    <a:pt x="5103" y="46809"/>
                    <a:pt x="5058" y="46809"/>
                    <a:pt x="5058" y="46809"/>
                  </a:cubicBezTo>
                  <a:cubicBezTo>
                    <a:pt x="5058" y="46809"/>
                    <a:pt x="5058" y="46764"/>
                    <a:pt x="5058" y="46720"/>
                  </a:cubicBezTo>
                  <a:lnTo>
                    <a:pt x="5058" y="46587"/>
                  </a:lnTo>
                  <a:lnTo>
                    <a:pt x="5058" y="46454"/>
                  </a:lnTo>
                  <a:cubicBezTo>
                    <a:pt x="5058" y="46365"/>
                    <a:pt x="5058" y="46321"/>
                    <a:pt x="5058" y="46276"/>
                  </a:cubicBezTo>
                  <a:cubicBezTo>
                    <a:pt x="5058" y="46232"/>
                    <a:pt x="5058" y="46187"/>
                    <a:pt x="5058" y="46143"/>
                  </a:cubicBezTo>
                  <a:lnTo>
                    <a:pt x="5191" y="5369"/>
                  </a:lnTo>
                  <a:cubicBezTo>
                    <a:pt x="5236" y="5369"/>
                    <a:pt x="5280" y="5325"/>
                    <a:pt x="5280" y="5280"/>
                  </a:cubicBezTo>
                  <a:cubicBezTo>
                    <a:pt x="5280" y="5236"/>
                    <a:pt x="5280" y="5191"/>
                    <a:pt x="5280" y="5103"/>
                  </a:cubicBezTo>
                  <a:lnTo>
                    <a:pt x="5280" y="4970"/>
                  </a:lnTo>
                  <a:lnTo>
                    <a:pt x="5280" y="4792"/>
                  </a:lnTo>
                  <a:lnTo>
                    <a:pt x="5280" y="4659"/>
                  </a:lnTo>
                  <a:cubicBezTo>
                    <a:pt x="5280" y="4570"/>
                    <a:pt x="5280" y="4526"/>
                    <a:pt x="5280" y="4482"/>
                  </a:cubicBezTo>
                  <a:lnTo>
                    <a:pt x="5236" y="4304"/>
                  </a:lnTo>
                  <a:cubicBezTo>
                    <a:pt x="5236" y="4260"/>
                    <a:pt x="5236" y="4215"/>
                    <a:pt x="5191" y="4171"/>
                  </a:cubicBezTo>
                  <a:cubicBezTo>
                    <a:pt x="5191" y="4082"/>
                    <a:pt x="5191" y="4038"/>
                    <a:pt x="5147" y="3993"/>
                  </a:cubicBezTo>
                  <a:cubicBezTo>
                    <a:pt x="5147" y="3949"/>
                    <a:pt x="5147" y="3905"/>
                    <a:pt x="5103" y="3860"/>
                  </a:cubicBezTo>
                  <a:cubicBezTo>
                    <a:pt x="5103" y="3772"/>
                    <a:pt x="5103" y="3727"/>
                    <a:pt x="5058" y="3683"/>
                  </a:cubicBezTo>
                  <a:cubicBezTo>
                    <a:pt x="5014" y="3639"/>
                    <a:pt x="5014" y="3550"/>
                    <a:pt x="5014" y="3505"/>
                  </a:cubicBezTo>
                  <a:cubicBezTo>
                    <a:pt x="4970" y="3461"/>
                    <a:pt x="4970" y="3417"/>
                    <a:pt x="4925" y="3372"/>
                  </a:cubicBezTo>
                  <a:cubicBezTo>
                    <a:pt x="4925" y="3328"/>
                    <a:pt x="4881" y="3239"/>
                    <a:pt x="4881" y="3195"/>
                  </a:cubicBezTo>
                  <a:lnTo>
                    <a:pt x="4836" y="3062"/>
                  </a:lnTo>
                  <a:cubicBezTo>
                    <a:pt x="4836" y="3017"/>
                    <a:pt x="4792" y="2973"/>
                    <a:pt x="4748" y="2929"/>
                  </a:cubicBezTo>
                  <a:cubicBezTo>
                    <a:pt x="4748" y="2884"/>
                    <a:pt x="4703" y="2796"/>
                    <a:pt x="4659" y="2751"/>
                  </a:cubicBezTo>
                  <a:lnTo>
                    <a:pt x="4570" y="2574"/>
                  </a:lnTo>
                  <a:lnTo>
                    <a:pt x="4482" y="2352"/>
                  </a:lnTo>
                  <a:cubicBezTo>
                    <a:pt x="4482" y="2352"/>
                    <a:pt x="4482" y="2352"/>
                    <a:pt x="4482" y="2307"/>
                  </a:cubicBezTo>
                  <a:cubicBezTo>
                    <a:pt x="4482" y="2307"/>
                    <a:pt x="4482" y="2307"/>
                    <a:pt x="4482" y="2263"/>
                  </a:cubicBezTo>
                  <a:cubicBezTo>
                    <a:pt x="4393" y="2174"/>
                    <a:pt x="4304" y="2041"/>
                    <a:pt x="4215" y="1908"/>
                  </a:cubicBezTo>
                  <a:cubicBezTo>
                    <a:pt x="4127" y="1775"/>
                    <a:pt x="4082" y="1731"/>
                    <a:pt x="4038" y="1598"/>
                  </a:cubicBezTo>
                  <a:lnTo>
                    <a:pt x="3905" y="1420"/>
                  </a:lnTo>
                  <a:lnTo>
                    <a:pt x="3772" y="1287"/>
                  </a:lnTo>
                  <a:lnTo>
                    <a:pt x="3639" y="1110"/>
                  </a:lnTo>
                  <a:lnTo>
                    <a:pt x="3505" y="976"/>
                  </a:lnTo>
                  <a:lnTo>
                    <a:pt x="3417" y="888"/>
                  </a:lnTo>
                  <a:lnTo>
                    <a:pt x="3284" y="755"/>
                  </a:lnTo>
                  <a:lnTo>
                    <a:pt x="3151" y="621"/>
                  </a:lnTo>
                  <a:lnTo>
                    <a:pt x="2973" y="488"/>
                  </a:lnTo>
                  <a:lnTo>
                    <a:pt x="2929" y="444"/>
                  </a:lnTo>
                  <a:lnTo>
                    <a:pt x="2840" y="400"/>
                  </a:lnTo>
                  <a:lnTo>
                    <a:pt x="2707" y="267"/>
                  </a:lnTo>
                  <a:lnTo>
                    <a:pt x="2574" y="178"/>
                  </a:lnTo>
                  <a:lnTo>
                    <a:pt x="2441" y="8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7"/>
            <p:cNvSpPr/>
            <p:nvPr/>
          </p:nvSpPr>
          <p:spPr>
            <a:xfrm>
              <a:off x="4585850" y="269425"/>
              <a:ext cx="1654950" cy="2085525"/>
            </a:xfrm>
            <a:custGeom>
              <a:rect b="b" l="l" r="r" t="t"/>
              <a:pathLst>
                <a:path extrusionOk="0" h="83421" w="66198">
                  <a:moveTo>
                    <a:pt x="1897" y="0"/>
                  </a:moveTo>
                  <a:cubicBezTo>
                    <a:pt x="830" y="0"/>
                    <a:pt x="90" y="846"/>
                    <a:pt x="90" y="2297"/>
                  </a:cubicBezTo>
                  <a:lnTo>
                    <a:pt x="1" y="43027"/>
                  </a:lnTo>
                  <a:cubicBezTo>
                    <a:pt x="134" y="45290"/>
                    <a:pt x="1288" y="47331"/>
                    <a:pt x="3195" y="48573"/>
                  </a:cubicBezTo>
                  <a:lnTo>
                    <a:pt x="62870" y="82958"/>
                  </a:lnTo>
                  <a:cubicBezTo>
                    <a:pt x="63394" y="83273"/>
                    <a:pt x="63887" y="83421"/>
                    <a:pt x="64322" y="83421"/>
                  </a:cubicBezTo>
                  <a:cubicBezTo>
                    <a:pt x="65360" y="83421"/>
                    <a:pt x="66065" y="82578"/>
                    <a:pt x="66065" y="81139"/>
                  </a:cubicBezTo>
                  <a:lnTo>
                    <a:pt x="66198" y="40410"/>
                  </a:lnTo>
                  <a:cubicBezTo>
                    <a:pt x="66065" y="38147"/>
                    <a:pt x="64867" y="36061"/>
                    <a:pt x="63003" y="34864"/>
                  </a:cubicBezTo>
                  <a:lnTo>
                    <a:pt x="3328" y="434"/>
                  </a:lnTo>
                  <a:cubicBezTo>
                    <a:pt x="2816" y="139"/>
                    <a:pt x="2330" y="0"/>
                    <a:pt x="189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7"/>
            <p:cNvSpPr/>
            <p:nvPr/>
          </p:nvSpPr>
          <p:spPr>
            <a:xfrm>
              <a:off x="4699000" y="1214200"/>
              <a:ext cx="1372100" cy="386025"/>
            </a:xfrm>
            <a:custGeom>
              <a:rect b="b" l="l" r="r" t="t"/>
              <a:pathLst>
                <a:path extrusionOk="0" fill="none" h="15441" w="54884">
                  <a:moveTo>
                    <a:pt x="0" y="2308"/>
                  </a:moveTo>
                  <a:lnTo>
                    <a:pt x="4570" y="1"/>
                  </a:lnTo>
                  <a:lnTo>
                    <a:pt x="7543" y="4837"/>
                  </a:lnTo>
                  <a:lnTo>
                    <a:pt x="10871" y="8209"/>
                  </a:lnTo>
                  <a:lnTo>
                    <a:pt x="14198" y="6212"/>
                  </a:lnTo>
                  <a:lnTo>
                    <a:pt x="21297" y="3905"/>
                  </a:lnTo>
                  <a:lnTo>
                    <a:pt x="24492" y="8475"/>
                  </a:lnTo>
                  <a:lnTo>
                    <a:pt x="27730" y="11137"/>
                  </a:lnTo>
                  <a:lnTo>
                    <a:pt x="30614" y="15441"/>
                  </a:lnTo>
                  <a:lnTo>
                    <a:pt x="34563" y="7100"/>
                  </a:lnTo>
                  <a:lnTo>
                    <a:pt x="39399" y="9407"/>
                  </a:lnTo>
                  <a:lnTo>
                    <a:pt x="41928" y="7366"/>
                  </a:lnTo>
                  <a:lnTo>
                    <a:pt x="47119" y="8741"/>
                  </a:lnTo>
                  <a:lnTo>
                    <a:pt x="54884" y="8031"/>
                  </a:lnTo>
                </a:path>
              </a:pathLst>
            </a:custGeom>
            <a:noFill/>
            <a:ln cap="flat" cmpd="sng" w="27725">
              <a:solidFill>
                <a:srgbClr val="67659C"/>
              </a:solidFill>
              <a:prstDash val="solid"/>
              <a:miter lim="443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7"/>
            <p:cNvSpPr/>
            <p:nvPr/>
          </p:nvSpPr>
          <p:spPr>
            <a:xfrm>
              <a:off x="6012300" y="1351275"/>
              <a:ext cx="107600" cy="137925"/>
            </a:xfrm>
            <a:custGeom>
              <a:rect b="b" l="l" r="r" t="t"/>
              <a:pathLst>
                <a:path extrusionOk="0" h="5517" w="4304">
                  <a:moveTo>
                    <a:pt x="1205" y="0"/>
                  </a:moveTo>
                  <a:cubicBezTo>
                    <a:pt x="492" y="0"/>
                    <a:pt x="0" y="552"/>
                    <a:pt x="0" y="1528"/>
                  </a:cubicBezTo>
                  <a:cubicBezTo>
                    <a:pt x="89" y="3036"/>
                    <a:pt x="887" y="4412"/>
                    <a:pt x="2130" y="5211"/>
                  </a:cubicBezTo>
                  <a:cubicBezTo>
                    <a:pt x="2482" y="5419"/>
                    <a:pt x="2814" y="5517"/>
                    <a:pt x="3109" y="5517"/>
                  </a:cubicBezTo>
                  <a:cubicBezTo>
                    <a:pt x="3817" y="5517"/>
                    <a:pt x="4304" y="4953"/>
                    <a:pt x="4304" y="4013"/>
                  </a:cubicBezTo>
                  <a:cubicBezTo>
                    <a:pt x="4215" y="2504"/>
                    <a:pt x="3416" y="1129"/>
                    <a:pt x="2174" y="286"/>
                  </a:cubicBezTo>
                  <a:cubicBezTo>
                    <a:pt x="1826" y="92"/>
                    <a:pt x="1497" y="0"/>
                    <a:pt x="1205" y="0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6042250" y="1389300"/>
              <a:ext cx="47700" cy="62225"/>
            </a:xfrm>
            <a:custGeom>
              <a:rect b="b" l="l" r="r" t="t"/>
              <a:pathLst>
                <a:path extrusionOk="0" h="2489" w="1908">
                  <a:moveTo>
                    <a:pt x="507" y="1"/>
                  </a:moveTo>
                  <a:cubicBezTo>
                    <a:pt x="194" y="1"/>
                    <a:pt x="0" y="240"/>
                    <a:pt x="0" y="672"/>
                  </a:cubicBezTo>
                  <a:cubicBezTo>
                    <a:pt x="0" y="1338"/>
                    <a:pt x="399" y="1959"/>
                    <a:pt x="932" y="2358"/>
                  </a:cubicBezTo>
                  <a:cubicBezTo>
                    <a:pt x="1096" y="2447"/>
                    <a:pt x="1246" y="2489"/>
                    <a:pt x="1376" y="2489"/>
                  </a:cubicBezTo>
                  <a:cubicBezTo>
                    <a:pt x="1704" y="2489"/>
                    <a:pt x="1908" y="2226"/>
                    <a:pt x="1908" y="1782"/>
                  </a:cubicBezTo>
                  <a:cubicBezTo>
                    <a:pt x="1863" y="1116"/>
                    <a:pt x="1509" y="495"/>
                    <a:pt x="976" y="140"/>
                  </a:cubicBezTo>
                  <a:cubicBezTo>
                    <a:pt x="801" y="46"/>
                    <a:pt x="643" y="1"/>
                    <a:pt x="507" y="1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5739425" y="1670075"/>
              <a:ext cx="85425" cy="72150"/>
            </a:xfrm>
            <a:custGeom>
              <a:rect b="b" l="l" r="r" t="t"/>
              <a:pathLst>
                <a:path extrusionOk="0" h="2886" w="3417">
                  <a:moveTo>
                    <a:pt x="430" y="1"/>
                  </a:moveTo>
                  <a:cubicBezTo>
                    <a:pt x="211" y="1"/>
                    <a:pt x="1" y="161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2796" y="2841"/>
                  </a:lnTo>
                  <a:cubicBezTo>
                    <a:pt x="2857" y="2871"/>
                    <a:pt x="2922" y="2885"/>
                    <a:pt x="2988" y="2885"/>
                  </a:cubicBezTo>
                  <a:cubicBezTo>
                    <a:pt x="3206" y="2885"/>
                    <a:pt x="3417" y="2725"/>
                    <a:pt x="3417" y="2486"/>
                  </a:cubicBezTo>
                  <a:lnTo>
                    <a:pt x="3417" y="1909"/>
                  </a:lnTo>
                  <a:cubicBezTo>
                    <a:pt x="3417" y="1731"/>
                    <a:pt x="3328" y="1598"/>
                    <a:pt x="3195" y="1554"/>
                  </a:cubicBezTo>
                  <a:lnTo>
                    <a:pt x="622" y="45"/>
                  </a:lnTo>
                  <a:cubicBezTo>
                    <a:pt x="561" y="15"/>
                    <a:pt x="495" y="1"/>
                    <a:pt x="43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7"/>
            <p:cNvSpPr/>
            <p:nvPr/>
          </p:nvSpPr>
          <p:spPr>
            <a:xfrm>
              <a:off x="5739425" y="1737750"/>
              <a:ext cx="288425" cy="188600"/>
            </a:xfrm>
            <a:custGeom>
              <a:rect b="b" l="l" r="r" t="t"/>
              <a:pathLst>
                <a:path extrusionOk="0" h="7544" w="11537">
                  <a:moveTo>
                    <a:pt x="430" y="0"/>
                  </a:moveTo>
                  <a:cubicBezTo>
                    <a:pt x="211" y="0"/>
                    <a:pt x="1" y="160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10915" y="7499"/>
                  </a:lnTo>
                  <a:cubicBezTo>
                    <a:pt x="10976" y="7529"/>
                    <a:pt x="11042" y="7543"/>
                    <a:pt x="11107" y="7543"/>
                  </a:cubicBezTo>
                  <a:cubicBezTo>
                    <a:pt x="11325" y="7543"/>
                    <a:pt x="11536" y="7383"/>
                    <a:pt x="11536" y="7144"/>
                  </a:cubicBezTo>
                  <a:lnTo>
                    <a:pt x="11536" y="6567"/>
                  </a:lnTo>
                  <a:cubicBezTo>
                    <a:pt x="11536" y="6390"/>
                    <a:pt x="11447" y="6256"/>
                    <a:pt x="11314" y="6212"/>
                  </a:cubicBezTo>
                  <a:lnTo>
                    <a:pt x="622" y="45"/>
                  </a:lnTo>
                  <a:cubicBezTo>
                    <a:pt x="561" y="14"/>
                    <a:pt x="495" y="0"/>
                    <a:pt x="430" y="0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7"/>
            <p:cNvSpPr/>
            <p:nvPr/>
          </p:nvSpPr>
          <p:spPr>
            <a:xfrm>
              <a:off x="5739425" y="1873075"/>
              <a:ext cx="178600" cy="125350"/>
            </a:xfrm>
            <a:custGeom>
              <a:rect b="b" l="l" r="r" t="t"/>
              <a:pathLst>
                <a:path extrusionOk="0" h="5014" w="7144">
                  <a:moveTo>
                    <a:pt x="430" y="0"/>
                  </a:moveTo>
                  <a:cubicBezTo>
                    <a:pt x="211" y="0"/>
                    <a:pt x="1" y="160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1"/>
                  </a:cubicBezTo>
                  <a:lnTo>
                    <a:pt x="6523" y="4970"/>
                  </a:lnTo>
                  <a:cubicBezTo>
                    <a:pt x="6583" y="5000"/>
                    <a:pt x="6647" y="5014"/>
                    <a:pt x="6711" y="5014"/>
                  </a:cubicBezTo>
                  <a:cubicBezTo>
                    <a:pt x="6931" y="5014"/>
                    <a:pt x="7144" y="4845"/>
                    <a:pt x="7144" y="4570"/>
                  </a:cubicBezTo>
                  <a:lnTo>
                    <a:pt x="7144" y="4038"/>
                  </a:lnTo>
                  <a:cubicBezTo>
                    <a:pt x="7144" y="3860"/>
                    <a:pt x="7055" y="3727"/>
                    <a:pt x="6922" y="3639"/>
                  </a:cubicBezTo>
                  <a:lnTo>
                    <a:pt x="622" y="45"/>
                  </a:lnTo>
                  <a:cubicBezTo>
                    <a:pt x="561" y="14"/>
                    <a:pt x="495" y="0"/>
                    <a:pt x="430" y="0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5739425" y="1805400"/>
              <a:ext cx="247375" cy="164675"/>
            </a:xfrm>
            <a:custGeom>
              <a:rect b="b" l="l" r="r" t="t"/>
              <a:pathLst>
                <a:path extrusionOk="0" h="6587" w="9895">
                  <a:moveTo>
                    <a:pt x="430" y="1"/>
                  </a:moveTo>
                  <a:cubicBezTo>
                    <a:pt x="211" y="1"/>
                    <a:pt x="1" y="161"/>
                    <a:pt x="1" y="400"/>
                  </a:cubicBezTo>
                  <a:lnTo>
                    <a:pt x="1" y="977"/>
                  </a:lnTo>
                  <a:cubicBezTo>
                    <a:pt x="1" y="1110"/>
                    <a:pt x="89" y="1243"/>
                    <a:pt x="222" y="1332"/>
                  </a:cubicBezTo>
                  <a:lnTo>
                    <a:pt x="9273" y="6523"/>
                  </a:lnTo>
                  <a:cubicBezTo>
                    <a:pt x="9339" y="6567"/>
                    <a:pt x="9410" y="6586"/>
                    <a:pt x="9479" y="6586"/>
                  </a:cubicBezTo>
                  <a:cubicBezTo>
                    <a:pt x="9693" y="6586"/>
                    <a:pt x="9895" y="6402"/>
                    <a:pt x="9895" y="6168"/>
                  </a:cubicBezTo>
                  <a:lnTo>
                    <a:pt x="9895" y="5636"/>
                  </a:lnTo>
                  <a:cubicBezTo>
                    <a:pt x="9895" y="5458"/>
                    <a:pt x="9806" y="5325"/>
                    <a:pt x="9673" y="5236"/>
                  </a:cubicBezTo>
                  <a:lnTo>
                    <a:pt x="622" y="45"/>
                  </a:lnTo>
                  <a:cubicBezTo>
                    <a:pt x="561" y="15"/>
                    <a:pt x="495" y="1"/>
                    <a:pt x="43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4895325" y="855925"/>
              <a:ext cx="39950" cy="138675"/>
            </a:xfrm>
            <a:custGeom>
              <a:rect b="b" l="l" r="r" t="t"/>
              <a:pathLst>
                <a:path extrusionOk="0" h="5547" w="1598">
                  <a:moveTo>
                    <a:pt x="1598" y="1"/>
                  </a:moveTo>
                  <a:lnTo>
                    <a:pt x="45" y="933"/>
                  </a:lnTo>
                  <a:lnTo>
                    <a:pt x="1" y="5547"/>
                  </a:lnTo>
                  <a:lnTo>
                    <a:pt x="1598" y="4615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4801050" y="800475"/>
              <a:ext cx="134225" cy="78775"/>
            </a:xfrm>
            <a:custGeom>
              <a:rect b="b" l="l" r="r" t="t"/>
              <a:pathLst>
                <a:path extrusionOk="0" h="3151" w="5369">
                  <a:moveTo>
                    <a:pt x="1553" y="1"/>
                  </a:moveTo>
                  <a:lnTo>
                    <a:pt x="0" y="932"/>
                  </a:lnTo>
                  <a:lnTo>
                    <a:pt x="3816" y="3151"/>
                  </a:lnTo>
                  <a:lnTo>
                    <a:pt x="5369" y="2219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4801050" y="823775"/>
              <a:ext cx="95400" cy="170825"/>
            </a:xfrm>
            <a:custGeom>
              <a:rect b="b" l="l" r="r" t="t"/>
              <a:pathLst>
                <a:path extrusionOk="0" h="6833" w="3816">
                  <a:moveTo>
                    <a:pt x="0" y="0"/>
                  </a:moveTo>
                  <a:lnTo>
                    <a:pt x="0" y="4615"/>
                  </a:lnTo>
                  <a:lnTo>
                    <a:pt x="3772" y="6833"/>
                  </a:lnTo>
                  <a:lnTo>
                    <a:pt x="3816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5046175" y="839300"/>
              <a:ext cx="39950" cy="241825"/>
            </a:xfrm>
            <a:custGeom>
              <a:rect b="b" l="l" r="r" t="t"/>
              <a:pathLst>
                <a:path extrusionOk="0" h="9673" w="1598">
                  <a:moveTo>
                    <a:pt x="1598" y="0"/>
                  </a:moveTo>
                  <a:lnTo>
                    <a:pt x="45" y="932"/>
                  </a:lnTo>
                  <a:lnTo>
                    <a:pt x="1" y="9673"/>
                  </a:lnTo>
                  <a:lnTo>
                    <a:pt x="1598" y="874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4951900" y="784950"/>
              <a:ext cx="134225" cy="77675"/>
            </a:xfrm>
            <a:custGeom>
              <a:rect b="b" l="l" r="r" t="t"/>
              <a:pathLst>
                <a:path extrusionOk="0" h="3107" w="5369">
                  <a:moveTo>
                    <a:pt x="1553" y="0"/>
                  </a:moveTo>
                  <a:lnTo>
                    <a:pt x="0" y="888"/>
                  </a:lnTo>
                  <a:lnTo>
                    <a:pt x="3816" y="3106"/>
                  </a:lnTo>
                  <a:lnTo>
                    <a:pt x="5369" y="217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4950775" y="807125"/>
              <a:ext cx="96525" cy="274000"/>
            </a:xfrm>
            <a:custGeom>
              <a:rect b="b" l="l" r="r" t="t"/>
              <a:pathLst>
                <a:path extrusionOk="0" h="10960" w="3861">
                  <a:moveTo>
                    <a:pt x="45" y="1"/>
                  </a:moveTo>
                  <a:lnTo>
                    <a:pt x="1" y="8741"/>
                  </a:lnTo>
                  <a:lnTo>
                    <a:pt x="3817" y="10960"/>
                  </a:lnTo>
                  <a:lnTo>
                    <a:pt x="3861" y="2219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5197025" y="838200"/>
              <a:ext cx="39950" cy="329450"/>
            </a:xfrm>
            <a:custGeom>
              <a:rect b="b" l="l" r="r" t="t"/>
              <a:pathLst>
                <a:path extrusionOk="0" h="13178" w="1598">
                  <a:moveTo>
                    <a:pt x="1598" y="0"/>
                  </a:moveTo>
                  <a:lnTo>
                    <a:pt x="45" y="932"/>
                  </a:lnTo>
                  <a:lnTo>
                    <a:pt x="1" y="13177"/>
                  </a:lnTo>
                  <a:lnTo>
                    <a:pt x="1554" y="12290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5102750" y="783850"/>
              <a:ext cx="134225" cy="77650"/>
            </a:xfrm>
            <a:custGeom>
              <a:rect b="b" l="l" r="r" t="t"/>
              <a:pathLst>
                <a:path extrusionOk="0" h="3106" w="5369">
                  <a:moveTo>
                    <a:pt x="1553" y="0"/>
                  </a:moveTo>
                  <a:lnTo>
                    <a:pt x="0" y="887"/>
                  </a:lnTo>
                  <a:lnTo>
                    <a:pt x="3816" y="3106"/>
                  </a:lnTo>
                  <a:lnTo>
                    <a:pt x="5369" y="2174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5101625" y="806025"/>
              <a:ext cx="96525" cy="361625"/>
            </a:xfrm>
            <a:custGeom>
              <a:rect b="b" l="l" r="r" t="t"/>
              <a:pathLst>
                <a:path extrusionOk="0" h="14465" w="3861">
                  <a:moveTo>
                    <a:pt x="45" y="0"/>
                  </a:moveTo>
                  <a:lnTo>
                    <a:pt x="1" y="12290"/>
                  </a:lnTo>
                  <a:lnTo>
                    <a:pt x="3817" y="14464"/>
                  </a:lnTo>
                  <a:lnTo>
                    <a:pt x="3861" y="221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7"/>
            <p:cNvSpPr/>
            <p:nvPr/>
          </p:nvSpPr>
          <p:spPr>
            <a:xfrm>
              <a:off x="5347875" y="845950"/>
              <a:ext cx="39950" cy="409325"/>
            </a:xfrm>
            <a:custGeom>
              <a:rect b="b" l="l" r="r" t="t"/>
              <a:pathLst>
                <a:path extrusionOk="0" h="16373" w="1598">
                  <a:moveTo>
                    <a:pt x="1598" y="1"/>
                  </a:moveTo>
                  <a:lnTo>
                    <a:pt x="45" y="932"/>
                  </a:lnTo>
                  <a:lnTo>
                    <a:pt x="1" y="16372"/>
                  </a:lnTo>
                  <a:lnTo>
                    <a:pt x="1554" y="15441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5253600" y="791600"/>
              <a:ext cx="134225" cy="77675"/>
            </a:xfrm>
            <a:custGeom>
              <a:rect b="b" l="l" r="r" t="t"/>
              <a:pathLst>
                <a:path extrusionOk="0" h="3107" w="5369">
                  <a:moveTo>
                    <a:pt x="1553" y="1"/>
                  </a:moveTo>
                  <a:lnTo>
                    <a:pt x="0" y="932"/>
                  </a:lnTo>
                  <a:lnTo>
                    <a:pt x="3816" y="3106"/>
                  </a:lnTo>
                  <a:lnTo>
                    <a:pt x="5369" y="2175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5252500" y="814900"/>
              <a:ext cx="96525" cy="440375"/>
            </a:xfrm>
            <a:custGeom>
              <a:rect b="b" l="l" r="r" t="t"/>
              <a:pathLst>
                <a:path extrusionOk="0" h="17615" w="3861">
                  <a:moveTo>
                    <a:pt x="44" y="0"/>
                  </a:moveTo>
                  <a:lnTo>
                    <a:pt x="0" y="15396"/>
                  </a:lnTo>
                  <a:lnTo>
                    <a:pt x="3816" y="17614"/>
                  </a:lnTo>
                  <a:lnTo>
                    <a:pt x="3860" y="217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3678525" y="2995575"/>
              <a:ext cx="320600" cy="244550"/>
            </a:xfrm>
            <a:custGeom>
              <a:rect b="b" l="l" r="r" t="t"/>
              <a:pathLst>
                <a:path extrusionOk="0" h="9782" w="12824">
                  <a:moveTo>
                    <a:pt x="11492" y="1"/>
                  </a:moveTo>
                  <a:lnTo>
                    <a:pt x="7223" y="501"/>
                  </a:lnTo>
                  <a:lnTo>
                    <a:pt x="7223" y="501"/>
                  </a:lnTo>
                  <a:cubicBezTo>
                    <a:pt x="7204" y="408"/>
                    <a:pt x="7189" y="356"/>
                    <a:pt x="7189" y="356"/>
                  </a:cubicBezTo>
                  <a:lnTo>
                    <a:pt x="7189" y="356"/>
                  </a:lnTo>
                  <a:lnTo>
                    <a:pt x="6567" y="578"/>
                  </a:lnTo>
                  <a:lnTo>
                    <a:pt x="7223" y="501"/>
                  </a:lnTo>
                  <a:lnTo>
                    <a:pt x="7223" y="501"/>
                  </a:lnTo>
                  <a:cubicBezTo>
                    <a:pt x="7319" y="973"/>
                    <a:pt x="7503" y="2490"/>
                    <a:pt x="6168" y="3417"/>
                  </a:cubicBezTo>
                  <a:cubicBezTo>
                    <a:pt x="5059" y="4171"/>
                    <a:pt x="3817" y="4793"/>
                    <a:pt x="2486" y="5236"/>
                  </a:cubicBezTo>
                  <a:cubicBezTo>
                    <a:pt x="1199" y="5724"/>
                    <a:pt x="1" y="7455"/>
                    <a:pt x="622" y="8608"/>
                  </a:cubicBezTo>
                  <a:cubicBezTo>
                    <a:pt x="1012" y="9418"/>
                    <a:pt x="2415" y="9782"/>
                    <a:pt x="3832" y="9782"/>
                  </a:cubicBezTo>
                  <a:cubicBezTo>
                    <a:pt x="4511" y="9782"/>
                    <a:pt x="5194" y="9698"/>
                    <a:pt x="5769" y="9540"/>
                  </a:cubicBezTo>
                  <a:cubicBezTo>
                    <a:pt x="7588" y="9008"/>
                    <a:pt x="7854" y="7410"/>
                    <a:pt x="9540" y="6833"/>
                  </a:cubicBezTo>
                  <a:cubicBezTo>
                    <a:pt x="10649" y="6479"/>
                    <a:pt x="11581" y="5857"/>
                    <a:pt x="12335" y="5059"/>
                  </a:cubicBezTo>
                  <a:cubicBezTo>
                    <a:pt x="12823" y="4526"/>
                    <a:pt x="11492" y="1"/>
                    <a:pt x="11492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3658575" y="1768800"/>
              <a:ext cx="505825" cy="1299000"/>
            </a:xfrm>
            <a:custGeom>
              <a:rect b="b" l="l" r="r" t="t"/>
              <a:pathLst>
                <a:path extrusionOk="0" h="51960" w="20233">
                  <a:moveTo>
                    <a:pt x="6434" y="1"/>
                  </a:moveTo>
                  <a:cubicBezTo>
                    <a:pt x="6434" y="1"/>
                    <a:pt x="4925" y="9939"/>
                    <a:pt x="4038" y="13400"/>
                  </a:cubicBezTo>
                  <a:cubicBezTo>
                    <a:pt x="3106" y="16905"/>
                    <a:pt x="0" y="29772"/>
                    <a:pt x="533" y="32523"/>
                  </a:cubicBezTo>
                  <a:cubicBezTo>
                    <a:pt x="1065" y="35273"/>
                    <a:pt x="4748" y="42106"/>
                    <a:pt x="5679" y="45389"/>
                  </a:cubicBezTo>
                  <a:cubicBezTo>
                    <a:pt x="6611" y="48717"/>
                    <a:pt x="7321" y="51468"/>
                    <a:pt x="8075" y="51823"/>
                  </a:cubicBezTo>
                  <a:cubicBezTo>
                    <a:pt x="8231" y="51910"/>
                    <a:pt x="8468" y="51959"/>
                    <a:pt x="8758" y="51959"/>
                  </a:cubicBezTo>
                  <a:cubicBezTo>
                    <a:pt x="9791" y="51959"/>
                    <a:pt x="11502" y="51336"/>
                    <a:pt x="12645" y="49604"/>
                  </a:cubicBezTo>
                  <a:cubicBezTo>
                    <a:pt x="13331" y="48596"/>
                    <a:pt x="13439" y="48321"/>
                    <a:pt x="13353" y="48321"/>
                  </a:cubicBezTo>
                  <a:cubicBezTo>
                    <a:pt x="13250" y="48321"/>
                    <a:pt x="12867" y="48717"/>
                    <a:pt x="12867" y="48717"/>
                  </a:cubicBezTo>
                  <a:cubicBezTo>
                    <a:pt x="12867" y="48717"/>
                    <a:pt x="12290" y="43171"/>
                    <a:pt x="11758" y="41352"/>
                  </a:cubicBezTo>
                  <a:cubicBezTo>
                    <a:pt x="11181" y="39488"/>
                    <a:pt x="8785" y="33454"/>
                    <a:pt x="8963" y="31413"/>
                  </a:cubicBezTo>
                  <a:cubicBezTo>
                    <a:pt x="9140" y="29372"/>
                    <a:pt x="13000" y="19079"/>
                    <a:pt x="15751" y="14332"/>
                  </a:cubicBezTo>
                  <a:cubicBezTo>
                    <a:pt x="17526" y="11226"/>
                    <a:pt x="19034" y="7943"/>
                    <a:pt x="20232" y="4571"/>
                  </a:cubicBezTo>
                  <a:lnTo>
                    <a:pt x="6434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3885950" y="3133125"/>
              <a:ext cx="320600" cy="235675"/>
            </a:xfrm>
            <a:custGeom>
              <a:rect b="b" l="l" r="r" t="t"/>
              <a:pathLst>
                <a:path extrusionOk="0" h="9427" w="12824">
                  <a:moveTo>
                    <a:pt x="7144" y="0"/>
                  </a:moveTo>
                  <a:lnTo>
                    <a:pt x="6567" y="222"/>
                  </a:lnTo>
                  <a:lnTo>
                    <a:pt x="7116" y="404"/>
                  </a:lnTo>
                  <a:lnTo>
                    <a:pt x="7116" y="404"/>
                  </a:lnTo>
                  <a:cubicBezTo>
                    <a:pt x="7135" y="271"/>
                    <a:pt x="7144" y="137"/>
                    <a:pt x="7144" y="0"/>
                  </a:cubicBezTo>
                  <a:close/>
                  <a:moveTo>
                    <a:pt x="7116" y="404"/>
                  </a:moveTo>
                  <a:cubicBezTo>
                    <a:pt x="6991" y="1308"/>
                    <a:pt x="6454" y="2109"/>
                    <a:pt x="5680" y="2574"/>
                  </a:cubicBezTo>
                  <a:cubicBezTo>
                    <a:pt x="4083" y="3683"/>
                    <a:pt x="3772" y="4393"/>
                    <a:pt x="2485" y="4881"/>
                  </a:cubicBezTo>
                  <a:cubicBezTo>
                    <a:pt x="1199" y="5369"/>
                    <a:pt x="1" y="7099"/>
                    <a:pt x="577" y="8253"/>
                  </a:cubicBezTo>
                  <a:cubicBezTo>
                    <a:pt x="997" y="9063"/>
                    <a:pt x="2390" y="9426"/>
                    <a:pt x="3811" y="9426"/>
                  </a:cubicBezTo>
                  <a:cubicBezTo>
                    <a:pt x="4492" y="9426"/>
                    <a:pt x="5179" y="9343"/>
                    <a:pt x="5769" y="9185"/>
                  </a:cubicBezTo>
                  <a:cubicBezTo>
                    <a:pt x="7543" y="8652"/>
                    <a:pt x="7854" y="7055"/>
                    <a:pt x="9540" y="6478"/>
                  </a:cubicBezTo>
                  <a:cubicBezTo>
                    <a:pt x="10605" y="6123"/>
                    <a:pt x="11581" y="5502"/>
                    <a:pt x="12335" y="4703"/>
                  </a:cubicBezTo>
                  <a:cubicBezTo>
                    <a:pt x="12823" y="4171"/>
                    <a:pt x="12601" y="2219"/>
                    <a:pt x="12601" y="2219"/>
                  </a:cubicBezTo>
                  <a:lnTo>
                    <a:pt x="7116" y="404"/>
                  </a:ln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3897050" y="1837575"/>
              <a:ext cx="433725" cy="1381700"/>
            </a:xfrm>
            <a:custGeom>
              <a:rect b="b" l="l" r="r" t="t"/>
              <a:pathLst>
                <a:path extrusionOk="0" h="55268" w="17349">
                  <a:moveTo>
                    <a:pt x="0" y="1"/>
                  </a:moveTo>
                  <a:cubicBezTo>
                    <a:pt x="0" y="1"/>
                    <a:pt x="533" y="8076"/>
                    <a:pt x="1642" y="10294"/>
                  </a:cubicBezTo>
                  <a:cubicBezTo>
                    <a:pt x="2751" y="12512"/>
                    <a:pt x="2929" y="14154"/>
                    <a:pt x="3505" y="17260"/>
                  </a:cubicBezTo>
                  <a:cubicBezTo>
                    <a:pt x="4038" y="20366"/>
                    <a:pt x="5901" y="41529"/>
                    <a:pt x="5724" y="45389"/>
                  </a:cubicBezTo>
                  <a:cubicBezTo>
                    <a:pt x="5546" y="49249"/>
                    <a:pt x="5546" y="53686"/>
                    <a:pt x="5724" y="54218"/>
                  </a:cubicBezTo>
                  <a:cubicBezTo>
                    <a:pt x="5833" y="54574"/>
                    <a:pt x="7209" y="55268"/>
                    <a:pt x="8935" y="55268"/>
                  </a:cubicBezTo>
                  <a:cubicBezTo>
                    <a:pt x="10006" y="55268"/>
                    <a:pt x="11213" y="55000"/>
                    <a:pt x="12335" y="54218"/>
                  </a:cubicBezTo>
                  <a:cubicBezTo>
                    <a:pt x="12335" y="54218"/>
                    <a:pt x="12867" y="49648"/>
                    <a:pt x="13266" y="44280"/>
                  </a:cubicBezTo>
                  <a:cubicBezTo>
                    <a:pt x="13621" y="38956"/>
                    <a:pt x="13444" y="31990"/>
                    <a:pt x="14021" y="25202"/>
                  </a:cubicBezTo>
                  <a:cubicBezTo>
                    <a:pt x="14553" y="18413"/>
                    <a:pt x="17348" y="6257"/>
                    <a:pt x="17348" y="1642"/>
                  </a:cubicBezTo>
                  <a:lnTo>
                    <a:pt x="17348" y="1642"/>
                  </a:lnTo>
                  <a:cubicBezTo>
                    <a:pt x="17299" y="1642"/>
                    <a:pt x="14561" y="2493"/>
                    <a:pt x="10682" y="2493"/>
                  </a:cubicBezTo>
                  <a:cubicBezTo>
                    <a:pt x="7586" y="2493"/>
                    <a:pt x="3763" y="1951"/>
                    <a:pt x="0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7"/>
            <p:cNvSpPr/>
            <p:nvPr/>
          </p:nvSpPr>
          <p:spPr>
            <a:xfrm>
              <a:off x="3897050" y="1837575"/>
              <a:ext cx="433725" cy="1365450"/>
            </a:xfrm>
            <a:custGeom>
              <a:rect b="b" l="l" r="r" t="t"/>
              <a:pathLst>
                <a:path extrusionOk="0" h="54618" w="17349">
                  <a:moveTo>
                    <a:pt x="0" y="1"/>
                  </a:moveTo>
                  <a:cubicBezTo>
                    <a:pt x="0" y="1"/>
                    <a:pt x="89" y="1554"/>
                    <a:pt x="311" y="3506"/>
                  </a:cubicBezTo>
                  <a:cubicBezTo>
                    <a:pt x="2662" y="4748"/>
                    <a:pt x="5103" y="5768"/>
                    <a:pt x="7632" y="6523"/>
                  </a:cubicBezTo>
                  <a:cubicBezTo>
                    <a:pt x="13444" y="8209"/>
                    <a:pt x="14021" y="10427"/>
                    <a:pt x="14021" y="15618"/>
                  </a:cubicBezTo>
                  <a:cubicBezTo>
                    <a:pt x="14021" y="20854"/>
                    <a:pt x="11802" y="26089"/>
                    <a:pt x="12113" y="31324"/>
                  </a:cubicBezTo>
                  <a:cubicBezTo>
                    <a:pt x="12335" y="35273"/>
                    <a:pt x="12512" y="47652"/>
                    <a:pt x="11714" y="54618"/>
                  </a:cubicBezTo>
                  <a:cubicBezTo>
                    <a:pt x="11935" y="54485"/>
                    <a:pt x="12113" y="54351"/>
                    <a:pt x="12335" y="54218"/>
                  </a:cubicBezTo>
                  <a:cubicBezTo>
                    <a:pt x="12335" y="54218"/>
                    <a:pt x="12867" y="49648"/>
                    <a:pt x="13222" y="44324"/>
                  </a:cubicBezTo>
                  <a:cubicBezTo>
                    <a:pt x="13621" y="38956"/>
                    <a:pt x="13444" y="31990"/>
                    <a:pt x="14021" y="25202"/>
                  </a:cubicBezTo>
                  <a:cubicBezTo>
                    <a:pt x="14553" y="18413"/>
                    <a:pt x="17348" y="6257"/>
                    <a:pt x="17348" y="1642"/>
                  </a:cubicBezTo>
                  <a:lnTo>
                    <a:pt x="17348" y="1642"/>
                  </a:lnTo>
                  <a:cubicBezTo>
                    <a:pt x="17299" y="1642"/>
                    <a:pt x="14561" y="2493"/>
                    <a:pt x="10682" y="2493"/>
                  </a:cubicBezTo>
                  <a:cubicBezTo>
                    <a:pt x="7586" y="2493"/>
                    <a:pt x="3763" y="1951"/>
                    <a:pt x="0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7"/>
            <p:cNvSpPr/>
            <p:nvPr/>
          </p:nvSpPr>
          <p:spPr>
            <a:xfrm>
              <a:off x="3471125" y="970875"/>
              <a:ext cx="600100" cy="415275"/>
            </a:xfrm>
            <a:custGeom>
              <a:rect b="b" l="l" r="r" t="t"/>
              <a:pathLst>
                <a:path extrusionOk="0" h="16611" w="24004">
                  <a:moveTo>
                    <a:pt x="19149" y="0"/>
                  </a:moveTo>
                  <a:cubicBezTo>
                    <a:pt x="18990" y="0"/>
                    <a:pt x="18833" y="6"/>
                    <a:pt x="18679" y="17"/>
                  </a:cubicBezTo>
                  <a:cubicBezTo>
                    <a:pt x="17126" y="150"/>
                    <a:pt x="9495" y="6451"/>
                    <a:pt x="9495" y="6451"/>
                  </a:cubicBezTo>
                  <a:cubicBezTo>
                    <a:pt x="9495" y="6451"/>
                    <a:pt x="2795" y="10089"/>
                    <a:pt x="1376" y="12396"/>
                  </a:cubicBezTo>
                  <a:cubicBezTo>
                    <a:pt x="0" y="14747"/>
                    <a:pt x="1331" y="16611"/>
                    <a:pt x="3550" y="16611"/>
                  </a:cubicBezTo>
                  <a:cubicBezTo>
                    <a:pt x="5724" y="16611"/>
                    <a:pt x="19833" y="9290"/>
                    <a:pt x="21252" y="8536"/>
                  </a:cubicBezTo>
                  <a:cubicBezTo>
                    <a:pt x="23116" y="7427"/>
                    <a:pt x="24003" y="5208"/>
                    <a:pt x="23471" y="3123"/>
                  </a:cubicBezTo>
                  <a:cubicBezTo>
                    <a:pt x="22901" y="722"/>
                    <a:pt x="20912" y="0"/>
                    <a:pt x="19149" y="0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7"/>
            <p:cNvSpPr/>
            <p:nvPr/>
          </p:nvSpPr>
          <p:spPr>
            <a:xfrm>
              <a:off x="4041250" y="855925"/>
              <a:ext cx="199675" cy="197525"/>
            </a:xfrm>
            <a:custGeom>
              <a:rect b="b" l="l" r="r" t="t"/>
              <a:pathLst>
                <a:path extrusionOk="0" h="7901" w="7987">
                  <a:moveTo>
                    <a:pt x="7986" y="1"/>
                  </a:moveTo>
                  <a:lnTo>
                    <a:pt x="621" y="3373"/>
                  </a:lnTo>
                  <a:cubicBezTo>
                    <a:pt x="621" y="3417"/>
                    <a:pt x="621" y="3506"/>
                    <a:pt x="621" y="3595"/>
                  </a:cubicBezTo>
                  <a:cubicBezTo>
                    <a:pt x="488" y="4172"/>
                    <a:pt x="133" y="5636"/>
                    <a:pt x="45" y="6212"/>
                  </a:cubicBezTo>
                  <a:cubicBezTo>
                    <a:pt x="0" y="6834"/>
                    <a:pt x="621" y="7854"/>
                    <a:pt x="2174" y="7898"/>
                  </a:cubicBezTo>
                  <a:cubicBezTo>
                    <a:pt x="2233" y="7900"/>
                    <a:pt x="2293" y="7901"/>
                    <a:pt x="2354" y="7901"/>
                  </a:cubicBezTo>
                  <a:cubicBezTo>
                    <a:pt x="3931" y="7901"/>
                    <a:pt x="6515" y="7340"/>
                    <a:pt x="7454" y="5547"/>
                  </a:cubicBezTo>
                  <a:cubicBezTo>
                    <a:pt x="7498" y="3684"/>
                    <a:pt x="7676" y="1864"/>
                    <a:pt x="7986" y="1"/>
                  </a:cubicBezTo>
                  <a:close/>
                </a:path>
              </a:pathLst>
            </a:custGeom>
            <a:solidFill>
              <a:srgbClr val="E16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7"/>
            <p:cNvSpPr/>
            <p:nvPr/>
          </p:nvSpPr>
          <p:spPr>
            <a:xfrm>
              <a:off x="3783900" y="943775"/>
              <a:ext cx="655575" cy="1022350"/>
            </a:xfrm>
            <a:custGeom>
              <a:rect b="b" l="l" r="r" t="t"/>
              <a:pathLst>
                <a:path extrusionOk="0" h="40894" w="26223">
                  <a:moveTo>
                    <a:pt x="13062" y="0"/>
                  </a:moveTo>
                  <a:cubicBezTo>
                    <a:pt x="8657" y="0"/>
                    <a:pt x="6967" y="791"/>
                    <a:pt x="6967" y="791"/>
                  </a:cubicBezTo>
                  <a:cubicBezTo>
                    <a:pt x="6967" y="791"/>
                    <a:pt x="4260" y="1855"/>
                    <a:pt x="4038" y="2610"/>
                  </a:cubicBezTo>
                  <a:cubicBezTo>
                    <a:pt x="2840" y="6204"/>
                    <a:pt x="2308" y="11616"/>
                    <a:pt x="2441" y="13790"/>
                  </a:cubicBezTo>
                  <a:cubicBezTo>
                    <a:pt x="2619" y="15965"/>
                    <a:pt x="3195" y="24528"/>
                    <a:pt x="1288" y="31360"/>
                  </a:cubicBezTo>
                  <a:cubicBezTo>
                    <a:pt x="1" y="35974"/>
                    <a:pt x="6434" y="39391"/>
                    <a:pt x="10516" y="40411"/>
                  </a:cubicBezTo>
                  <a:cubicBezTo>
                    <a:pt x="11833" y="40726"/>
                    <a:pt x="13422" y="40893"/>
                    <a:pt x="14995" y="40893"/>
                  </a:cubicBezTo>
                  <a:cubicBezTo>
                    <a:pt x="18297" y="40893"/>
                    <a:pt x="21526" y="40156"/>
                    <a:pt x="22007" y="38503"/>
                  </a:cubicBezTo>
                  <a:cubicBezTo>
                    <a:pt x="22717" y="36063"/>
                    <a:pt x="22584" y="21777"/>
                    <a:pt x="24359" y="18449"/>
                  </a:cubicBezTo>
                  <a:cubicBezTo>
                    <a:pt x="26134" y="15077"/>
                    <a:pt x="26222" y="9930"/>
                    <a:pt x="25557" y="8023"/>
                  </a:cubicBezTo>
                  <a:cubicBezTo>
                    <a:pt x="24847" y="6159"/>
                    <a:pt x="17349" y="214"/>
                    <a:pt x="17349" y="214"/>
                  </a:cubicBezTo>
                  <a:cubicBezTo>
                    <a:pt x="15699" y="60"/>
                    <a:pt x="14277" y="0"/>
                    <a:pt x="13062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7"/>
            <p:cNvSpPr/>
            <p:nvPr/>
          </p:nvSpPr>
          <p:spPr>
            <a:xfrm>
              <a:off x="3963600" y="970100"/>
              <a:ext cx="331675" cy="430475"/>
            </a:xfrm>
            <a:custGeom>
              <a:rect b="b" l="l" r="r" t="t"/>
              <a:pathLst>
                <a:path extrusionOk="0" h="17219" w="13267">
                  <a:moveTo>
                    <a:pt x="6825" y="1"/>
                  </a:moveTo>
                  <a:cubicBezTo>
                    <a:pt x="2758" y="1"/>
                    <a:pt x="741" y="778"/>
                    <a:pt x="178" y="1024"/>
                  </a:cubicBezTo>
                  <a:cubicBezTo>
                    <a:pt x="0" y="2577"/>
                    <a:pt x="45" y="4130"/>
                    <a:pt x="267" y="5683"/>
                  </a:cubicBezTo>
                  <a:cubicBezTo>
                    <a:pt x="755" y="8744"/>
                    <a:pt x="1997" y="17219"/>
                    <a:pt x="1997" y="17219"/>
                  </a:cubicBezTo>
                  <a:cubicBezTo>
                    <a:pt x="1997" y="17219"/>
                    <a:pt x="5990" y="10253"/>
                    <a:pt x="8652" y="7413"/>
                  </a:cubicBezTo>
                  <a:cubicBezTo>
                    <a:pt x="10516" y="5372"/>
                    <a:pt x="12335" y="3509"/>
                    <a:pt x="13266" y="2533"/>
                  </a:cubicBezTo>
                  <a:cubicBezTo>
                    <a:pt x="11714" y="1246"/>
                    <a:pt x="10427" y="181"/>
                    <a:pt x="10427" y="181"/>
                  </a:cubicBezTo>
                  <a:cubicBezTo>
                    <a:pt x="9081" y="53"/>
                    <a:pt x="7884" y="1"/>
                    <a:pt x="6825" y="1"/>
                  </a:cubicBezTo>
                  <a:close/>
                </a:path>
              </a:pathLst>
            </a:custGeom>
            <a:solidFill>
              <a:srgbClr val="E7E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7"/>
            <p:cNvSpPr/>
            <p:nvPr/>
          </p:nvSpPr>
          <p:spPr>
            <a:xfrm>
              <a:off x="4041250" y="855925"/>
              <a:ext cx="199675" cy="197525"/>
            </a:xfrm>
            <a:custGeom>
              <a:rect b="b" l="l" r="r" t="t"/>
              <a:pathLst>
                <a:path extrusionOk="0" h="7901" w="7987">
                  <a:moveTo>
                    <a:pt x="7986" y="1"/>
                  </a:moveTo>
                  <a:lnTo>
                    <a:pt x="621" y="3373"/>
                  </a:lnTo>
                  <a:cubicBezTo>
                    <a:pt x="621" y="3417"/>
                    <a:pt x="621" y="3506"/>
                    <a:pt x="621" y="3595"/>
                  </a:cubicBezTo>
                  <a:cubicBezTo>
                    <a:pt x="488" y="4172"/>
                    <a:pt x="133" y="5636"/>
                    <a:pt x="45" y="6212"/>
                  </a:cubicBezTo>
                  <a:cubicBezTo>
                    <a:pt x="0" y="6834"/>
                    <a:pt x="621" y="7854"/>
                    <a:pt x="2174" y="7898"/>
                  </a:cubicBezTo>
                  <a:cubicBezTo>
                    <a:pt x="2233" y="7900"/>
                    <a:pt x="2293" y="7901"/>
                    <a:pt x="2354" y="7901"/>
                  </a:cubicBezTo>
                  <a:cubicBezTo>
                    <a:pt x="3931" y="7901"/>
                    <a:pt x="6515" y="7340"/>
                    <a:pt x="7454" y="5547"/>
                  </a:cubicBezTo>
                  <a:cubicBezTo>
                    <a:pt x="7498" y="3684"/>
                    <a:pt x="7676" y="1864"/>
                    <a:pt x="7986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7"/>
            <p:cNvSpPr/>
            <p:nvPr/>
          </p:nvSpPr>
          <p:spPr>
            <a:xfrm>
              <a:off x="3920350" y="492625"/>
              <a:ext cx="461450" cy="501550"/>
            </a:xfrm>
            <a:custGeom>
              <a:rect b="b" l="l" r="r" t="t"/>
              <a:pathLst>
                <a:path extrusionOk="0" h="20062" w="18458">
                  <a:moveTo>
                    <a:pt x="7704" y="0"/>
                  </a:moveTo>
                  <a:cubicBezTo>
                    <a:pt x="3801" y="0"/>
                    <a:pt x="767" y="2988"/>
                    <a:pt x="399" y="7478"/>
                  </a:cubicBezTo>
                  <a:cubicBezTo>
                    <a:pt x="0" y="12403"/>
                    <a:pt x="1509" y="17905"/>
                    <a:pt x="2840" y="19059"/>
                  </a:cubicBezTo>
                  <a:cubicBezTo>
                    <a:pt x="3622" y="19737"/>
                    <a:pt x="4711" y="20062"/>
                    <a:pt x="5845" y="20062"/>
                  </a:cubicBezTo>
                  <a:cubicBezTo>
                    <a:pt x="6640" y="20062"/>
                    <a:pt x="7458" y="19902"/>
                    <a:pt x="8208" y="19591"/>
                  </a:cubicBezTo>
                  <a:cubicBezTo>
                    <a:pt x="9672" y="18970"/>
                    <a:pt x="10959" y="17994"/>
                    <a:pt x="11979" y="16751"/>
                  </a:cubicBezTo>
                  <a:lnTo>
                    <a:pt x="11979" y="16707"/>
                  </a:lnTo>
                  <a:cubicBezTo>
                    <a:pt x="12113" y="16530"/>
                    <a:pt x="12246" y="16352"/>
                    <a:pt x="12379" y="16175"/>
                  </a:cubicBezTo>
                  <a:cubicBezTo>
                    <a:pt x="12734" y="15687"/>
                    <a:pt x="13266" y="14932"/>
                    <a:pt x="14020" y="13956"/>
                  </a:cubicBezTo>
                  <a:cubicBezTo>
                    <a:pt x="15751" y="11605"/>
                    <a:pt x="18457" y="7833"/>
                    <a:pt x="15973" y="3973"/>
                  </a:cubicBezTo>
                  <a:cubicBezTo>
                    <a:pt x="13444" y="69"/>
                    <a:pt x="8741" y="69"/>
                    <a:pt x="8741" y="69"/>
                  </a:cubicBezTo>
                  <a:cubicBezTo>
                    <a:pt x="8389" y="23"/>
                    <a:pt x="8043" y="0"/>
                    <a:pt x="7704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7"/>
            <p:cNvSpPr/>
            <p:nvPr/>
          </p:nvSpPr>
          <p:spPr>
            <a:xfrm>
              <a:off x="3974700" y="1091075"/>
              <a:ext cx="206325" cy="309500"/>
            </a:xfrm>
            <a:custGeom>
              <a:rect b="b" l="l" r="r" t="t"/>
              <a:pathLst>
                <a:path extrusionOk="0" h="12380" w="8253">
                  <a:moveTo>
                    <a:pt x="3550" y="1"/>
                  </a:moveTo>
                  <a:lnTo>
                    <a:pt x="621" y="2574"/>
                  </a:lnTo>
                  <a:lnTo>
                    <a:pt x="0" y="1731"/>
                  </a:lnTo>
                  <a:lnTo>
                    <a:pt x="0" y="1731"/>
                  </a:lnTo>
                  <a:cubicBezTo>
                    <a:pt x="577" y="5325"/>
                    <a:pt x="1597" y="12380"/>
                    <a:pt x="1597" y="12380"/>
                  </a:cubicBezTo>
                  <a:cubicBezTo>
                    <a:pt x="1597" y="12380"/>
                    <a:pt x="5591" y="5414"/>
                    <a:pt x="8253" y="2574"/>
                  </a:cubicBezTo>
                  <a:lnTo>
                    <a:pt x="8253" y="2574"/>
                  </a:lnTo>
                  <a:lnTo>
                    <a:pt x="5901" y="4038"/>
                  </a:lnTo>
                  <a:lnTo>
                    <a:pt x="3550" y="1"/>
                  </a:lnTo>
                  <a:close/>
                </a:path>
              </a:pathLst>
            </a:custGeom>
            <a:solidFill>
              <a:srgbClr val="CFDA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3995775" y="1089975"/>
              <a:ext cx="95400" cy="310600"/>
            </a:xfrm>
            <a:custGeom>
              <a:rect b="b" l="l" r="r" t="t"/>
              <a:pathLst>
                <a:path extrusionOk="0" h="12424" w="3816">
                  <a:moveTo>
                    <a:pt x="2707" y="1"/>
                  </a:moveTo>
                  <a:lnTo>
                    <a:pt x="1109" y="1420"/>
                  </a:lnTo>
                  <a:lnTo>
                    <a:pt x="1287" y="3018"/>
                  </a:lnTo>
                  <a:lnTo>
                    <a:pt x="0" y="7588"/>
                  </a:lnTo>
                  <a:cubicBezTo>
                    <a:pt x="399" y="10161"/>
                    <a:pt x="710" y="12424"/>
                    <a:pt x="710" y="12424"/>
                  </a:cubicBezTo>
                  <a:cubicBezTo>
                    <a:pt x="710" y="12424"/>
                    <a:pt x="1287" y="11359"/>
                    <a:pt x="2174" y="9939"/>
                  </a:cubicBezTo>
                  <a:lnTo>
                    <a:pt x="2529" y="3151"/>
                  </a:lnTo>
                  <a:lnTo>
                    <a:pt x="3816" y="1953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7"/>
            <p:cNvSpPr/>
            <p:nvPr/>
          </p:nvSpPr>
          <p:spPr>
            <a:xfrm>
              <a:off x="3918125" y="459350"/>
              <a:ext cx="452575" cy="437650"/>
            </a:xfrm>
            <a:custGeom>
              <a:rect b="b" l="l" r="r" t="t"/>
              <a:pathLst>
                <a:path extrusionOk="0" h="17506" w="18103">
                  <a:moveTo>
                    <a:pt x="8364" y="1"/>
                  </a:moveTo>
                  <a:cubicBezTo>
                    <a:pt x="7301" y="1"/>
                    <a:pt x="6389" y="177"/>
                    <a:pt x="5236" y="779"/>
                  </a:cubicBezTo>
                  <a:cubicBezTo>
                    <a:pt x="3195" y="1888"/>
                    <a:pt x="1420" y="2465"/>
                    <a:pt x="755" y="3175"/>
                  </a:cubicBezTo>
                  <a:cubicBezTo>
                    <a:pt x="45" y="3929"/>
                    <a:pt x="0" y="5659"/>
                    <a:pt x="1331" y="6236"/>
                  </a:cubicBezTo>
                  <a:cubicBezTo>
                    <a:pt x="2019" y="6525"/>
                    <a:pt x="2696" y="6580"/>
                    <a:pt x="3594" y="6580"/>
                  </a:cubicBezTo>
                  <a:cubicBezTo>
                    <a:pt x="4156" y="6580"/>
                    <a:pt x="4804" y="6558"/>
                    <a:pt x="5596" y="6558"/>
                  </a:cubicBezTo>
                  <a:cubicBezTo>
                    <a:pt x="6071" y="6558"/>
                    <a:pt x="6597" y="6566"/>
                    <a:pt x="7188" y="6591"/>
                  </a:cubicBezTo>
                  <a:cubicBezTo>
                    <a:pt x="7440" y="6605"/>
                    <a:pt x="7675" y="6612"/>
                    <a:pt x="7894" y="6612"/>
                  </a:cubicBezTo>
                  <a:cubicBezTo>
                    <a:pt x="9685" y="6612"/>
                    <a:pt x="10412" y="6175"/>
                    <a:pt x="10682" y="5923"/>
                  </a:cubicBezTo>
                  <a:lnTo>
                    <a:pt x="10682" y="5923"/>
                  </a:lnTo>
                  <a:cubicBezTo>
                    <a:pt x="10251" y="6457"/>
                    <a:pt x="9859" y="7057"/>
                    <a:pt x="9539" y="7656"/>
                  </a:cubicBezTo>
                  <a:cubicBezTo>
                    <a:pt x="8830" y="9031"/>
                    <a:pt x="10116" y="10407"/>
                    <a:pt x="9318" y="11472"/>
                  </a:cubicBezTo>
                  <a:cubicBezTo>
                    <a:pt x="8741" y="12226"/>
                    <a:pt x="8563" y="13246"/>
                    <a:pt x="8785" y="14178"/>
                  </a:cubicBezTo>
                  <a:cubicBezTo>
                    <a:pt x="8918" y="14977"/>
                    <a:pt x="9273" y="15376"/>
                    <a:pt x="9761" y="15465"/>
                  </a:cubicBezTo>
                  <a:cubicBezTo>
                    <a:pt x="9775" y="15467"/>
                    <a:pt x="9788" y="15468"/>
                    <a:pt x="9800" y="15468"/>
                  </a:cubicBezTo>
                  <a:cubicBezTo>
                    <a:pt x="10245" y="15468"/>
                    <a:pt x="10175" y="13981"/>
                    <a:pt x="10693" y="13291"/>
                  </a:cubicBezTo>
                  <a:cubicBezTo>
                    <a:pt x="11225" y="12581"/>
                    <a:pt x="11270" y="11782"/>
                    <a:pt x="12246" y="11161"/>
                  </a:cubicBezTo>
                  <a:cubicBezTo>
                    <a:pt x="12591" y="10951"/>
                    <a:pt x="12931" y="10832"/>
                    <a:pt x="13238" y="10832"/>
                  </a:cubicBezTo>
                  <a:cubicBezTo>
                    <a:pt x="13840" y="10832"/>
                    <a:pt x="14317" y="11287"/>
                    <a:pt x="14464" y="12403"/>
                  </a:cubicBezTo>
                  <a:cubicBezTo>
                    <a:pt x="14731" y="14089"/>
                    <a:pt x="12202" y="14799"/>
                    <a:pt x="12202" y="14799"/>
                  </a:cubicBezTo>
                  <a:cubicBezTo>
                    <a:pt x="12202" y="14799"/>
                    <a:pt x="11625" y="16441"/>
                    <a:pt x="11580" y="16929"/>
                  </a:cubicBezTo>
                  <a:cubicBezTo>
                    <a:pt x="11492" y="17372"/>
                    <a:pt x="11802" y="17506"/>
                    <a:pt x="12423" y="17506"/>
                  </a:cubicBezTo>
                  <a:cubicBezTo>
                    <a:pt x="13045" y="17506"/>
                    <a:pt x="15263" y="15598"/>
                    <a:pt x="17038" y="11693"/>
                  </a:cubicBezTo>
                  <a:cubicBezTo>
                    <a:pt x="18103" y="9431"/>
                    <a:pt x="17881" y="6813"/>
                    <a:pt x="16505" y="4728"/>
                  </a:cubicBezTo>
                  <a:cubicBezTo>
                    <a:pt x="16816" y="2820"/>
                    <a:pt x="13932" y="424"/>
                    <a:pt x="11270" y="202"/>
                  </a:cubicBezTo>
                  <a:cubicBezTo>
                    <a:pt x="10092" y="106"/>
                    <a:pt x="9183" y="1"/>
                    <a:pt x="8364" y="1"/>
                  </a:cubicBez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7"/>
            <p:cNvSpPr/>
            <p:nvPr/>
          </p:nvSpPr>
          <p:spPr>
            <a:xfrm>
              <a:off x="3937400" y="754500"/>
              <a:ext cx="271425" cy="240325"/>
            </a:xfrm>
            <a:custGeom>
              <a:rect b="b" l="l" r="r" t="t"/>
              <a:pathLst>
                <a:path extrusionOk="0" h="9613" w="10857">
                  <a:moveTo>
                    <a:pt x="8938" y="0"/>
                  </a:moveTo>
                  <a:cubicBezTo>
                    <a:pt x="8614" y="0"/>
                    <a:pt x="8369" y="20"/>
                    <a:pt x="8369" y="20"/>
                  </a:cubicBezTo>
                  <a:cubicBezTo>
                    <a:pt x="8369" y="20"/>
                    <a:pt x="8369" y="5034"/>
                    <a:pt x="6994" y="5700"/>
                  </a:cubicBezTo>
                  <a:cubicBezTo>
                    <a:pt x="6836" y="5781"/>
                    <a:pt x="6697" y="5817"/>
                    <a:pt x="6571" y="5817"/>
                  </a:cubicBezTo>
                  <a:cubicBezTo>
                    <a:pt x="5601" y="5817"/>
                    <a:pt x="5424" y="3642"/>
                    <a:pt x="3577" y="3171"/>
                  </a:cubicBezTo>
                  <a:cubicBezTo>
                    <a:pt x="2776" y="2970"/>
                    <a:pt x="2069" y="2864"/>
                    <a:pt x="1501" y="2864"/>
                  </a:cubicBezTo>
                  <a:cubicBezTo>
                    <a:pt x="559" y="2864"/>
                    <a:pt x="0" y="3155"/>
                    <a:pt x="28" y="3792"/>
                  </a:cubicBezTo>
                  <a:cubicBezTo>
                    <a:pt x="72" y="4812"/>
                    <a:pt x="605" y="8362"/>
                    <a:pt x="2513" y="9160"/>
                  </a:cubicBezTo>
                  <a:cubicBezTo>
                    <a:pt x="3214" y="9478"/>
                    <a:pt x="4067" y="9613"/>
                    <a:pt x="4930" y="9613"/>
                  </a:cubicBezTo>
                  <a:cubicBezTo>
                    <a:pt x="6361" y="9613"/>
                    <a:pt x="7822" y="9242"/>
                    <a:pt x="8680" y="8717"/>
                  </a:cubicBezTo>
                  <a:cubicBezTo>
                    <a:pt x="10011" y="7874"/>
                    <a:pt x="9878" y="1840"/>
                    <a:pt x="10454" y="819"/>
                  </a:cubicBezTo>
                  <a:cubicBezTo>
                    <a:pt x="10856" y="108"/>
                    <a:pt x="9685" y="0"/>
                    <a:pt x="8938" y="0"/>
                  </a:cubicBez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7"/>
            <p:cNvSpPr/>
            <p:nvPr/>
          </p:nvSpPr>
          <p:spPr>
            <a:xfrm>
              <a:off x="3245950" y="949100"/>
              <a:ext cx="380475" cy="443300"/>
            </a:xfrm>
            <a:custGeom>
              <a:rect b="b" l="l" r="r" t="t"/>
              <a:pathLst>
                <a:path extrusionOk="0" h="17732" w="15219">
                  <a:moveTo>
                    <a:pt x="3328" y="1"/>
                  </a:moveTo>
                  <a:cubicBezTo>
                    <a:pt x="1642" y="134"/>
                    <a:pt x="267" y="1376"/>
                    <a:pt x="0" y="3018"/>
                  </a:cubicBezTo>
                  <a:cubicBezTo>
                    <a:pt x="0" y="3018"/>
                    <a:pt x="6301" y="14332"/>
                    <a:pt x="8386" y="16417"/>
                  </a:cubicBezTo>
                  <a:cubicBezTo>
                    <a:pt x="9440" y="17471"/>
                    <a:pt x="10494" y="17732"/>
                    <a:pt x="11278" y="17732"/>
                  </a:cubicBezTo>
                  <a:cubicBezTo>
                    <a:pt x="12046" y="17732"/>
                    <a:pt x="12557" y="17482"/>
                    <a:pt x="12557" y="17482"/>
                  </a:cubicBezTo>
                  <a:cubicBezTo>
                    <a:pt x="15219" y="15663"/>
                    <a:pt x="13488" y="12513"/>
                    <a:pt x="11980" y="10915"/>
                  </a:cubicBezTo>
                  <a:cubicBezTo>
                    <a:pt x="10471" y="9274"/>
                    <a:pt x="3328" y="1"/>
                    <a:pt x="3328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7"/>
            <p:cNvSpPr/>
            <p:nvPr/>
          </p:nvSpPr>
          <p:spPr>
            <a:xfrm>
              <a:off x="4244225" y="1122975"/>
              <a:ext cx="302825" cy="535975"/>
            </a:xfrm>
            <a:custGeom>
              <a:rect b="b" l="l" r="r" t="t"/>
              <a:pathLst>
                <a:path extrusionOk="0" h="21439" w="12113">
                  <a:moveTo>
                    <a:pt x="4290" y="1"/>
                  </a:moveTo>
                  <a:cubicBezTo>
                    <a:pt x="1808" y="1"/>
                    <a:pt x="650" y="1951"/>
                    <a:pt x="267" y="3739"/>
                  </a:cubicBezTo>
                  <a:cubicBezTo>
                    <a:pt x="1" y="5247"/>
                    <a:pt x="3905" y="14343"/>
                    <a:pt x="3905" y="14343"/>
                  </a:cubicBezTo>
                  <a:cubicBezTo>
                    <a:pt x="3905" y="14343"/>
                    <a:pt x="5014" y="18291"/>
                    <a:pt x="6878" y="20288"/>
                  </a:cubicBezTo>
                  <a:cubicBezTo>
                    <a:pt x="7606" y="21087"/>
                    <a:pt x="8391" y="21439"/>
                    <a:pt x="9111" y="21439"/>
                  </a:cubicBezTo>
                  <a:cubicBezTo>
                    <a:pt x="10189" y="21439"/>
                    <a:pt x="11119" y="20651"/>
                    <a:pt x="11492" y="19400"/>
                  </a:cubicBezTo>
                  <a:cubicBezTo>
                    <a:pt x="12113" y="17315"/>
                    <a:pt x="9540" y="5158"/>
                    <a:pt x="9185" y="3605"/>
                  </a:cubicBezTo>
                  <a:cubicBezTo>
                    <a:pt x="8652" y="1520"/>
                    <a:pt x="6789" y="56"/>
                    <a:pt x="4615" y="12"/>
                  </a:cubicBezTo>
                  <a:cubicBezTo>
                    <a:pt x="4504" y="4"/>
                    <a:pt x="4396" y="1"/>
                    <a:pt x="4290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7"/>
            <p:cNvSpPr/>
            <p:nvPr/>
          </p:nvSpPr>
          <p:spPr>
            <a:xfrm>
              <a:off x="3991325" y="1517625"/>
              <a:ext cx="555275" cy="168025"/>
            </a:xfrm>
            <a:custGeom>
              <a:rect b="b" l="l" r="r" t="t"/>
              <a:pathLst>
                <a:path extrusionOk="0" h="6721" w="22211">
                  <a:moveTo>
                    <a:pt x="17838" y="1"/>
                  </a:moveTo>
                  <a:cubicBezTo>
                    <a:pt x="14025" y="1"/>
                    <a:pt x="1154" y="2239"/>
                    <a:pt x="1154" y="2239"/>
                  </a:cubicBezTo>
                  <a:cubicBezTo>
                    <a:pt x="89" y="3526"/>
                    <a:pt x="1" y="5345"/>
                    <a:pt x="1021" y="6720"/>
                  </a:cubicBezTo>
                  <a:cubicBezTo>
                    <a:pt x="1021" y="6720"/>
                    <a:pt x="13118" y="6274"/>
                    <a:pt x="16150" y="6274"/>
                  </a:cubicBezTo>
                  <a:cubicBezTo>
                    <a:pt x="16288" y="6274"/>
                    <a:pt x="16407" y="6275"/>
                    <a:pt x="16506" y="6277"/>
                  </a:cubicBezTo>
                  <a:cubicBezTo>
                    <a:pt x="16622" y="6281"/>
                    <a:pt x="16743" y="6284"/>
                    <a:pt x="16866" y="6284"/>
                  </a:cubicBezTo>
                  <a:cubicBezTo>
                    <a:pt x="19082" y="6284"/>
                    <a:pt x="22210" y="5487"/>
                    <a:pt x="21874" y="2461"/>
                  </a:cubicBezTo>
                  <a:cubicBezTo>
                    <a:pt x="21874" y="2461"/>
                    <a:pt x="21253" y="242"/>
                    <a:pt x="18369" y="21"/>
                  </a:cubicBezTo>
                  <a:cubicBezTo>
                    <a:pt x="18220" y="7"/>
                    <a:pt x="18042" y="1"/>
                    <a:pt x="17838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7"/>
            <p:cNvSpPr/>
            <p:nvPr/>
          </p:nvSpPr>
          <p:spPr>
            <a:xfrm>
              <a:off x="3775875" y="1503700"/>
              <a:ext cx="276475" cy="212100"/>
            </a:xfrm>
            <a:custGeom>
              <a:rect b="b" l="l" r="r" t="t"/>
              <a:pathLst>
                <a:path extrusionOk="0" h="8484" w="11059">
                  <a:moveTo>
                    <a:pt x="3516" y="1"/>
                  </a:moveTo>
                  <a:lnTo>
                    <a:pt x="3516" y="1"/>
                  </a:lnTo>
                  <a:cubicBezTo>
                    <a:pt x="3028" y="45"/>
                    <a:pt x="2895" y="1154"/>
                    <a:pt x="3649" y="1598"/>
                  </a:cubicBezTo>
                  <a:cubicBezTo>
                    <a:pt x="4448" y="1997"/>
                    <a:pt x="5513" y="2663"/>
                    <a:pt x="5602" y="3107"/>
                  </a:cubicBezTo>
                  <a:cubicBezTo>
                    <a:pt x="5735" y="3595"/>
                    <a:pt x="4670" y="4793"/>
                    <a:pt x="4226" y="5059"/>
                  </a:cubicBezTo>
                  <a:cubicBezTo>
                    <a:pt x="3738" y="5369"/>
                    <a:pt x="277" y="5991"/>
                    <a:pt x="144" y="6567"/>
                  </a:cubicBezTo>
                  <a:cubicBezTo>
                    <a:pt x="0" y="7036"/>
                    <a:pt x="618" y="7270"/>
                    <a:pt x="1187" y="7270"/>
                  </a:cubicBezTo>
                  <a:cubicBezTo>
                    <a:pt x="1319" y="7270"/>
                    <a:pt x="1448" y="7258"/>
                    <a:pt x="1564" y="7233"/>
                  </a:cubicBezTo>
                  <a:cubicBezTo>
                    <a:pt x="2008" y="7100"/>
                    <a:pt x="2452" y="7055"/>
                    <a:pt x="2895" y="7011"/>
                  </a:cubicBezTo>
                  <a:cubicBezTo>
                    <a:pt x="3028" y="7322"/>
                    <a:pt x="3295" y="7543"/>
                    <a:pt x="3605" y="7632"/>
                  </a:cubicBezTo>
                  <a:cubicBezTo>
                    <a:pt x="4138" y="7898"/>
                    <a:pt x="4359" y="7854"/>
                    <a:pt x="4537" y="8031"/>
                  </a:cubicBezTo>
                  <a:cubicBezTo>
                    <a:pt x="4892" y="8342"/>
                    <a:pt x="5380" y="8475"/>
                    <a:pt x="5823" y="8475"/>
                  </a:cubicBezTo>
                  <a:cubicBezTo>
                    <a:pt x="5867" y="8481"/>
                    <a:pt x="5914" y="8483"/>
                    <a:pt x="5964" y="8483"/>
                  </a:cubicBezTo>
                  <a:cubicBezTo>
                    <a:pt x="6717" y="8483"/>
                    <a:pt x="8105" y="7879"/>
                    <a:pt x="9062" y="7588"/>
                  </a:cubicBezTo>
                  <a:cubicBezTo>
                    <a:pt x="10038" y="7322"/>
                    <a:pt x="11059" y="7055"/>
                    <a:pt x="11059" y="7055"/>
                  </a:cubicBezTo>
                  <a:lnTo>
                    <a:pt x="10172" y="3373"/>
                  </a:lnTo>
                  <a:cubicBezTo>
                    <a:pt x="10083" y="3151"/>
                    <a:pt x="9950" y="2929"/>
                    <a:pt x="9728" y="2840"/>
                  </a:cubicBezTo>
                  <a:cubicBezTo>
                    <a:pt x="8974" y="2441"/>
                    <a:pt x="7243" y="1554"/>
                    <a:pt x="6666" y="1332"/>
                  </a:cubicBezTo>
                  <a:cubicBezTo>
                    <a:pt x="5957" y="1021"/>
                    <a:pt x="3916" y="90"/>
                    <a:pt x="3516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7"/>
            <p:cNvSpPr/>
            <p:nvPr/>
          </p:nvSpPr>
          <p:spPr>
            <a:xfrm>
              <a:off x="3052950" y="747225"/>
              <a:ext cx="277325" cy="293600"/>
            </a:xfrm>
            <a:custGeom>
              <a:rect b="b" l="l" r="r" t="t"/>
              <a:pathLst>
                <a:path extrusionOk="0" h="11744" w="11093">
                  <a:moveTo>
                    <a:pt x="7987" y="1"/>
                  </a:moveTo>
                  <a:cubicBezTo>
                    <a:pt x="7365" y="1"/>
                    <a:pt x="6478" y="1199"/>
                    <a:pt x="6522" y="2086"/>
                  </a:cubicBezTo>
                  <a:cubicBezTo>
                    <a:pt x="6611" y="2974"/>
                    <a:pt x="6522" y="3861"/>
                    <a:pt x="6301" y="4083"/>
                  </a:cubicBezTo>
                  <a:cubicBezTo>
                    <a:pt x="6291" y="4092"/>
                    <a:pt x="6275" y="4097"/>
                    <a:pt x="6253" y="4097"/>
                  </a:cubicBezTo>
                  <a:cubicBezTo>
                    <a:pt x="5863" y="4097"/>
                    <a:pt x="3608" y="2676"/>
                    <a:pt x="3062" y="2131"/>
                  </a:cubicBezTo>
                  <a:cubicBezTo>
                    <a:pt x="2609" y="1678"/>
                    <a:pt x="1292" y="649"/>
                    <a:pt x="662" y="649"/>
                  </a:cubicBezTo>
                  <a:cubicBezTo>
                    <a:pt x="550" y="649"/>
                    <a:pt x="460" y="682"/>
                    <a:pt x="400" y="755"/>
                  </a:cubicBezTo>
                  <a:cubicBezTo>
                    <a:pt x="0" y="1243"/>
                    <a:pt x="178" y="1687"/>
                    <a:pt x="932" y="2308"/>
                  </a:cubicBezTo>
                  <a:cubicBezTo>
                    <a:pt x="1731" y="2929"/>
                    <a:pt x="3639" y="4127"/>
                    <a:pt x="3993" y="4615"/>
                  </a:cubicBezTo>
                  <a:cubicBezTo>
                    <a:pt x="4142" y="4848"/>
                    <a:pt x="4148" y="4960"/>
                    <a:pt x="4018" y="4960"/>
                  </a:cubicBezTo>
                  <a:cubicBezTo>
                    <a:pt x="3876" y="4960"/>
                    <a:pt x="3570" y="4826"/>
                    <a:pt x="3106" y="4571"/>
                  </a:cubicBezTo>
                  <a:cubicBezTo>
                    <a:pt x="2920" y="4473"/>
                    <a:pt x="2774" y="4431"/>
                    <a:pt x="2662" y="4431"/>
                  </a:cubicBezTo>
                  <a:cubicBezTo>
                    <a:pt x="2215" y="4431"/>
                    <a:pt x="2308" y="5112"/>
                    <a:pt x="2485" y="5680"/>
                  </a:cubicBezTo>
                  <a:cubicBezTo>
                    <a:pt x="2662" y="6346"/>
                    <a:pt x="1864" y="6434"/>
                    <a:pt x="2396" y="7189"/>
                  </a:cubicBezTo>
                  <a:cubicBezTo>
                    <a:pt x="2973" y="7943"/>
                    <a:pt x="2485" y="7677"/>
                    <a:pt x="3106" y="8431"/>
                  </a:cubicBezTo>
                  <a:cubicBezTo>
                    <a:pt x="3727" y="9185"/>
                    <a:pt x="3905" y="9584"/>
                    <a:pt x="5103" y="9895"/>
                  </a:cubicBezTo>
                  <a:cubicBezTo>
                    <a:pt x="6256" y="10161"/>
                    <a:pt x="7321" y="10738"/>
                    <a:pt x="8208" y="11537"/>
                  </a:cubicBezTo>
                  <a:cubicBezTo>
                    <a:pt x="8358" y="11687"/>
                    <a:pt x="8604" y="11743"/>
                    <a:pt x="8890" y="11743"/>
                  </a:cubicBezTo>
                  <a:cubicBezTo>
                    <a:pt x="9790" y="11743"/>
                    <a:pt x="11092" y="11182"/>
                    <a:pt x="11092" y="11182"/>
                  </a:cubicBezTo>
                  <a:lnTo>
                    <a:pt x="11004" y="8076"/>
                  </a:lnTo>
                  <a:cubicBezTo>
                    <a:pt x="11004" y="8076"/>
                    <a:pt x="10382" y="6035"/>
                    <a:pt x="9628" y="5281"/>
                  </a:cubicBezTo>
                  <a:cubicBezTo>
                    <a:pt x="8963" y="4660"/>
                    <a:pt x="8519" y="3905"/>
                    <a:pt x="8253" y="3062"/>
                  </a:cubicBezTo>
                  <a:cubicBezTo>
                    <a:pt x="7987" y="2131"/>
                    <a:pt x="8608" y="1"/>
                    <a:pt x="7987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7"/>
            <p:cNvSpPr/>
            <p:nvPr/>
          </p:nvSpPr>
          <p:spPr>
            <a:xfrm>
              <a:off x="1792900" y="1424950"/>
              <a:ext cx="292000" cy="458175"/>
            </a:xfrm>
            <a:custGeom>
              <a:rect b="b" l="l" r="r" t="t"/>
              <a:pathLst>
                <a:path extrusionOk="0" h="18327" w="11680">
                  <a:moveTo>
                    <a:pt x="6123" y="1"/>
                  </a:moveTo>
                  <a:cubicBezTo>
                    <a:pt x="6123" y="1"/>
                    <a:pt x="0" y="11181"/>
                    <a:pt x="3505" y="16195"/>
                  </a:cubicBezTo>
                  <a:cubicBezTo>
                    <a:pt x="4580" y="17732"/>
                    <a:pt x="5775" y="18327"/>
                    <a:pt x="6905" y="18327"/>
                  </a:cubicBezTo>
                  <a:cubicBezTo>
                    <a:pt x="9461" y="18327"/>
                    <a:pt x="11680" y="15284"/>
                    <a:pt x="11403" y="13222"/>
                  </a:cubicBezTo>
                  <a:cubicBezTo>
                    <a:pt x="10959" y="10294"/>
                    <a:pt x="9539" y="10649"/>
                    <a:pt x="8430" y="8830"/>
                  </a:cubicBezTo>
                  <a:cubicBezTo>
                    <a:pt x="7321" y="7055"/>
                    <a:pt x="9539" y="5192"/>
                    <a:pt x="9051" y="2885"/>
                  </a:cubicBezTo>
                  <a:cubicBezTo>
                    <a:pt x="8563" y="533"/>
                    <a:pt x="6123" y="1"/>
                    <a:pt x="6123" y="1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7"/>
            <p:cNvSpPr/>
            <p:nvPr/>
          </p:nvSpPr>
          <p:spPr>
            <a:xfrm>
              <a:off x="1411325" y="1852950"/>
              <a:ext cx="1231250" cy="1246725"/>
            </a:xfrm>
            <a:custGeom>
              <a:rect b="b" l="l" r="r" t="t"/>
              <a:pathLst>
                <a:path extrusionOk="0" h="49869" w="49250">
                  <a:moveTo>
                    <a:pt x="21438" y="0"/>
                  </a:moveTo>
                  <a:cubicBezTo>
                    <a:pt x="18241" y="0"/>
                    <a:pt x="13656" y="1052"/>
                    <a:pt x="7055" y="4488"/>
                  </a:cubicBezTo>
                  <a:cubicBezTo>
                    <a:pt x="7055" y="4488"/>
                    <a:pt x="2441" y="5730"/>
                    <a:pt x="1199" y="8525"/>
                  </a:cubicBezTo>
                  <a:cubicBezTo>
                    <a:pt x="1" y="11276"/>
                    <a:pt x="311" y="32218"/>
                    <a:pt x="6745" y="40825"/>
                  </a:cubicBezTo>
                  <a:cubicBezTo>
                    <a:pt x="11892" y="47700"/>
                    <a:pt x="20540" y="49868"/>
                    <a:pt x="25278" y="49868"/>
                  </a:cubicBezTo>
                  <a:cubicBezTo>
                    <a:pt x="26503" y="49868"/>
                    <a:pt x="27467" y="49723"/>
                    <a:pt x="28041" y="49477"/>
                  </a:cubicBezTo>
                  <a:cubicBezTo>
                    <a:pt x="30792" y="48235"/>
                    <a:pt x="46765" y="40249"/>
                    <a:pt x="48007" y="36211"/>
                  </a:cubicBezTo>
                  <a:cubicBezTo>
                    <a:pt x="49249" y="32218"/>
                    <a:pt x="43082" y="29157"/>
                    <a:pt x="39710" y="27604"/>
                  </a:cubicBezTo>
                  <a:cubicBezTo>
                    <a:pt x="36294" y="26051"/>
                    <a:pt x="34164" y="23921"/>
                    <a:pt x="32301" y="18375"/>
                  </a:cubicBezTo>
                  <a:cubicBezTo>
                    <a:pt x="30437" y="12829"/>
                    <a:pt x="29550" y="3290"/>
                    <a:pt x="27376" y="1737"/>
                  </a:cubicBezTo>
                  <a:cubicBezTo>
                    <a:pt x="26309" y="975"/>
                    <a:pt x="24517" y="0"/>
                    <a:pt x="21438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7"/>
            <p:cNvSpPr/>
            <p:nvPr/>
          </p:nvSpPr>
          <p:spPr>
            <a:xfrm>
              <a:off x="1892725" y="1769600"/>
              <a:ext cx="310600" cy="526400"/>
            </a:xfrm>
            <a:custGeom>
              <a:rect b="b" l="l" r="r" t="t"/>
              <a:pathLst>
                <a:path extrusionOk="0" h="21056" w="12424">
                  <a:moveTo>
                    <a:pt x="4576" y="1"/>
                  </a:moveTo>
                  <a:cubicBezTo>
                    <a:pt x="3874" y="1"/>
                    <a:pt x="3135" y="221"/>
                    <a:pt x="2396" y="767"/>
                  </a:cubicBezTo>
                  <a:cubicBezTo>
                    <a:pt x="710" y="1921"/>
                    <a:pt x="0" y="4051"/>
                    <a:pt x="666" y="5959"/>
                  </a:cubicBezTo>
                  <a:cubicBezTo>
                    <a:pt x="1243" y="7378"/>
                    <a:pt x="6389" y="19047"/>
                    <a:pt x="7942" y="20334"/>
                  </a:cubicBezTo>
                  <a:cubicBezTo>
                    <a:pt x="8501" y="20812"/>
                    <a:pt x="9134" y="21056"/>
                    <a:pt x="9734" y="21056"/>
                  </a:cubicBezTo>
                  <a:cubicBezTo>
                    <a:pt x="10803" y="21056"/>
                    <a:pt x="11768" y="20283"/>
                    <a:pt x="12024" y="18692"/>
                  </a:cubicBezTo>
                  <a:cubicBezTo>
                    <a:pt x="12424" y="16163"/>
                    <a:pt x="10338" y="11682"/>
                    <a:pt x="10338" y="11682"/>
                  </a:cubicBezTo>
                  <a:cubicBezTo>
                    <a:pt x="10338" y="11682"/>
                    <a:pt x="8785" y="2542"/>
                    <a:pt x="7721" y="1477"/>
                  </a:cubicBezTo>
                  <a:cubicBezTo>
                    <a:pt x="6928" y="685"/>
                    <a:pt x="5811" y="1"/>
                    <a:pt x="4576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7"/>
            <p:cNvSpPr/>
            <p:nvPr/>
          </p:nvSpPr>
          <p:spPr>
            <a:xfrm>
              <a:off x="2059100" y="1842025"/>
              <a:ext cx="327250" cy="458850"/>
            </a:xfrm>
            <a:custGeom>
              <a:rect b="b" l="l" r="r" t="t"/>
              <a:pathLst>
                <a:path extrusionOk="0" h="18354" w="13090">
                  <a:moveTo>
                    <a:pt x="10161" y="0"/>
                  </a:moveTo>
                  <a:cubicBezTo>
                    <a:pt x="10161" y="0"/>
                    <a:pt x="3373" y="11092"/>
                    <a:pt x="2397" y="12290"/>
                  </a:cubicBezTo>
                  <a:cubicBezTo>
                    <a:pt x="1420" y="13488"/>
                    <a:pt x="1" y="14819"/>
                    <a:pt x="311" y="16328"/>
                  </a:cubicBezTo>
                  <a:cubicBezTo>
                    <a:pt x="311" y="16328"/>
                    <a:pt x="1640" y="18354"/>
                    <a:pt x="3809" y="18354"/>
                  </a:cubicBezTo>
                  <a:cubicBezTo>
                    <a:pt x="4146" y="18354"/>
                    <a:pt x="4505" y="18305"/>
                    <a:pt x="4881" y="18191"/>
                  </a:cubicBezTo>
                  <a:cubicBezTo>
                    <a:pt x="7676" y="17304"/>
                    <a:pt x="11669" y="4126"/>
                    <a:pt x="12646" y="3239"/>
                  </a:cubicBezTo>
                  <a:cubicBezTo>
                    <a:pt x="12646" y="3239"/>
                    <a:pt x="13089" y="89"/>
                    <a:pt x="10161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7"/>
            <p:cNvSpPr/>
            <p:nvPr/>
          </p:nvSpPr>
          <p:spPr>
            <a:xfrm>
              <a:off x="192490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10826" y="0"/>
                  </a:moveTo>
                  <a:lnTo>
                    <a:pt x="0" y="1775"/>
                  </a:lnTo>
                  <a:lnTo>
                    <a:pt x="2884" y="3461"/>
                  </a:lnTo>
                  <a:lnTo>
                    <a:pt x="13754" y="1686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7"/>
            <p:cNvSpPr/>
            <p:nvPr/>
          </p:nvSpPr>
          <p:spPr>
            <a:xfrm>
              <a:off x="1873875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041" y="1"/>
                  </a:moveTo>
                  <a:lnTo>
                    <a:pt x="0" y="1199"/>
                  </a:lnTo>
                  <a:lnTo>
                    <a:pt x="2884" y="2885"/>
                  </a:lnTo>
                  <a:lnTo>
                    <a:pt x="4925" y="1687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7"/>
            <p:cNvSpPr/>
            <p:nvPr/>
          </p:nvSpPr>
          <p:spPr>
            <a:xfrm>
              <a:off x="16065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1" y="0"/>
                  </a:moveTo>
                  <a:lnTo>
                    <a:pt x="1" y="1242"/>
                  </a:lnTo>
                  <a:lnTo>
                    <a:pt x="2884" y="2928"/>
                  </a:lnTo>
                  <a:lnTo>
                    <a:pt x="2884" y="16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7"/>
            <p:cNvSpPr/>
            <p:nvPr/>
          </p:nvSpPr>
          <p:spPr>
            <a:xfrm>
              <a:off x="1606550" y="3285075"/>
              <a:ext cx="339450" cy="308400"/>
            </a:xfrm>
            <a:custGeom>
              <a:rect b="b" l="l" r="r" t="t"/>
              <a:pathLst>
                <a:path extrusionOk="0" h="12336" w="13578">
                  <a:moveTo>
                    <a:pt x="10693" y="1"/>
                  </a:moveTo>
                  <a:lnTo>
                    <a:pt x="1" y="10649"/>
                  </a:lnTo>
                  <a:lnTo>
                    <a:pt x="2884" y="12335"/>
                  </a:lnTo>
                  <a:lnTo>
                    <a:pt x="13577" y="1687"/>
                  </a:lnTo>
                  <a:lnTo>
                    <a:pt x="10693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7"/>
            <p:cNvSpPr/>
            <p:nvPr/>
          </p:nvSpPr>
          <p:spPr>
            <a:xfrm>
              <a:off x="16786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23604" y="0"/>
                  </a:moveTo>
                  <a:lnTo>
                    <a:pt x="12734" y="1775"/>
                  </a:lnTo>
                  <a:lnTo>
                    <a:pt x="10693" y="2973"/>
                  </a:lnTo>
                  <a:lnTo>
                    <a:pt x="0" y="13621"/>
                  </a:lnTo>
                  <a:lnTo>
                    <a:pt x="0" y="14863"/>
                  </a:lnTo>
                  <a:lnTo>
                    <a:pt x="10738" y="5635"/>
                  </a:lnTo>
                  <a:lnTo>
                    <a:pt x="12778" y="4481"/>
                  </a:lnTo>
                  <a:lnTo>
                    <a:pt x="23604" y="1242"/>
                  </a:lnTo>
                  <a:lnTo>
                    <a:pt x="2360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7"/>
            <p:cNvSpPr/>
            <p:nvPr/>
          </p:nvSpPr>
          <p:spPr>
            <a:xfrm>
              <a:off x="159435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2884" y="0"/>
                  </a:moveTo>
                  <a:lnTo>
                    <a:pt x="1" y="1686"/>
                  </a:lnTo>
                  <a:lnTo>
                    <a:pt x="10871" y="3461"/>
                  </a:lnTo>
                  <a:lnTo>
                    <a:pt x="13755" y="1775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7"/>
            <p:cNvSpPr/>
            <p:nvPr/>
          </p:nvSpPr>
          <p:spPr>
            <a:xfrm>
              <a:off x="1866100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1997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7"/>
            <p:cNvSpPr/>
            <p:nvPr/>
          </p:nvSpPr>
          <p:spPr>
            <a:xfrm>
              <a:off x="21844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2884" y="0"/>
                  </a:moveTo>
                  <a:lnTo>
                    <a:pt x="0" y="1686"/>
                  </a:lnTo>
                  <a:lnTo>
                    <a:pt x="0" y="2928"/>
                  </a:lnTo>
                  <a:lnTo>
                    <a:pt x="2884" y="1242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7"/>
            <p:cNvSpPr/>
            <p:nvPr/>
          </p:nvSpPr>
          <p:spPr>
            <a:xfrm>
              <a:off x="1916025" y="3285075"/>
              <a:ext cx="340550" cy="308400"/>
            </a:xfrm>
            <a:custGeom>
              <a:rect b="b" l="l" r="r" t="t"/>
              <a:pathLst>
                <a:path extrusionOk="0" h="12336" w="13622">
                  <a:moveTo>
                    <a:pt x="2929" y="1"/>
                  </a:moveTo>
                  <a:lnTo>
                    <a:pt x="0" y="1687"/>
                  </a:lnTo>
                  <a:lnTo>
                    <a:pt x="10737" y="12335"/>
                  </a:lnTo>
                  <a:lnTo>
                    <a:pt x="13621" y="10649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7"/>
            <p:cNvSpPr/>
            <p:nvPr/>
          </p:nvSpPr>
          <p:spPr>
            <a:xfrm>
              <a:off x="15943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1" y="0"/>
                  </a:moveTo>
                  <a:lnTo>
                    <a:pt x="1" y="1242"/>
                  </a:lnTo>
                  <a:lnTo>
                    <a:pt x="10826" y="4481"/>
                  </a:lnTo>
                  <a:lnTo>
                    <a:pt x="12867" y="5635"/>
                  </a:lnTo>
                  <a:lnTo>
                    <a:pt x="23604" y="14863"/>
                  </a:lnTo>
                  <a:lnTo>
                    <a:pt x="23604" y="13621"/>
                  </a:lnTo>
                  <a:lnTo>
                    <a:pt x="12867" y="2973"/>
                  </a:lnTo>
                  <a:lnTo>
                    <a:pt x="1087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7"/>
            <p:cNvSpPr/>
            <p:nvPr/>
          </p:nvSpPr>
          <p:spPr>
            <a:xfrm>
              <a:off x="1594350" y="3210775"/>
              <a:ext cx="343875" cy="86525"/>
            </a:xfrm>
            <a:custGeom>
              <a:rect b="b" l="l" r="r" t="t"/>
              <a:pathLst>
                <a:path extrusionOk="0" h="3461" w="13755">
                  <a:moveTo>
                    <a:pt x="2884" y="0"/>
                  </a:moveTo>
                  <a:lnTo>
                    <a:pt x="1" y="1686"/>
                  </a:lnTo>
                  <a:lnTo>
                    <a:pt x="10871" y="3461"/>
                  </a:lnTo>
                  <a:lnTo>
                    <a:pt x="13755" y="1775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7"/>
            <p:cNvSpPr/>
            <p:nvPr/>
          </p:nvSpPr>
          <p:spPr>
            <a:xfrm>
              <a:off x="1866100" y="32551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1997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7"/>
            <p:cNvSpPr/>
            <p:nvPr/>
          </p:nvSpPr>
          <p:spPr>
            <a:xfrm>
              <a:off x="2184450" y="3551300"/>
              <a:ext cx="72125" cy="73225"/>
            </a:xfrm>
            <a:custGeom>
              <a:rect b="b" l="l" r="r" t="t"/>
              <a:pathLst>
                <a:path extrusionOk="0" h="2929" w="2885">
                  <a:moveTo>
                    <a:pt x="2884" y="0"/>
                  </a:moveTo>
                  <a:lnTo>
                    <a:pt x="0" y="1686"/>
                  </a:lnTo>
                  <a:lnTo>
                    <a:pt x="0" y="2928"/>
                  </a:lnTo>
                  <a:lnTo>
                    <a:pt x="2884" y="1242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7"/>
            <p:cNvSpPr/>
            <p:nvPr/>
          </p:nvSpPr>
          <p:spPr>
            <a:xfrm>
              <a:off x="1916025" y="3285075"/>
              <a:ext cx="340550" cy="308400"/>
            </a:xfrm>
            <a:custGeom>
              <a:rect b="b" l="l" r="r" t="t"/>
              <a:pathLst>
                <a:path extrusionOk="0" h="12336" w="13622">
                  <a:moveTo>
                    <a:pt x="2929" y="1"/>
                  </a:moveTo>
                  <a:lnTo>
                    <a:pt x="0" y="1687"/>
                  </a:lnTo>
                  <a:lnTo>
                    <a:pt x="10737" y="12335"/>
                  </a:lnTo>
                  <a:lnTo>
                    <a:pt x="13621" y="10649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7"/>
            <p:cNvSpPr/>
            <p:nvPr/>
          </p:nvSpPr>
          <p:spPr>
            <a:xfrm>
              <a:off x="1594350" y="3252925"/>
              <a:ext cx="590125" cy="371600"/>
            </a:xfrm>
            <a:custGeom>
              <a:rect b="b" l="l" r="r" t="t"/>
              <a:pathLst>
                <a:path extrusionOk="0" h="14864" w="23605">
                  <a:moveTo>
                    <a:pt x="1" y="0"/>
                  </a:moveTo>
                  <a:lnTo>
                    <a:pt x="1" y="1242"/>
                  </a:lnTo>
                  <a:lnTo>
                    <a:pt x="10826" y="4481"/>
                  </a:lnTo>
                  <a:lnTo>
                    <a:pt x="12867" y="5635"/>
                  </a:lnTo>
                  <a:lnTo>
                    <a:pt x="23604" y="14863"/>
                  </a:lnTo>
                  <a:lnTo>
                    <a:pt x="23604" y="13621"/>
                  </a:lnTo>
                  <a:lnTo>
                    <a:pt x="12867" y="2973"/>
                  </a:lnTo>
                  <a:lnTo>
                    <a:pt x="10871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1927100" y="2983375"/>
              <a:ext cx="53275" cy="336125"/>
            </a:xfrm>
            <a:custGeom>
              <a:rect b="b" l="l" r="r" t="t"/>
              <a:pathLst>
                <a:path extrusionOk="0" h="13445" w="2131">
                  <a:moveTo>
                    <a:pt x="2131" y="1"/>
                  </a:moveTo>
                  <a:lnTo>
                    <a:pt x="1" y="1243"/>
                  </a:lnTo>
                  <a:lnTo>
                    <a:pt x="1" y="13444"/>
                  </a:lnTo>
                  <a:lnTo>
                    <a:pt x="2131" y="1220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1872750" y="2983375"/>
              <a:ext cx="54375" cy="336125"/>
            </a:xfrm>
            <a:custGeom>
              <a:rect b="b" l="l" r="r" t="t"/>
              <a:pathLst>
                <a:path extrusionOk="0" h="13445" w="2175">
                  <a:moveTo>
                    <a:pt x="45" y="1"/>
                  </a:moveTo>
                  <a:lnTo>
                    <a:pt x="1" y="12202"/>
                  </a:lnTo>
                  <a:lnTo>
                    <a:pt x="2175" y="13444"/>
                  </a:lnTo>
                  <a:lnTo>
                    <a:pt x="2175" y="12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1873875" y="2953425"/>
              <a:ext cx="106500" cy="61050"/>
            </a:xfrm>
            <a:custGeom>
              <a:rect b="b" l="l" r="r" t="t"/>
              <a:pathLst>
                <a:path extrusionOk="0" h="2442" w="4260">
                  <a:moveTo>
                    <a:pt x="2130" y="1"/>
                  </a:moveTo>
                  <a:lnTo>
                    <a:pt x="0" y="1199"/>
                  </a:lnTo>
                  <a:lnTo>
                    <a:pt x="2130" y="2441"/>
                  </a:lnTo>
                  <a:lnTo>
                    <a:pt x="4260" y="1199"/>
                  </a:lnTo>
                  <a:lnTo>
                    <a:pt x="2130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2603725" y="3616725"/>
              <a:ext cx="342775" cy="253525"/>
            </a:xfrm>
            <a:custGeom>
              <a:rect b="b" l="l" r="r" t="t"/>
              <a:pathLst>
                <a:path extrusionOk="0" h="10141" w="13711">
                  <a:moveTo>
                    <a:pt x="4437" y="1"/>
                  </a:moveTo>
                  <a:cubicBezTo>
                    <a:pt x="4437" y="1"/>
                    <a:pt x="932" y="1243"/>
                    <a:pt x="488" y="2219"/>
                  </a:cubicBezTo>
                  <a:cubicBezTo>
                    <a:pt x="0" y="3195"/>
                    <a:pt x="488" y="5325"/>
                    <a:pt x="932" y="5946"/>
                  </a:cubicBezTo>
                  <a:cubicBezTo>
                    <a:pt x="1154" y="6257"/>
                    <a:pt x="1464" y="6479"/>
                    <a:pt x="1775" y="6612"/>
                  </a:cubicBezTo>
                  <a:cubicBezTo>
                    <a:pt x="1816" y="6625"/>
                    <a:pt x="1856" y="6632"/>
                    <a:pt x="1896" y="6632"/>
                  </a:cubicBezTo>
                  <a:cubicBezTo>
                    <a:pt x="2114" y="6632"/>
                    <a:pt x="2294" y="6438"/>
                    <a:pt x="2219" y="6212"/>
                  </a:cubicBezTo>
                  <a:lnTo>
                    <a:pt x="1864" y="5236"/>
                  </a:lnTo>
                  <a:lnTo>
                    <a:pt x="1864" y="5236"/>
                  </a:lnTo>
                  <a:cubicBezTo>
                    <a:pt x="2929" y="6523"/>
                    <a:pt x="4260" y="7632"/>
                    <a:pt x="5679" y="8520"/>
                  </a:cubicBezTo>
                  <a:cubicBezTo>
                    <a:pt x="7056" y="9310"/>
                    <a:pt x="9767" y="10140"/>
                    <a:pt x="11604" y="10140"/>
                  </a:cubicBezTo>
                  <a:cubicBezTo>
                    <a:pt x="12549" y="10140"/>
                    <a:pt x="13263" y="9920"/>
                    <a:pt x="13444" y="9363"/>
                  </a:cubicBezTo>
                  <a:cubicBezTo>
                    <a:pt x="13710" y="7721"/>
                    <a:pt x="11669" y="6168"/>
                    <a:pt x="9406" y="4038"/>
                  </a:cubicBezTo>
                  <a:cubicBezTo>
                    <a:pt x="7144" y="3018"/>
                    <a:pt x="4437" y="1"/>
                    <a:pt x="4437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7"/>
            <p:cNvSpPr/>
            <p:nvPr/>
          </p:nvSpPr>
          <p:spPr>
            <a:xfrm>
              <a:off x="2256550" y="2921775"/>
              <a:ext cx="506925" cy="793150"/>
            </a:xfrm>
            <a:custGeom>
              <a:rect b="b" l="l" r="r" t="t"/>
              <a:pathLst>
                <a:path extrusionOk="0" h="31726" w="20277">
                  <a:moveTo>
                    <a:pt x="3262" y="1"/>
                  </a:moveTo>
                  <a:cubicBezTo>
                    <a:pt x="1740" y="1"/>
                    <a:pt x="243" y="980"/>
                    <a:pt x="0" y="4239"/>
                  </a:cubicBezTo>
                  <a:cubicBezTo>
                    <a:pt x="178" y="7478"/>
                    <a:pt x="1420" y="10584"/>
                    <a:pt x="3550" y="13024"/>
                  </a:cubicBezTo>
                  <a:cubicBezTo>
                    <a:pt x="7099" y="16973"/>
                    <a:pt x="12024" y="24116"/>
                    <a:pt x="13621" y="28731"/>
                  </a:cubicBezTo>
                  <a:cubicBezTo>
                    <a:pt x="14705" y="30613"/>
                    <a:pt x="15698" y="31726"/>
                    <a:pt x="16940" y="31726"/>
                  </a:cubicBezTo>
                  <a:cubicBezTo>
                    <a:pt x="17630" y="31726"/>
                    <a:pt x="18397" y="31383"/>
                    <a:pt x="19300" y="30638"/>
                  </a:cubicBezTo>
                  <a:cubicBezTo>
                    <a:pt x="20276" y="30195"/>
                    <a:pt x="18369" y="25980"/>
                    <a:pt x="15396" y="20256"/>
                  </a:cubicBezTo>
                  <a:cubicBezTo>
                    <a:pt x="12512" y="14666"/>
                    <a:pt x="7720" y="2598"/>
                    <a:pt x="6389" y="1267"/>
                  </a:cubicBezTo>
                  <a:cubicBezTo>
                    <a:pt x="5788" y="666"/>
                    <a:pt x="4517" y="1"/>
                    <a:pt x="3262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2617300" y="3592550"/>
              <a:ext cx="247550" cy="198450"/>
            </a:xfrm>
            <a:custGeom>
              <a:rect b="b" l="l" r="r" t="t"/>
              <a:pathLst>
                <a:path extrusionOk="0" h="7938" w="9902">
                  <a:moveTo>
                    <a:pt x="2372" y="0"/>
                  </a:moveTo>
                  <a:cubicBezTo>
                    <a:pt x="320" y="0"/>
                    <a:pt x="0" y="3210"/>
                    <a:pt x="212" y="3985"/>
                  </a:cubicBezTo>
                  <a:cubicBezTo>
                    <a:pt x="478" y="5005"/>
                    <a:pt x="3584" y="7313"/>
                    <a:pt x="5358" y="7845"/>
                  </a:cubicBezTo>
                  <a:cubicBezTo>
                    <a:pt x="5563" y="7908"/>
                    <a:pt x="5786" y="7937"/>
                    <a:pt x="6017" y="7937"/>
                  </a:cubicBezTo>
                  <a:cubicBezTo>
                    <a:pt x="7744" y="7937"/>
                    <a:pt x="9901" y="6294"/>
                    <a:pt x="7710" y="4650"/>
                  </a:cubicBezTo>
                  <a:cubicBezTo>
                    <a:pt x="6290" y="3630"/>
                    <a:pt x="5136" y="2299"/>
                    <a:pt x="4338" y="746"/>
                  </a:cubicBezTo>
                  <a:cubicBezTo>
                    <a:pt x="3552" y="216"/>
                    <a:pt x="2904" y="0"/>
                    <a:pt x="2372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7"/>
            <p:cNvSpPr/>
            <p:nvPr/>
          </p:nvSpPr>
          <p:spPr>
            <a:xfrm>
              <a:off x="2769000" y="3438150"/>
              <a:ext cx="342750" cy="253500"/>
            </a:xfrm>
            <a:custGeom>
              <a:rect b="b" l="l" r="r" t="t"/>
              <a:pathLst>
                <a:path extrusionOk="0" h="10140" w="13710">
                  <a:moveTo>
                    <a:pt x="4393" y="1"/>
                  </a:moveTo>
                  <a:cubicBezTo>
                    <a:pt x="4393" y="1"/>
                    <a:pt x="932" y="1199"/>
                    <a:pt x="444" y="2219"/>
                  </a:cubicBezTo>
                  <a:cubicBezTo>
                    <a:pt x="0" y="3240"/>
                    <a:pt x="444" y="5325"/>
                    <a:pt x="932" y="5990"/>
                  </a:cubicBezTo>
                  <a:cubicBezTo>
                    <a:pt x="1154" y="6257"/>
                    <a:pt x="1420" y="6478"/>
                    <a:pt x="1775" y="6611"/>
                  </a:cubicBezTo>
                  <a:cubicBezTo>
                    <a:pt x="1809" y="6625"/>
                    <a:pt x="1844" y="6631"/>
                    <a:pt x="1878" y="6631"/>
                  </a:cubicBezTo>
                  <a:cubicBezTo>
                    <a:pt x="2070" y="6631"/>
                    <a:pt x="2249" y="6438"/>
                    <a:pt x="2174" y="6212"/>
                  </a:cubicBezTo>
                  <a:lnTo>
                    <a:pt x="1819" y="5236"/>
                  </a:lnTo>
                  <a:lnTo>
                    <a:pt x="1819" y="5236"/>
                  </a:lnTo>
                  <a:cubicBezTo>
                    <a:pt x="2928" y="6523"/>
                    <a:pt x="4215" y="7632"/>
                    <a:pt x="5679" y="8519"/>
                  </a:cubicBezTo>
                  <a:cubicBezTo>
                    <a:pt x="7056" y="9310"/>
                    <a:pt x="9748" y="10140"/>
                    <a:pt x="11584" y="10140"/>
                  </a:cubicBezTo>
                  <a:cubicBezTo>
                    <a:pt x="12529" y="10140"/>
                    <a:pt x="13248" y="9920"/>
                    <a:pt x="13444" y="9362"/>
                  </a:cubicBezTo>
                  <a:cubicBezTo>
                    <a:pt x="13710" y="7721"/>
                    <a:pt x="11669" y="6168"/>
                    <a:pt x="9406" y="4038"/>
                  </a:cubicBezTo>
                  <a:cubicBezTo>
                    <a:pt x="7099" y="3018"/>
                    <a:pt x="4393" y="1"/>
                    <a:pt x="4393" y="1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7"/>
            <p:cNvSpPr/>
            <p:nvPr/>
          </p:nvSpPr>
          <p:spPr>
            <a:xfrm>
              <a:off x="2420700" y="2743575"/>
              <a:ext cx="508050" cy="793050"/>
            </a:xfrm>
            <a:custGeom>
              <a:rect b="b" l="l" r="r" t="t"/>
              <a:pathLst>
                <a:path extrusionOk="0" h="31722" w="20322">
                  <a:moveTo>
                    <a:pt x="3312" y="0"/>
                  </a:moveTo>
                  <a:cubicBezTo>
                    <a:pt x="1787" y="0"/>
                    <a:pt x="269" y="977"/>
                    <a:pt x="1" y="4224"/>
                  </a:cubicBezTo>
                  <a:cubicBezTo>
                    <a:pt x="178" y="7463"/>
                    <a:pt x="1465" y="10569"/>
                    <a:pt x="3594" y="12965"/>
                  </a:cubicBezTo>
                  <a:cubicBezTo>
                    <a:pt x="7144" y="17002"/>
                    <a:pt x="12024" y="24057"/>
                    <a:pt x="13666" y="28715"/>
                  </a:cubicBezTo>
                  <a:cubicBezTo>
                    <a:pt x="14717" y="30619"/>
                    <a:pt x="15714" y="31722"/>
                    <a:pt x="16958" y="31722"/>
                  </a:cubicBezTo>
                  <a:cubicBezTo>
                    <a:pt x="17658" y="31722"/>
                    <a:pt x="18435" y="31373"/>
                    <a:pt x="19345" y="30623"/>
                  </a:cubicBezTo>
                  <a:cubicBezTo>
                    <a:pt x="20321" y="30180"/>
                    <a:pt x="18413" y="25965"/>
                    <a:pt x="15441" y="20241"/>
                  </a:cubicBezTo>
                  <a:cubicBezTo>
                    <a:pt x="12557" y="14651"/>
                    <a:pt x="7721" y="2583"/>
                    <a:pt x="6390" y="1252"/>
                  </a:cubicBezTo>
                  <a:cubicBezTo>
                    <a:pt x="5811" y="653"/>
                    <a:pt x="4559" y="0"/>
                    <a:pt x="3312" y="0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7"/>
            <p:cNvSpPr/>
            <p:nvPr/>
          </p:nvSpPr>
          <p:spPr>
            <a:xfrm>
              <a:off x="2781675" y="3414400"/>
              <a:ext cx="247100" cy="198325"/>
            </a:xfrm>
            <a:custGeom>
              <a:rect b="b" l="l" r="r" t="t"/>
              <a:pathLst>
                <a:path extrusionOk="0" h="7933" w="9884">
                  <a:moveTo>
                    <a:pt x="2415" y="1"/>
                  </a:moveTo>
                  <a:cubicBezTo>
                    <a:pt x="343" y="1"/>
                    <a:pt x="0" y="3200"/>
                    <a:pt x="247" y="4012"/>
                  </a:cubicBezTo>
                  <a:cubicBezTo>
                    <a:pt x="514" y="4988"/>
                    <a:pt x="3619" y="7295"/>
                    <a:pt x="5350" y="7828"/>
                  </a:cubicBezTo>
                  <a:cubicBezTo>
                    <a:pt x="5564" y="7899"/>
                    <a:pt x="5800" y="7932"/>
                    <a:pt x="6043" y="7932"/>
                  </a:cubicBezTo>
                  <a:cubicBezTo>
                    <a:pt x="7764" y="7932"/>
                    <a:pt x="9884" y="6266"/>
                    <a:pt x="7746" y="4633"/>
                  </a:cubicBezTo>
                  <a:cubicBezTo>
                    <a:pt x="6326" y="3613"/>
                    <a:pt x="5172" y="2282"/>
                    <a:pt x="4374" y="729"/>
                  </a:cubicBezTo>
                  <a:cubicBezTo>
                    <a:pt x="3594" y="212"/>
                    <a:pt x="2947" y="1"/>
                    <a:pt x="2415" y="1"/>
                  </a:cubicBezTo>
                  <a:close/>
                </a:path>
              </a:pathLst>
            </a:custGeom>
            <a:solidFill>
              <a:srgbClr val="FFE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7"/>
            <p:cNvSpPr/>
            <p:nvPr/>
          </p:nvSpPr>
          <p:spPr>
            <a:xfrm>
              <a:off x="1721900" y="2487575"/>
              <a:ext cx="892950" cy="637800"/>
            </a:xfrm>
            <a:custGeom>
              <a:rect b="b" l="l" r="r" t="t"/>
              <a:pathLst>
                <a:path extrusionOk="0" h="25512" w="35718">
                  <a:moveTo>
                    <a:pt x="19922" y="0"/>
                  </a:moveTo>
                  <a:lnTo>
                    <a:pt x="1687" y="1908"/>
                  </a:lnTo>
                  <a:cubicBezTo>
                    <a:pt x="1687" y="1908"/>
                    <a:pt x="1" y="9584"/>
                    <a:pt x="3728" y="14509"/>
                  </a:cubicBezTo>
                  <a:cubicBezTo>
                    <a:pt x="7455" y="19478"/>
                    <a:pt x="18547" y="22495"/>
                    <a:pt x="19079" y="23293"/>
                  </a:cubicBezTo>
                  <a:cubicBezTo>
                    <a:pt x="19656" y="24136"/>
                    <a:pt x="20898" y="25512"/>
                    <a:pt x="22274" y="25512"/>
                  </a:cubicBezTo>
                  <a:cubicBezTo>
                    <a:pt x="23649" y="25512"/>
                    <a:pt x="34342" y="20454"/>
                    <a:pt x="35717" y="15085"/>
                  </a:cubicBezTo>
                  <a:cubicBezTo>
                    <a:pt x="35318" y="11403"/>
                    <a:pt x="34031" y="10294"/>
                    <a:pt x="32567" y="9051"/>
                  </a:cubicBezTo>
                  <a:cubicBezTo>
                    <a:pt x="31058" y="7809"/>
                    <a:pt x="21297" y="3284"/>
                    <a:pt x="20765" y="2485"/>
                  </a:cubicBezTo>
                  <a:cubicBezTo>
                    <a:pt x="20321" y="1686"/>
                    <a:pt x="20055" y="843"/>
                    <a:pt x="19922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7"/>
            <p:cNvSpPr/>
            <p:nvPr/>
          </p:nvSpPr>
          <p:spPr>
            <a:xfrm>
              <a:off x="1542225" y="1783150"/>
              <a:ext cx="704350" cy="879800"/>
            </a:xfrm>
            <a:custGeom>
              <a:rect b="b" l="l" r="r" t="t"/>
              <a:pathLst>
                <a:path extrusionOk="0" h="35192" w="28174">
                  <a:moveTo>
                    <a:pt x="15071" y="1"/>
                  </a:moveTo>
                  <a:cubicBezTo>
                    <a:pt x="12650" y="1"/>
                    <a:pt x="7498" y="2045"/>
                    <a:pt x="7498" y="2045"/>
                  </a:cubicBezTo>
                  <a:cubicBezTo>
                    <a:pt x="7498" y="2045"/>
                    <a:pt x="2086" y="4662"/>
                    <a:pt x="1021" y="6614"/>
                  </a:cubicBezTo>
                  <a:cubicBezTo>
                    <a:pt x="0" y="8567"/>
                    <a:pt x="0" y="13270"/>
                    <a:pt x="4038" y="17573"/>
                  </a:cubicBezTo>
                  <a:cubicBezTo>
                    <a:pt x="6522" y="21078"/>
                    <a:pt x="7942" y="30751"/>
                    <a:pt x="9362" y="33102"/>
                  </a:cubicBezTo>
                  <a:cubicBezTo>
                    <a:pt x="10398" y="34457"/>
                    <a:pt x="13772" y="35191"/>
                    <a:pt x="17265" y="35191"/>
                  </a:cubicBezTo>
                  <a:cubicBezTo>
                    <a:pt x="19606" y="35191"/>
                    <a:pt x="22001" y="34861"/>
                    <a:pt x="23781" y="34167"/>
                  </a:cubicBezTo>
                  <a:cubicBezTo>
                    <a:pt x="28174" y="32437"/>
                    <a:pt x="28174" y="28133"/>
                    <a:pt x="27242" y="26669"/>
                  </a:cubicBezTo>
                  <a:cubicBezTo>
                    <a:pt x="24624" y="22543"/>
                    <a:pt x="25689" y="18771"/>
                    <a:pt x="25778" y="16775"/>
                  </a:cubicBezTo>
                  <a:cubicBezTo>
                    <a:pt x="25822" y="14778"/>
                    <a:pt x="27420" y="12515"/>
                    <a:pt x="26444" y="9720"/>
                  </a:cubicBezTo>
                  <a:cubicBezTo>
                    <a:pt x="25512" y="6925"/>
                    <a:pt x="21075" y="5017"/>
                    <a:pt x="20365" y="4174"/>
                  </a:cubicBezTo>
                  <a:cubicBezTo>
                    <a:pt x="19655" y="3331"/>
                    <a:pt x="17570" y="92"/>
                    <a:pt x="15218" y="4"/>
                  </a:cubicBezTo>
                  <a:cubicBezTo>
                    <a:pt x="15170" y="2"/>
                    <a:pt x="15121" y="1"/>
                    <a:pt x="15071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1569950" y="2087150"/>
              <a:ext cx="676625" cy="575075"/>
            </a:xfrm>
            <a:custGeom>
              <a:rect b="b" l="l" r="r" t="t"/>
              <a:pathLst>
                <a:path extrusionOk="0" h="23003" w="27065">
                  <a:moveTo>
                    <a:pt x="25645" y="0"/>
                  </a:moveTo>
                  <a:lnTo>
                    <a:pt x="25645" y="0"/>
                  </a:lnTo>
                  <a:cubicBezTo>
                    <a:pt x="22628" y="2796"/>
                    <a:pt x="18191" y="5946"/>
                    <a:pt x="13355" y="6079"/>
                  </a:cubicBezTo>
                  <a:cubicBezTo>
                    <a:pt x="13204" y="6084"/>
                    <a:pt x="13052" y="6086"/>
                    <a:pt x="12902" y="6086"/>
                  </a:cubicBezTo>
                  <a:cubicBezTo>
                    <a:pt x="7499" y="6086"/>
                    <a:pt x="2763" y="3044"/>
                    <a:pt x="0" y="799"/>
                  </a:cubicBezTo>
                  <a:lnTo>
                    <a:pt x="0" y="799"/>
                  </a:lnTo>
                  <a:cubicBezTo>
                    <a:pt x="666" y="2485"/>
                    <a:pt x="1642" y="4082"/>
                    <a:pt x="2929" y="5413"/>
                  </a:cubicBezTo>
                  <a:cubicBezTo>
                    <a:pt x="5413" y="8918"/>
                    <a:pt x="6833" y="18591"/>
                    <a:pt x="8208" y="20942"/>
                  </a:cubicBezTo>
                  <a:cubicBezTo>
                    <a:pt x="9262" y="22285"/>
                    <a:pt x="12581" y="23003"/>
                    <a:pt x="16033" y="23003"/>
                  </a:cubicBezTo>
                  <a:cubicBezTo>
                    <a:pt x="18397" y="23003"/>
                    <a:pt x="20824" y="22666"/>
                    <a:pt x="22628" y="21963"/>
                  </a:cubicBezTo>
                  <a:cubicBezTo>
                    <a:pt x="27065" y="20232"/>
                    <a:pt x="27065" y="15929"/>
                    <a:pt x="26133" y="14464"/>
                  </a:cubicBezTo>
                  <a:cubicBezTo>
                    <a:pt x="23515" y="10383"/>
                    <a:pt x="24580" y="6611"/>
                    <a:pt x="24669" y="4615"/>
                  </a:cubicBezTo>
                  <a:cubicBezTo>
                    <a:pt x="24713" y="3195"/>
                    <a:pt x="25468" y="1731"/>
                    <a:pt x="25645" y="0"/>
                  </a:cubicBez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7"/>
            <p:cNvSpPr/>
            <p:nvPr/>
          </p:nvSpPr>
          <p:spPr>
            <a:xfrm>
              <a:off x="1706375" y="2276825"/>
              <a:ext cx="492525" cy="222900"/>
            </a:xfrm>
            <a:custGeom>
              <a:rect b="b" l="l" r="r" t="t"/>
              <a:pathLst>
                <a:path extrusionOk="0" h="8916" w="19701">
                  <a:moveTo>
                    <a:pt x="19123" y="0"/>
                  </a:moveTo>
                  <a:lnTo>
                    <a:pt x="19123" y="0"/>
                  </a:lnTo>
                  <a:cubicBezTo>
                    <a:pt x="13991" y="3097"/>
                    <a:pt x="9314" y="3890"/>
                    <a:pt x="5869" y="3890"/>
                  </a:cubicBezTo>
                  <a:cubicBezTo>
                    <a:pt x="2257" y="3890"/>
                    <a:pt x="1" y="3017"/>
                    <a:pt x="1" y="3017"/>
                  </a:cubicBezTo>
                  <a:lnTo>
                    <a:pt x="1" y="3017"/>
                  </a:lnTo>
                  <a:cubicBezTo>
                    <a:pt x="89" y="3905"/>
                    <a:pt x="311" y="4792"/>
                    <a:pt x="622" y="5679"/>
                  </a:cubicBezTo>
                  <a:cubicBezTo>
                    <a:pt x="622" y="5679"/>
                    <a:pt x="533" y="5679"/>
                    <a:pt x="533" y="5724"/>
                  </a:cubicBezTo>
                  <a:cubicBezTo>
                    <a:pt x="666" y="6168"/>
                    <a:pt x="711" y="6567"/>
                    <a:pt x="844" y="7011"/>
                  </a:cubicBezTo>
                  <a:lnTo>
                    <a:pt x="844" y="7055"/>
                  </a:lnTo>
                  <a:cubicBezTo>
                    <a:pt x="888" y="7232"/>
                    <a:pt x="932" y="7410"/>
                    <a:pt x="977" y="7632"/>
                  </a:cubicBezTo>
                  <a:lnTo>
                    <a:pt x="1110" y="8297"/>
                  </a:lnTo>
                  <a:lnTo>
                    <a:pt x="1110" y="8342"/>
                  </a:lnTo>
                  <a:cubicBezTo>
                    <a:pt x="3175" y="8746"/>
                    <a:pt x="5078" y="8915"/>
                    <a:pt x="6818" y="8915"/>
                  </a:cubicBezTo>
                  <a:cubicBezTo>
                    <a:pt x="13677" y="8915"/>
                    <a:pt x="18001" y="6279"/>
                    <a:pt x="19700" y="4970"/>
                  </a:cubicBezTo>
                  <a:cubicBezTo>
                    <a:pt x="19168" y="3372"/>
                    <a:pt x="18946" y="1686"/>
                    <a:pt x="19123" y="0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7"/>
            <p:cNvSpPr/>
            <p:nvPr/>
          </p:nvSpPr>
          <p:spPr>
            <a:xfrm>
              <a:off x="2001425" y="1623200"/>
              <a:ext cx="390475" cy="500575"/>
            </a:xfrm>
            <a:custGeom>
              <a:rect b="b" l="l" r="r" t="t"/>
              <a:pathLst>
                <a:path extrusionOk="0" h="20023" w="15619">
                  <a:moveTo>
                    <a:pt x="14845" y="1"/>
                  </a:moveTo>
                  <a:cubicBezTo>
                    <a:pt x="14685" y="1"/>
                    <a:pt x="14518" y="44"/>
                    <a:pt x="14331" y="146"/>
                  </a:cubicBezTo>
                  <a:lnTo>
                    <a:pt x="13710" y="501"/>
                  </a:lnTo>
                  <a:lnTo>
                    <a:pt x="10161" y="2542"/>
                  </a:lnTo>
                  <a:lnTo>
                    <a:pt x="2041" y="7289"/>
                  </a:lnTo>
                  <a:cubicBezTo>
                    <a:pt x="1198" y="7644"/>
                    <a:pt x="577" y="8354"/>
                    <a:pt x="267" y="9197"/>
                  </a:cubicBezTo>
                  <a:cubicBezTo>
                    <a:pt x="1" y="10084"/>
                    <a:pt x="178" y="11193"/>
                    <a:pt x="178" y="12125"/>
                  </a:cubicBezTo>
                  <a:lnTo>
                    <a:pt x="178" y="17183"/>
                  </a:lnTo>
                  <a:lnTo>
                    <a:pt x="178" y="18736"/>
                  </a:lnTo>
                  <a:cubicBezTo>
                    <a:pt x="134" y="19268"/>
                    <a:pt x="444" y="19801"/>
                    <a:pt x="932" y="20023"/>
                  </a:cubicBezTo>
                  <a:cubicBezTo>
                    <a:pt x="489" y="19756"/>
                    <a:pt x="577" y="19091"/>
                    <a:pt x="577" y="18647"/>
                  </a:cubicBezTo>
                  <a:lnTo>
                    <a:pt x="577" y="16695"/>
                  </a:lnTo>
                  <a:lnTo>
                    <a:pt x="577" y="11548"/>
                  </a:lnTo>
                  <a:cubicBezTo>
                    <a:pt x="577" y="10350"/>
                    <a:pt x="444" y="9197"/>
                    <a:pt x="1376" y="8221"/>
                  </a:cubicBezTo>
                  <a:cubicBezTo>
                    <a:pt x="1997" y="7688"/>
                    <a:pt x="2707" y="7245"/>
                    <a:pt x="3461" y="6890"/>
                  </a:cubicBezTo>
                  <a:lnTo>
                    <a:pt x="10471" y="2852"/>
                  </a:lnTo>
                  <a:lnTo>
                    <a:pt x="13533" y="1077"/>
                  </a:lnTo>
                  <a:cubicBezTo>
                    <a:pt x="13976" y="767"/>
                    <a:pt x="14465" y="456"/>
                    <a:pt x="14997" y="279"/>
                  </a:cubicBezTo>
                  <a:cubicBezTo>
                    <a:pt x="15086" y="234"/>
                    <a:pt x="15197" y="212"/>
                    <a:pt x="15308" y="212"/>
                  </a:cubicBezTo>
                  <a:cubicBezTo>
                    <a:pt x="15418" y="212"/>
                    <a:pt x="15529" y="234"/>
                    <a:pt x="15618" y="279"/>
                  </a:cubicBezTo>
                  <a:cubicBezTo>
                    <a:pt x="15344" y="114"/>
                    <a:pt x="15104" y="1"/>
                    <a:pt x="14845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7"/>
            <p:cNvSpPr/>
            <p:nvPr/>
          </p:nvSpPr>
          <p:spPr>
            <a:xfrm>
              <a:off x="2014725" y="1628050"/>
              <a:ext cx="387150" cy="496725"/>
            </a:xfrm>
            <a:custGeom>
              <a:rect b="b" l="l" r="r" t="t"/>
              <a:pathLst>
                <a:path extrusionOk="0" h="19869" w="15486">
                  <a:moveTo>
                    <a:pt x="14760" y="1"/>
                  </a:moveTo>
                  <a:cubicBezTo>
                    <a:pt x="14580" y="1"/>
                    <a:pt x="14375" y="57"/>
                    <a:pt x="14154" y="174"/>
                  </a:cubicBezTo>
                  <a:lnTo>
                    <a:pt x="1288" y="7627"/>
                  </a:lnTo>
                  <a:cubicBezTo>
                    <a:pt x="533" y="8115"/>
                    <a:pt x="45" y="8958"/>
                    <a:pt x="1" y="9846"/>
                  </a:cubicBezTo>
                  <a:lnTo>
                    <a:pt x="45" y="18941"/>
                  </a:lnTo>
                  <a:cubicBezTo>
                    <a:pt x="45" y="19538"/>
                    <a:pt x="335" y="19868"/>
                    <a:pt x="771" y="19868"/>
                  </a:cubicBezTo>
                  <a:cubicBezTo>
                    <a:pt x="951" y="19868"/>
                    <a:pt x="1156" y="19812"/>
                    <a:pt x="1376" y="19695"/>
                  </a:cubicBezTo>
                  <a:lnTo>
                    <a:pt x="14154" y="12242"/>
                  </a:lnTo>
                  <a:cubicBezTo>
                    <a:pt x="14953" y="11754"/>
                    <a:pt x="15397" y="10911"/>
                    <a:pt x="15485" y="10023"/>
                  </a:cubicBezTo>
                  <a:lnTo>
                    <a:pt x="15485" y="928"/>
                  </a:lnTo>
                  <a:cubicBezTo>
                    <a:pt x="15485" y="331"/>
                    <a:pt x="15196" y="1"/>
                    <a:pt x="14760" y="1"/>
                  </a:cubicBez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7"/>
            <p:cNvSpPr/>
            <p:nvPr/>
          </p:nvSpPr>
          <p:spPr>
            <a:xfrm>
              <a:off x="1495625" y="1934875"/>
              <a:ext cx="309500" cy="525850"/>
            </a:xfrm>
            <a:custGeom>
              <a:rect b="b" l="l" r="r" t="t"/>
              <a:pathLst>
                <a:path extrusionOk="0" h="21034" w="12380">
                  <a:moveTo>
                    <a:pt x="4531" y="1"/>
                  </a:moveTo>
                  <a:cubicBezTo>
                    <a:pt x="3830" y="1"/>
                    <a:pt x="3091" y="221"/>
                    <a:pt x="2352" y="767"/>
                  </a:cubicBezTo>
                  <a:cubicBezTo>
                    <a:pt x="711" y="1921"/>
                    <a:pt x="1" y="4006"/>
                    <a:pt x="622" y="5958"/>
                  </a:cubicBezTo>
                  <a:cubicBezTo>
                    <a:pt x="1199" y="7378"/>
                    <a:pt x="6345" y="19003"/>
                    <a:pt x="7898" y="20334"/>
                  </a:cubicBezTo>
                  <a:cubicBezTo>
                    <a:pt x="8455" y="20795"/>
                    <a:pt x="9086" y="21034"/>
                    <a:pt x="9685" y="21034"/>
                  </a:cubicBezTo>
                  <a:cubicBezTo>
                    <a:pt x="10756" y="21034"/>
                    <a:pt x="11724" y="20270"/>
                    <a:pt x="11980" y="18648"/>
                  </a:cubicBezTo>
                  <a:cubicBezTo>
                    <a:pt x="12379" y="16163"/>
                    <a:pt x="10294" y="11682"/>
                    <a:pt x="10294" y="11682"/>
                  </a:cubicBezTo>
                  <a:cubicBezTo>
                    <a:pt x="10294" y="11682"/>
                    <a:pt x="8697" y="2498"/>
                    <a:pt x="7676" y="1477"/>
                  </a:cubicBezTo>
                  <a:cubicBezTo>
                    <a:pt x="6884" y="685"/>
                    <a:pt x="5767" y="1"/>
                    <a:pt x="4531" y="1"/>
                  </a:cubicBezTo>
                  <a:close/>
                </a:path>
              </a:pathLst>
            </a:custGeom>
            <a:solidFill>
              <a:srgbClr val="D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7"/>
            <p:cNvSpPr/>
            <p:nvPr/>
          </p:nvSpPr>
          <p:spPr>
            <a:xfrm>
              <a:off x="1660900" y="2006175"/>
              <a:ext cx="327250" cy="459275"/>
            </a:xfrm>
            <a:custGeom>
              <a:rect b="b" l="l" r="r" t="t"/>
              <a:pathLst>
                <a:path extrusionOk="0" h="18371" w="13090">
                  <a:moveTo>
                    <a:pt x="10116" y="1"/>
                  </a:moveTo>
                  <a:cubicBezTo>
                    <a:pt x="10116" y="1"/>
                    <a:pt x="3373" y="11093"/>
                    <a:pt x="2396" y="12335"/>
                  </a:cubicBezTo>
                  <a:cubicBezTo>
                    <a:pt x="1420" y="13533"/>
                    <a:pt x="1" y="14819"/>
                    <a:pt x="356" y="16372"/>
                  </a:cubicBezTo>
                  <a:cubicBezTo>
                    <a:pt x="356" y="16372"/>
                    <a:pt x="1633" y="18370"/>
                    <a:pt x="3793" y="18370"/>
                  </a:cubicBezTo>
                  <a:cubicBezTo>
                    <a:pt x="4148" y="18370"/>
                    <a:pt x="4526" y="18316"/>
                    <a:pt x="4925" y="18191"/>
                  </a:cubicBezTo>
                  <a:cubicBezTo>
                    <a:pt x="7765" y="17348"/>
                    <a:pt x="11669" y="4171"/>
                    <a:pt x="12645" y="3284"/>
                  </a:cubicBezTo>
                  <a:cubicBezTo>
                    <a:pt x="12645" y="3284"/>
                    <a:pt x="13089" y="134"/>
                    <a:pt x="10116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7"/>
            <p:cNvSpPr/>
            <p:nvPr/>
          </p:nvSpPr>
          <p:spPr>
            <a:xfrm>
              <a:off x="1911575" y="1902250"/>
              <a:ext cx="176400" cy="191575"/>
            </a:xfrm>
            <a:custGeom>
              <a:rect b="b" l="l" r="r" t="t"/>
              <a:pathLst>
                <a:path extrusionOk="0" h="7663" w="7056">
                  <a:moveTo>
                    <a:pt x="5066" y="0"/>
                  </a:moveTo>
                  <a:cubicBezTo>
                    <a:pt x="3949" y="0"/>
                    <a:pt x="2446" y="516"/>
                    <a:pt x="1642" y="1052"/>
                  </a:cubicBezTo>
                  <a:cubicBezTo>
                    <a:pt x="444" y="1850"/>
                    <a:pt x="1" y="4646"/>
                    <a:pt x="1" y="4646"/>
                  </a:cubicBezTo>
                  <a:cubicBezTo>
                    <a:pt x="1" y="4646"/>
                    <a:pt x="1110" y="7663"/>
                    <a:pt x="1909" y="7663"/>
                  </a:cubicBezTo>
                  <a:cubicBezTo>
                    <a:pt x="2752" y="7663"/>
                    <a:pt x="3373" y="6287"/>
                    <a:pt x="3373" y="6287"/>
                  </a:cubicBezTo>
                  <a:cubicBezTo>
                    <a:pt x="4216" y="6021"/>
                    <a:pt x="5059" y="5710"/>
                    <a:pt x="5857" y="5356"/>
                  </a:cubicBezTo>
                  <a:cubicBezTo>
                    <a:pt x="6567" y="5001"/>
                    <a:pt x="7055" y="1318"/>
                    <a:pt x="6301" y="431"/>
                  </a:cubicBezTo>
                  <a:cubicBezTo>
                    <a:pt x="6067" y="124"/>
                    <a:pt x="5613" y="0"/>
                    <a:pt x="5066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7"/>
            <p:cNvSpPr/>
            <p:nvPr/>
          </p:nvSpPr>
          <p:spPr>
            <a:xfrm>
              <a:off x="2313100" y="1800150"/>
              <a:ext cx="28550" cy="37200"/>
            </a:xfrm>
            <a:custGeom>
              <a:rect b="b" l="l" r="r" t="t"/>
              <a:pathLst>
                <a:path extrusionOk="0" h="1488" w="1142">
                  <a:moveTo>
                    <a:pt x="832" y="1"/>
                  </a:moveTo>
                  <a:cubicBezTo>
                    <a:pt x="755" y="1"/>
                    <a:pt x="668" y="26"/>
                    <a:pt x="578" y="78"/>
                  </a:cubicBezTo>
                  <a:cubicBezTo>
                    <a:pt x="223" y="300"/>
                    <a:pt x="45" y="699"/>
                    <a:pt x="1" y="1098"/>
                  </a:cubicBezTo>
                  <a:cubicBezTo>
                    <a:pt x="1" y="1347"/>
                    <a:pt x="132" y="1487"/>
                    <a:pt x="317" y="1487"/>
                  </a:cubicBezTo>
                  <a:cubicBezTo>
                    <a:pt x="396" y="1487"/>
                    <a:pt x="485" y="1462"/>
                    <a:pt x="578" y="1409"/>
                  </a:cubicBezTo>
                  <a:cubicBezTo>
                    <a:pt x="888" y="1187"/>
                    <a:pt x="1110" y="832"/>
                    <a:pt x="1110" y="433"/>
                  </a:cubicBezTo>
                  <a:cubicBezTo>
                    <a:pt x="1142" y="150"/>
                    <a:pt x="1017" y="1"/>
                    <a:pt x="83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1698625" y="1712250"/>
              <a:ext cx="199675" cy="195300"/>
            </a:xfrm>
            <a:custGeom>
              <a:rect b="b" l="l" r="r" t="t"/>
              <a:pathLst>
                <a:path extrusionOk="0" h="7812" w="7987">
                  <a:moveTo>
                    <a:pt x="0" y="0"/>
                  </a:moveTo>
                  <a:lnTo>
                    <a:pt x="0" y="0"/>
                  </a:lnTo>
                  <a:cubicBezTo>
                    <a:pt x="311" y="1819"/>
                    <a:pt x="488" y="3683"/>
                    <a:pt x="577" y="5502"/>
                  </a:cubicBezTo>
                  <a:cubicBezTo>
                    <a:pt x="1516" y="7252"/>
                    <a:pt x="4058" y="7811"/>
                    <a:pt x="5632" y="7811"/>
                  </a:cubicBezTo>
                  <a:cubicBezTo>
                    <a:pt x="5694" y="7811"/>
                    <a:pt x="5754" y="7810"/>
                    <a:pt x="5812" y="7809"/>
                  </a:cubicBezTo>
                  <a:cubicBezTo>
                    <a:pt x="7321" y="7764"/>
                    <a:pt x="7986" y="6744"/>
                    <a:pt x="7898" y="6167"/>
                  </a:cubicBezTo>
                  <a:cubicBezTo>
                    <a:pt x="7809" y="5546"/>
                    <a:pt x="7454" y="4126"/>
                    <a:pt x="7321" y="3549"/>
                  </a:cubicBezTo>
                  <a:cubicBezTo>
                    <a:pt x="7321" y="3461"/>
                    <a:pt x="7321" y="3372"/>
                    <a:pt x="7321" y="33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7"/>
            <p:cNvSpPr/>
            <p:nvPr/>
          </p:nvSpPr>
          <p:spPr>
            <a:xfrm>
              <a:off x="1524475" y="1350625"/>
              <a:ext cx="470325" cy="489100"/>
            </a:xfrm>
            <a:custGeom>
              <a:rect b="b" l="l" r="r" t="t"/>
              <a:pathLst>
                <a:path extrusionOk="0" h="19564" w="18813">
                  <a:moveTo>
                    <a:pt x="10487" y="1"/>
                  </a:moveTo>
                  <a:cubicBezTo>
                    <a:pt x="9802" y="1"/>
                    <a:pt x="9098" y="102"/>
                    <a:pt x="8386" y="312"/>
                  </a:cubicBezTo>
                  <a:cubicBezTo>
                    <a:pt x="8386" y="312"/>
                    <a:pt x="3727" y="1022"/>
                    <a:pt x="1864" y="5192"/>
                  </a:cubicBezTo>
                  <a:cubicBezTo>
                    <a:pt x="0" y="9363"/>
                    <a:pt x="3195" y="12646"/>
                    <a:pt x="5280" y="14731"/>
                  </a:cubicBezTo>
                  <a:cubicBezTo>
                    <a:pt x="6123" y="15574"/>
                    <a:pt x="6789" y="16240"/>
                    <a:pt x="7188" y="16683"/>
                  </a:cubicBezTo>
                  <a:cubicBezTo>
                    <a:pt x="7321" y="16817"/>
                    <a:pt x="7499" y="16994"/>
                    <a:pt x="7632" y="17127"/>
                  </a:cubicBezTo>
                  <a:lnTo>
                    <a:pt x="7676" y="17172"/>
                  </a:lnTo>
                  <a:cubicBezTo>
                    <a:pt x="8830" y="18236"/>
                    <a:pt x="10249" y="18991"/>
                    <a:pt x="11758" y="19390"/>
                  </a:cubicBezTo>
                  <a:cubicBezTo>
                    <a:pt x="12253" y="19505"/>
                    <a:pt x="12769" y="19563"/>
                    <a:pt x="13282" y="19563"/>
                  </a:cubicBezTo>
                  <a:cubicBezTo>
                    <a:pt x="14743" y="19563"/>
                    <a:pt x="16172" y="19089"/>
                    <a:pt x="16993" y="18103"/>
                  </a:cubicBezTo>
                  <a:cubicBezTo>
                    <a:pt x="18147" y="16772"/>
                    <a:pt x="18812" y="11137"/>
                    <a:pt x="17659" y="6390"/>
                  </a:cubicBezTo>
                  <a:cubicBezTo>
                    <a:pt x="16737" y="2445"/>
                    <a:pt x="13854" y="1"/>
                    <a:pt x="10487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1449050" y="1303275"/>
              <a:ext cx="546850" cy="719975"/>
            </a:xfrm>
            <a:custGeom>
              <a:rect b="b" l="l" r="r" t="t"/>
              <a:pathLst>
                <a:path extrusionOk="0" h="28799" w="21874">
                  <a:moveTo>
                    <a:pt x="13075" y="0"/>
                  </a:moveTo>
                  <a:cubicBezTo>
                    <a:pt x="11791" y="0"/>
                    <a:pt x="10461" y="252"/>
                    <a:pt x="9140" y="653"/>
                  </a:cubicBezTo>
                  <a:cubicBezTo>
                    <a:pt x="5236" y="1851"/>
                    <a:pt x="3239" y="4602"/>
                    <a:pt x="3505" y="8994"/>
                  </a:cubicBezTo>
                  <a:cubicBezTo>
                    <a:pt x="3772" y="13386"/>
                    <a:pt x="3638" y="13209"/>
                    <a:pt x="1819" y="16492"/>
                  </a:cubicBezTo>
                  <a:cubicBezTo>
                    <a:pt x="0" y="19820"/>
                    <a:pt x="2662" y="20885"/>
                    <a:pt x="5014" y="23280"/>
                  </a:cubicBezTo>
                  <a:cubicBezTo>
                    <a:pt x="7410" y="25676"/>
                    <a:pt x="5857" y="26963"/>
                    <a:pt x="7676" y="28205"/>
                  </a:cubicBezTo>
                  <a:cubicBezTo>
                    <a:pt x="8212" y="28585"/>
                    <a:pt x="8964" y="28798"/>
                    <a:pt x="9758" y="28798"/>
                  </a:cubicBezTo>
                  <a:cubicBezTo>
                    <a:pt x="11658" y="28798"/>
                    <a:pt x="13799" y="27576"/>
                    <a:pt x="13799" y="24478"/>
                  </a:cubicBezTo>
                  <a:cubicBezTo>
                    <a:pt x="13799" y="20086"/>
                    <a:pt x="11048" y="18799"/>
                    <a:pt x="13355" y="17513"/>
                  </a:cubicBezTo>
                  <a:cubicBezTo>
                    <a:pt x="15662" y="16226"/>
                    <a:pt x="16017" y="15117"/>
                    <a:pt x="16106" y="12499"/>
                  </a:cubicBezTo>
                  <a:cubicBezTo>
                    <a:pt x="16195" y="9837"/>
                    <a:pt x="18768" y="10813"/>
                    <a:pt x="20321" y="7619"/>
                  </a:cubicBezTo>
                  <a:cubicBezTo>
                    <a:pt x="21874" y="4424"/>
                    <a:pt x="19744" y="3803"/>
                    <a:pt x="19744" y="3803"/>
                  </a:cubicBezTo>
                  <a:cubicBezTo>
                    <a:pt x="18002" y="998"/>
                    <a:pt x="15631" y="0"/>
                    <a:pt x="13075" y="0"/>
                  </a:cubicBezTo>
                  <a:close/>
                </a:path>
              </a:pathLst>
            </a:custGeom>
            <a:solidFill>
              <a:srgbClr val="4D2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2833325" y="4344375"/>
              <a:ext cx="818625" cy="286325"/>
            </a:xfrm>
            <a:custGeom>
              <a:rect b="b" l="l" r="r" t="t"/>
              <a:pathLst>
                <a:path extrusionOk="0" h="11453" w="32745">
                  <a:moveTo>
                    <a:pt x="1" y="1"/>
                  </a:moveTo>
                  <a:cubicBezTo>
                    <a:pt x="1" y="2441"/>
                    <a:pt x="178" y="4482"/>
                    <a:pt x="1953" y="6389"/>
                  </a:cubicBezTo>
                  <a:cubicBezTo>
                    <a:pt x="4215" y="8874"/>
                    <a:pt x="7676" y="10205"/>
                    <a:pt x="10871" y="10870"/>
                  </a:cubicBezTo>
                  <a:cubicBezTo>
                    <a:pt x="12681" y="11240"/>
                    <a:pt x="14681" y="11452"/>
                    <a:pt x="16726" y="11452"/>
                  </a:cubicBezTo>
                  <a:cubicBezTo>
                    <a:pt x="21798" y="11452"/>
                    <a:pt x="27142" y="10147"/>
                    <a:pt x="30526" y="6700"/>
                  </a:cubicBezTo>
                  <a:cubicBezTo>
                    <a:pt x="32478" y="4748"/>
                    <a:pt x="32744" y="2707"/>
                    <a:pt x="32744" y="89"/>
                  </a:cubicBezTo>
                  <a:lnTo>
                    <a:pt x="32744" y="89"/>
                  </a:lnTo>
                  <a:cubicBezTo>
                    <a:pt x="32744" y="222"/>
                    <a:pt x="32700" y="400"/>
                    <a:pt x="32700" y="577"/>
                  </a:cubicBezTo>
                  <a:cubicBezTo>
                    <a:pt x="32389" y="3993"/>
                    <a:pt x="29150" y="6345"/>
                    <a:pt x="26222" y="7632"/>
                  </a:cubicBezTo>
                  <a:cubicBezTo>
                    <a:pt x="23186" y="8879"/>
                    <a:pt x="19954" y="9503"/>
                    <a:pt x="16711" y="9503"/>
                  </a:cubicBezTo>
                  <a:cubicBezTo>
                    <a:pt x="16494" y="9503"/>
                    <a:pt x="16278" y="9501"/>
                    <a:pt x="16062" y="9495"/>
                  </a:cubicBezTo>
                  <a:cubicBezTo>
                    <a:pt x="12468" y="9495"/>
                    <a:pt x="8963" y="8741"/>
                    <a:pt x="5724" y="7188"/>
                  </a:cubicBezTo>
                  <a:cubicBezTo>
                    <a:pt x="2973" y="5857"/>
                    <a:pt x="1" y="3372"/>
                    <a:pt x="1" y="1"/>
                  </a:cubicBezTo>
                  <a:close/>
                </a:path>
              </a:pathLst>
            </a:custGeom>
            <a:solidFill>
              <a:srgbClr val="ADC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7"/>
            <p:cNvSpPr/>
            <p:nvPr/>
          </p:nvSpPr>
          <p:spPr>
            <a:xfrm>
              <a:off x="2793400" y="4108100"/>
              <a:ext cx="898475" cy="473950"/>
            </a:xfrm>
            <a:custGeom>
              <a:rect b="b" l="l" r="r" t="t"/>
              <a:pathLst>
                <a:path extrusionOk="0" h="18958" w="35939">
                  <a:moveTo>
                    <a:pt x="17908" y="1"/>
                  </a:moveTo>
                  <a:cubicBezTo>
                    <a:pt x="13721" y="1"/>
                    <a:pt x="9539" y="933"/>
                    <a:pt x="6345" y="2796"/>
                  </a:cubicBezTo>
                  <a:cubicBezTo>
                    <a:pt x="0" y="6479"/>
                    <a:pt x="45" y="12468"/>
                    <a:pt x="6434" y="16195"/>
                  </a:cubicBezTo>
                  <a:cubicBezTo>
                    <a:pt x="9650" y="18036"/>
                    <a:pt x="13843" y="18957"/>
                    <a:pt x="18030" y="18957"/>
                  </a:cubicBezTo>
                  <a:cubicBezTo>
                    <a:pt x="22218" y="18957"/>
                    <a:pt x="26399" y="18036"/>
                    <a:pt x="29594" y="16195"/>
                  </a:cubicBezTo>
                  <a:cubicBezTo>
                    <a:pt x="35938" y="12468"/>
                    <a:pt x="35894" y="6479"/>
                    <a:pt x="29505" y="2796"/>
                  </a:cubicBezTo>
                  <a:cubicBezTo>
                    <a:pt x="26288" y="933"/>
                    <a:pt x="22096" y="1"/>
                    <a:pt x="17908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7"/>
            <p:cNvSpPr/>
            <p:nvPr/>
          </p:nvSpPr>
          <p:spPr>
            <a:xfrm>
              <a:off x="3251500" y="3990525"/>
              <a:ext cx="64350" cy="393800"/>
            </a:xfrm>
            <a:custGeom>
              <a:rect b="b" l="l" r="r" t="t"/>
              <a:pathLst>
                <a:path extrusionOk="0" h="15752" w="2574">
                  <a:moveTo>
                    <a:pt x="2574" y="1"/>
                  </a:moveTo>
                  <a:lnTo>
                    <a:pt x="45" y="1465"/>
                  </a:lnTo>
                  <a:lnTo>
                    <a:pt x="0" y="15752"/>
                  </a:lnTo>
                  <a:lnTo>
                    <a:pt x="2529" y="14287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3189375" y="3990525"/>
              <a:ext cx="63250" cy="393800"/>
            </a:xfrm>
            <a:custGeom>
              <a:rect b="b" l="l" r="r" t="t"/>
              <a:pathLst>
                <a:path extrusionOk="0" h="15752" w="2530">
                  <a:moveTo>
                    <a:pt x="45" y="1"/>
                  </a:moveTo>
                  <a:lnTo>
                    <a:pt x="1" y="14287"/>
                  </a:lnTo>
                  <a:lnTo>
                    <a:pt x="2485" y="15752"/>
                  </a:lnTo>
                  <a:lnTo>
                    <a:pt x="2530" y="146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3190500" y="3953925"/>
              <a:ext cx="125350" cy="73250"/>
            </a:xfrm>
            <a:custGeom>
              <a:rect b="b" l="l" r="r" t="t"/>
              <a:pathLst>
                <a:path extrusionOk="0" h="2930" w="5014">
                  <a:moveTo>
                    <a:pt x="2485" y="1"/>
                  </a:moveTo>
                  <a:lnTo>
                    <a:pt x="0" y="1465"/>
                  </a:lnTo>
                  <a:lnTo>
                    <a:pt x="2485" y="2929"/>
                  </a:lnTo>
                  <a:lnTo>
                    <a:pt x="5014" y="1465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1642450" y="3016650"/>
              <a:ext cx="3134225" cy="1011175"/>
            </a:xfrm>
            <a:custGeom>
              <a:rect b="b" l="l" r="r" t="t"/>
              <a:pathLst>
                <a:path extrusionOk="0" h="40447" w="125369">
                  <a:moveTo>
                    <a:pt x="117" y="1"/>
                  </a:moveTo>
                  <a:lnTo>
                    <a:pt x="117" y="1"/>
                  </a:lnTo>
                  <a:cubicBezTo>
                    <a:pt x="117" y="81"/>
                    <a:pt x="117" y="162"/>
                    <a:pt x="117" y="242"/>
                  </a:cubicBezTo>
                  <a:lnTo>
                    <a:pt x="117" y="242"/>
                  </a:lnTo>
                  <a:cubicBezTo>
                    <a:pt x="117" y="162"/>
                    <a:pt x="117" y="81"/>
                    <a:pt x="117" y="1"/>
                  </a:cubicBezTo>
                  <a:close/>
                  <a:moveTo>
                    <a:pt x="117" y="242"/>
                  </a:moveTo>
                  <a:lnTo>
                    <a:pt x="117" y="242"/>
                  </a:lnTo>
                  <a:cubicBezTo>
                    <a:pt x="110" y="3001"/>
                    <a:pt x="1" y="5759"/>
                    <a:pt x="561" y="8475"/>
                  </a:cubicBezTo>
                  <a:cubicBezTo>
                    <a:pt x="1537" y="12690"/>
                    <a:pt x="3489" y="16594"/>
                    <a:pt x="6329" y="19878"/>
                  </a:cubicBezTo>
                  <a:cubicBezTo>
                    <a:pt x="9834" y="23915"/>
                    <a:pt x="14049" y="27331"/>
                    <a:pt x="18708" y="29905"/>
                  </a:cubicBezTo>
                  <a:cubicBezTo>
                    <a:pt x="23943" y="32877"/>
                    <a:pt x="29533" y="35185"/>
                    <a:pt x="35346" y="36782"/>
                  </a:cubicBezTo>
                  <a:cubicBezTo>
                    <a:pt x="44287" y="39205"/>
                    <a:pt x="53490" y="40447"/>
                    <a:pt x="62734" y="40447"/>
                  </a:cubicBezTo>
                  <a:cubicBezTo>
                    <a:pt x="65509" y="40447"/>
                    <a:pt x="68286" y="40335"/>
                    <a:pt x="71062" y="40109"/>
                  </a:cubicBezTo>
                  <a:cubicBezTo>
                    <a:pt x="82997" y="39222"/>
                    <a:pt x="95065" y="36338"/>
                    <a:pt x="105624" y="30615"/>
                  </a:cubicBezTo>
                  <a:cubicBezTo>
                    <a:pt x="114720" y="25690"/>
                    <a:pt x="123948" y="17571"/>
                    <a:pt x="125102" y="6700"/>
                  </a:cubicBezTo>
                  <a:cubicBezTo>
                    <a:pt x="125368" y="4615"/>
                    <a:pt x="125279" y="2485"/>
                    <a:pt x="125279" y="356"/>
                  </a:cubicBezTo>
                  <a:lnTo>
                    <a:pt x="125279" y="356"/>
                  </a:lnTo>
                  <a:cubicBezTo>
                    <a:pt x="125235" y="11625"/>
                    <a:pt x="116450" y="20277"/>
                    <a:pt x="107399" y="25646"/>
                  </a:cubicBezTo>
                  <a:cubicBezTo>
                    <a:pt x="96973" y="31857"/>
                    <a:pt x="84727" y="34874"/>
                    <a:pt x="72703" y="35983"/>
                  </a:cubicBezTo>
                  <a:cubicBezTo>
                    <a:pt x="69342" y="36313"/>
                    <a:pt x="65970" y="36478"/>
                    <a:pt x="62601" y="36478"/>
                  </a:cubicBezTo>
                  <a:cubicBezTo>
                    <a:pt x="53743" y="36478"/>
                    <a:pt x="44904" y="35337"/>
                    <a:pt x="36322" y="33055"/>
                  </a:cubicBezTo>
                  <a:cubicBezTo>
                    <a:pt x="30465" y="31502"/>
                    <a:pt x="24830" y="29284"/>
                    <a:pt x="19551" y="26400"/>
                  </a:cubicBezTo>
                  <a:cubicBezTo>
                    <a:pt x="14759" y="23826"/>
                    <a:pt x="10411" y="20454"/>
                    <a:pt x="6817" y="16417"/>
                  </a:cubicBezTo>
                  <a:cubicBezTo>
                    <a:pt x="2876" y="11907"/>
                    <a:pt x="146" y="6274"/>
                    <a:pt x="117" y="242"/>
                  </a:cubicBezTo>
                  <a:close/>
                </a:path>
              </a:pathLst>
            </a:custGeom>
            <a:solidFill>
              <a:srgbClr val="ADC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1490075" y="2115700"/>
              <a:ext cx="3438550" cy="1812050"/>
            </a:xfrm>
            <a:custGeom>
              <a:rect b="b" l="l" r="r" t="t"/>
              <a:pathLst>
                <a:path extrusionOk="0" h="72482" w="137542">
                  <a:moveTo>
                    <a:pt x="68594" y="1"/>
                  </a:moveTo>
                  <a:cubicBezTo>
                    <a:pt x="52577" y="1"/>
                    <a:pt x="36582" y="3539"/>
                    <a:pt x="24403" y="10616"/>
                  </a:cubicBezTo>
                  <a:cubicBezTo>
                    <a:pt x="1" y="24769"/>
                    <a:pt x="134" y="47752"/>
                    <a:pt x="24670" y="61905"/>
                  </a:cubicBezTo>
                  <a:cubicBezTo>
                    <a:pt x="36928" y="68954"/>
                    <a:pt x="52951" y="72482"/>
                    <a:pt x="68955" y="72482"/>
                  </a:cubicBezTo>
                  <a:cubicBezTo>
                    <a:pt x="84985" y="72482"/>
                    <a:pt x="100995" y="68943"/>
                    <a:pt x="113184" y="61861"/>
                  </a:cubicBezTo>
                  <a:cubicBezTo>
                    <a:pt x="137542" y="47708"/>
                    <a:pt x="137408" y="24769"/>
                    <a:pt x="112917" y="10616"/>
                  </a:cubicBezTo>
                  <a:cubicBezTo>
                    <a:pt x="100650" y="3539"/>
                    <a:pt x="84611" y="1"/>
                    <a:pt x="68594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3919225" y="2788325"/>
              <a:ext cx="136450" cy="165125"/>
            </a:xfrm>
            <a:custGeom>
              <a:rect b="b" l="l" r="r" t="t"/>
              <a:pathLst>
                <a:path extrusionOk="0" h="6605" w="5458">
                  <a:moveTo>
                    <a:pt x="1589" y="1"/>
                  </a:moveTo>
                  <a:cubicBezTo>
                    <a:pt x="1446" y="1"/>
                    <a:pt x="1301" y="27"/>
                    <a:pt x="1154" y="83"/>
                  </a:cubicBezTo>
                  <a:cubicBezTo>
                    <a:pt x="622" y="216"/>
                    <a:pt x="267" y="748"/>
                    <a:pt x="400" y="1281"/>
                  </a:cubicBezTo>
                  <a:cubicBezTo>
                    <a:pt x="400" y="1281"/>
                    <a:pt x="267" y="2035"/>
                    <a:pt x="134" y="2967"/>
                  </a:cubicBezTo>
                  <a:cubicBezTo>
                    <a:pt x="1" y="3943"/>
                    <a:pt x="178" y="5451"/>
                    <a:pt x="1642" y="5984"/>
                  </a:cubicBezTo>
                  <a:cubicBezTo>
                    <a:pt x="2530" y="6339"/>
                    <a:pt x="3461" y="6516"/>
                    <a:pt x="4393" y="6605"/>
                  </a:cubicBezTo>
                  <a:lnTo>
                    <a:pt x="5458" y="3810"/>
                  </a:lnTo>
                  <a:cubicBezTo>
                    <a:pt x="5458" y="3810"/>
                    <a:pt x="4571" y="2789"/>
                    <a:pt x="3772" y="1680"/>
                  </a:cubicBezTo>
                  <a:cubicBezTo>
                    <a:pt x="3062" y="746"/>
                    <a:pt x="2352" y="1"/>
                    <a:pt x="158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3971375" y="2767825"/>
              <a:ext cx="105375" cy="200050"/>
            </a:xfrm>
            <a:custGeom>
              <a:rect b="b" l="l" r="r" t="t"/>
              <a:pathLst>
                <a:path extrusionOk="0" h="8002" w="4215">
                  <a:moveTo>
                    <a:pt x="1890" y="0"/>
                  </a:moveTo>
                  <a:cubicBezTo>
                    <a:pt x="1799" y="0"/>
                    <a:pt x="1688" y="32"/>
                    <a:pt x="1553" y="104"/>
                  </a:cubicBezTo>
                  <a:cubicBezTo>
                    <a:pt x="843" y="415"/>
                    <a:pt x="1242" y="2278"/>
                    <a:pt x="1198" y="2899"/>
                  </a:cubicBezTo>
                  <a:cubicBezTo>
                    <a:pt x="1109" y="3520"/>
                    <a:pt x="710" y="4363"/>
                    <a:pt x="355" y="5739"/>
                  </a:cubicBezTo>
                  <a:cubicBezTo>
                    <a:pt x="0" y="7070"/>
                    <a:pt x="1553" y="8002"/>
                    <a:pt x="1553" y="8002"/>
                  </a:cubicBezTo>
                  <a:cubicBezTo>
                    <a:pt x="2973" y="7824"/>
                    <a:pt x="4215" y="5384"/>
                    <a:pt x="4215" y="5384"/>
                  </a:cubicBezTo>
                  <a:cubicBezTo>
                    <a:pt x="4215" y="5384"/>
                    <a:pt x="3638" y="4497"/>
                    <a:pt x="3239" y="3875"/>
                  </a:cubicBezTo>
                  <a:cubicBezTo>
                    <a:pt x="2795" y="2944"/>
                    <a:pt x="2485" y="1968"/>
                    <a:pt x="2352" y="991"/>
                  </a:cubicBezTo>
                  <a:cubicBezTo>
                    <a:pt x="2316" y="496"/>
                    <a:pt x="2253" y="0"/>
                    <a:pt x="1890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7"/>
            <p:cNvSpPr/>
            <p:nvPr/>
          </p:nvSpPr>
          <p:spPr>
            <a:xfrm>
              <a:off x="4002425" y="2882450"/>
              <a:ext cx="523575" cy="399650"/>
            </a:xfrm>
            <a:custGeom>
              <a:rect b="b" l="l" r="r" t="t"/>
              <a:pathLst>
                <a:path extrusionOk="0" h="15986" w="20943">
                  <a:moveTo>
                    <a:pt x="2485" y="0"/>
                  </a:moveTo>
                  <a:cubicBezTo>
                    <a:pt x="1065" y="533"/>
                    <a:pt x="89" y="1908"/>
                    <a:pt x="0" y="3417"/>
                  </a:cubicBezTo>
                  <a:cubicBezTo>
                    <a:pt x="755" y="4127"/>
                    <a:pt x="7365" y="11935"/>
                    <a:pt x="10427" y="14553"/>
                  </a:cubicBezTo>
                  <a:cubicBezTo>
                    <a:pt x="11684" y="15662"/>
                    <a:pt x="12902" y="15986"/>
                    <a:pt x="13896" y="15986"/>
                  </a:cubicBezTo>
                  <a:cubicBezTo>
                    <a:pt x="15288" y="15986"/>
                    <a:pt x="16239" y="15352"/>
                    <a:pt x="16239" y="15352"/>
                  </a:cubicBezTo>
                  <a:cubicBezTo>
                    <a:pt x="20942" y="12201"/>
                    <a:pt x="12512" y="7587"/>
                    <a:pt x="9939" y="5857"/>
                  </a:cubicBezTo>
                  <a:cubicBezTo>
                    <a:pt x="7410" y="4082"/>
                    <a:pt x="2485" y="0"/>
                    <a:pt x="2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7"/>
            <p:cNvSpPr/>
            <p:nvPr/>
          </p:nvSpPr>
          <p:spPr>
            <a:xfrm>
              <a:off x="4002425" y="2942350"/>
              <a:ext cx="382700" cy="339725"/>
            </a:xfrm>
            <a:custGeom>
              <a:rect b="b" l="l" r="r" t="t"/>
              <a:pathLst>
                <a:path extrusionOk="0" h="13589" w="15308">
                  <a:moveTo>
                    <a:pt x="222" y="0"/>
                  </a:moveTo>
                  <a:cubicBezTo>
                    <a:pt x="89" y="311"/>
                    <a:pt x="0" y="666"/>
                    <a:pt x="0" y="1021"/>
                  </a:cubicBezTo>
                  <a:cubicBezTo>
                    <a:pt x="755" y="1731"/>
                    <a:pt x="7365" y="9495"/>
                    <a:pt x="10427" y="12157"/>
                  </a:cubicBezTo>
                  <a:cubicBezTo>
                    <a:pt x="11673" y="13261"/>
                    <a:pt x="12882" y="13589"/>
                    <a:pt x="13871" y="13589"/>
                  </a:cubicBezTo>
                  <a:cubicBezTo>
                    <a:pt x="14432" y="13589"/>
                    <a:pt x="14922" y="13483"/>
                    <a:pt x="15307" y="13355"/>
                  </a:cubicBezTo>
                  <a:cubicBezTo>
                    <a:pt x="9806" y="10560"/>
                    <a:pt x="2884" y="3062"/>
                    <a:pt x="222" y="0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4286375" y="3066925"/>
              <a:ext cx="672200" cy="250250"/>
            </a:xfrm>
            <a:custGeom>
              <a:rect b="b" l="l" r="r" t="t"/>
              <a:pathLst>
                <a:path extrusionOk="0" h="10010" w="26888">
                  <a:moveTo>
                    <a:pt x="22274" y="1"/>
                  </a:moveTo>
                  <a:cubicBezTo>
                    <a:pt x="19512" y="1"/>
                    <a:pt x="10738" y="2471"/>
                    <a:pt x="10738" y="2471"/>
                  </a:cubicBezTo>
                  <a:cubicBezTo>
                    <a:pt x="10738" y="2471"/>
                    <a:pt x="4925" y="2471"/>
                    <a:pt x="2485" y="4157"/>
                  </a:cubicBezTo>
                  <a:cubicBezTo>
                    <a:pt x="1" y="5887"/>
                    <a:pt x="577" y="8372"/>
                    <a:pt x="2751" y="9348"/>
                  </a:cubicBezTo>
                  <a:cubicBezTo>
                    <a:pt x="3907" y="9867"/>
                    <a:pt x="8682" y="10010"/>
                    <a:pt x="13164" y="10010"/>
                  </a:cubicBezTo>
                  <a:cubicBezTo>
                    <a:pt x="17117" y="10010"/>
                    <a:pt x="20841" y="9898"/>
                    <a:pt x="21652" y="9836"/>
                  </a:cubicBezTo>
                  <a:cubicBezTo>
                    <a:pt x="24048" y="9525"/>
                    <a:pt x="25911" y="7706"/>
                    <a:pt x="26311" y="5355"/>
                  </a:cubicBezTo>
                  <a:cubicBezTo>
                    <a:pt x="26888" y="2427"/>
                    <a:pt x="24847" y="741"/>
                    <a:pt x="22894" y="75"/>
                  </a:cubicBezTo>
                  <a:cubicBezTo>
                    <a:pt x="22753" y="24"/>
                    <a:pt x="22542" y="1"/>
                    <a:pt x="22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4301900" y="3190800"/>
              <a:ext cx="643375" cy="126375"/>
            </a:xfrm>
            <a:custGeom>
              <a:rect b="b" l="l" r="r" t="t"/>
              <a:pathLst>
                <a:path extrusionOk="0" h="5055" w="25735">
                  <a:moveTo>
                    <a:pt x="25734" y="1"/>
                  </a:moveTo>
                  <a:lnTo>
                    <a:pt x="25734" y="1"/>
                  </a:lnTo>
                  <a:cubicBezTo>
                    <a:pt x="24403" y="1820"/>
                    <a:pt x="22273" y="2885"/>
                    <a:pt x="20011" y="2885"/>
                  </a:cubicBezTo>
                  <a:cubicBezTo>
                    <a:pt x="17663" y="2977"/>
                    <a:pt x="14853" y="3023"/>
                    <a:pt x="12245" y="3023"/>
                  </a:cubicBezTo>
                  <a:cubicBezTo>
                    <a:pt x="8594" y="3023"/>
                    <a:pt x="5340" y="2933"/>
                    <a:pt x="4304" y="2751"/>
                  </a:cubicBezTo>
                  <a:cubicBezTo>
                    <a:pt x="2929" y="2396"/>
                    <a:pt x="1598" y="1864"/>
                    <a:pt x="311" y="1199"/>
                  </a:cubicBezTo>
                  <a:lnTo>
                    <a:pt x="311" y="1199"/>
                  </a:lnTo>
                  <a:cubicBezTo>
                    <a:pt x="1" y="2485"/>
                    <a:pt x="711" y="3772"/>
                    <a:pt x="2130" y="4393"/>
                  </a:cubicBezTo>
                  <a:cubicBezTo>
                    <a:pt x="3286" y="4912"/>
                    <a:pt x="8061" y="5055"/>
                    <a:pt x="12543" y="5055"/>
                  </a:cubicBezTo>
                  <a:cubicBezTo>
                    <a:pt x="16496" y="5055"/>
                    <a:pt x="20220" y="4943"/>
                    <a:pt x="21031" y="4881"/>
                  </a:cubicBezTo>
                  <a:cubicBezTo>
                    <a:pt x="23427" y="4570"/>
                    <a:pt x="25290" y="2751"/>
                    <a:pt x="25690" y="400"/>
                  </a:cubicBezTo>
                  <a:cubicBezTo>
                    <a:pt x="25734" y="267"/>
                    <a:pt x="25734" y="134"/>
                    <a:pt x="25734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3653025" y="4830200"/>
              <a:ext cx="376050" cy="218300"/>
            </a:xfrm>
            <a:custGeom>
              <a:rect b="b" l="l" r="r" t="t"/>
              <a:pathLst>
                <a:path extrusionOk="0" h="8732" w="15042">
                  <a:moveTo>
                    <a:pt x="1376" y="0"/>
                  </a:moveTo>
                  <a:cubicBezTo>
                    <a:pt x="1376" y="0"/>
                    <a:pt x="0" y="932"/>
                    <a:pt x="1287" y="3151"/>
                  </a:cubicBezTo>
                  <a:cubicBezTo>
                    <a:pt x="2574" y="5369"/>
                    <a:pt x="3683" y="3994"/>
                    <a:pt x="6567" y="6212"/>
                  </a:cubicBezTo>
                  <a:cubicBezTo>
                    <a:pt x="9121" y="8147"/>
                    <a:pt x="10224" y="8732"/>
                    <a:pt x="11495" y="8732"/>
                  </a:cubicBezTo>
                  <a:cubicBezTo>
                    <a:pt x="11681" y="8732"/>
                    <a:pt x="11870" y="8719"/>
                    <a:pt x="12069" y="8697"/>
                  </a:cubicBezTo>
                  <a:cubicBezTo>
                    <a:pt x="13577" y="8519"/>
                    <a:pt x="14509" y="7765"/>
                    <a:pt x="14775" y="6922"/>
                  </a:cubicBezTo>
                  <a:cubicBezTo>
                    <a:pt x="15041" y="6035"/>
                    <a:pt x="14287" y="4615"/>
                    <a:pt x="14287" y="4615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94A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3676325" y="4795250"/>
              <a:ext cx="343800" cy="223625"/>
            </a:xfrm>
            <a:custGeom>
              <a:rect b="b" l="l" r="r" t="t"/>
              <a:pathLst>
                <a:path extrusionOk="0" h="8945" w="13752">
                  <a:moveTo>
                    <a:pt x="2334" y="0"/>
                  </a:moveTo>
                  <a:cubicBezTo>
                    <a:pt x="1577" y="0"/>
                    <a:pt x="848" y="338"/>
                    <a:pt x="355" y="955"/>
                  </a:cubicBezTo>
                  <a:cubicBezTo>
                    <a:pt x="0" y="1487"/>
                    <a:pt x="178" y="3528"/>
                    <a:pt x="932" y="4194"/>
                  </a:cubicBezTo>
                  <a:cubicBezTo>
                    <a:pt x="1731" y="4904"/>
                    <a:pt x="5990" y="6545"/>
                    <a:pt x="6655" y="7388"/>
                  </a:cubicBezTo>
                  <a:cubicBezTo>
                    <a:pt x="7365" y="8231"/>
                    <a:pt x="8474" y="8852"/>
                    <a:pt x="10427" y="8941"/>
                  </a:cubicBezTo>
                  <a:cubicBezTo>
                    <a:pt x="10485" y="8944"/>
                    <a:pt x="10543" y="8945"/>
                    <a:pt x="10601" y="8945"/>
                  </a:cubicBezTo>
                  <a:cubicBezTo>
                    <a:pt x="12460" y="8945"/>
                    <a:pt x="13752" y="7579"/>
                    <a:pt x="13665" y="6590"/>
                  </a:cubicBezTo>
                  <a:cubicBezTo>
                    <a:pt x="13355" y="4371"/>
                    <a:pt x="12734" y="1487"/>
                    <a:pt x="12734" y="1487"/>
                  </a:cubicBezTo>
                  <a:cubicBezTo>
                    <a:pt x="12734" y="1487"/>
                    <a:pt x="11562" y="2091"/>
                    <a:pt x="9376" y="2091"/>
                  </a:cubicBezTo>
                  <a:cubicBezTo>
                    <a:pt x="9119" y="2091"/>
                    <a:pt x="8848" y="2083"/>
                    <a:pt x="8563" y="2064"/>
                  </a:cubicBezTo>
                  <a:cubicBezTo>
                    <a:pt x="5812" y="1887"/>
                    <a:pt x="4703" y="777"/>
                    <a:pt x="3328" y="201"/>
                  </a:cubicBezTo>
                  <a:cubicBezTo>
                    <a:pt x="3003" y="65"/>
                    <a:pt x="2666" y="0"/>
                    <a:pt x="2334" y="0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3992450" y="4644975"/>
              <a:ext cx="376025" cy="218300"/>
            </a:xfrm>
            <a:custGeom>
              <a:rect b="b" l="l" r="r" t="t"/>
              <a:pathLst>
                <a:path extrusionOk="0" h="8732" w="15041">
                  <a:moveTo>
                    <a:pt x="1331" y="0"/>
                  </a:moveTo>
                  <a:cubicBezTo>
                    <a:pt x="1331" y="0"/>
                    <a:pt x="0" y="932"/>
                    <a:pt x="1242" y="3150"/>
                  </a:cubicBezTo>
                  <a:cubicBezTo>
                    <a:pt x="2529" y="5369"/>
                    <a:pt x="3638" y="3993"/>
                    <a:pt x="6566" y="6212"/>
                  </a:cubicBezTo>
                  <a:cubicBezTo>
                    <a:pt x="9082" y="8147"/>
                    <a:pt x="10214" y="8731"/>
                    <a:pt x="11463" y="8731"/>
                  </a:cubicBezTo>
                  <a:cubicBezTo>
                    <a:pt x="11646" y="8731"/>
                    <a:pt x="11831" y="8719"/>
                    <a:pt x="12024" y="8696"/>
                  </a:cubicBezTo>
                  <a:cubicBezTo>
                    <a:pt x="13577" y="8519"/>
                    <a:pt x="14508" y="7764"/>
                    <a:pt x="14775" y="6921"/>
                  </a:cubicBezTo>
                  <a:cubicBezTo>
                    <a:pt x="15041" y="6034"/>
                    <a:pt x="14242" y="4614"/>
                    <a:pt x="14242" y="4614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94A3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4015725" y="4608925"/>
              <a:ext cx="343825" cy="224725"/>
            </a:xfrm>
            <a:custGeom>
              <a:rect b="b" l="l" r="r" t="t"/>
              <a:pathLst>
                <a:path extrusionOk="0" h="8989" w="13753">
                  <a:moveTo>
                    <a:pt x="2343" y="0"/>
                  </a:moveTo>
                  <a:cubicBezTo>
                    <a:pt x="1580" y="0"/>
                    <a:pt x="838" y="348"/>
                    <a:pt x="311" y="998"/>
                  </a:cubicBezTo>
                  <a:cubicBezTo>
                    <a:pt x="1" y="1531"/>
                    <a:pt x="134" y="3572"/>
                    <a:pt x="932" y="4282"/>
                  </a:cubicBezTo>
                  <a:cubicBezTo>
                    <a:pt x="1687" y="4947"/>
                    <a:pt x="5990" y="6589"/>
                    <a:pt x="6656" y="7476"/>
                  </a:cubicBezTo>
                  <a:cubicBezTo>
                    <a:pt x="7321" y="8319"/>
                    <a:pt x="8475" y="8896"/>
                    <a:pt x="10427" y="8985"/>
                  </a:cubicBezTo>
                  <a:cubicBezTo>
                    <a:pt x="10488" y="8987"/>
                    <a:pt x="10547" y="8989"/>
                    <a:pt x="10606" y="8989"/>
                  </a:cubicBezTo>
                  <a:cubicBezTo>
                    <a:pt x="12463" y="8989"/>
                    <a:pt x="13752" y="7666"/>
                    <a:pt x="13666" y="6677"/>
                  </a:cubicBezTo>
                  <a:cubicBezTo>
                    <a:pt x="13311" y="4459"/>
                    <a:pt x="12734" y="1531"/>
                    <a:pt x="12734" y="1531"/>
                  </a:cubicBezTo>
                  <a:cubicBezTo>
                    <a:pt x="12734" y="1531"/>
                    <a:pt x="11510" y="2124"/>
                    <a:pt x="9198" y="2124"/>
                  </a:cubicBezTo>
                  <a:cubicBezTo>
                    <a:pt x="8982" y="2124"/>
                    <a:pt x="8755" y="2119"/>
                    <a:pt x="8519" y="2108"/>
                  </a:cubicBezTo>
                  <a:cubicBezTo>
                    <a:pt x="5813" y="1930"/>
                    <a:pt x="4704" y="821"/>
                    <a:pt x="3328" y="200"/>
                  </a:cubicBezTo>
                  <a:cubicBezTo>
                    <a:pt x="3007" y="66"/>
                    <a:pt x="2673" y="0"/>
                    <a:pt x="2343" y="0"/>
                  </a:cubicBezTo>
                  <a:close/>
                </a:path>
              </a:pathLst>
            </a:custGeom>
            <a:solidFill>
              <a:srgbClr val="382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4028900" y="3861600"/>
              <a:ext cx="317400" cy="850900"/>
            </a:xfrm>
            <a:custGeom>
              <a:rect b="b" l="l" r="r" t="t"/>
              <a:pathLst>
                <a:path extrusionOk="0" h="34036" w="12696">
                  <a:moveTo>
                    <a:pt x="6557" y="1"/>
                  </a:moveTo>
                  <a:cubicBezTo>
                    <a:pt x="4290" y="1"/>
                    <a:pt x="1" y="868"/>
                    <a:pt x="1559" y="7731"/>
                  </a:cubicBezTo>
                  <a:lnTo>
                    <a:pt x="1559" y="7776"/>
                  </a:lnTo>
                  <a:cubicBezTo>
                    <a:pt x="2269" y="13233"/>
                    <a:pt x="4975" y="27608"/>
                    <a:pt x="5463" y="32622"/>
                  </a:cubicBezTo>
                  <a:cubicBezTo>
                    <a:pt x="5463" y="32622"/>
                    <a:pt x="6360" y="34036"/>
                    <a:pt x="8914" y="34036"/>
                  </a:cubicBezTo>
                  <a:cubicBezTo>
                    <a:pt x="9257" y="34036"/>
                    <a:pt x="9629" y="34010"/>
                    <a:pt x="10033" y="33953"/>
                  </a:cubicBezTo>
                  <a:lnTo>
                    <a:pt x="11631" y="33287"/>
                  </a:lnTo>
                  <a:cubicBezTo>
                    <a:pt x="12296" y="33021"/>
                    <a:pt x="12695" y="32311"/>
                    <a:pt x="12607" y="31601"/>
                  </a:cubicBezTo>
                  <a:cubicBezTo>
                    <a:pt x="12252" y="28850"/>
                    <a:pt x="11497" y="21885"/>
                    <a:pt x="11852" y="17758"/>
                  </a:cubicBezTo>
                  <a:cubicBezTo>
                    <a:pt x="12296" y="12523"/>
                    <a:pt x="10921" y="9328"/>
                    <a:pt x="10921" y="9328"/>
                  </a:cubicBezTo>
                  <a:cubicBezTo>
                    <a:pt x="11054" y="7643"/>
                    <a:pt x="11276" y="1697"/>
                    <a:pt x="7859" y="100"/>
                  </a:cubicBezTo>
                  <a:cubicBezTo>
                    <a:pt x="7859" y="100"/>
                    <a:pt x="7324" y="1"/>
                    <a:pt x="6557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3711800" y="3852850"/>
              <a:ext cx="1265625" cy="1044850"/>
            </a:xfrm>
            <a:custGeom>
              <a:rect b="b" l="l" r="r" t="t"/>
              <a:pathLst>
                <a:path extrusionOk="0" h="41794" w="50625">
                  <a:moveTo>
                    <a:pt x="41630" y="1"/>
                  </a:moveTo>
                  <a:cubicBezTo>
                    <a:pt x="33775" y="1"/>
                    <a:pt x="21209" y="2979"/>
                    <a:pt x="21209" y="2979"/>
                  </a:cubicBezTo>
                  <a:lnTo>
                    <a:pt x="20321" y="4798"/>
                  </a:lnTo>
                  <a:cubicBezTo>
                    <a:pt x="20321" y="4798"/>
                    <a:pt x="6301" y="5508"/>
                    <a:pt x="2530" y="9590"/>
                  </a:cubicBezTo>
                  <a:cubicBezTo>
                    <a:pt x="2530" y="9590"/>
                    <a:pt x="1" y="10033"/>
                    <a:pt x="711" y="15535"/>
                  </a:cubicBezTo>
                  <a:cubicBezTo>
                    <a:pt x="1376" y="20992"/>
                    <a:pt x="4127" y="35323"/>
                    <a:pt x="4571" y="40337"/>
                  </a:cubicBezTo>
                  <a:cubicBezTo>
                    <a:pt x="4571" y="40337"/>
                    <a:pt x="5473" y="41794"/>
                    <a:pt x="8043" y="41794"/>
                  </a:cubicBezTo>
                  <a:cubicBezTo>
                    <a:pt x="8380" y="41794"/>
                    <a:pt x="8745" y="41769"/>
                    <a:pt x="9141" y="41712"/>
                  </a:cubicBezTo>
                  <a:lnTo>
                    <a:pt x="10782" y="41047"/>
                  </a:lnTo>
                  <a:cubicBezTo>
                    <a:pt x="11404" y="40780"/>
                    <a:pt x="11803" y="40071"/>
                    <a:pt x="11714" y="39405"/>
                  </a:cubicBezTo>
                  <a:cubicBezTo>
                    <a:pt x="11359" y="36610"/>
                    <a:pt x="10605" y="29644"/>
                    <a:pt x="10960" y="25518"/>
                  </a:cubicBezTo>
                  <a:cubicBezTo>
                    <a:pt x="11403" y="20283"/>
                    <a:pt x="10028" y="17088"/>
                    <a:pt x="10028" y="17088"/>
                  </a:cubicBezTo>
                  <a:lnTo>
                    <a:pt x="10028" y="17088"/>
                  </a:lnTo>
                  <a:cubicBezTo>
                    <a:pt x="14421" y="17975"/>
                    <a:pt x="18680" y="19262"/>
                    <a:pt x="22806" y="20992"/>
                  </a:cubicBezTo>
                  <a:cubicBezTo>
                    <a:pt x="24663" y="21753"/>
                    <a:pt x="26447" y="22047"/>
                    <a:pt x="28108" y="22047"/>
                  </a:cubicBezTo>
                  <a:cubicBezTo>
                    <a:pt x="32359" y="22047"/>
                    <a:pt x="35807" y="20118"/>
                    <a:pt x="37625" y="19129"/>
                  </a:cubicBezTo>
                  <a:cubicBezTo>
                    <a:pt x="38867" y="18552"/>
                    <a:pt x="39976" y="17753"/>
                    <a:pt x="41041" y="16866"/>
                  </a:cubicBezTo>
                  <a:cubicBezTo>
                    <a:pt x="43304" y="16733"/>
                    <a:pt x="45478" y="15846"/>
                    <a:pt x="47164" y="14382"/>
                  </a:cubicBezTo>
                  <a:cubicBezTo>
                    <a:pt x="50137" y="11853"/>
                    <a:pt x="50625" y="5242"/>
                    <a:pt x="47430" y="1382"/>
                  </a:cubicBezTo>
                  <a:cubicBezTo>
                    <a:pt x="46596" y="373"/>
                    <a:pt x="44407" y="1"/>
                    <a:pt x="41630" y="1"/>
                  </a:cubicBezTo>
                  <a:close/>
                </a:path>
              </a:pathLst>
            </a:custGeom>
            <a:solidFill>
              <a:srgbClr val="6D7B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4420600" y="2967725"/>
              <a:ext cx="316125" cy="258350"/>
            </a:xfrm>
            <a:custGeom>
              <a:rect b="b" l="l" r="r" t="t"/>
              <a:pathLst>
                <a:path extrusionOk="0" h="10334" w="12645">
                  <a:moveTo>
                    <a:pt x="6060" y="0"/>
                  </a:moveTo>
                  <a:cubicBezTo>
                    <a:pt x="2966" y="0"/>
                    <a:pt x="621" y="2180"/>
                    <a:pt x="621" y="2180"/>
                  </a:cubicBezTo>
                  <a:cubicBezTo>
                    <a:pt x="621" y="2180"/>
                    <a:pt x="1420" y="2401"/>
                    <a:pt x="2130" y="5374"/>
                  </a:cubicBezTo>
                  <a:cubicBezTo>
                    <a:pt x="2263" y="8391"/>
                    <a:pt x="0" y="9234"/>
                    <a:pt x="0" y="9234"/>
                  </a:cubicBezTo>
                  <a:cubicBezTo>
                    <a:pt x="2446" y="10029"/>
                    <a:pt x="4439" y="10334"/>
                    <a:pt x="6056" y="10334"/>
                  </a:cubicBezTo>
                  <a:cubicBezTo>
                    <a:pt x="11391" y="10334"/>
                    <a:pt x="12645" y="7016"/>
                    <a:pt x="12645" y="7016"/>
                  </a:cubicBezTo>
                  <a:cubicBezTo>
                    <a:pt x="9938" y="4975"/>
                    <a:pt x="7587" y="183"/>
                    <a:pt x="7587" y="183"/>
                  </a:cubicBezTo>
                  <a:cubicBezTo>
                    <a:pt x="7063" y="55"/>
                    <a:pt x="6552" y="0"/>
                    <a:pt x="6060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4260875" y="3093125"/>
              <a:ext cx="786425" cy="1107675"/>
            </a:xfrm>
            <a:custGeom>
              <a:rect b="b" l="l" r="r" t="t"/>
              <a:pathLst>
                <a:path extrusionOk="0" h="44307" w="31457">
                  <a:moveTo>
                    <a:pt x="19335" y="1"/>
                  </a:moveTo>
                  <a:cubicBezTo>
                    <a:pt x="17798" y="1"/>
                    <a:pt x="16000" y="341"/>
                    <a:pt x="13932" y="1246"/>
                  </a:cubicBezTo>
                  <a:cubicBezTo>
                    <a:pt x="13932" y="1246"/>
                    <a:pt x="5058" y="4218"/>
                    <a:pt x="2529" y="8344"/>
                  </a:cubicBezTo>
                  <a:cubicBezTo>
                    <a:pt x="0" y="12426"/>
                    <a:pt x="488" y="16996"/>
                    <a:pt x="2307" y="23385"/>
                  </a:cubicBezTo>
                  <a:cubicBezTo>
                    <a:pt x="4126" y="29730"/>
                    <a:pt x="488" y="35453"/>
                    <a:pt x="1375" y="38870"/>
                  </a:cubicBezTo>
                  <a:cubicBezTo>
                    <a:pt x="2137" y="41662"/>
                    <a:pt x="6545" y="44307"/>
                    <a:pt x="13219" y="44307"/>
                  </a:cubicBezTo>
                  <a:cubicBezTo>
                    <a:pt x="14709" y="44307"/>
                    <a:pt x="16313" y="44175"/>
                    <a:pt x="18013" y="43883"/>
                  </a:cubicBezTo>
                  <a:cubicBezTo>
                    <a:pt x="27375" y="42242"/>
                    <a:pt x="28041" y="38603"/>
                    <a:pt x="28706" y="36562"/>
                  </a:cubicBezTo>
                  <a:cubicBezTo>
                    <a:pt x="29416" y="34521"/>
                    <a:pt x="26887" y="24716"/>
                    <a:pt x="29194" y="16730"/>
                  </a:cubicBezTo>
                  <a:cubicBezTo>
                    <a:pt x="31457" y="8788"/>
                    <a:pt x="26887" y="3286"/>
                    <a:pt x="25068" y="1911"/>
                  </a:cubicBezTo>
                  <a:cubicBezTo>
                    <a:pt x="23911" y="1037"/>
                    <a:pt x="22020" y="1"/>
                    <a:pt x="19335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4289700" y="3093450"/>
              <a:ext cx="757600" cy="1107350"/>
            </a:xfrm>
            <a:custGeom>
              <a:rect b="b" l="l" r="r" t="t"/>
              <a:pathLst>
                <a:path extrusionOk="0" h="44294" w="30304">
                  <a:moveTo>
                    <a:pt x="18134" y="1"/>
                  </a:moveTo>
                  <a:cubicBezTo>
                    <a:pt x="16605" y="1"/>
                    <a:pt x="14824" y="337"/>
                    <a:pt x="12779" y="1233"/>
                  </a:cubicBezTo>
                  <a:cubicBezTo>
                    <a:pt x="12779" y="1233"/>
                    <a:pt x="3905" y="4205"/>
                    <a:pt x="1376" y="8331"/>
                  </a:cubicBezTo>
                  <a:cubicBezTo>
                    <a:pt x="799" y="9263"/>
                    <a:pt x="356" y="10328"/>
                    <a:pt x="45" y="11393"/>
                  </a:cubicBezTo>
                  <a:cubicBezTo>
                    <a:pt x="1901" y="8987"/>
                    <a:pt x="4160" y="7267"/>
                    <a:pt x="6369" y="7267"/>
                  </a:cubicBezTo>
                  <a:cubicBezTo>
                    <a:pt x="8436" y="7267"/>
                    <a:pt x="10460" y="8774"/>
                    <a:pt x="12069" y="12635"/>
                  </a:cubicBezTo>
                  <a:cubicBezTo>
                    <a:pt x="14760" y="19095"/>
                    <a:pt x="9188" y="36418"/>
                    <a:pt x="3177" y="36418"/>
                  </a:cubicBezTo>
                  <a:cubicBezTo>
                    <a:pt x="2252" y="36418"/>
                    <a:pt x="1317" y="36008"/>
                    <a:pt x="400" y="35085"/>
                  </a:cubicBezTo>
                  <a:cubicBezTo>
                    <a:pt x="45" y="36328"/>
                    <a:pt x="1" y="37614"/>
                    <a:pt x="222" y="38857"/>
                  </a:cubicBezTo>
                  <a:cubicBezTo>
                    <a:pt x="984" y="41649"/>
                    <a:pt x="5392" y="44294"/>
                    <a:pt x="12066" y="44294"/>
                  </a:cubicBezTo>
                  <a:cubicBezTo>
                    <a:pt x="13556" y="44294"/>
                    <a:pt x="15160" y="44162"/>
                    <a:pt x="16860" y="43870"/>
                  </a:cubicBezTo>
                  <a:cubicBezTo>
                    <a:pt x="26222" y="42229"/>
                    <a:pt x="26888" y="38590"/>
                    <a:pt x="27598" y="36549"/>
                  </a:cubicBezTo>
                  <a:cubicBezTo>
                    <a:pt x="28263" y="34508"/>
                    <a:pt x="25734" y="24703"/>
                    <a:pt x="28041" y="16717"/>
                  </a:cubicBezTo>
                  <a:cubicBezTo>
                    <a:pt x="30304" y="8775"/>
                    <a:pt x="25778" y="3318"/>
                    <a:pt x="23959" y="1942"/>
                  </a:cubicBezTo>
                  <a:cubicBezTo>
                    <a:pt x="22767" y="1062"/>
                    <a:pt x="20849" y="1"/>
                    <a:pt x="18134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4396175" y="3058800"/>
              <a:ext cx="368300" cy="186125"/>
            </a:xfrm>
            <a:custGeom>
              <a:rect b="b" l="l" r="r" t="t"/>
              <a:pathLst>
                <a:path extrusionOk="0" h="7445" w="14732">
                  <a:moveTo>
                    <a:pt x="12646" y="1"/>
                  </a:moveTo>
                  <a:cubicBezTo>
                    <a:pt x="12646" y="1"/>
                    <a:pt x="6346" y="2929"/>
                    <a:pt x="4127" y="3772"/>
                  </a:cubicBezTo>
                  <a:cubicBezTo>
                    <a:pt x="1909" y="4659"/>
                    <a:pt x="711" y="5147"/>
                    <a:pt x="711" y="5147"/>
                  </a:cubicBezTo>
                  <a:lnTo>
                    <a:pt x="1" y="6523"/>
                  </a:lnTo>
                  <a:cubicBezTo>
                    <a:pt x="1" y="6523"/>
                    <a:pt x="1465" y="7444"/>
                    <a:pt x="4964" y="7444"/>
                  </a:cubicBezTo>
                  <a:cubicBezTo>
                    <a:pt x="5942" y="7444"/>
                    <a:pt x="7078" y="7373"/>
                    <a:pt x="8387" y="7188"/>
                  </a:cubicBezTo>
                  <a:cubicBezTo>
                    <a:pt x="14376" y="6345"/>
                    <a:pt x="14731" y="2086"/>
                    <a:pt x="14199" y="1731"/>
                  </a:cubicBezTo>
                  <a:cubicBezTo>
                    <a:pt x="13622" y="1199"/>
                    <a:pt x="13134" y="622"/>
                    <a:pt x="12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453372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10826" y="1"/>
                  </a:moveTo>
                  <a:lnTo>
                    <a:pt x="1" y="1776"/>
                  </a:lnTo>
                  <a:lnTo>
                    <a:pt x="2885" y="3462"/>
                  </a:lnTo>
                  <a:lnTo>
                    <a:pt x="13710" y="1687"/>
                  </a:lnTo>
                  <a:lnTo>
                    <a:pt x="10826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4482700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042" y="1"/>
                  </a:moveTo>
                  <a:lnTo>
                    <a:pt x="1" y="1199"/>
                  </a:lnTo>
                  <a:lnTo>
                    <a:pt x="2885" y="2885"/>
                  </a:lnTo>
                  <a:lnTo>
                    <a:pt x="4926" y="1687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4214275" y="5226175"/>
              <a:ext cx="72125" cy="73250"/>
            </a:xfrm>
            <a:custGeom>
              <a:rect b="b" l="l" r="r" t="t"/>
              <a:pathLst>
                <a:path extrusionOk="0" h="2930" w="2885">
                  <a:moveTo>
                    <a:pt x="1" y="1"/>
                  </a:moveTo>
                  <a:lnTo>
                    <a:pt x="1" y="1243"/>
                  </a:lnTo>
                  <a:lnTo>
                    <a:pt x="2885" y="2929"/>
                  </a:lnTo>
                  <a:lnTo>
                    <a:pt x="2885" y="1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4214275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10738" y="1"/>
                  </a:moveTo>
                  <a:lnTo>
                    <a:pt x="1" y="10649"/>
                  </a:lnTo>
                  <a:lnTo>
                    <a:pt x="2885" y="12335"/>
                  </a:lnTo>
                  <a:lnTo>
                    <a:pt x="13622" y="1687"/>
                  </a:lnTo>
                  <a:lnTo>
                    <a:pt x="10738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4286375" y="4927800"/>
              <a:ext cx="590125" cy="371625"/>
            </a:xfrm>
            <a:custGeom>
              <a:rect b="b" l="l" r="r" t="t"/>
              <a:pathLst>
                <a:path extrusionOk="0" h="14865" w="23605">
                  <a:moveTo>
                    <a:pt x="23604" y="1"/>
                  </a:moveTo>
                  <a:lnTo>
                    <a:pt x="12779" y="1776"/>
                  </a:lnTo>
                  <a:lnTo>
                    <a:pt x="10738" y="2974"/>
                  </a:lnTo>
                  <a:lnTo>
                    <a:pt x="1" y="13622"/>
                  </a:lnTo>
                  <a:lnTo>
                    <a:pt x="1" y="14864"/>
                  </a:lnTo>
                  <a:lnTo>
                    <a:pt x="10738" y="5636"/>
                  </a:lnTo>
                  <a:lnTo>
                    <a:pt x="12779" y="4482"/>
                  </a:lnTo>
                  <a:lnTo>
                    <a:pt x="23604" y="1243"/>
                  </a:lnTo>
                  <a:lnTo>
                    <a:pt x="23604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420317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2885" y="1"/>
                  </a:moveTo>
                  <a:lnTo>
                    <a:pt x="1" y="1687"/>
                  </a:lnTo>
                  <a:lnTo>
                    <a:pt x="10827" y="3462"/>
                  </a:lnTo>
                  <a:lnTo>
                    <a:pt x="13711" y="1776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4473825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2042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4792175" y="5226175"/>
              <a:ext cx="73225" cy="73250"/>
            </a:xfrm>
            <a:custGeom>
              <a:rect b="b" l="l" r="r" t="t"/>
              <a:pathLst>
                <a:path extrusionOk="0" h="2930" w="2929">
                  <a:moveTo>
                    <a:pt x="2929" y="1"/>
                  </a:moveTo>
                  <a:lnTo>
                    <a:pt x="0" y="1687"/>
                  </a:lnTo>
                  <a:lnTo>
                    <a:pt x="0" y="2929"/>
                  </a:lnTo>
                  <a:lnTo>
                    <a:pt x="2929" y="124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4524850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2885" y="1"/>
                  </a:moveTo>
                  <a:lnTo>
                    <a:pt x="1" y="1687"/>
                  </a:lnTo>
                  <a:lnTo>
                    <a:pt x="10693" y="12335"/>
                  </a:lnTo>
                  <a:lnTo>
                    <a:pt x="13622" y="1064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4203175" y="4927800"/>
              <a:ext cx="589025" cy="371625"/>
            </a:xfrm>
            <a:custGeom>
              <a:rect b="b" l="l" r="r" t="t"/>
              <a:pathLst>
                <a:path extrusionOk="0" h="14865" w="23561">
                  <a:moveTo>
                    <a:pt x="1" y="1"/>
                  </a:moveTo>
                  <a:lnTo>
                    <a:pt x="1" y="1243"/>
                  </a:lnTo>
                  <a:lnTo>
                    <a:pt x="10827" y="4482"/>
                  </a:lnTo>
                  <a:lnTo>
                    <a:pt x="12868" y="5636"/>
                  </a:lnTo>
                  <a:lnTo>
                    <a:pt x="23560" y="14864"/>
                  </a:lnTo>
                  <a:lnTo>
                    <a:pt x="23560" y="13622"/>
                  </a:lnTo>
                  <a:lnTo>
                    <a:pt x="12868" y="2974"/>
                  </a:lnTo>
                  <a:lnTo>
                    <a:pt x="10827" y="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4203175" y="4885650"/>
              <a:ext cx="342775" cy="86550"/>
            </a:xfrm>
            <a:custGeom>
              <a:rect b="b" l="l" r="r" t="t"/>
              <a:pathLst>
                <a:path extrusionOk="0" h="3462" w="13711">
                  <a:moveTo>
                    <a:pt x="2885" y="1"/>
                  </a:moveTo>
                  <a:lnTo>
                    <a:pt x="1" y="1687"/>
                  </a:lnTo>
                  <a:lnTo>
                    <a:pt x="10827" y="3462"/>
                  </a:lnTo>
                  <a:lnTo>
                    <a:pt x="13711" y="1776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4473825" y="4930025"/>
              <a:ext cx="123150" cy="72125"/>
            </a:xfrm>
            <a:custGeom>
              <a:rect b="b" l="l" r="r" t="t"/>
              <a:pathLst>
                <a:path extrusionOk="0" h="2885" w="4926">
                  <a:moveTo>
                    <a:pt x="2885" y="1"/>
                  </a:moveTo>
                  <a:lnTo>
                    <a:pt x="1" y="1687"/>
                  </a:lnTo>
                  <a:lnTo>
                    <a:pt x="2042" y="2885"/>
                  </a:lnTo>
                  <a:lnTo>
                    <a:pt x="4926" y="119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4792175" y="5226175"/>
              <a:ext cx="73225" cy="73250"/>
            </a:xfrm>
            <a:custGeom>
              <a:rect b="b" l="l" r="r" t="t"/>
              <a:pathLst>
                <a:path extrusionOk="0" h="2930" w="2929">
                  <a:moveTo>
                    <a:pt x="2929" y="1"/>
                  </a:moveTo>
                  <a:lnTo>
                    <a:pt x="0" y="1687"/>
                  </a:lnTo>
                  <a:lnTo>
                    <a:pt x="0" y="2929"/>
                  </a:lnTo>
                  <a:lnTo>
                    <a:pt x="2929" y="124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4524850" y="4959975"/>
              <a:ext cx="340550" cy="308375"/>
            </a:xfrm>
            <a:custGeom>
              <a:rect b="b" l="l" r="r" t="t"/>
              <a:pathLst>
                <a:path extrusionOk="0" h="12335" w="13622">
                  <a:moveTo>
                    <a:pt x="2885" y="1"/>
                  </a:moveTo>
                  <a:lnTo>
                    <a:pt x="1" y="1687"/>
                  </a:lnTo>
                  <a:lnTo>
                    <a:pt x="10693" y="12335"/>
                  </a:lnTo>
                  <a:lnTo>
                    <a:pt x="13622" y="10649"/>
                  </a:lnTo>
                  <a:lnTo>
                    <a:pt x="2885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4203175" y="4927800"/>
              <a:ext cx="589025" cy="371625"/>
            </a:xfrm>
            <a:custGeom>
              <a:rect b="b" l="l" r="r" t="t"/>
              <a:pathLst>
                <a:path extrusionOk="0" h="14865" w="23561">
                  <a:moveTo>
                    <a:pt x="1" y="1"/>
                  </a:moveTo>
                  <a:lnTo>
                    <a:pt x="1" y="1243"/>
                  </a:lnTo>
                  <a:lnTo>
                    <a:pt x="10827" y="4482"/>
                  </a:lnTo>
                  <a:lnTo>
                    <a:pt x="12868" y="5636"/>
                  </a:lnTo>
                  <a:lnTo>
                    <a:pt x="23560" y="14864"/>
                  </a:lnTo>
                  <a:lnTo>
                    <a:pt x="23560" y="13622"/>
                  </a:lnTo>
                  <a:lnTo>
                    <a:pt x="12868" y="2974"/>
                  </a:lnTo>
                  <a:lnTo>
                    <a:pt x="10827" y="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4534825" y="4658275"/>
              <a:ext cx="54375" cy="336100"/>
            </a:xfrm>
            <a:custGeom>
              <a:rect b="b" l="l" r="r" t="t"/>
              <a:pathLst>
                <a:path extrusionOk="0" h="13444" w="2175">
                  <a:moveTo>
                    <a:pt x="2175" y="0"/>
                  </a:moveTo>
                  <a:lnTo>
                    <a:pt x="45" y="1243"/>
                  </a:lnTo>
                  <a:lnTo>
                    <a:pt x="1" y="13444"/>
                  </a:lnTo>
                  <a:lnTo>
                    <a:pt x="2131" y="12202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4481600" y="4658275"/>
              <a:ext cx="54375" cy="336100"/>
            </a:xfrm>
            <a:custGeom>
              <a:rect b="b" l="l" r="r" t="t"/>
              <a:pathLst>
                <a:path extrusionOk="0" h="13444" w="2175">
                  <a:moveTo>
                    <a:pt x="45" y="0"/>
                  </a:moveTo>
                  <a:lnTo>
                    <a:pt x="0" y="12202"/>
                  </a:lnTo>
                  <a:lnTo>
                    <a:pt x="2130" y="13444"/>
                  </a:lnTo>
                  <a:lnTo>
                    <a:pt x="2174" y="124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4482700" y="4627225"/>
              <a:ext cx="106500" cy="62125"/>
            </a:xfrm>
            <a:custGeom>
              <a:rect b="b" l="l" r="r" t="t"/>
              <a:pathLst>
                <a:path extrusionOk="0" h="2485" w="4260">
                  <a:moveTo>
                    <a:pt x="2130" y="0"/>
                  </a:moveTo>
                  <a:lnTo>
                    <a:pt x="1" y="1242"/>
                  </a:lnTo>
                  <a:lnTo>
                    <a:pt x="2130" y="2485"/>
                  </a:lnTo>
                  <a:lnTo>
                    <a:pt x="4260" y="1242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3809475" y="3398325"/>
              <a:ext cx="1506250" cy="1371800"/>
            </a:xfrm>
            <a:custGeom>
              <a:rect b="b" l="l" r="r" t="t"/>
              <a:pathLst>
                <a:path extrusionOk="0" h="54872" w="60250">
                  <a:moveTo>
                    <a:pt x="56135" y="1"/>
                  </a:moveTo>
                  <a:cubicBezTo>
                    <a:pt x="55811" y="1"/>
                    <a:pt x="55478" y="56"/>
                    <a:pt x="55148" y="174"/>
                  </a:cubicBezTo>
                  <a:cubicBezTo>
                    <a:pt x="46984" y="3058"/>
                    <a:pt x="28216" y="9846"/>
                    <a:pt x="27018" y="12242"/>
                  </a:cubicBezTo>
                  <a:cubicBezTo>
                    <a:pt x="25865" y="14549"/>
                    <a:pt x="22182" y="27371"/>
                    <a:pt x="20363" y="33760"/>
                  </a:cubicBezTo>
                  <a:cubicBezTo>
                    <a:pt x="19983" y="35090"/>
                    <a:pt x="18790" y="35901"/>
                    <a:pt x="17540" y="35901"/>
                  </a:cubicBezTo>
                  <a:cubicBezTo>
                    <a:pt x="17039" y="35901"/>
                    <a:pt x="16529" y="35770"/>
                    <a:pt x="16060" y="35491"/>
                  </a:cubicBezTo>
                  <a:lnTo>
                    <a:pt x="4701" y="28836"/>
                  </a:lnTo>
                  <a:cubicBezTo>
                    <a:pt x="4217" y="28543"/>
                    <a:pt x="3705" y="28411"/>
                    <a:pt x="3208" y="28411"/>
                  </a:cubicBezTo>
                  <a:cubicBezTo>
                    <a:pt x="1519" y="28411"/>
                    <a:pt x="0" y="29933"/>
                    <a:pt x="309" y="31853"/>
                  </a:cubicBezTo>
                  <a:lnTo>
                    <a:pt x="2084" y="42767"/>
                  </a:lnTo>
                  <a:cubicBezTo>
                    <a:pt x="2261" y="43610"/>
                    <a:pt x="2749" y="44364"/>
                    <a:pt x="3548" y="44808"/>
                  </a:cubicBezTo>
                  <a:lnTo>
                    <a:pt x="15660" y="51774"/>
                  </a:lnTo>
                  <a:cubicBezTo>
                    <a:pt x="19247" y="53837"/>
                    <a:pt x="23243" y="54872"/>
                    <a:pt x="27242" y="54872"/>
                  </a:cubicBezTo>
                  <a:cubicBezTo>
                    <a:pt x="30811" y="54872"/>
                    <a:pt x="34382" y="54048"/>
                    <a:pt x="37667" y="52395"/>
                  </a:cubicBezTo>
                  <a:lnTo>
                    <a:pt x="47028" y="47736"/>
                  </a:lnTo>
                  <a:cubicBezTo>
                    <a:pt x="55192" y="43654"/>
                    <a:pt x="60250" y="35180"/>
                    <a:pt x="59895" y="26040"/>
                  </a:cubicBezTo>
                  <a:lnTo>
                    <a:pt x="59052" y="2836"/>
                  </a:lnTo>
                  <a:cubicBezTo>
                    <a:pt x="58979" y="1193"/>
                    <a:pt x="57644" y="1"/>
                    <a:pt x="56135" y="1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3890400" y="3303950"/>
              <a:ext cx="626725" cy="387225"/>
            </a:xfrm>
            <a:custGeom>
              <a:rect b="b" l="l" r="r" t="t"/>
              <a:pathLst>
                <a:path extrusionOk="0" h="15489" w="25069">
                  <a:moveTo>
                    <a:pt x="19655" y="0"/>
                  </a:moveTo>
                  <a:cubicBezTo>
                    <a:pt x="17925" y="44"/>
                    <a:pt x="8963" y="6300"/>
                    <a:pt x="8963" y="6300"/>
                  </a:cubicBezTo>
                  <a:cubicBezTo>
                    <a:pt x="8963" y="6300"/>
                    <a:pt x="3505" y="8253"/>
                    <a:pt x="1731" y="10648"/>
                  </a:cubicBezTo>
                  <a:cubicBezTo>
                    <a:pt x="0" y="13089"/>
                    <a:pt x="1331" y="15263"/>
                    <a:pt x="3727" y="15485"/>
                  </a:cubicBezTo>
                  <a:cubicBezTo>
                    <a:pt x="3766" y="15487"/>
                    <a:pt x="3809" y="15489"/>
                    <a:pt x="3854" y="15489"/>
                  </a:cubicBezTo>
                  <a:cubicBezTo>
                    <a:pt x="6579" y="15489"/>
                    <a:pt x="20169" y="10326"/>
                    <a:pt x="21740" y="9628"/>
                  </a:cubicBezTo>
                  <a:cubicBezTo>
                    <a:pt x="23870" y="8563"/>
                    <a:pt x="25068" y="6212"/>
                    <a:pt x="24624" y="3905"/>
                  </a:cubicBezTo>
                  <a:cubicBezTo>
                    <a:pt x="24181" y="887"/>
                    <a:pt x="21696" y="0"/>
                    <a:pt x="19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3914800" y="3390450"/>
              <a:ext cx="602325" cy="299675"/>
            </a:xfrm>
            <a:custGeom>
              <a:rect b="b" l="l" r="r" t="t"/>
              <a:pathLst>
                <a:path extrusionOk="0" h="11987" w="24093">
                  <a:moveTo>
                    <a:pt x="23560" y="1"/>
                  </a:moveTo>
                  <a:cubicBezTo>
                    <a:pt x="22894" y="2175"/>
                    <a:pt x="21253" y="3861"/>
                    <a:pt x="19123" y="4615"/>
                  </a:cubicBezTo>
                  <a:cubicBezTo>
                    <a:pt x="13887" y="6700"/>
                    <a:pt x="6079" y="9451"/>
                    <a:pt x="4260" y="9717"/>
                  </a:cubicBezTo>
                  <a:cubicBezTo>
                    <a:pt x="3810" y="9746"/>
                    <a:pt x="3361" y="9760"/>
                    <a:pt x="2911" y="9760"/>
                  </a:cubicBezTo>
                  <a:cubicBezTo>
                    <a:pt x="1941" y="9760"/>
                    <a:pt x="971" y="9692"/>
                    <a:pt x="0" y="9540"/>
                  </a:cubicBezTo>
                  <a:lnTo>
                    <a:pt x="0" y="9540"/>
                  </a:lnTo>
                  <a:cubicBezTo>
                    <a:pt x="89" y="10871"/>
                    <a:pt x="1198" y="11847"/>
                    <a:pt x="2751" y="11980"/>
                  </a:cubicBezTo>
                  <a:cubicBezTo>
                    <a:pt x="2800" y="11985"/>
                    <a:pt x="2854" y="11987"/>
                    <a:pt x="2912" y="11987"/>
                  </a:cubicBezTo>
                  <a:cubicBezTo>
                    <a:pt x="5713" y="11987"/>
                    <a:pt x="19200" y="6863"/>
                    <a:pt x="20764" y="6168"/>
                  </a:cubicBezTo>
                  <a:cubicBezTo>
                    <a:pt x="22894" y="5103"/>
                    <a:pt x="24092" y="2752"/>
                    <a:pt x="23648" y="400"/>
                  </a:cubicBezTo>
                  <a:cubicBezTo>
                    <a:pt x="23648" y="267"/>
                    <a:pt x="23604" y="134"/>
                    <a:pt x="23560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3324700" y="3390825"/>
              <a:ext cx="225200" cy="149400"/>
            </a:xfrm>
            <a:custGeom>
              <a:rect b="b" l="l" r="r" t="t"/>
              <a:pathLst>
                <a:path extrusionOk="0" h="5976" w="9008">
                  <a:moveTo>
                    <a:pt x="4288" y="0"/>
                  </a:moveTo>
                  <a:cubicBezTo>
                    <a:pt x="4035" y="0"/>
                    <a:pt x="3736" y="35"/>
                    <a:pt x="3372" y="119"/>
                  </a:cubicBezTo>
                  <a:cubicBezTo>
                    <a:pt x="1642" y="518"/>
                    <a:pt x="1" y="2382"/>
                    <a:pt x="134" y="2737"/>
                  </a:cubicBezTo>
                  <a:cubicBezTo>
                    <a:pt x="175" y="2848"/>
                    <a:pt x="352" y="2885"/>
                    <a:pt x="582" y="2885"/>
                  </a:cubicBezTo>
                  <a:cubicBezTo>
                    <a:pt x="1046" y="2885"/>
                    <a:pt x="1727" y="2733"/>
                    <a:pt x="1950" y="2733"/>
                  </a:cubicBezTo>
                  <a:cubicBezTo>
                    <a:pt x="1969" y="2733"/>
                    <a:pt x="1985" y="2734"/>
                    <a:pt x="1997" y="2737"/>
                  </a:cubicBezTo>
                  <a:cubicBezTo>
                    <a:pt x="2219" y="2825"/>
                    <a:pt x="755" y="2958"/>
                    <a:pt x="577" y="3003"/>
                  </a:cubicBezTo>
                  <a:cubicBezTo>
                    <a:pt x="355" y="3092"/>
                    <a:pt x="89" y="3580"/>
                    <a:pt x="355" y="3713"/>
                  </a:cubicBezTo>
                  <a:cubicBezTo>
                    <a:pt x="394" y="3732"/>
                    <a:pt x="451" y="3740"/>
                    <a:pt x="524" y="3740"/>
                  </a:cubicBezTo>
                  <a:cubicBezTo>
                    <a:pt x="959" y="3740"/>
                    <a:pt x="1921" y="3447"/>
                    <a:pt x="2263" y="3447"/>
                  </a:cubicBezTo>
                  <a:cubicBezTo>
                    <a:pt x="2707" y="3447"/>
                    <a:pt x="3772" y="4600"/>
                    <a:pt x="4615" y="5088"/>
                  </a:cubicBezTo>
                  <a:cubicBezTo>
                    <a:pt x="5591" y="5487"/>
                    <a:pt x="6611" y="5798"/>
                    <a:pt x="7632" y="5976"/>
                  </a:cubicBezTo>
                  <a:cubicBezTo>
                    <a:pt x="8874" y="5443"/>
                    <a:pt x="9007" y="2604"/>
                    <a:pt x="9007" y="2604"/>
                  </a:cubicBezTo>
                  <a:cubicBezTo>
                    <a:pt x="8120" y="1938"/>
                    <a:pt x="7188" y="1317"/>
                    <a:pt x="6212" y="740"/>
                  </a:cubicBezTo>
                  <a:cubicBezTo>
                    <a:pt x="5546" y="495"/>
                    <a:pt x="5240" y="0"/>
                    <a:pt x="4288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3484425" y="3429275"/>
              <a:ext cx="637825" cy="259075"/>
            </a:xfrm>
            <a:custGeom>
              <a:rect b="b" l="l" r="r" t="t"/>
              <a:pathLst>
                <a:path extrusionOk="0" h="10363" w="25513">
                  <a:moveTo>
                    <a:pt x="1376" y="1"/>
                  </a:moveTo>
                  <a:cubicBezTo>
                    <a:pt x="267" y="1287"/>
                    <a:pt x="1" y="3106"/>
                    <a:pt x="710" y="4615"/>
                  </a:cubicBezTo>
                  <a:cubicBezTo>
                    <a:pt x="1775" y="4926"/>
                    <a:pt x="12157" y="9141"/>
                    <a:pt x="16461" y="10161"/>
                  </a:cubicBezTo>
                  <a:cubicBezTo>
                    <a:pt x="17054" y="10302"/>
                    <a:pt x="17599" y="10362"/>
                    <a:pt x="18097" y="10362"/>
                  </a:cubicBezTo>
                  <a:cubicBezTo>
                    <a:pt x="21220" y="10362"/>
                    <a:pt x="22539" y="7987"/>
                    <a:pt x="22539" y="7987"/>
                  </a:cubicBezTo>
                  <a:cubicBezTo>
                    <a:pt x="25512" y="2530"/>
                    <a:pt x="14953" y="2308"/>
                    <a:pt x="11581" y="1909"/>
                  </a:cubicBezTo>
                  <a:cubicBezTo>
                    <a:pt x="8253" y="1509"/>
                    <a:pt x="1376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3493300" y="3516900"/>
              <a:ext cx="536875" cy="171500"/>
            </a:xfrm>
            <a:custGeom>
              <a:rect b="b" l="l" r="r" t="t"/>
              <a:pathLst>
                <a:path extrusionOk="0" h="6860" w="21475">
                  <a:moveTo>
                    <a:pt x="0" y="1"/>
                  </a:moveTo>
                  <a:cubicBezTo>
                    <a:pt x="45" y="400"/>
                    <a:pt x="178" y="755"/>
                    <a:pt x="355" y="1110"/>
                  </a:cubicBezTo>
                  <a:cubicBezTo>
                    <a:pt x="1420" y="1421"/>
                    <a:pt x="11802" y="5636"/>
                    <a:pt x="16106" y="6656"/>
                  </a:cubicBezTo>
                  <a:cubicBezTo>
                    <a:pt x="16704" y="6798"/>
                    <a:pt x="17250" y="6859"/>
                    <a:pt x="17750" y="6859"/>
                  </a:cubicBezTo>
                  <a:cubicBezTo>
                    <a:pt x="19586" y="6859"/>
                    <a:pt x="20777" y="6032"/>
                    <a:pt x="21475" y="5369"/>
                  </a:cubicBezTo>
                  <a:lnTo>
                    <a:pt x="21475" y="5369"/>
                  </a:lnTo>
                  <a:cubicBezTo>
                    <a:pt x="21435" y="5370"/>
                    <a:pt x="21396" y="5370"/>
                    <a:pt x="21357" y="5370"/>
                  </a:cubicBezTo>
                  <a:cubicBezTo>
                    <a:pt x="14565" y="5370"/>
                    <a:pt x="4147" y="1589"/>
                    <a:pt x="0" y="1"/>
                  </a:cubicBezTo>
                  <a:close/>
                </a:path>
              </a:pathLst>
            </a:custGeom>
            <a:solidFill>
              <a:srgbClr val="C7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4294150" y="2601875"/>
              <a:ext cx="417075" cy="502375"/>
            </a:xfrm>
            <a:custGeom>
              <a:rect b="b" l="l" r="r" t="t"/>
              <a:pathLst>
                <a:path extrusionOk="0" h="20095" w="16683">
                  <a:moveTo>
                    <a:pt x="8669" y="1"/>
                  </a:moveTo>
                  <a:cubicBezTo>
                    <a:pt x="6413" y="1"/>
                    <a:pt x="4218" y="760"/>
                    <a:pt x="2396" y="2172"/>
                  </a:cubicBezTo>
                  <a:cubicBezTo>
                    <a:pt x="1287" y="3015"/>
                    <a:pt x="533" y="4258"/>
                    <a:pt x="311" y="5633"/>
                  </a:cubicBezTo>
                  <a:cubicBezTo>
                    <a:pt x="44" y="7851"/>
                    <a:pt x="1509" y="9049"/>
                    <a:pt x="887" y="10425"/>
                  </a:cubicBezTo>
                  <a:cubicBezTo>
                    <a:pt x="178" y="11667"/>
                    <a:pt x="0" y="13131"/>
                    <a:pt x="311" y="14507"/>
                  </a:cubicBezTo>
                  <a:cubicBezTo>
                    <a:pt x="666" y="15793"/>
                    <a:pt x="1242" y="18899"/>
                    <a:pt x="2041" y="19742"/>
                  </a:cubicBezTo>
                  <a:cubicBezTo>
                    <a:pt x="2292" y="19993"/>
                    <a:pt x="2760" y="20095"/>
                    <a:pt x="3359" y="20095"/>
                  </a:cubicBezTo>
                  <a:cubicBezTo>
                    <a:pt x="4773" y="20095"/>
                    <a:pt x="6921" y="19530"/>
                    <a:pt x="8696" y="19032"/>
                  </a:cubicBezTo>
                  <a:cubicBezTo>
                    <a:pt x="11181" y="18278"/>
                    <a:pt x="13266" y="16547"/>
                    <a:pt x="14464" y="14240"/>
                  </a:cubicBezTo>
                  <a:cubicBezTo>
                    <a:pt x="15396" y="12244"/>
                    <a:pt x="16682" y="8650"/>
                    <a:pt x="15928" y="5633"/>
                  </a:cubicBezTo>
                  <a:cubicBezTo>
                    <a:pt x="15174" y="2616"/>
                    <a:pt x="12068" y="264"/>
                    <a:pt x="9983" y="87"/>
                  </a:cubicBezTo>
                  <a:cubicBezTo>
                    <a:pt x="9544" y="29"/>
                    <a:pt x="9105" y="1"/>
                    <a:pt x="866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4269750" y="2668925"/>
              <a:ext cx="448125" cy="405500"/>
            </a:xfrm>
            <a:custGeom>
              <a:rect b="b" l="l" r="r" t="t"/>
              <a:pathLst>
                <a:path extrusionOk="0" h="16220" w="17925">
                  <a:moveTo>
                    <a:pt x="2238" y="1"/>
                  </a:moveTo>
                  <a:cubicBezTo>
                    <a:pt x="2167" y="1"/>
                    <a:pt x="2102" y="8"/>
                    <a:pt x="2041" y="23"/>
                  </a:cubicBezTo>
                  <a:cubicBezTo>
                    <a:pt x="2041" y="23"/>
                    <a:pt x="0" y="1709"/>
                    <a:pt x="1020" y="4060"/>
                  </a:cubicBezTo>
                  <a:cubicBezTo>
                    <a:pt x="1642" y="4814"/>
                    <a:pt x="3505" y="5746"/>
                    <a:pt x="4126" y="6988"/>
                  </a:cubicBezTo>
                  <a:cubicBezTo>
                    <a:pt x="4747" y="8275"/>
                    <a:pt x="3106" y="9917"/>
                    <a:pt x="4392" y="11292"/>
                  </a:cubicBezTo>
                  <a:cubicBezTo>
                    <a:pt x="5679" y="12668"/>
                    <a:pt x="6877" y="13200"/>
                    <a:pt x="7232" y="14930"/>
                  </a:cubicBezTo>
                  <a:cubicBezTo>
                    <a:pt x="7418" y="15863"/>
                    <a:pt x="8168" y="16219"/>
                    <a:pt x="9288" y="16219"/>
                  </a:cubicBezTo>
                  <a:cubicBezTo>
                    <a:pt x="10300" y="16219"/>
                    <a:pt x="11614" y="15928"/>
                    <a:pt x="13089" y="15507"/>
                  </a:cubicBezTo>
                  <a:cubicBezTo>
                    <a:pt x="14287" y="14930"/>
                    <a:pt x="15085" y="12845"/>
                    <a:pt x="15085" y="12845"/>
                  </a:cubicBezTo>
                  <a:cubicBezTo>
                    <a:pt x="15085" y="12845"/>
                    <a:pt x="17215" y="8896"/>
                    <a:pt x="17570" y="6456"/>
                  </a:cubicBezTo>
                  <a:cubicBezTo>
                    <a:pt x="17925" y="3971"/>
                    <a:pt x="17304" y="2862"/>
                    <a:pt x="16549" y="2862"/>
                  </a:cubicBezTo>
                  <a:cubicBezTo>
                    <a:pt x="15938" y="2862"/>
                    <a:pt x="13548" y="4706"/>
                    <a:pt x="11309" y="4706"/>
                  </a:cubicBezTo>
                  <a:cubicBezTo>
                    <a:pt x="10949" y="4706"/>
                    <a:pt x="10593" y="4659"/>
                    <a:pt x="10249" y="4548"/>
                  </a:cubicBezTo>
                  <a:cubicBezTo>
                    <a:pt x="7910" y="3783"/>
                    <a:pt x="3859" y="1"/>
                    <a:pt x="2238" y="1"/>
                  </a:cubicBezTo>
                  <a:close/>
                </a:path>
              </a:pathLst>
            </a:custGeom>
            <a:solidFill>
              <a:srgbClr val="935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4313000" y="2555650"/>
              <a:ext cx="419300" cy="302350"/>
            </a:xfrm>
            <a:custGeom>
              <a:rect b="b" l="l" r="r" t="t"/>
              <a:pathLst>
                <a:path extrusionOk="0" h="12094" w="16772">
                  <a:moveTo>
                    <a:pt x="6573" y="1"/>
                  </a:moveTo>
                  <a:cubicBezTo>
                    <a:pt x="5103" y="1"/>
                    <a:pt x="3684" y="222"/>
                    <a:pt x="2751" y="827"/>
                  </a:cubicBezTo>
                  <a:cubicBezTo>
                    <a:pt x="1420" y="1625"/>
                    <a:pt x="488" y="3001"/>
                    <a:pt x="311" y="4554"/>
                  </a:cubicBezTo>
                  <a:cubicBezTo>
                    <a:pt x="0" y="8414"/>
                    <a:pt x="6877" y="11519"/>
                    <a:pt x="9051" y="11963"/>
                  </a:cubicBezTo>
                  <a:cubicBezTo>
                    <a:pt x="9453" y="12051"/>
                    <a:pt x="9915" y="12093"/>
                    <a:pt x="10405" y="12093"/>
                  </a:cubicBezTo>
                  <a:cubicBezTo>
                    <a:pt x="12623" y="12093"/>
                    <a:pt x="15436" y="11238"/>
                    <a:pt x="16017" y="9967"/>
                  </a:cubicBezTo>
                  <a:cubicBezTo>
                    <a:pt x="16771" y="8414"/>
                    <a:pt x="16417" y="5308"/>
                    <a:pt x="15307" y="4021"/>
                  </a:cubicBezTo>
                  <a:cubicBezTo>
                    <a:pt x="14420" y="3134"/>
                    <a:pt x="13399" y="2424"/>
                    <a:pt x="12290" y="1936"/>
                  </a:cubicBezTo>
                  <a:cubicBezTo>
                    <a:pt x="12290" y="1936"/>
                    <a:pt x="13311" y="1714"/>
                    <a:pt x="12202" y="1004"/>
                  </a:cubicBezTo>
                  <a:cubicBezTo>
                    <a:pt x="11308" y="544"/>
                    <a:pt x="8876" y="1"/>
                    <a:pt x="6573" y="1"/>
                  </a:cubicBezTo>
                  <a:close/>
                </a:path>
              </a:pathLst>
            </a:custGeom>
            <a:solidFill>
              <a:srgbClr val="A55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4380300" y="2903225"/>
              <a:ext cx="62500" cy="84200"/>
            </a:xfrm>
            <a:custGeom>
              <a:rect b="b" l="l" r="r" t="t"/>
              <a:pathLst>
                <a:path extrusionOk="0" h="3368" w="2500">
                  <a:moveTo>
                    <a:pt x="1118" y="1"/>
                  </a:moveTo>
                  <a:cubicBezTo>
                    <a:pt x="575" y="1"/>
                    <a:pt x="325" y="944"/>
                    <a:pt x="325" y="944"/>
                  </a:cubicBezTo>
                  <a:cubicBezTo>
                    <a:pt x="0" y="2286"/>
                    <a:pt x="681" y="3367"/>
                    <a:pt x="1276" y="3367"/>
                  </a:cubicBezTo>
                  <a:cubicBezTo>
                    <a:pt x="1330" y="3367"/>
                    <a:pt x="1383" y="3358"/>
                    <a:pt x="1435" y="3340"/>
                  </a:cubicBezTo>
                  <a:cubicBezTo>
                    <a:pt x="2011" y="3162"/>
                    <a:pt x="2499" y="1077"/>
                    <a:pt x="1612" y="234"/>
                  </a:cubicBezTo>
                  <a:cubicBezTo>
                    <a:pt x="1426" y="67"/>
                    <a:pt x="1262" y="1"/>
                    <a:pt x="1118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3959150" y="1936475"/>
              <a:ext cx="844125" cy="704875"/>
            </a:xfrm>
            <a:custGeom>
              <a:rect b="b" l="l" r="r" t="t"/>
              <a:pathLst>
                <a:path extrusionOk="0" h="28195" w="33765">
                  <a:moveTo>
                    <a:pt x="32371" y="1"/>
                  </a:moveTo>
                  <a:cubicBezTo>
                    <a:pt x="32028" y="1"/>
                    <a:pt x="31642" y="113"/>
                    <a:pt x="31236" y="348"/>
                  </a:cubicBezTo>
                  <a:lnTo>
                    <a:pt x="2530" y="16942"/>
                  </a:lnTo>
                  <a:cubicBezTo>
                    <a:pt x="1021" y="17874"/>
                    <a:pt x="90" y="19515"/>
                    <a:pt x="1" y="21290"/>
                  </a:cubicBezTo>
                  <a:lnTo>
                    <a:pt x="1" y="26392"/>
                  </a:lnTo>
                  <a:cubicBezTo>
                    <a:pt x="1" y="27530"/>
                    <a:pt x="586" y="28195"/>
                    <a:pt x="1420" y="28195"/>
                  </a:cubicBezTo>
                  <a:cubicBezTo>
                    <a:pt x="1757" y="28195"/>
                    <a:pt x="2134" y="28086"/>
                    <a:pt x="2530" y="27856"/>
                  </a:cubicBezTo>
                  <a:lnTo>
                    <a:pt x="22052" y="16454"/>
                  </a:lnTo>
                  <a:lnTo>
                    <a:pt x="23205" y="18406"/>
                  </a:lnTo>
                  <a:lnTo>
                    <a:pt x="24315" y="15123"/>
                  </a:lnTo>
                  <a:lnTo>
                    <a:pt x="31236" y="11263"/>
                  </a:lnTo>
                  <a:cubicBezTo>
                    <a:pt x="32745" y="10287"/>
                    <a:pt x="33676" y="8645"/>
                    <a:pt x="33765" y="6870"/>
                  </a:cubicBezTo>
                  <a:lnTo>
                    <a:pt x="33765" y="1768"/>
                  </a:lnTo>
                  <a:cubicBezTo>
                    <a:pt x="33765" y="642"/>
                    <a:pt x="33191" y="1"/>
                    <a:pt x="32371" y="1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3027425" y="2863600"/>
              <a:ext cx="918450" cy="531325"/>
            </a:xfrm>
            <a:custGeom>
              <a:rect b="b" l="l" r="r" t="t"/>
              <a:pathLst>
                <a:path extrusionOk="0" h="21253" w="36738">
                  <a:moveTo>
                    <a:pt x="15175" y="0"/>
                  </a:moveTo>
                  <a:lnTo>
                    <a:pt x="1" y="8741"/>
                  </a:lnTo>
                  <a:lnTo>
                    <a:pt x="21564" y="21252"/>
                  </a:lnTo>
                  <a:lnTo>
                    <a:pt x="36738" y="12512"/>
                  </a:lnTo>
                  <a:lnTo>
                    <a:pt x="15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3293650" y="2984000"/>
              <a:ext cx="191900" cy="69275"/>
            </a:xfrm>
            <a:custGeom>
              <a:rect b="b" l="l" r="r" t="t"/>
              <a:pathLst>
                <a:path extrusionOk="0" h="2771" w="7676">
                  <a:moveTo>
                    <a:pt x="4321" y="1"/>
                  </a:moveTo>
                  <a:cubicBezTo>
                    <a:pt x="2550" y="1"/>
                    <a:pt x="850" y="552"/>
                    <a:pt x="0" y="1529"/>
                  </a:cubicBezTo>
                  <a:lnTo>
                    <a:pt x="4304" y="2771"/>
                  </a:lnTo>
                  <a:lnTo>
                    <a:pt x="7676" y="819"/>
                  </a:lnTo>
                  <a:cubicBezTo>
                    <a:pt x="7321" y="597"/>
                    <a:pt x="6877" y="419"/>
                    <a:pt x="6478" y="286"/>
                  </a:cubicBezTo>
                  <a:cubicBezTo>
                    <a:pt x="5783" y="93"/>
                    <a:pt x="5046" y="1"/>
                    <a:pt x="4321" y="1"/>
                  </a:cubicBezTo>
                  <a:close/>
                </a:path>
              </a:pathLst>
            </a:custGeom>
            <a:solidFill>
              <a:srgbClr val="E2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3243725" y="3011100"/>
              <a:ext cx="318375" cy="143675"/>
            </a:xfrm>
            <a:custGeom>
              <a:rect b="b" l="l" r="r" t="t"/>
              <a:pathLst>
                <a:path extrusionOk="0" h="5747" w="12735">
                  <a:moveTo>
                    <a:pt x="10472" y="1"/>
                  </a:moveTo>
                  <a:lnTo>
                    <a:pt x="6301" y="2397"/>
                  </a:lnTo>
                  <a:lnTo>
                    <a:pt x="1110" y="844"/>
                  </a:lnTo>
                  <a:lnTo>
                    <a:pt x="1110" y="844"/>
                  </a:lnTo>
                  <a:cubicBezTo>
                    <a:pt x="1" y="2175"/>
                    <a:pt x="400" y="3728"/>
                    <a:pt x="2219" y="4748"/>
                  </a:cubicBezTo>
                  <a:cubicBezTo>
                    <a:pt x="3506" y="5414"/>
                    <a:pt x="4914" y="5747"/>
                    <a:pt x="6329" y="5747"/>
                  </a:cubicBezTo>
                  <a:cubicBezTo>
                    <a:pt x="7743" y="5747"/>
                    <a:pt x="9163" y="5414"/>
                    <a:pt x="10472" y="4748"/>
                  </a:cubicBezTo>
                  <a:cubicBezTo>
                    <a:pt x="12734" y="3462"/>
                    <a:pt x="12734" y="1332"/>
                    <a:pt x="10472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3570950" y="3046050"/>
              <a:ext cx="581250" cy="333900"/>
            </a:xfrm>
            <a:custGeom>
              <a:rect b="b" l="l" r="r" t="t"/>
              <a:pathLst>
                <a:path extrusionOk="0" h="13356" w="23250">
                  <a:moveTo>
                    <a:pt x="13471" y="1"/>
                  </a:moveTo>
                  <a:cubicBezTo>
                    <a:pt x="13211" y="1"/>
                    <a:pt x="12956" y="67"/>
                    <a:pt x="12734" y="200"/>
                  </a:cubicBezTo>
                  <a:lnTo>
                    <a:pt x="444" y="7343"/>
                  </a:lnTo>
                  <a:cubicBezTo>
                    <a:pt x="0" y="7477"/>
                    <a:pt x="0" y="8053"/>
                    <a:pt x="444" y="8186"/>
                  </a:cubicBezTo>
                  <a:lnTo>
                    <a:pt x="9007" y="13156"/>
                  </a:lnTo>
                  <a:cubicBezTo>
                    <a:pt x="9251" y="13289"/>
                    <a:pt x="9506" y="13355"/>
                    <a:pt x="9761" y="13355"/>
                  </a:cubicBezTo>
                  <a:cubicBezTo>
                    <a:pt x="10016" y="13355"/>
                    <a:pt x="10271" y="13289"/>
                    <a:pt x="10515" y="13156"/>
                  </a:cubicBezTo>
                  <a:lnTo>
                    <a:pt x="22805" y="6012"/>
                  </a:lnTo>
                  <a:cubicBezTo>
                    <a:pt x="23249" y="5791"/>
                    <a:pt x="23249" y="5391"/>
                    <a:pt x="22805" y="5125"/>
                  </a:cubicBezTo>
                  <a:lnTo>
                    <a:pt x="14242" y="200"/>
                  </a:lnTo>
                  <a:cubicBezTo>
                    <a:pt x="13998" y="67"/>
                    <a:pt x="13732" y="1"/>
                    <a:pt x="13471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3574275" y="3186375"/>
              <a:ext cx="575700" cy="204100"/>
            </a:xfrm>
            <a:custGeom>
              <a:rect b="b" l="l" r="r" t="t"/>
              <a:pathLst>
                <a:path extrusionOk="0" h="8164" w="23028">
                  <a:moveTo>
                    <a:pt x="23027" y="0"/>
                  </a:moveTo>
                  <a:lnTo>
                    <a:pt x="22894" y="266"/>
                  </a:lnTo>
                  <a:lnTo>
                    <a:pt x="22939" y="266"/>
                  </a:lnTo>
                  <a:lnTo>
                    <a:pt x="22983" y="222"/>
                  </a:lnTo>
                  <a:lnTo>
                    <a:pt x="23027" y="178"/>
                  </a:lnTo>
                  <a:cubicBezTo>
                    <a:pt x="23027" y="133"/>
                    <a:pt x="23027" y="133"/>
                    <a:pt x="23027" y="133"/>
                  </a:cubicBezTo>
                  <a:lnTo>
                    <a:pt x="23027" y="89"/>
                  </a:lnTo>
                  <a:lnTo>
                    <a:pt x="23027" y="44"/>
                  </a:lnTo>
                  <a:cubicBezTo>
                    <a:pt x="23027" y="44"/>
                    <a:pt x="23027" y="0"/>
                    <a:pt x="23027" y="0"/>
                  </a:cubicBezTo>
                  <a:close/>
                  <a:moveTo>
                    <a:pt x="22850" y="266"/>
                  </a:moveTo>
                  <a:lnTo>
                    <a:pt x="10560" y="7410"/>
                  </a:lnTo>
                  <a:cubicBezTo>
                    <a:pt x="10516" y="7454"/>
                    <a:pt x="10471" y="7454"/>
                    <a:pt x="10427" y="7498"/>
                  </a:cubicBezTo>
                  <a:lnTo>
                    <a:pt x="9451" y="7498"/>
                  </a:lnTo>
                  <a:lnTo>
                    <a:pt x="9318" y="7454"/>
                  </a:lnTo>
                  <a:lnTo>
                    <a:pt x="9273" y="7454"/>
                  </a:lnTo>
                  <a:lnTo>
                    <a:pt x="9096" y="7365"/>
                  </a:lnTo>
                  <a:lnTo>
                    <a:pt x="311" y="2573"/>
                  </a:lnTo>
                  <a:cubicBezTo>
                    <a:pt x="133" y="2529"/>
                    <a:pt x="45" y="2396"/>
                    <a:pt x="0" y="2263"/>
                  </a:cubicBezTo>
                  <a:lnTo>
                    <a:pt x="0" y="2662"/>
                  </a:lnTo>
                  <a:lnTo>
                    <a:pt x="0" y="2707"/>
                  </a:lnTo>
                  <a:cubicBezTo>
                    <a:pt x="45" y="2884"/>
                    <a:pt x="133" y="3017"/>
                    <a:pt x="311" y="3062"/>
                  </a:cubicBezTo>
                  <a:lnTo>
                    <a:pt x="8874" y="8031"/>
                  </a:lnTo>
                  <a:lnTo>
                    <a:pt x="9051" y="8119"/>
                  </a:lnTo>
                  <a:lnTo>
                    <a:pt x="9096" y="8119"/>
                  </a:lnTo>
                  <a:cubicBezTo>
                    <a:pt x="9096" y="8119"/>
                    <a:pt x="9140" y="8119"/>
                    <a:pt x="9184" y="8164"/>
                  </a:cubicBezTo>
                  <a:lnTo>
                    <a:pt x="9983" y="8164"/>
                  </a:lnTo>
                  <a:lnTo>
                    <a:pt x="10116" y="8119"/>
                  </a:lnTo>
                  <a:lnTo>
                    <a:pt x="10249" y="8119"/>
                  </a:lnTo>
                  <a:lnTo>
                    <a:pt x="10382" y="8031"/>
                  </a:lnTo>
                  <a:lnTo>
                    <a:pt x="22717" y="887"/>
                  </a:lnTo>
                  <a:lnTo>
                    <a:pt x="22850" y="887"/>
                  </a:lnTo>
                  <a:cubicBezTo>
                    <a:pt x="22850" y="887"/>
                    <a:pt x="22850" y="887"/>
                    <a:pt x="22894" y="843"/>
                  </a:cubicBezTo>
                  <a:cubicBezTo>
                    <a:pt x="22894" y="843"/>
                    <a:pt x="22894" y="843"/>
                    <a:pt x="22894" y="799"/>
                  </a:cubicBezTo>
                  <a:lnTo>
                    <a:pt x="22894" y="754"/>
                  </a:lnTo>
                  <a:lnTo>
                    <a:pt x="22894" y="710"/>
                  </a:lnTo>
                  <a:lnTo>
                    <a:pt x="22894" y="266"/>
                  </a:lnTo>
                  <a:close/>
                </a:path>
              </a:pathLst>
            </a:custGeom>
            <a:solidFill>
              <a:srgbClr val="7BA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3608650" y="3064900"/>
              <a:ext cx="504725" cy="291750"/>
            </a:xfrm>
            <a:custGeom>
              <a:rect b="b" l="l" r="r" t="t"/>
              <a:pathLst>
                <a:path extrusionOk="0" h="11670" w="20189">
                  <a:moveTo>
                    <a:pt x="12074" y="1"/>
                  </a:moveTo>
                  <a:cubicBezTo>
                    <a:pt x="11991" y="1"/>
                    <a:pt x="11914" y="23"/>
                    <a:pt x="11847" y="67"/>
                  </a:cubicBezTo>
                  <a:lnTo>
                    <a:pt x="178" y="6900"/>
                  </a:lnTo>
                  <a:cubicBezTo>
                    <a:pt x="1" y="6989"/>
                    <a:pt x="1" y="7122"/>
                    <a:pt x="178" y="7166"/>
                  </a:cubicBezTo>
                  <a:lnTo>
                    <a:pt x="7898" y="11603"/>
                  </a:lnTo>
                  <a:cubicBezTo>
                    <a:pt x="7965" y="11647"/>
                    <a:pt x="8042" y="11670"/>
                    <a:pt x="8126" y="11670"/>
                  </a:cubicBezTo>
                  <a:cubicBezTo>
                    <a:pt x="8209" y="11670"/>
                    <a:pt x="8298" y="11647"/>
                    <a:pt x="8386" y="11603"/>
                  </a:cubicBezTo>
                  <a:lnTo>
                    <a:pt x="20055" y="4815"/>
                  </a:lnTo>
                  <a:cubicBezTo>
                    <a:pt x="20188" y="4770"/>
                    <a:pt x="20188" y="4593"/>
                    <a:pt x="20055" y="4549"/>
                  </a:cubicBezTo>
                  <a:lnTo>
                    <a:pt x="12335" y="67"/>
                  </a:lnTo>
                  <a:cubicBezTo>
                    <a:pt x="12246" y="23"/>
                    <a:pt x="12158" y="1"/>
                    <a:pt x="12074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2652525" y="2440975"/>
              <a:ext cx="241825" cy="288425"/>
            </a:xfrm>
            <a:custGeom>
              <a:rect b="b" l="l" r="r" t="t"/>
              <a:pathLst>
                <a:path extrusionOk="0" h="11537" w="9673">
                  <a:moveTo>
                    <a:pt x="1" y="1"/>
                  </a:moveTo>
                  <a:lnTo>
                    <a:pt x="1" y="5902"/>
                  </a:lnTo>
                  <a:lnTo>
                    <a:pt x="9673" y="11537"/>
                  </a:lnTo>
                  <a:lnTo>
                    <a:pt x="9673" y="5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7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2652525" y="2305650"/>
              <a:ext cx="475875" cy="276225"/>
            </a:xfrm>
            <a:custGeom>
              <a:rect b="b" l="l" r="r" t="t"/>
              <a:pathLst>
                <a:path extrusionOk="0" h="11049" w="19035">
                  <a:moveTo>
                    <a:pt x="9318" y="1"/>
                  </a:moveTo>
                  <a:lnTo>
                    <a:pt x="1" y="5414"/>
                  </a:lnTo>
                  <a:lnTo>
                    <a:pt x="9673" y="11049"/>
                  </a:lnTo>
                  <a:lnTo>
                    <a:pt x="19034" y="5636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2894325" y="2446525"/>
              <a:ext cx="234075" cy="282875"/>
            </a:xfrm>
            <a:custGeom>
              <a:rect b="b" l="l" r="r" t="t"/>
              <a:pathLst>
                <a:path extrusionOk="0" h="11315" w="9363">
                  <a:moveTo>
                    <a:pt x="9362" y="1"/>
                  </a:moveTo>
                  <a:lnTo>
                    <a:pt x="1" y="5414"/>
                  </a:lnTo>
                  <a:lnTo>
                    <a:pt x="1" y="11315"/>
                  </a:lnTo>
                  <a:lnTo>
                    <a:pt x="9362" y="5902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2365250" y="2457625"/>
              <a:ext cx="242925" cy="437050"/>
            </a:xfrm>
            <a:custGeom>
              <a:rect b="b" l="l" r="r" t="t"/>
              <a:pathLst>
                <a:path extrusionOk="0" h="17482" w="9717">
                  <a:moveTo>
                    <a:pt x="0" y="0"/>
                  </a:moveTo>
                  <a:lnTo>
                    <a:pt x="45" y="11847"/>
                  </a:lnTo>
                  <a:lnTo>
                    <a:pt x="9717" y="17481"/>
                  </a:lnTo>
                  <a:lnTo>
                    <a:pt x="9672" y="5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2365250" y="2322300"/>
              <a:ext cx="475875" cy="275100"/>
            </a:xfrm>
            <a:custGeom>
              <a:rect b="b" l="l" r="r" t="t"/>
              <a:pathLst>
                <a:path extrusionOk="0" h="11004" w="19035">
                  <a:moveTo>
                    <a:pt x="9362" y="0"/>
                  </a:moveTo>
                  <a:lnTo>
                    <a:pt x="0" y="5413"/>
                  </a:lnTo>
                  <a:lnTo>
                    <a:pt x="9672" y="11004"/>
                  </a:lnTo>
                  <a:lnTo>
                    <a:pt x="19034" y="5635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2607050" y="2463175"/>
              <a:ext cx="235175" cy="431500"/>
            </a:xfrm>
            <a:custGeom>
              <a:rect b="b" l="l" r="r" t="t"/>
              <a:pathLst>
                <a:path extrusionOk="0" h="17260" w="9407">
                  <a:moveTo>
                    <a:pt x="9362" y="0"/>
                  </a:moveTo>
                  <a:lnTo>
                    <a:pt x="0" y="5369"/>
                  </a:lnTo>
                  <a:lnTo>
                    <a:pt x="45" y="17259"/>
                  </a:lnTo>
                  <a:lnTo>
                    <a:pt x="9406" y="11846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2079075" y="2450975"/>
              <a:ext cx="242925" cy="607850"/>
            </a:xfrm>
            <a:custGeom>
              <a:rect b="b" l="l" r="r" t="t"/>
              <a:pathLst>
                <a:path extrusionOk="0" h="24314" w="9717">
                  <a:moveTo>
                    <a:pt x="0" y="0"/>
                  </a:moveTo>
                  <a:lnTo>
                    <a:pt x="45" y="18723"/>
                  </a:lnTo>
                  <a:lnTo>
                    <a:pt x="9717" y="24314"/>
                  </a:lnTo>
                  <a:lnTo>
                    <a:pt x="9673" y="5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2079075" y="2315650"/>
              <a:ext cx="475875" cy="275100"/>
            </a:xfrm>
            <a:custGeom>
              <a:rect b="b" l="l" r="r" t="t"/>
              <a:pathLst>
                <a:path extrusionOk="0" h="11004" w="19035">
                  <a:moveTo>
                    <a:pt x="9362" y="0"/>
                  </a:moveTo>
                  <a:lnTo>
                    <a:pt x="0" y="5413"/>
                  </a:lnTo>
                  <a:lnTo>
                    <a:pt x="9673" y="11004"/>
                  </a:lnTo>
                  <a:lnTo>
                    <a:pt x="19034" y="5635"/>
                  </a:lnTo>
                  <a:lnTo>
                    <a:pt x="9362" y="0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2320875" y="2456500"/>
              <a:ext cx="235175" cy="602325"/>
            </a:xfrm>
            <a:custGeom>
              <a:rect b="b" l="l" r="r" t="t"/>
              <a:pathLst>
                <a:path extrusionOk="0" h="24093" w="9407">
                  <a:moveTo>
                    <a:pt x="9362" y="1"/>
                  </a:moveTo>
                  <a:lnTo>
                    <a:pt x="1" y="5370"/>
                  </a:lnTo>
                  <a:lnTo>
                    <a:pt x="45" y="24093"/>
                  </a:lnTo>
                  <a:lnTo>
                    <a:pt x="9407" y="18724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2120100" y="3219650"/>
              <a:ext cx="897375" cy="362725"/>
            </a:xfrm>
            <a:custGeom>
              <a:rect b="b" l="l" r="r" t="t"/>
              <a:pathLst>
                <a:path extrusionOk="0" h="14509" w="35895">
                  <a:moveTo>
                    <a:pt x="35673" y="0"/>
                  </a:moveTo>
                  <a:lnTo>
                    <a:pt x="35629" y="548"/>
                  </a:lnTo>
                  <a:lnTo>
                    <a:pt x="35629" y="548"/>
                  </a:lnTo>
                  <a:cubicBezTo>
                    <a:pt x="35689" y="501"/>
                    <a:pt x="35725" y="436"/>
                    <a:pt x="35761" y="399"/>
                  </a:cubicBezTo>
                  <a:cubicBezTo>
                    <a:pt x="35761" y="399"/>
                    <a:pt x="35761" y="355"/>
                    <a:pt x="35761" y="355"/>
                  </a:cubicBezTo>
                  <a:cubicBezTo>
                    <a:pt x="35806" y="311"/>
                    <a:pt x="35850" y="222"/>
                    <a:pt x="35850" y="178"/>
                  </a:cubicBezTo>
                  <a:cubicBezTo>
                    <a:pt x="35895" y="89"/>
                    <a:pt x="35761" y="45"/>
                    <a:pt x="35673" y="0"/>
                  </a:cubicBezTo>
                  <a:close/>
                  <a:moveTo>
                    <a:pt x="35629" y="548"/>
                  </a:moveTo>
                  <a:cubicBezTo>
                    <a:pt x="35615" y="559"/>
                    <a:pt x="35600" y="569"/>
                    <a:pt x="35584" y="577"/>
                  </a:cubicBezTo>
                  <a:cubicBezTo>
                    <a:pt x="35540" y="621"/>
                    <a:pt x="35495" y="666"/>
                    <a:pt x="35451" y="710"/>
                  </a:cubicBezTo>
                  <a:cubicBezTo>
                    <a:pt x="35407" y="710"/>
                    <a:pt x="35362" y="754"/>
                    <a:pt x="35318" y="799"/>
                  </a:cubicBezTo>
                  <a:lnTo>
                    <a:pt x="16018" y="12024"/>
                  </a:lnTo>
                  <a:cubicBezTo>
                    <a:pt x="15885" y="12068"/>
                    <a:pt x="15707" y="12157"/>
                    <a:pt x="15574" y="12201"/>
                  </a:cubicBezTo>
                  <a:lnTo>
                    <a:pt x="15441" y="12246"/>
                  </a:lnTo>
                  <a:lnTo>
                    <a:pt x="15219" y="12290"/>
                  </a:lnTo>
                  <a:lnTo>
                    <a:pt x="14953" y="12334"/>
                  </a:lnTo>
                  <a:cubicBezTo>
                    <a:pt x="14953" y="12334"/>
                    <a:pt x="14909" y="12068"/>
                    <a:pt x="14909" y="12068"/>
                  </a:cubicBezTo>
                  <a:cubicBezTo>
                    <a:pt x="14775" y="12068"/>
                    <a:pt x="14687" y="11802"/>
                    <a:pt x="14554" y="11802"/>
                  </a:cubicBezTo>
                  <a:lnTo>
                    <a:pt x="14509" y="11802"/>
                  </a:lnTo>
                  <a:cubicBezTo>
                    <a:pt x="14376" y="11802"/>
                    <a:pt x="14287" y="12068"/>
                    <a:pt x="14154" y="12068"/>
                  </a:cubicBezTo>
                  <a:cubicBezTo>
                    <a:pt x="14154" y="12068"/>
                    <a:pt x="14110" y="12201"/>
                    <a:pt x="14110" y="12201"/>
                  </a:cubicBezTo>
                  <a:cubicBezTo>
                    <a:pt x="14021" y="12201"/>
                    <a:pt x="13952" y="12221"/>
                    <a:pt x="13877" y="12221"/>
                  </a:cubicBezTo>
                  <a:cubicBezTo>
                    <a:pt x="13839" y="12221"/>
                    <a:pt x="13799" y="12216"/>
                    <a:pt x="13755" y="12201"/>
                  </a:cubicBezTo>
                  <a:lnTo>
                    <a:pt x="13356" y="12201"/>
                  </a:lnTo>
                  <a:cubicBezTo>
                    <a:pt x="13267" y="12157"/>
                    <a:pt x="13134" y="12068"/>
                    <a:pt x="13045" y="12024"/>
                  </a:cubicBezTo>
                  <a:lnTo>
                    <a:pt x="622" y="4836"/>
                  </a:lnTo>
                  <a:cubicBezTo>
                    <a:pt x="267" y="4659"/>
                    <a:pt x="45" y="4348"/>
                    <a:pt x="1" y="3993"/>
                  </a:cubicBezTo>
                  <a:lnTo>
                    <a:pt x="1" y="6212"/>
                  </a:lnTo>
                  <a:cubicBezTo>
                    <a:pt x="45" y="6567"/>
                    <a:pt x="267" y="6922"/>
                    <a:pt x="622" y="7055"/>
                  </a:cubicBezTo>
                  <a:lnTo>
                    <a:pt x="13045" y="14287"/>
                  </a:lnTo>
                  <a:cubicBezTo>
                    <a:pt x="13134" y="14331"/>
                    <a:pt x="13267" y="14375"/>
                    <a:pt x="13356" y="14420"/>
                  </a:cubicBezTo>
                  <a:lnTo>
                    <a:pt x="13045" y="14420"/>
                  </a:lnTo>
                  <a:cubicBezTo>
                    <a:pt x="13045" y="14420"/>
                    <a:pt x="12868" y="14464"/>
                    <a:pt x="12868" y="14464"/>
                  </a:cubicBezTo>
                  <a:lnTo>
                    <a:pt x="13711" y="14464"/>
                  </a:lnTo>
                  <a:lnTo>
                    <a:pt x="13977" y="14508"/>
                  </a:lnTo>
                  <a:lnTo>
                    <a:pt x="14509" y="14508"/>
                  </a:lnTo>
                  <a:cubicBezTo>
                    <a:pt x="14509" y="14508"/>
                    <a:pt x="14332" y="14464"/>
                    <a:pt x="14421" y="14464"/>
                  </a:cubicBezTo>
                  <a:lnTo>
                    <a:pt x="15175" y="14464"/>
                  </a:lnTo>
                  <a:lnTo>
                    <a:pt x="15397" y="14420"/>
                  </a:lnTo>
                  <a:lnTo>
                    <a:pt x="15485" y="14375"/>
                  </a:lnTo>
                  <a:lnTo>
                    <a:pt x="15530" y="14375"/>
                  </a:lnTo>
                  <a:cubicBezTo>
                    <a:pt x="15663" y="14331"/>
                    <a:pt x="15840" y="14287"/>
                    <a:pt x="15929" y="14198"/>
                  </a:cubicBezTo>
                  <a:lnTo>
                    <a:pt x="35229" y="2973"/>
                  </a:lnTo>
                  <a:cubicBezTo>
                    <a:pt x="35273" y="2973"/>
                    <a:pt x="35318" y="2928"/>
                    <a:pt x="35362" y="2928"/>
                  </a:cubicBezTo>
                  <a:cubicBezTo>
                    <a:pt x="35407" y="2884"/>
                    <a:pt x="35451" y="2840"/>
                    <a:pt x="35495" y="2795"/>
                  </a:cubicBezTo>
                  <a:cubicBezTo>
                    <a:pt x="35540" y="2751"/>
                    <a:pt x="35584" y="2707"/>
                    <a:pt x="35628" y="2662"/>
                  </a:cubicBezTo>
                  <a:cubicBezTo>
                    <a:pt x="35673" y="2618"/>
                    <a:pt x="35628" y="2618"/>
                    <a:pt x="35673" y="2618"/>
                  </a:cubicBezTo>
                  <a:cubicBezTo>
                    <a:pt x="35673" y="2573"/>
                    <a:pt x="35717" y="2573"/>
                    <a:pt x="35717" y="2529"/>
                  </a:cubicBezTo>
                  <a:cubicBezTo>
                    <a:pt x="35717" y="2485"/>
                    <a:pt x="35761" y="2440"/>
                    <a:pt x="35761" y="2440"/>
                  </a:cubicBezTo>
                  <a:cubicBezTo>
                    <a:pt x="35761" y="2396"/>
                    <a:pt x="35628" y="2352"/>
                    <a:pt x="35628" y="2352"/>
                  </a:cubicBezTo>
                  <a:cubicBezTo>
                    <a:pt x="35628" y="2307"/>
                    <a:pt x="35495" y="2263"/>
                    <a:pt x="35495" y="2219"/>
                  </a:cubicBezTo>
                  <a:lnTo>
                    <a:pt x="35629" y="548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2114575" y="3008625"/>
              <a:ext cx="908450" cy="519950"/>
            </a:xfrm>
            <a:custGeom>
              <a:rect b="b" l="l" r="r" t="t"/>
              <a:pathLst>
                <a:path extrusionOk="0" h="20798" w="36338">
                  <a:moveTo>
                    <a:pt x="21607" y="0"/>
                  </a:moveTo>
                  <a:cubicBezTo>
                    <a:pt x="21108" y="0"/>
                    <a:pt x="20609" y="122"/>
                    <a:pt x="20143" y="366"/>
                  </a:cubicBezTo>
                  <a:lnTo>
                    <a:pt x="843" y="11547"/>
                  </a:lnTo>
                  <a:cubicBezTo>
                    <a:pt x="0" y="12035"/>
                    <a:pt x="44" y="12789"/>
                    <a:pt x="843" y="13277"/>
                  </a:cubicBezTo>
                  <a:lnTo>
                    <a:pt x="13266" y="20465"/>
                  </a:lnTo>
                  <a:cubicBezTo>
                    <a:pt x="13732" y="20687"/>
                    <a:pt x="14242" y="20798"/>
                    <a:pt x="14752" y="20798"/>
                  </a:cubicBezTo>
                  <a:cubicBezTo>
                    <a:pt x="15263" y="20798"/>
                    <a:pt x="15773" y="20687"/>
                    <a:pt x="16239" y="20465"/>
                  </a:cubicBezTo>
                  <a:lnTo>
                    <a:pt x="35494" y="9240"/>
                  </a:lnTo>
                  <a:cubicBezTo>
                    <a:pt x="36337" y="8752"/>
                    <a:pt x="36337" y="7997"/>
                    <a:pt x="35494" y="7554"/>
                  </a:cubicBezTo>
                  <a:lnTo>
                    <a:pt x="23071" y="366"/>
                  </a:lnTo>
                  <a:cubicBezTo>
                    <a:pt x="22606" y="122"/>
                    <a:pt x="22106" y="0"/>
                    <a:pt x="21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2528300" y="3164175"/>
              <a:ext cx="63250" cy="88775"/>
            </a:xfrm>
            <a:custGeom>
              <a:rect b="b" l="l" r="r" t="t"/>
              <a:pathLst>
                <a:path extrusionOk="0" h="3551" w="2530">
                  <a:moveTo>
                    <a:pt x="2529" y="1"/>
                  </a:moveTo>
                  <a:lnTo>
                    <a:pt x="0" y="888"/>
                  </a:lnTo>
                  <a:lnTo>
                    <a:pt x="0" y="3550"/>
                  </a:lnTo>
                  <a:lnTo>
                    <a:pt x="1198" y="3550"/>
                  </a:lnTo>
                  <a:lnTo>
                    <a:pt x="2529" y="239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2534950" y="3217425"/>
              <a:ext cx="56600" cy="117600"/>
            </a:xfrm>
            <a:custGeom>
              <a:rect b="b" l="l" r="r" t="t"/>
              <a:pathLst>
                <a:path extrusionOk="0" h="4704" w="2264">
                  <a:moveTo>
                    <a:pt x="2263" y="0"/>
                  </a:moveTo>
                  <a:lnTo>
                    <a:pt x="1" y="1243"/>
                  </a:lnTo>
                  <a:lnTo>
                    <a:pt x="1" y="4703"/>
                  </a:lnTo>
                  <a:lnTo>
                    <a:pt x="2263" y="341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BB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2381875" y="3181925"/>
              <a:ext cx="153100" cy="134250"/>
            </a:xfrm>
            <a:custGeom>
              <a:rect b="b" l="l" r="r" t="t"/>
              <a:pathLst>
                <a:path extrusionOk="0" h="5370" w="6124">
                  <a:moveTo>
                    <a:pt x="2973" y="1"/>
                  </a:moveTo>
                  <a:cubicBezTo>
                    <a:pt x="2840" y="1"/>
                    <a:pt x="2663" y="45"/>
                    <a:pt x="2485" y="45"/>
                  </a:cubicBezTo>
                  <a:cubicBezTo>
                    <a:pt x="2264" y="89"/>
                    <a:pt x="2042" y="134"/>
                    <a:pt x="1820" y="222"/>
                  </a:cubicBezTo>
                  <a:cubicBezTo>
                    <a:pt x="1554" y="311"/>
                    <a:pt x="1287" y="444"/>
                    <a:pt x="1021" y="577"/>
                  </a:cubicBezTo>
                  <a:lnTo>
                    <a:pt x="977" y="577"/>
                  </a:lnTo>
                  <a:cubicBezTo>
                    <a:pt x="844" y="666"/>
                    <a:pt x="666" y="799"/>
                    <a:pt x="533" y="888"/>
                  </a:cubicBezTo>
                  <a:cubicBezTo>
                    <a:pt x="444" y="977"/>
                    <a:pt x="400" y="1065"/>
                    <a:pt x="311" y="1154"/>
                  </a:cubicBezTo>
                  <a:cubicBezTo>
                    <a:pt x="267" y="1199"/>
                    <a:pt x="223" y="1287"/>
                    <a:pt x="178" y="1376"/>
                  </a:cubicBezTo>
                  <a:cubicBezTo>
                    <a:pt x="134" y="1420"/>
                    <a:pt x="90" y="1509"/>
                    <a:pt x="90" y="1554"/>
                  </a:cubicBezTo>
                  <a:cubicBezTo>
                    <a:pt x="45" y="1642"/>
                    <a:pt x="45" y="1687"/>
                    <a:pt x="1" y="1775"/>
                  </a:cubicBezTo>
                  <a:cubicBezTo>
                    <a:pt x="1" y="1820"/>
                    <a:pt x="1" y="1908"/>
                    <a:pt x="1" y="1953"/>
                  </a:cubicBezTo>
                  <a:lnTo>
                    <a:pt x="1" y="2042"/>
                  </a:lnTo>
                  <a:lnTo>
                    <a:pt x="1" y="5369"/>
                  </a:lnTo>
                  <a:cubicBezTo>
                    <a:pt x="1" y="5325"/>
                    <a:pt x="45" y="5236"/>
                    <a:pt x="45" y="5192"/>
                  </a:cubicBezTo>
                  <a:cubicBezTo>
                    <a:pt x="90" y="5103"/>
                    <a:pt x="134" y="5014"/>
                    <a:pt x="178" y="4970"/>
                  </a:cubicBezTo>
                  <a:cubicBezTo>
                    <a:pt x="223" y="4881"/>
                    <a:pt x="267" y="4837"/>
                    <a:pt x="311" y="4748"/>
                  </a:cubicBezTo>
                  <a:cubicBezTo>
                    <a:pt x="356" y="4659"/>
                    <a:pt x="444" y="4571"/>
                    <a:pt x="533" y="4526"/>
                  </a:cubicBezTo>
                  <a:cubicBezTo>
                    <a:pt x="666" y="4393"/>
                    <a:pt x="844" y="4260"/>
                    <a:pt x="977" y="4171"/>
                  </a:cubicBezTo>
                  <a:lnTo>
                    <a:pt x="1021" y="4171"/>
                  </a:lnTo>
                  <a:cubicBezTo>
                    <a:pt x="1287" y="4038"/>
                    <a:pt x="1554" y="3905"/>
                    <a:pt x="1820" y="3816"/>
                  </a:cubicBezTo>
                  <a:cubicBezTo>
                    <a:pt x="2042" y="3772"/>
                    <a:pt x="2264" y="3683"/>
                    <a:pt x="2485" y="3639"/>
                  </a:cubicBezTo>
                  <a:cubicBezTo>
                    <a:pt x="2663" y="3639"/>
                    <a:pt x="2796" y="3594"/>
                    <a:pt x="2973" y="3594"/>
                  </a:cubicBezTo>
                  <a:lnTo>
                    <a:pt x="4083" y="3594"/>
                  </a:lnTo>
                  <a:lnTo>
                    <a:pt x="4438" y="3639"/>
                  </a:lnTo>
                  <a:lnTo>
                    <a:pt x="4793" y="3683"/>
                  </a:lnTo>
                  <a:lnTo>
                    <a:pt x="5147" y="3772"/>
                  </a:lnTo>
                  <a:cubicBezTo>
                    <a:pt x="5325" y="3816"/>
                    <a:pt x="5458" y="3861"/>
                    <a:pt x="5591" y="3949"/>
                  </a:cubicBezTo>
                  <a:cubicBezTo>
                    <a:pt x="5769" y="3994"/>
                    <a:pt x="5946" y="4082"/>
                    <a:pt x="6124" y="4171"/>
                  </a:cubicBezTo>
                  <a:lnTo>
                    <a:pt x="6124" y="622"/>
                  </a:lnTo>
                  <a:cubicBezTo>
                    <a:pt x="5946" y="533"/>
                    <a:pt x="5769" y="400"/>
                    <a:pt x="5591" y="356"/>
                  </a:cubicBezTo>
                  <a:cubicBezTo>
                    <a:pt x="5458" y="267"/>
                    <a:pt x="5325" y="222"/>
                    <a:pt x="5147" y="178"/>
                  </a:cubicBezTo>
                  <a:lnTo>
                    <a:pt x="4793" y="89"/>
                  </a:lnTo>
                  <a:lnTo>
                    <a:pt x="4438" y="45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2534950" y="3248475"/>
              <a:ext cx="26650" cy="88625"/>
            </a:xfrm>
            <a:custGeom>
              <a:rect b="b" l="l" r="r" t="t"/>
              <a:pathLst>
                <a:path extrusionOk="0" h="3545" w="1066">
                  <a:moveTo>
                    <a:pt x="1" y="1"/>
                  </a:moveTo>
                  <a:lnTo>
                    <a:pt x="1" y="3461"/>
                  </a:lnTo>
                  <a:cubicBezTo>
                    <a:pt x="94" y="3520"/>
                    <a:pt x="181" y="3544"/>
                    <a:pt x="262" y="3544"/>
                  </a:cubicBezTo>
                  <a:cubicBezTo>
                    <a:pt x="696" y="3544"/>
                    <a:pt x="954" y="2840"/>
                    <a:pt x="1037" y="2840"/>
                  </a:cubicBezTo>
                  <a:cubicBezTo>
                    <a:pt x="1056" y="2840"/>
                    <a:pt x="1065" y="2879"/>
                    <a:pt x="1065" y="2973"/>
                  </a:cubicBezTo>
                  <a:lnTo>
                    <a:pt x="1065" y="1376"/>
                  </a:lnTo>
                  <a:cubicBezTo>
                    <a:pt x="1065" y="844"/>
                    <a:pt x="710" y="400"/>
                    <a:pt x="1" y="1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2534950" y="3246250"/>
              <a:ext cx="26650" cy="90850"/>
            </a:xfrm>
            <a:custGeom>
              <a:rect b="b" l="l" r="r" t="t"/>
              <a:pathLst>
                <a:path extrusionOk="0" h="3634" w="1066">
                  <a:moveTo>
                    <a:pt x="1" y="1"/>
                  </a:moveTo>
                  <a:lnTo>
                    <a:pt x="1" y="3550"/>
                  </a:lnTo>
                  <a:cubicBezTo>
                    <a:pt x="94" y="3609"/>
                    <a:pt x="181" y="3633"/>
                    <a:pt x="262" y="3633"/>
                  </a:cubicBezTo>
                  <a:cubicBezTo>
                    <a:pt x="696" y="3633"/>
                    <a:pt x="954" y="2929"/>
                    <a:pt x="1037" y="2929"/>
                  </a:cubicBezTo>
                  <a:cubicBezTo>
                    <a:pt x="1056" y="2929"/>
                    <a:pt x="1065" y="2968"/>
                    <a:pt x="1065" y="3062"/>
                  </a:cubicBezTo>
                  <a:lnTo>
                    <a:pt x="1065" y="1465"/>
                  </a:lnTo>
                  <a:cubicBezTo>
                    <a:pt x="977" y="844"/>
                    <a:pt x="577" y="267"/>
                    <a:pt x="1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2591525" y="3285075"/>
              <a:ext cx="49925" cy="107625"/>
            </a:xfrm>
            <a:custGeom>
              <a:rect b="b" l="l" r="r" t="t"/>
              <a:pathLst>
                <a:path extrusionOk="0" h="4305" w="1997">
                  <a:moveTo>
                    <a:pt x="1997" y="1"/>
                  </a:moveTo>
                  <a:cubicBezTo>
                    <a:pt x="1997" y="134"/>
                    <a:pt x="1997" y="267"/>
                    <a:pt x="1952" y="400"/>
                  </a:cubicBezTo>
                  <a:cubicBezTo>
                    <a:pt x="1908" y="533"/>
                    <a:pt x="1908" y="666"/>
                    <a:pt x="1864" y="755"/>
                  </a:cubicBezTo>
                  <a:cubicBezTo>
                    <a:pt x="1775" y="888"/>
                    <a:pt x="1731" y="1021"/>
                    <a:pt x="1686" y="1154"/>
                  </a:cubicBezTo>
                  <a:cubicBezTo>
                    <a:pt x="1598" y="1288"/>
                    <a:pt x="1509" y="1421"/>
                    <a:pt x="1376" y="1554"/>
                  </a:cubicBezTo>
                  <a:cubicBezTo>
                    <a:pt x="1243" y="1731"/>
                    <a:pt x="1110" y="1864"/>
                    <a:pt x="976" y="1997"/>
                  </a:cubicBezTo>
                  <a:cubicBezTo>
                    <a:pt x="710" y="2264"/>
                    <a:pt x="400" y="2485"/>
                    <a:pt x="89" y="2663"/>
                  </a:cubicBezTo>
                  <a:lnTo>
                    <a:pt x="0" y="2707"/>
                  </a:lnTo>
                  <a:lnTo>
                    <a:pt x="0" y="4305"/>
                  </a:lnTo>
                  <a:lnTo>
                    <a:pt x="89" y="4216"/>
                  </a:lnTo>
                  <a:cubicBezTo>
                    <a:pt x="400" y="4038"/>
                    <a:pt x="710" y="3817"/>
                    <a:pt x="976" y="3595"/>
                  </a:cubicBezTo>
                  <a:cubicBezTo>
                    <a:pt x="1110" y="3462"/>
                    <a:pt x="1243" y="3284"/>
                    <a:pt x="1376" y="3151"/>
                  </a:cubicBezTo>
                  <a:cubicBezTo>
                    <a:pt x="1509" y="3018"/>
                    <a:pt x="1598" y="2885"/>
                    <a:pt x="1686" y="2752"/>
                  </a:cubicBezTo>
                  <a:cubicBezTo>
                    <a:pt x="1731" y="2619"/>
                    <a:pt x="1775" y="2485"/>
                    <a:pt x="1864" y="2352"/>
                  </a:cubicBezTo>
                  <a:cubicBezTo>
                    <a:pt x="1908" y="2219"/>
                    <a:pt x="1908" y="2086"/>
                    <a:pt x="1952" y="1953"/>
                  </a:cubicBezTo>
                  <a:cubicBezTo>
                    <a:pt x="1997" y="1820"/>
                    <a:pt x="1997" y="1687"/>
                    <a:pt x="1997" y="1598"/>
                  </a:cubicBezTo>
                  <a:lnTo>
                    <a:pt x="1997" y="150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2534950" y="3217425"/>
              <a:ext cx="123150" cy="135350"/>
            </a:xfrm>
            <a:custGeom>
              <a:rect b="b" l="l" r="r" t="t"/>
              <a:pathLst>
                <a:path extrusionOk="0" h="5414" w="4926">
                  <a:moveTo>
                    <a:pt x="2263" y="0"/>
                  </a:moveTo>
                  <a:lnTo>
                    <a:pt x="1" y="1243"/>
                  </a:lnTo>
                  <a:cubicBezTo>
                    <a:pt x="1376" y="2041"/>
                    <a:pt x="1376" y="3284"/>
                    <a:pt x="1" y="4082"/>
                  </a:cubicBezTo>
                  <a:lnTo>
                    <a:pt x="2263" y="5413"/>
                  </a:lnTo>
                  <a:cubicBezTo>
                    <a:pt x="4925" y="3905"/>
                    <a:pt x="4925" y="1553"/>
                    <a:pt x="2263" y="0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2534950" y="3332775"/>
              <a:ext cx="57700" cy="59925"/>
            </a:xfrm>
            <a:custGeom>
              <a:rect b="b" l="l" r="r" t="t"/>
              <a:pathLst>
                <a:path extrusionOk="0" h="2397" w="2308">
                  <a:moveTo>
                    <a:pt x="2308" y="1"/>
                  </a:moveTo>
                  <a:lnTo>
                    <a:pt x="1" y="711"/>
                  </a:lnTo>
                  <a:lnTo>
                    <a:pt x="1" y="1066"/>
                  </a:lnTo>
                  <a:lnTo>
                    <a:pt x="2263" y="2397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886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2472825" y="3332775"/>
              <a:ext cx="119825" cy="87650"/>
            </a:xfrm>
            <a:custGeom>
              <a:rect b="b" l="l" r="r" t="t"/>
              <a:pathLst>
                <a:path extrusionOk="0" h="3506" w="4793">
                  <a:moveTo>
                    <a:pt x="4793" y="1"/>
                  </a:moveTo>
                  <a:cubicBezTo>
                    <a:pt x="4305" y="267"/>
                    <a:pt x="3772" y="489"/>
                    <a:pt x="3240" y="666"/>
                  </a:cubicBezTo>
                  <a:cubicBezTo>
                    <a:pt x="2840" y="799"/>
                    <a:pt x="2397" y="932"/>
                    <a:pt x="1997" y="977"/>
                  </a:cubicBezTo>
                  <a:cubicBezTo>
                    <a:pt x="1687" y="1021"/>
                    <a:pt x="1421" y="1066"/>
                    <a:pt x="1110" y="1110"/>
                  </a:cubicBezTo>
                  <a:cubicBezTo>
                    <a:pt x="800" y="1154"/>
                    <a:pt x="622" y="1154"/>
                    <a:pt x="356" y="1154"/>
                  </a:cubicBezTo>
                  <a:lnTo>
                    <a:pt x="1" y="1154"/>
                  </a:lnTo>
                  <a:lnTo>
                    <a:pt x="1" y="3506"/>
                  </a:lnTo>
                  <a:lnTo>
                    <a:pt x="400" y="3506"/>
                  </a:lnTo>
                  <a:lnTo>
                    <a:pt x="1155" y="3461"/>
                  </a:lnTo>
                  <a:cubicBezTo>
                    <a:pt x="1421" y="3461"/>
                    <a:pt x="1687" y="3417"/>
                    <a:pt x="1997" y="3328"/>
                  </a:cubicBezTo>
                  <a:cubicBezTo>
                    <a:pt x="2441" y="3284"/>
                    <a:pt x="2840" y="3151"/>
                    <a:pt x="3240" y="3018"/>
                  </a:cubicBezTo>
                  <a:cubicBezTo>
                    <a:pt x="3772" y="2885"/>
                    <a:pt x="4305" y="2663"/>
                    <a:pt x="4793" y="2397"/>
                  </a:cubicBezTo>
                  <a:lnTo>
                    <a:pt x="4793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2471725" y="3312825"/>
              <a:ext cx="25" cy="108725"/>
            </a:xfrm>
            <a:custGeom>
              <a:rect b="b" l="l" r="r" t="t"/>
              <a:pathLst>
                <a:path extrusionOk="0" h="4349" w="1">
                  <a:moveTo>
                    <a:pt x="1" y="1952"/>
                  </a:moveTo>
                  <a:lnTo>
                    <a:pt x="1" y="4348"/>
                  </a:lnTo>
                  <a:lnTo>
                    <a:pt x="1" y="24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2472825" y="3300625"/>
              <a:ext cx="119825" cy="61100"/>
            </a:xfrm>
            <a:custGeom>
              <a:rect b="b" l="l" r="r" t="t"/>
              <a:pathLst>
                <a:path extrusionOk="0" h="2444" w="4793">
                  <a:moveTo>
                    <a:pt x="2530" y="0"/>
                  </a:moveTo>
                  <a:cubicBezTo>
                    <a:pt x="1731" y="444"/>
                    <a:pt x="844" y="621"/>
                    <a:pt x="1" y="621"/>
                  </a:cubicBezTo>
                  <a:lnTo>
                    <a:pt x="1" y="2440"/>
                  </a:lnTo>
                  <a:cubicBezTo>
                    <a:pt x="83" y="2442"/>
                    <a:pt x="166" y="2444"/>
                    <a:pt x="248" y="2444"/>
                  </a:cubicBezTo>
                  <a:cubicBezTo>
                    <a:pt x="1807" y="2444"/>
                    <a:pt x="3360" y="2045"/>
                    <a:pt x="4793" y="1287"/>
                  </a:cubicBezTo>
                  <a:lnTo>
                    <a:pt x="2530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2300900" y="3229625"/>
              <a:ext cx="171950" cy="190800"/>
            </a:xfrm>
            <a:custGeom>
              <a:rect b="b" l="l" r="r" t="t"/>
              <a:pathLst>
                <a:path extrusionOk="0" h="7632" w="6878">
                  <a:moveTo>
                    <a:pt x="1" y="0"/>
                  </a:moveTo>
                  <a:lnTo>
                    <a:pt x="1" y="3594"/>
                  </a:lnTo>
                  <a:cubicBezTo>
                    <a:pt x="1" y="4615"/>
                    <a:pt x="666" y="5724"/>
                    <a:pt x="2042" y="6523"/>
                  </a:cubicBezTo>
                  <a:cubicBezTo>
                    <a:pt x="2352" y="6700"/>
                    <a:pt x="2663" y="6833"/>
                    <a:pt x="3018" y="6966"/>
                  </a:cubicBezTo>
                  <a:cubicBezTo>
                    <a:pt x="3284" y="7099"/>
                    <a:pt x="3550" y="7188"/>
                    <a:pt x="3817" y="7232"/>
                  </a:cubicBezTo>
                  <a:cubicBezTo>
                    <a:pt x="4083" y="7321"/>
                    <a:pt x="4305" y="7366"/>
                    <a:pt x="4571" y="7410"/>
                  </a:cubicBezTo>
                  <a:cubicBezTo>
                    <a:pt x="4793" y="7454"/>
                    <a:pt x="5014" y="7499"/>
                    <a:pt x="5236" y="7543"/>
                  </a:cubicBezTo>
                  <a:cubicBezTo>
                    <a:pt x="5458" y="7587"/>
                    <a:pt x="5680" y="7587"/>
                    <a:pt x="5857" y="7632"/>
                  </a:cubicBezTo>
                  <a:lnTo>
                    <a:pt x="6878" y="7632"/>
                  </a:lnTo>
                  <a:lnTo>
                    <a:pt x="6878" y="3994"/>
                  </a:lnTo>
                  <a:lnTo>
                    <a:pt x="6567" y="3994"/>
                  </a:lnTo>
                  <a:cubicBezTo>
                    <a:pt x="6346" y="3994"/>
                    <a:pt x="6124" y="3994"/>
                    <a:pt x="5857" y="3949"/>
                  </a:cubicBezTo>
                  <a:cubicBezTo>
                    <a:pt x="5636" y="3905"/>
                    <a:pt x="5458" y="3905"/>
                    <a:pt x="5236" y="3860"/>
                  </a:cubicBezTo>
                  <a:cubicBezTo>
                    <a:pt x="5014" y="3816"/>
                    <a:pt x="4748" y="3816"/>
                    <a:pt x="4571" y="3772"/>
                  </a:cubicBezTo>
                  <a:cubicBezTo>
                    <a:pt x="4349" y="3727"/>
                    <a:pt x="4083" y="3639"/>
                    <a:pt x="3817" y="3594"/>
                  </a:cubicBezTo>
                  <a:cubicBezTo>
                    <a:pt x="3595" y="3506"/>
                    <a:pt x="3284" y="3417"/>
                    <a:pt x="3018" y="3284"/>
                  </a:cubicBezTo>
                  <a:cubicBezTo>
                    <a:pt x="2663" y="3151"/>
                    <a:pt x="2352" y="3017"/>
                    <a:pt x="2042" y="2840"/>
                  </a:cubicBezTo>
                  <a:cubicBezTo>
                    <a:pt x="666" y="2041"/>
                    <a:pt x="1" y="1021"/>
                    <a:pt x="1" y="0"/>
                  </a:cubicBezTo>
                  <a:close/>
                </a:path>
              </a:pathLst>
            </a:custGeom>
            <a:solidFill>
              <a:srgbClr val="D6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2284275" y="3135075"/>
              <a:ext cx="307275" cy="196700"/>
            </a:xfrm>
            <a:custGeom>
              <a:rect b="b" l="l" r="r" t="t"/>
              <a:pathLst>
                <a:path extrusionOk="0" h="7868" w="12291">
                  <a:moveTo>
                    <a:pt x="7476" y="0"/>
                  </a:moveTo>
                  <a:cubicBezTo>
                    <a:pt x="5735" y="0"/>
                    <a:pt x="3994" y="388"/>
                    <a:pt x="2662" y="1165"/>
                  </a:cubicBezTo>
                  <a:cubicBezTo>
                    <a:pt x="0" y="2673"/>
                    <a:pt x="45" y="5158"/>
                    <a:pt x="2707" y="6711"/>
                  </a:cubicBezTo>
                  <a:cubicBezTo>
                    <a:pt x="4104" y="7430"/>
                    <a:pt x="5662" y="7867"/>
                    <a:pt x="7267" y="7867"/>
                  </a:cubicBezTo>
                  <a:cubicBezTo>
                    <a:pt x="7344" y="7867"/>
                    <a:pt x="7421" y="7866"/>
                    <a:pt x="7499" y="7864"/>
                  </a:cubicBezTo>
                  <a:lnTo>
                    <a:pt x="7499" y="6001"/>
                  </a:lnTo>
                  <a:cubicBezTo>
                    <a:pt x="7424" y="6005"/>
                    <a:pt x="7349" y="6006"/>
                    <a:pt x="7274" y="6006"/>
                  </a:cubicBezTo>
                  <a:cubicBezTo>
                    <a:pt x="6462" y="6006"/>
                    <a:pt x="5656" y="5790"/>
                    <a:pt x="4925" y="5424"/>
                  </a:cubicBezTo>
                  <a:cubicBezTo>
                    <a:pt x="3550" y="4581"/>
                    <a:pt x="3550" y="3294"/>
                    <a:pt x="4925" y="2451"/>
                  </a:cubicBezTo>
                  <a:cubicBezTo>
                    <a:pt x="5724" y="2052"/>
                    <a:pt x="6600" y="1852"/>
                    <a:pt x="7476" y="1852"/>
                  </a:cubicBezTo>
                  <a:cubicBezTo>
                    <a:pt x="8353" y="1852"/>
                    <a:pt x="9229" y="2052"/>
                    <a:pt x="10028" y="2451"/>
                  </a:cubicBezTo>
                  <a:lnTo>
                    <a:pt x="12290" y="1165"/>
                  </a:lnTo>
                  <a:cubicBezTo>
                    <a:pt x="10959" y="388"/>
                    <a:pt x="9218" y="0"/>
                    <a:pt x="7476" y="0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2641425" y="3085975"/>
              <a:ext cx="267350" cy="152000"/>
            </a:xfrm>
            <a:custGeom>
              <a:rect b="b" l="l" r="r" t="t"/>
              <a:pathLst>
                <a:path extrusionOk="0" h="6080" w="10694">
                  <a:moveTo>
                    <a:pt x="528" y="1"/>
                  </a:moveTo>
                  <a:cubicBezTo>
                    <a:pt x="411" y="1"/>
                    <a:pt x="289" y="23"/>
                    <a:pt x="178" y="67"/>
                  </a:cubicBezTo>
                  <a:cubicBezTo>
                    <a:pt x="1" y="112"/>
                    <a:pt x="1" y="422"/>
                    <a:pt x="178" y="467"/>
                  </a:cubicBezTo>
                  <a:lnTo>
                    <a:pt x="9806" y="6013"/>
                  </a:lnTo>
                  <a:cubicBezTo>
                    <a:pt x="9917" y="6057"/>
                    <a:pt x="10028" y="6079"/>
                    <a:pt x="10139" y="6079"/>
                  </a:cubicBezTo>
                  <a:cubicBezTo>
                    <a:pt x="10250" y="6079"/>
                    <a:pt x="10361" y="6057"/>
                    <a:pt x="10472" y="6013"/>
                  </a:cubicBezTo>
                  <a:cubicBezTo>
                    <a:pt x="10694" y="5924"/>
                    <a:pt x="10694" y="5746"/>
                    <a:pt x="10472" y="5613"/>
                  </a:cubicBezTo>
                  <a:lnTo>
                    <a:pt x="844" y="67"/>
                  </a:lnTo>
                  <a:cubicBezTo>
                    <a:pt x="755" y="23"/>
                    <a:pt x="644" y="1"/>
                    <a:pt x="528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2613700" y="3101800"/>
              <a:ext cx="128700" cy="72950"/>
            </a:xfrm>
            <a:custGeom>
              <a:rect b="b" l="l" r="r" t="t"/>
              <a:pathLst>
                <a:path extrusionOk="0" h="2918" w="5148">
                  <a:moveTo>
                    <a:pt x="528" y="0"/>
                  </a:moveTo>
                  <a:cubicBezTo>
                    <a:pt x="411" y="0"/>
                    <a:pt x="289" y="33"/>
                    <a:pt x="178" y="100"/>
                  </a:cubicBezTo>
                  <a:cubicBezTo>
                    <a:pt x="1" y="189"/>
                    <a:pt x="1" y="366"/>
                    <a:pt x="178" y="455"/>
                  </a:cubicBezTo>
                  <a:lnTo>
                    <a:pt x="4260" y="2851"/>
                  </a:lnTo>
                  <a:cubicBezTo>
                    <a:pt x="4371" y="2895"/>
                    <a:pt x="4493" y="2917"/>
                    <a:pt x="4615" y="2917"/>
                  </a:cubicBezTo>
                  <a:cubicBezTo>
                    <a:pt x="4737" y="2917"/>
                    <a:pt x="4859" y="2895"/>
                    <a:pt x="4970" y="2851"/>
                  </a:cubicBezTo>
                  <a:cubicBezTo>
                    <a:pt x="5147" y="2762"/>
                    <a:pt x="5147" y="2496"/>
                    <a:pt x="4970" y="2451"/>
                  </a:cubicBezTo>
                  <a:lnTo>
                    <a:pt x="844" y="100"/>
                  </a:lnTo>
                  <a:cubicBezTo>
                    <a:pt x="755" y="33"/>
                    <a:pt x="644" y="0"/>
                    <a:pt x="52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2587075" y="3117050"/>
              <a:ext cx="186375" cy="106225"/>
            </a:xfrm>
            <a:custGeom>
              <a:rect b="b" l="l" r="r" t="t"/>
              <a:pathLst>
                <a:path extrusionOk="0" h="4249" w="7455">
                  <a:moveTo>
                    <a:pt x="555" y="0"/>
                  </a:moveTo>
                  <a:cubicBezTo>
                    <a:pt x="445" y="0"/>
                    <a:pt x="334" y="22"/>
                    <a:pt x="223" y="67"/>
                  </a:cubicBezTo>
                  <a:cubicBezTo>
                    <a:pt x="1" y="111"/>
                    <a:pt x="1" y="422"/>
                    <a:pt x="223" y="466"/>
                  </a:cubicBezTo>
                  <a:lnTo>
                    <a:pt x="6612" y="4149"/>
                  </a:lnTo>
                  <a:cubicBezTo>
                    <a:pt x="6723" y="4215"/>
                    <a:pt x="6834" y="4248"/>
                    <a:pt x="6944" y="4248"/>
                  </a:cubicBezTo>
                  <a:cubicBezTo>
                    <a:pt x="7055" y="4248"/>
                    <a:pt x="7166" y="4215"/>
                    <a:pt x="7277" y="4149"/>
                  </a:cubicBezTo>
                  <a:cubicBezTo>
                    <a:pt x="7455" y="4060"/>
                    <a:pt x="7455" y="3882"/>
                    <a:pt x="7277" y="3749"/>
                  </a:cubicBezTo>
                  <a:lnTo>
                    <a:pt x="888" y="67"/>
                  </a:lnTo>
                  <a:cubicBezTo>
                    <a:pt x="777" y="22"/>
                    <a:pt x="666" y="0"/>
                    <a:pt x="555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3676325" y="2528600"/>
              <a:ext cx="2225" cy="26650"/>
            </a:xfrm>
            <a:custGeom>
              <a:rect b="b" l="l" r="r" t="t"/>
              <a:pathLst>
                <a:path extrusionOk="0" h="1066" w="89">
                  <a:moveTo>
                    <a:pt x="0" y="1"/>
                  </a:moveTo>
                  <a:lnTo>
                    <a:pt x="0" y="622"/>
                  </a:lnTo>
                  <a:cubicBezTo>
                    <a:pt x="0" y="755"/>
                    <a:pt x="45" y="888"/>
                    <a:pt x="89" y="1066"/>
                  </a:cubicBezTo>
                  <a:lnTo>
                    <a:pt x="89" y="445"/>
                  </a:lnTo>
                  <a:cubicBezTo>
                    <a:pt x="45" y="311"/>
                    <a:pt x="0" y="178"/>
                    <a:pt x="0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3450050" y="2529725"/>
              <a:ext cx="3350" cy="27750"/>
            </a:xfrm>
            <a:custGeom>
              <a:rect b="b" l="l" r="r" t="t"/>
              <a:pathLst>
                <a:path extrusionOk="0" h="1110" w="134">
                  <a:moveTo>
                    <a:pt x="89" y="0"/>
                  </a:moveTo>
                  <a:lnTo>
                    <a:pt x="89" y="377"/>
                  </a:lnTo>
                  <a:lnTo>
                    <a:pt x="89" y="377"/>
                  </a:lnTo>
                  <a:cubicBezTo>
                    <a:pt x="100" y="355"/>
                    <a:pt x="111" y="333"/>
                    <a:pt x="133" y="311"/>
                  </a:cubicBezTo>
                  <a:cubicBezTo>
                    <a:pt x="133" y="311"/>
                    <a:pt x="133" y="266"/>
                    <a:pt x="133" y="266"/>
                  </a:cubicBezTo>
                  <a:cubicBezTo>
                    <a:pt x="133" y="222"/>
                    <a:pt x="133" y="222"/>
                    <a:pt x="133" y="178"/>
                  </a:cubicBezTo>
                  <a:lnTo>
                    <a:pt x="133" y="133"/>
                  </a:lnTo>
                  <a:lnTo>
                    <a:pt x="133" y="45"/>
                  </a:lnTo>
                  <a:cubicBezTo>
                    <a:pt x="133" y="0"/>
                    <a:pt x="133" y="0"/>
                    <a:pt x="89" y="0"/>
                  </a:cubicBezTo>
                  <a:close/>
                  <a:moveTo>
                    <a:pt x="89" y="377"/>
                  </a:moveTo>
                  <a:cubicBezTo>
                    <a:pt x="78" y="400"/>
                    <a:pt x="67" y="422"/>
                    <a:pt x="44" y="444"/>
                  </a:cubicBezTo>
                  <a:lnTo>
                    <a:pt x="0" y="533"/>
                  </a:lnTo>
                  <a:lnTo>
                    <a:pt x="0" y="1109"/>
                  </a:lnTo>
                  <a:lnTo>
                    <a:pt x="44" y="1065"/>
                  </a:lnTo>
                  <a:lnTo>
                    <a:pt x="89" y="932"/>
                  </a:lnTo>
                  <a:cubicBezTo>
                    <a:pt x="89" y="888"/>
                    <a:pt x="89" y="843"/>
                    <a:pt x="89" y="843"/>
                  </a:cubicBezTo>
                  <a:cubicBezTo>
                    <a:pt x="89" y="799"/>
                    <a:pt x="89" y="799"/>
                    <a:pt x="89" y="755"/>
                  </a:cubicBezTo>
                  <a:lnTo>
                    <a:pt x="89" y="710"/>
                  </a:lnTo>
                  <a:lnTo>
                    <a:pt x="89" y="621"/>
                  </a:lnTo>
                  <a:lnTo>
                    <a:pt x="89" y="377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3739550" y="2545250"/>
              <a:ext cx="68775" cy="42175"/>
            </a:xfrm>
            <a:custGeom>
              <a:rect b="b" l="l" r="r" t="t"/>
              <a:pathLst>
                <a:path extrusionOk="0" h="1687" w="2751">
                  <a:moveTo>
                    <a:pt x="2751" y="0"/>
                  </a:moveTo>
                  <a:cubicBezTo>
                    <a:pt x="2751" y="0"/>
                    <a:pt x="2662" y="89"/>
                    <a:pt x="2662" y="89"/>
                  </a:cubicBezTo>
                  <a:lnTo>
                    <a:pt x="2662" y="488"/>
                  </a:lnTo>
                  <a:cubicBezTo>
                    <a:pt x="2707" y="444"/>
                    <a:pt x="2707" y="444"/>
                    <a:pt x="2751" y="400"/>
                  </a:cubicBezTo>
                  <a:lnTo>
                    <a:pt x="2751" y="355"/>
                  </a:lnTo>
                  <a:cubicBezTo>
                    <a:pt x="2751" y="311"/>
                    <a:pt x="2751" y="311"/>
                    <a:pt x="2751" y="267"/>
                  </a:cubicBezTo>
                  <a:lnTo>
                    <a:pt x="2751" y="222"/>
                  </a:lnTo>
                  <a:cubicBezTo>
                    <a:pt x="2751" y="222"/>
                    <a:pt x="2751" y="178"/>
                    <a:pt x="2751" y="134"/>
                  </a:cubicBezTo>
                  <a:cubicBezTo>
                    <a:pt x="2751" y="134"/>
                    <a:pt x="2751" y="134"/>
                    <a:pt x="2751" y="89"/>
                  </a:cubicBezTo>
                  <a:cubicBezTo>
                    <a:pt x="2751" y="89"/>
                    <a:pt x="2751" y="45"/>
                    <a:pt x="2751" y="0"/>
                  </a:cubicBezTo>
                  <a:close/>
                  <a:moveTo>
                    <a:pt x="2662" y="533"/>
                  </a:moveTo>
                  <a:cubicBezTo>
                    <a:pt x="2618" y="533"/>
                    <a:pt x="2573" y="577"/>
                    <a:pt x="2573" y="622"/>
                  </a:cubicBezTo>
                  <a:lnTo>
                    <a:pt x="2485" y="666"/>
                  </a:lnTo>
                  <a:lnTo>
                    <a:pt x="2440" y="710"/>
                  </a:lnTo>
                  <a:lnTo>
                    <a:pt x="2352" y="755"/>
                  </a:lnTo>
                  <a:lnTo>
                    <a:pt x="2263" y="843"/>
                  </a:lnTo>
                  <a:lnTo>
                    <a:pt x="2041" y="932"/>
                  </a:lnTo>
                  <a:lnTo>
                    <a:pt x="1997" y="977"/>
                  </a:lnTo>
                  <a:lnTo>
                    <a:pt x="1819" y="1021"/>
                  </a:lnTo>
                  <a:lnTo>
                    <a:pt x="1775" y="1021"/>
                  </a:lnTo>
                  <a:cubicBezTo>
                    <a:pt x="1686" y="1021"/>
                    <a:pt x="1642" y="1065"/>
                    <a:pt x="1553" y="1065"/>
                  </a:cubicBezTo>
                  <a:lnTo>
                    <a:pt x="1509" y="1065"/>
                  </a:lnTo>
                  <a:lnTo>
                    <a:pt x="1331" y="1110"/>
                  </a:lnTo>
                  <a:lnTo>
                    <a:pt x="266" y="1110"/>
                  </a:lnTo>
                  <a:lnTo>
                    <a:pt x="0" y="1065"/>
                  </a:lnTo>
                  <a:lnTo>
                    <a:pt x="0" y="1686"/>
                  </a:lnTo>
                  <a:lnTo>
                    <a:pt x="1553" y="1686"/>
                  </a:lnTo>
                  <a:lnTo>
                    <a:pt x="1730" y="1598"/>
                  </a:lnTo>
                  <a:lnTo>
                    <a:pt x="1819" y="1598"/>
                  </a:lnTo>
                  <a:lnTo>
                    <a:pt x="1952" y="1553"/>
                  </a:lnTo>
                  <a:lnTo>
                    <a:pt x="2041" y="1553"/>
                  </a:lnTo>
                  <a:lnTo>
                    <a:pt x="2263" y="1420"/>
                  </a:lnTo>
                  <a:lnTo>
                    <a:pt x="2307" y="1376"/>
                  </a:lnTo>
                  <a:lnTo>
                    <a:pt x="2352" y="1331"/>
                  </a:lnTo>
                  <a:lnTo>
                    <a:pt x="2440" y="1287"/>
                  </a:lnTo>
                  <a:lnTo>
                    <a:pt x="2485" y="1243"/>
                  </a:lnTo>
                  <a:lnTo>
                    <a:pt x="2573" y="1154"/>
                  </a:lnTo>
                  <a:lnTo>
                    <a:pt x="2618" y="1065"/>
                  </a:lnTo>
                  <a:lnTo>
                    <a:pt x="2618" y="1021"/>
                  </a:lnTo>
                  <a:lnTo>
                    <a:pt x="2662" y="977"/>
                  </a:lnTo>
                  <a:lnTo>
                    <a:pt x="2662" y="932"/>
                  </a:lnTo>
                  <a:lnTo>
                    <a:pt x="2662" y="843"/>
                  </a:lnTo>
                  <a:lnTo>
                    <a:pt x="2662" y="755"/>
                  </a:lnTo>
                  <a:lnTo>
                    <a:pt x="2662" y="533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3321375" y="2543025"/>
              <a:ext cx="77675" cy="43300"/>
            </a:xfrm>
            <a:custGeom>
              <a:rect b="b" l="l" r="r" t="t"/>
              <a:pathLst>
                <a:path extrusionOk="0" h="1732" w="3107">
                  <a:moveTo>
                    <a:pt x="0" y="1"/>
                  </a:moveTo>
                  <a:lnTo>
                    <a:pt x="0" y="577"/>
                  </a:lnTo>
                  <a:cubicBezTo>
                    <a:pt x="45" y="977"/>
                    <a:pt x="267" y="1332"/>
                    <a:pt x="622" y="1509"/>
                  </a:cubicBezTo>
                  <a:cubicBezTo>
                    <a:pt x="710" y="1509"/>
                    <a:pt x="755" y="1554"/>
                    <a:pt x="843" y="1598"/>
                  </a:cubicBezTo>
                  <a:lnTo>
                    <a:pt x="1110" y="1687"/>
                  </a:lnTo>
                  <a:lnTo>
                    <a:pt x="1331" y="1731"/>
                  </a:lnTo>
                  <a:lnTo>
                    <a:pt x="2929" y="1731"/>
                  </a:lnTo>
                  <a:lnTo>
                    <a:pt x="3106" y="1687"/>
                  </a:lnTo>
                  <a:lnTo>
                    <a:pt x="3106" y="1066"/>
                  </a:lnTo>
                  <a:lnTo>
                    <a:pt x="2884" y="1154"/>
                  </a:lnTo>
                  <a:lnTo>
                    <a:pt x="2707" y="1199"/>
                  </a:lnTo>
                  <a:lnTo>
                    <a:pt x="1731" y="1199"/>
                  </a:lnTo>
                  <a:cubicBezTo>
                    <a:pt x="1642" y="1199"/>
                    <a:pt x="1598" y="1154"/>
                    <a:pt x="1509" y="1154"/>
                  </a:cubicBezTo>
                  <a:lnTo>
                    <a:pt x="1420" y="1154"/>
                  </a:lnTo>
                  <a:lnTo>
                    <a:pt x="1154" y="1110"/>
                  </a:lnTo>
                  <a:lnTo>
                    <a:pt x="888" y="1021"/>
                  </a:lnTo>
                  <a:lnTo>
                    <a:pt x="843" y="1021"/>
                  </a:lnTo>
                  <a:lnTo>
                    <a:pt x="622" y="888"/>
                  </a:lnTo>
                  <a:cubicBezTo>
                    <a:pt x="267" y="711"/>
                    <a:pt x="45" y="400"/>
                    <a:pt x="0" y="1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3737325" y="2639525"/>
              <a:ext cx="113150" cy="79900"/>
            </a:xfrm>
            <a:custGeom>
              <a:rect b="b" l="l" r="r" t="t"/>
              <a:pathLst>
                <a:path extrusionOk="0" h="3196" w="4526">
                  <a:moveTo>
                    <a:pt x="4526" y="1"/>
                  </a:moveTo>
                  <a:lnTo>
                    <a:pt x="0" y="2618"/>
                  </a:lnTo>
                  <a:lnTo>
                    <a:pt x="0" y="3195"/>
                  </a:lnTo>
                  <a:lnTo>
                    <a:pt x="4526" y="577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3282550" y="2639525"/>
              <a:ext cx="116500" cy="82100"/>
            </a:xfrm>
            <a:custGeom>
              <a:rect b="b" l="l" r="r" t="t"/>
              <a:pathLst>
                <a:path extrusionOk="0" h="3284" w="4660">
                  <a:moveTo>
                    <a:pt x="1" y="1"/>
                  </a:moveTo>
                  <a:lnTo>
                    <a:pt x="1" y="577"/>
                  </a:lnTo>
                  <a:lnTo>
                    <a:pt x="4659" y="3284"/>
                  </a:lnTo>
                  <a:lnTo>
                    <a:pt x="4659" y="26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3679650" y="2737150"/>
              <a:ext cx="129800" cy="54375"/>
            </a:xfrm>
            <a:custGeom>
              <a:rect b="b" l="l" r="r" t="t"/>
              <a:pathLst>
                <a:path extrusionOk="0" h="2175" w="5192">
                  <a:moveTo>
                    <a:pt x="5147" y="0"/>
                  </a:moveTo>
                  <a:lnTo>
                    <a:pt x="5147" y="178"/>
                  </a:lnTo>
                  <a:cubicBezTo>
                    <a:pt x="5191" y="133"/>
                    <a:pt x="5191" y="89"/>
                    <a:pt x="5191" y="89"/>
                  </a:cubicBezTo>
                  <a:lnTo>
                    <a:pt x="5191" y="0"/>
                  </a:lnTo>
                  <a:close/>
                  <a:moveTo>
                    <a:pt x="5147" y="311"/>
                  </a:moveTo>
                  <a:cubicBezTo>
                    <a:pt x="5147" y="311"/>
                    <a:pt x="5103" y="355"/>
                    <a:pt x="5103" y="399"/>
                  </a:cubicBezTo>
                  <a:lnTo>
                    <a:pt x="5014" y="532"/>
                  </a:lnTo>
                  <a:lnTo>
                    <a:pt x="5014" y="577"/>
                  </a:lnTo>
                  <a:lnTo>
                    <a:pt x="4881" y="710"/>
                  </a:lnTo>
                  <a:cubicBezTo>
                    <a:pt x="4836" y="754"/>
                    <a:pt x="4792" y="799"/>
                    <a:pt x="4748" y="843"/>
                  </a:cubicBezTo>
                  <a:cubicBezTo>
                    <a:pt x="4703" y="887"/>
                    <a:pt x="4615" y="932"/>
                    <a:pt x="4570" y="976"/>
                  </a:cubicBezTo>
                  <a:lnTo>
                    <a:pt x="4526" y="976"/>
                  </a:lnTo>
                  <a:cubicBezTo>
                    <a:pt x="4481" y="1021"/>
                    <a:pt x="4393" y="1065"/>
                    <a:pt x="4348" y="1109"/>
                  </a:cubicBezTo>
                  <a:lnTo>
                    <a:pt x="4126" y="1198"/>
                  </a:lnTo>
                  <a:lnTo>
                    <a:pt x="4082" y="1242"/>
                  </a:lnTo>
                  <a:lnTo>
                    <a:pt x="3949" y="1287"/>
                  </a:lnTo>
                  <a:lnTo>
                    <a:pt x="3860" y="1331"/>
                  </a:lnTo>
                  <a:lnTo>
                    <a:pt x="3727" y="1375"/>
                  </a:lnTo>
                  <a:lnTo>
                    <a:pt x="3638" y="1375"/>
                  </a:lnTo>
                  <a:lnTo>
                    <a:pt x="3505" y="1420"/>
                  </a:lnTo>
                  <a:cubicBezTo>
                    <a:pt x="3461" y="1420"/>
                    <a:pt x="3417" y="1464"/>
                    <a:pt x="3328" y="1464"/>
                  </a:cubicBezTo>
                  <a:lnTo>
                    <a:pt x="3239" y="1509"/>
                  </a:lnTo>
                  <a:lnTo>
                    <a:pt x="2973" y="1509"/>
                  </a:lnTo>
                  <a:cubicBezTo>
                    <a:pt x="2840" y="1509"/>
                    <a:pt x="2751" y="1553"/>
                    <a:pt x="2618" y="1597"/>
                  </a:cubicBezTo>
                  <a:lnTo>
                    <a:pt x="1198" y="1597"/>
                  </a:lnTo>
                  <a:lnTo>
                    <a:pt x="1109" y="1553"/>
                  </a:lnTo>
                  <a:lnTo>
                    <a:pt x="976" y="1509"/>
                  </a:lnTo>
                  <a:lnTo>
                    <a:pt x="843" y="1464"/>
                  </a:lnTo>
                  <a:lnTo>
                    <a:pt x="799" y="1464"/>
                  </a:lnTo>
                  <a:lnTo>
                    <a:pt x="621" y="1375"/>
                  </a:lnTo>
                  <a:cubicBezTo>
                    <a:pt x="266" y="1198"/>
                    <a:pt x="45" y="843"/>
                    <a:pt x="0" y="488"/>
                  </a:cubicBezTo>
                  <a:lnTo>
                    <a:pt x="0" y="1065"/>
                  </a:lnTo>
                  <a:cubicBezTo>
                    <a:pt x="45" y="1464"/>
                    <a:pt x="266" y="1819"/>
                    <a:pt x="621" y="1952"/>
                  </a:cubicBezTo>
                  <a:cubicBezTo>
                    <a:pt x="666" y="1997"/>
                    <a:pt x="710" y="2041"/>
                    <a:pt x="799" y="2041"/>
                  </a:cubicBezTo>
                  <a:lnTo>
                    <a:pt x="843" y="2041"/>
                  </a:lnTo>
                  <a:lnTo>
                    <a:pt x="932" y="2085"/>
                  </a:lnTo>
                  <a:lnTo>
                    <a:pt x="976" y="2085"/>
                  </a:lnTo>
                  <a:cubicBezTo>
                    <a:pt x="1021" y="2085"/>
                    <a:pt x="1065" y="2130"/>
                    <a:pt x="1109" y="2130"/>
                  </a:cubicBezTo>
                  <a:lnTo>
                    <a:pt x="1198" y="2130"/>
                  </a:lnTo>
                  <a:lnTo>
                    <a:pt x="1287" y="2174"/>
                  </a:lnTo>
                  <a:lnTo>
                    <a:pt x="2618" y="2174"/>
                  </a:lnTo>
                  <a:lnTo>
                    <a:pt x="2973" y="2130"/>
                  </a:lnTo>
                  <a:lnTo>
                    <a:pt x="3062" y="2130"/>
                  </a:lnTo>
                  <a:lnTo>
                    <a:pt x="3239" y="2085"/>
                  </a:lnTo>
                  <a:lnTo>
                    <a:pt x="3328" y="2085"/>
                  </a:lnTo>
                  <a:lnTo>
                    <a:pt x="3505" y="2041"/>
                  </a:lnTo>
                  <a:lnTo>
                    <a:pt x="3638" y="2041"/>
                  </a:lnTo>
                  <a:lnTo>
                    <a:pt x="3727" y="1997"/>
                  </a:lnTo>
                  <a:lnTo>
                    <a:pt x="3860" y="1952"/>
                  </a:lnTo>
                  <a:lnTo>
                    <a:pt x="3949" y="1908"/>
                  </a:lnTo>
                  <a:lnTo>
                    <a:pt x="4082" y="1864"/>
                  </a:lnTo>
                  <a:lnTo>
                    <a:pt x="4126" y="1819"/>
                  </a:lnTo>
                  <a:lnTo>
                    <a:pt x="4348" y="1730"/>
                  </a:lnTo>
                  <a:lnTo>
                    <a:pt x="4393" y="1730"/>
                  </a:lnTo>
                  <a:lnTo>
                    <a:pt x="4526" y="1597"/>
                  </a:lnTo>
                  <a:lnTo>
                    <a:pt x="4570" y="1597"/>
                  </a:lnTo>
                  <a:cubicBezTo>
                    <a:pt x="4615" y="1553"/>
                    <a:pt x="4703" y="1509"/>
                    <a:pt x="4748" y="1464"/>
                  </a:cubicBezTo>
                  <a:lnTo>
                    <a:pt x="4792" y="1420"/>
                  </a:lnTo>
                  <a:lnTo>
                    <a:pt x="4881" y="1375"/>
                  </a:lnTo>
                  <a:cubicBezTo>
                    <a:pt x="4925" y="1331"/>
                    <a:pt x="4969" y="1287"/>
                    <a:pt x="4969" y="1242"/>
                  </a:cubicBezTo>
                  <a:lnTo>
                    <a:pt x="4969" y="1198"/>
                  </a:lnTo>
                  <a:lnTo>
                    <a:pt x="5058" y="1065"/>
                  </a:lnTo>
                  <a:cubicBezTo>
                    <a:pt x="5103" y="1021"/>
                    <a:pt x="5103" y="1021"/>
                    <a:pt x="5103" y="976"/>
                  </a:cubicBezTo>
                  <a:cubicBezTo>
                    <a:pt x="5103" y="932"/>
                    <a:pt x="5103" y="932"/>
                    <a:pt x="5103" y="932"/>
                  </a:cubicBezTo>
                  <a:cubicBezTo>
                    <a:pt x="5103" y="887"/>
                    <a:pt x="5103" y="887"/>
                    <a:pt x="5103" y="843"/>
                  </a:cubicBezTo>
                  <a:cubicBezTo>
                    <a:pt x="5147" y="843"/>
                    <a:pt x="5147" y="799"/>
                    <a:pt x="5147" y="754"/>
                  </a:cubicBezTo>
                  <a:lnTo>
                    <a:pt x="5147" y="710"/>
                  </a:lnTo>
                  <a:cubicBezTo>
                    <a:pt x="5147" y="666"/>
                    <a:pt x="5147" y="621"/>
                    <a:pt x="5147" y="621"/>
                  </a:cubicBezTo>
                  <a:lnTo>
                    <a:pt x="5147" y="31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3399025" y="2665050"/>
              <a:ext cx="128675" cy="55475"/>
            </a:xfrm>
            <a:custGeom>
              <a:rect b="b" l="l" r="r" t="t"/>
              <a:pathLst>
                <a:path extrusionOk="0" h="2219" w="5147">
                  <a:moveTo>
                    <a:pt x="1287" y="0"/>
                  </a:moveTo>
                  <a:lnTo>
                    <a:pt x="1154" y="45"/>
                  </a:lnTo>
                  <a:lnTo>
                    <a:pt x="976" y="45"/>
                  </a:lnTo>
                  <a:lnTo>
                    <a:pt x="799" y="89"/>
                  </a:lnTo>
                  <a:lnTo>
                    <a:pt x="754" y="133"/>
                  </a:lnTo>
                  <a:lnTo>
                    <a:pt x="533" y="222"/>
                  </a:lnTo>
                  <a:lnTo>
                    <a:pt x="444" y="266"/>
                  </a:lnTo>
                  <a:lnTo>
                    <a:pt x="399" y="311"/>
                  </a:lnTo>
                  <a:lnTo>
                    <a:pt x="311" y="355"/>
                  </a:lnTo>
                  <a:lnTo>
                    <a:pt x="266" y="399"/>
                  </a:lnTo>
                  <a:lnTo>
                    <a:pt x="89" y="533"/>
                  </a:lnTo>
                  <a:lnTo>
                    <a:pt x="89" y="577"/>
                  </a:lnTo>
                  <a:lnTo>
                    <a:pt x="45" y="621"/>
                  </a:lnTo>
                  <a:lnTo>
                    <a:pt x="45" y="666"/>
                  </a:lnTo>
                  <a:lnTo>
                    <a:pt x="0" y="710"/>
                  </a:lnTo>
                  <a:lnTo>
                    <a:pt x="0" y="754"/>
                  </a:lnTo>
                  <a:lnTo>
                    <a:pt x="0" y="843"/>
                  </a:lnTo>
                  <a:cubicBezTo>
                    <a:pt x="0" y="843"/>
                    <a:pt x="0" y="843"/>
                    <a:pt x="0" y="888"/>
                  </a:cubicBezTo>
                  <a:lnTo>
                    <a:pt x="0" y="932"/>
                  </a:lnTo>
                  <a:lnTo>
                    <a:pt x="0" y="1287"/>
                  </a:lnTo>
                  <a:cubicBezTo>
                    <a:pt x="0" y="1242"/>
                    <a:pt x="0" y="1242"/>
                    <a:pt x="45" y="1198"/>
                  </a:cubicBezTo>
                  <a:lnTo>
                    <a:pt x="89" y="1154"/>
                  </a:lnTo>
                  <a:lnTo>
                    <a:pt x="133" y="1109"/>
                  </a:lnTo>
                  <a:lnTo>
                    <a:pt x="133" y="1065"/>
                  </a:lnTo>
                  <a:lnTo>
                    <a:pt x="222" y="932"/>
                  </a:lnTo>
                  <a:lnTo>
                    <a:pt x="311" y="888"/>
                  </a:lnTo>
                  <a:lnTo>
                    <a:pt x="355" y="799"/>
                  </a:lnTo>
                  <a:lnTo>
                    <a:pt x="444" y="799"/>
                  </a:lnTo>
                  <a:lnTo>
                    <a:pt x="533" y="710"/>
                  </a:lnTo>
                  <a:cubicBezTo>
                    <a:pt x="577" y="666"/>
                    <a:pt x="621" y="666"/>
                    <a:pt x="710" y="621"/>
                  </a:cubicBezTo>
                  <a:lnTo>
                    <a:pt x="799" y="577"/>
                  </a:lnTo>
                  <a:lnTo>
                    <a:pt x="932" y="533"/>
                  </a:lnTo>
                  <a:lnTo>
                    <a:pt x="1065" y="488"/>
                  </a:lnTo>
                  <a:lnTo>
                    <a:pt x="1109" y="488"/>
                  </a:lnTo>
                  <a:lnTo>
                    <a:pt x="1198" y="533"/>
                  </a:lnTo>
                  <a:lnTo>
                    <a:pt x="1331" y="533"/>
                  </a:lnTo>
                  <a:lnTo>
                    <a:pt x="1553" y="488"/>
                  </a:lnTo>
                  <a:lnTo>
                    <a:pt x="2707" y="488"/>
                  </a:lnTo>
                  <a:lnTo>
                    <a:pt x="2884" y="533"/>
                  </a:lnTo>
                  <a:lnTo>
                    <a:pt x="2973" y="533"/>
                  </a:lnTo>
                  <a:lnTo>
                    <a:pt x="3283" y="621"/>
                  </a:lnTo>
                  <a:lnTo>
                    <a:pt x="3461" y="666"/>
                  </a:lnTo>
                  <a:lnTo>
                    <a:pt x="3505" y="666"/>
                  </a:lnTo>
                  <a:lnTo>
                    <a:pt x="3683" y="754"/>
                  </a:lnTo>
                  <a:lnTo>
                    <a:pt x="3860" y="799"/>
                  </a:lnTo>
                  <a:lnTo>
                    <a:pt x="3949" y="843"/>
                  </a:lnTo>
                  <a:cubicBezTo>
                    <a:pt x="4038" y="888"/>
                    <a:pt x="4082" y="932"/>
                    <a:pt x="4171" y="976"/>
                  </a:cubicBezTo>
                  <a:cubicBezTo>
                    <a:pt x="4703" y="1198"/>
                    <a:pt x="5058" y="1686"/>
                    <a:pt x="5147" y="2219"/>
                  </a:cubicBezTo>
                  <a:lnTo>
                    <a:pt x="5147" y="1642"/>
                  </a:lnTo>
                  <a:cubicBezTo>
                    <a:pt x="5058" y="1109"/>
                    <a:pt x="4659" y="666"/>
                    <a:pt x="4171" y="444"/>
                  </a:cubicBezTo>
                  <a:lnTo>
                    <a:pt x="3949" y="311"/>
                  </a:lnTo>
                  <a:lnTo>
                    <a:pt x="3860" y="266"/>
                  </a:lnTo>
                  <a:lnTo>
                    <a:pt x="3683" y="222"/>
                  </a:lnTo>
                  <a:lnTo>
                    <a:pt x="3550" y="133"/>
                  </a:lnTo>
                  <a:lnTo>
                    <a:pt x="3505" y="133"/>
                  </a:lnTo>
                  <a:lnTo>
                    <a:pt x="3283" y="89"/>
                  </a:lnTo>
                  <a:cubicBezTo>
                    <a:pt x="3195" y="45"/>
                    <a:pt x="3106" y="45"/>
                    <a:pt x="3017" y="0"/>
                  </a:cubicBez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3567625" y="2738250"/>
              <a:ext cx="113150" cy="79875"/>
            </a:xfrm>
            <a:custGeom>
              <a:rect b="b" l="l" r="r" t="t"/>
              <a:pathLst>
                <a:path extrusionOk="0" h="3195" w="4526">
                  <a:moveTo>
                    <a:pt x="4526" y="0"/>
                  </a:moveTo>
                  <a:lnTo>
                    <a:pt x="0" y="2618"/>
                  </a:lnTo>
                  <a:lnTo>
                    <a:pt x="0" y="3195"/>
                  </a:lnTo>
                  <a:lnTo>
                    <a:pt x="4526" y="577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3282550" y="2474250"/>
              <a:ext cx="567925" cy="329475"/>
            </a:xfrm>
            <a:custGeom>
              <a:rect b="b" l="l" r="r" t="t"/>
              <a:pathLst>
                <a:path extrusionOk="0" h="13179" w="22717">
                  <a:moveTo>
                    <a:pt x="11314" y="1"/>
                  </a:moveTo>
                  <a:lnTo>
                    <a:pt x="6656" y="2752"/>
                  </a:lnTo>
                  <a:cubicBezTo>
                    <a:pt x="7011" y="2219"/>
                    <a:pt x="6789" y="1509"/>
                    <a:pt x="6212" y="1243"/>
                  </a:cubicBezTo>
                  <a:cubicBezTo>
                    <a:pt x="5806" y="1011"/>
                    <a:pt x="5258" y="897"/>
                    <a:pt x="4676" y="897"/>
                  </a:cubicBezTo>
                  <a:cubicBezTo>
                    <a:pt x="3922" y="897"/>
                    <a:pt x="3111" y="1089"/>
                    <a:pt x="2485" y="1465"/>
                  </a:cubicBezTo>
                  <a:cubicBezTo>
                    <a:pt x="1376" y="2086"/>
                    <a:pt x="1198" y="3062"/>
                    <a:pt x="2175" y="3595"/>
                  </a:cubicBezTo>
                  <a:cubicBezTo>
                    <a:pt x="2659" y="3851"/>
                    <a:pt x="3218" y="3980"/>
                    <a:pt x="3779" y="3980"/>
                  </a:cubicBezTo>
                  <a:cubicBezTo>
                    <a:pt x="4090" y="3980"/>
                    <a:pt x="4402" y="3940"/>
                    <a:pt x="4704" y="3861"/>
                  </a:cubicBezTo>
                  <a:lnTo>
                    <a:pt x="4704" y="3861"/>
                  </a:lnTo>
                  <a:lnTo>
                    <a:pt x="1" y="6567"/>
                  </a:lnTo>
                  <a:lnTo>
                    <a:pt x="4659" y="9274"/>
                  </a:lnTo>
                  <a:cubicBezTo>
                    <a:pt x="4349" y="8786"/>
                    <a:pt x="4570" y="8076"/>
                    <a:pt x="5103" y="7854"/>
                  </a:cubicBezTo>
                  <a:cubicBezTo>
                    <a:pt x="5528" y="7622"/>
                    <a:pt x="6079" y="7508"/>
                    <a:pt x="6657" y="7508"/>
                  </a:cubicBezTo>
                  <a:cubicBezTo>
                    <a:pt x="7407" y="7508"/>
                    <a:pt x="8203" y="7700"/>
                    <a:pt x="8830" y="8076"/>
                  </a:cubicBezTo>
                  <a:cubicBezTo>
                    <a:pt x="9939" y="8697"/>
                    <a:pt x="10116" y="9673"/>
                    <a:pt x="9185" y="10206"/>
                  </a:cubicBezTo>
                  <a:cubicBezTo>
                    <a:pt x="8682" y="10442"/>
                    <a:pt x="8140" y="10560"/>
                    <a:pt x="7584" y="10560"/>
                  </a:cubicBezTo>
                  <a:cubicBezTo>
                    <a:pt x="7306" y="10560"/>
                    <a:pt x="7025" y="10531"/>
                    <a:pt x="6744" y="10472"/>
                  </a:cubicBezTo>
                  <a:lnTo>
                    <a:pt x="6744" y="10472"/>
                  </a:lnTo>
                  <a:lnTo>
                    <a:pt x="11403" y="13178"/>
                  </a:lnTo>
                  <a:lnTo>
                    <a:pt x="15929" y="10516"/>
                  </a:lnTo>
                  <a:lnTo>
                    <a:pt x="15929" y="10516"/>
                  </a:lnTo>
                  <a:cubicBezTo>
                    <a:pt x="15662" y="11048"/>
                    <a:pt x="15884" y="11625"/>
                    <a:pt x="16417" y="11847"/>
                  </a:cubicBezTo>
                  <a:cubicBezTo>
                    <a:pt x="16842" y="12079"/>
                    <a:pt x="17393" y="12193"/>
                    <a:pt x="17971" y="12193"/>
                  </a:cubicBezTo>
                  <a:cubicBezTo>
                    <a:pt x="18721" y="12193"/>
                    <a:pt x="19517" y="12001"/>
                    <a:pt x="20144" y="11625"/>
                  </a:cubicBezTo>
                  <a:cubicBezTo>
                    <a:pt x="21253" y="11004"/>
                    <a:pt x="21430" y="10028"/>
                    <a:pt x="20499" y="9496"/>
                  </a:cubicBezTo>
                  <a:cubicBezTo>
                    <a:pt x="19996" y="9244"/>
                    <a:pt x="19448" y="9126"/>
                    <a:pt x="18888" y="9126"/>
                  </a:cubicBezTo>
                  <a:cubicBezTo>
                    <a:pt x="18657" y="9126"/>
                    <a:pt x="18424" y="9146"/>
                    <a:pt x="18191" y="9185"/>
                  </a:cubicBezTo>
                  <a:lnTo>
                    <a:pt x="22717" y="6567"/>
                  </a:lnTo>
                  <a:lnTo>
                    <a:pt x="18191" y="3950"/>
                  </a:lnTo>
                  <a:lnTo>
                    <a:pt x="18191" y="3950"/>
                  </a:lnTo>
                  <a:cubicBezTo>
                    <a:pt x="18422" y="4004"/>
                    <a:pt x="18657" y="4029"/>
                    <a:pt x="18892" y="4029"/>
                  </a:cubicBezTo>
                  <a:cubicBezTo>
                    <a:pt x="19426" y="4029"/>
                    <a:pt x="19961" y="3899"/>
                    <a:pt x="20454" y="3683"/>
                  </a:cubicBezTo>
                  <a:cubicBezTo>
                    <a:pt x="21386" y="3107"/>
                    <a:pt x="21208" y="2175"/>
                    <a:pt x="20099" y="1509"/>
                  </a:cubicBezTo>
                  <a:cubicBezTo>
                    <a:pt x="19442" y="1155"/>
                    <a:pt x="18626" y="974"/>
                    <a:pt x="17865" y="974"/>
                  </a:cubicBezTo>
                  <a:cubicBezTo>
                    <a:pt x="17291" y="974"/>
                    <a:pt x="16748" y="1078"/>
                    <a:pt x="16328" y="1288"/>
                  </a:cubicBezTo>
                  <a:cubicBezTo>
                    <a:pt x="15840" y="1509"/>
                    <a:pt x="15618" y="2131"/>
                    <a:pt x="15840" y="2619"/>
                  </a:cubicBezTo>
                  <a:lnTo>
                    <a:pt x="11314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3451150" y="2736025"/>
              <a:ext cx="116500" cy="82100"/>
            </a:xfrm>
            <a:custGeom>
              <a:rect b="b" l="l" r="r" t="t"/>
              <a:pathLst>
                <a:path extrusionOk="0" h="3284" w="4660">
                  <a:moveTo>
                    <a:pt x="0" y="1"/>
                  </a:moveTo>
                  <a:lnTo>
                    <a:pt x="0" y="622"/>
                  </a:lnTo>
                  <a:lnTo>
                    <a:pt x="4659" y="3284"/>
                  </a:lnTo>
                  <a:lnTo>
                    <a:pt x="4659" y="27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765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