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and Cultural Determinants of Health and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Postgraduate Seminar Presentation</a:t>
            </a:r>
          </a:p>
          <a:p>
            <a:r>
              <a:t>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World Health Organization. (2023). Social determinants of health. Retrieved from https://www.who.int/health-topics/social-determinants-of-health</a:t>
            </a:r>
          </a:p>
          <a:p>
            <a:r>
              <a:t>• Centers for Disease Control and Prevention. (2024). Social Determinants of Health (SDOH). Retrieved from https://www.cdc.gov/socialdeterminants/index.html</a:t>
            </a:r>
          </a:p>
          <a:p>
            <a:r>
              <a:t>• Additional sources: Academic articles on cultural determinants (e.g., NCBI, Health Affairs).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seminar, participants will be able to:</a:t>
            </a:r>
          </a:p>
          <a:p>
            <a:r>
              <a:t>• Understand the definitions and concepts of social and cultural determinants of health and disease.</a:t>
            </a:r>
          </a:p>
          <a:p>
            <a:r>
              <a:t>• Identify key factors influencing health outcomes based on literature and evidence.</a:t>
            </a:r>
          </a:p>
          <a:p>
            <a:r>
              <a:t>• Analyze scientific data and information to arrive at logical conclusions.</a:t>
            </a:r>
          </a:p>
          <a:p>
            <a:r>
              <a:t>• Discuss recommendations for addressing these determinants in public health practice.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Social Determinants of Health</a:t>
            </a:r>
          </a:p>
          <a:p>
            <a:r>
              <a:t>3. Cultural Determinants of Health</a:t>
            </a:r>
          </a:p>
          <a:p>
            <a:r>
              <a:t>4. Evidence and Data</a:t>
            </a:r>
          </a:p>
          <a:p>
            <a:r>
              <a:t>5. Conclusions</a:t>
            </a:r>
          </a:p>
          <a:p>
            <a:r>
              <a:t>6. Recommendations</a:t>
            </a:r>
          </a:p>
          <a:p>
            <a:r>
              <a:t>7. 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of health refer to the conditions in which people are born, grow, live, work, and age, including access to power, money, and resources (WHO).</a:t>
            </a:r>
          </a:p>
          <a:p>
            <a:r>
              <a:t>These determinants influence health inequities, with lower socioeconomic positions linked to worse health outcomes.</a:t>
            </a:r>
          </a:p>
          <a:p>
            <a:r>
              <a:t>Cultural factors, such as beliefs and traditions, also shape health behaviors and disease patterns.</a:t>
            </a:r>
          </a:p>
          <a:p>
            <a:r>
              <a:t>This presentation explores these determinants, supported by evidence from academic sources, to highlight their impact on health and disease.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 of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determinants include nonmedical factors like economic stability, education, healthcare access, neighborhood environment, and social context (CDC).</a:t>
            </a:r>
          </a:p>
          <a:p>
            <a:r>
              <a:t>Examples:</a:t>
            </a:r>
          </a:p>
          <a:p>
            <a:r>
              <a:t>• Poverty and unemployment increase risk of illness.</a:t>
            </a:r>
          </a:p>
          <a:p>
            <a:r>
              <a:t>• Education level affects health literacy and preventive behaviors.</a:t>
            </a:r>
          </a:p>
          <a:p>
            <a:r>
              <a:t>• Safe housing and transportation influence overall well-being.</a:t>
            </a:r>
          </a:p>
          <a:p>
            <a:r>
              <a:t>These factors create a social gradient where lower positions correlate with poorer health (WHO).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 of Health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determinants encompass beliefs, norms, traditions, and practices that affect health behaviors.</a:t>
            </a:r>
          </a:p>
          <a:p>
            <a:r>
              <a:t>Examples:</a:t>
            </a:r>
          </a:p>
          <a:p>
            <a:r>
              <a:t>• Dietary habits influenced by cultural traditions (e.g., high-fat diets in certain cultures leading to cardiovascular diseases).</a:t>
            </a:r>
          </a:p>
          <a:p>
            <a:r>
              <a:t>• Health-seeking behaviors: Stigma around mental health in some cultures delays treatment.</a:t>
            </a:r>
          </a:p>
          <a:p>
            <a:r>
              <a:t>• Language barriers affecting access to healthcare services.</a:t>
            </a:r>
          </a:p>
          <a:p>
            <a:r>
              <a:t>These factors interact with social determinants to exacerbate health disparities.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Evidence from WHO and CDC:</a:t>
            </a:r>
          </a:p>
          <a:p>
            <a:r>
              <a:t>• 18-year difference in life expectancy between high- and low-income countries.</a:t>
            </a:r>
          </a:p>
          <a:p>
            <a:r>
              <a:t>• Majority of premature NCD deaths occur in low- and middle-income countries.</a:t>
            </a:r>
          </a:p>
          <a:p>
            <a:r>
              <a:t>• Under-5 mortality rate 8 times higher in Africa than Europe.</a:t>
            </a:r>
          </a:p>
          <a:p>
            <a:r>
              <a:t>• Poverty strongly correlates with poorer health and higher premature death risk.</a:t>
            </a:r>
          </a:p>
          <a:p>
            <a:r>
              <a:t>Studies show social determinants outweigh genetic factors and healthcare access in influencing health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are major drivers of health inequities and disease patterns.</a:t>
            </a:r>
          </a:p>
          <a:p>
            <a:r>
              <a:t>Addressing these requires multi-sectoral action beyond healthcare.</a:t>
            </a:r>
          </a:p>
          <a:p>
            <a:r>
              <a:t>They create unfair differences in health status that are avoidable with appropriate interventions.</a:t>
            </a:r>
          </a:p>
          <a:p>
            <a:r>
              <a:t>Understanding these determinants is essential for promoting health equity in community medicine.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daily living conditions through better housing, education, and job opportunities.</a:t>
            </a:r>
          </a:p>
          <a:p>
            <a:r>
              <a:t>2. Tackle inequitable distribution of resources via policies on taxation and social protection.</a:t>
            </a:r>
          </a:p>
          <a:p>
            <a:r>
              <a:t>3. Enhance data collection and awareness to measure impacts and train health professionals.</a:t>
            </a:r>
          </a:p>
          <a:p>
            <a:r>
              <a:t>4. Promote cultural competence in healthcare to address cultural barriers.</a:t>
            </a:r>
          </a:p>
          <a:p>
            <a:r>
              <a:t>5. Collaborate with government, private sector, and communities for sustainable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