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92" r:id="rId20"/>
    <p:sldId id="273" r:id="rId21"/>
    <p:sldId id="293" r:id="rId22"/>
    <p:sldId id="294" r:id="rId23"/>
    <p:sldId id="295" r:id="rId24"/>
    <p:sldId id="296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Global and Indian Health Indicators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Life Expectancy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64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424C-BECE-84436263C5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Under-5 Mortality (per 1000)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40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A-424C-BECE-84436263C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Malnutrition by Socioeconomic Groups in India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Malnutrition Rate (%)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Urban</c:v>
                </c:pt>
                <c:pt idx="2">
                  <c:v>Scheduled Caste</c:v>
                </c:pt>
                <c:pt idx="3">
                  <c:v>General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C-4CF1-AAED-512F5D169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Social and Cultural Determinants of Health and Disease: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Postgraduate Seminar Presentation</a:t>
            </a:r>
          </a:p>
          <a:p>
            <a:r>
              <a:t>Department of 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Education enhances health literacy, enabling better decision-making and preventive behaviors (</a:t>
            </a:r>
            <a:r>
              <a:rPr dirty="0" err="1"/>
              <a:t>Nutbeam</a:t>
            </a:r>
            <a:r>
              <a:rPr dirty="0"/>
              <a:t>, 2000).</a:t>
            </a:r>
          </a:p>
          <a:p>
            <a:r>
              <a:rPr dirty="0"/>
              <a:t>India's literacy rate is 77.7%, with rural-urban gaps affecting maternal and child health (Census 2011).</a:t>
            </a:r>
          </a:p>
          <a:p>
            <a:r>
              <a:rPr dirty="0"/>
              <a:t>Low education is linked to higher NCD prevalence.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Social Determinants: Healthcare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Barriers include affordability, availability, and quality, particularly in rural India.</a:t>
            </a:r>
          </a:p>
          <a:p>
            <a:r>
              <a:rPr dirty="0"/>
              <a:t>Ayushman Bharat aims to cover 50 crore people, but implementation challenges persist (PMJAY, 2018).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Neighborhood factors like pollution and sanitation influence respiratory and infectious diseases.</a:t>
            </a:r>
          </a:p>
          <a:p>
            <a:r>
              <a:t>Swachh Bharat Mission has built over 10 crore toilets, reducing open defecation (SBM, 2014).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Social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Discrimination based on caste, gender, and class affects resource allocation and health outcomes.</a:t>
            </a:r>
          </a:p>
          <a:p>
            <a:r>
              <a:t>In India, Scheduled Castes face higher morbidity due to social exclusion (NFHS-5).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Beliefs and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beliefs about illness (e.g., karma, supernatural causes) can delay modern treatment (Kleinman, 1980).</a:t>
            </a:r>
          </a:p>
          <a:p>
            <a:r>
              <a:t>In India, stigma around mental health and HIV/AIDS hinders care-seeking.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Gender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Patriarchal norms limit women's access to education and healthcare, affecting maternal health.</a:t>
            </a:r>
          </a:p>
          <a:p>
            <a:r>
              <a:t>Son preference contributes to sex-selective abortions and female malnutrition (Beti Bachao Beti Padhao, 2015).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Caste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Caste influences occupation and social status, leading to health disparities.</a:t>
            </a:r>
          </a:p>
          <a:p>
            <a:r>
              <a:t>Lower castes have higher rates of anemia and undernutrition (NFHS-5).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multilingualism poses barriers to health education and services.</a:t>
            </a:r>
          </a:p>
          <a:p>
            <a:r>
              <a:t>Localization of health messages is essential for effective communication.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A171A-5F21-46EE-86FA-0BB1BE85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9A603-57A5-4A57-CF58-29363942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Define and differentiate social and cultural determinants of health.</a:t>
            </a:r>
          </a:p>
          <a:p>
            <a:pPr marL="0" indent="0">
              <a:buNone/>
            </a:pPr>
            <a:r>
              <a:rPr dirty="0"/>
              <a:t>• Analyze the impact of these determinants on health outcomes using evidence-based data.</a:t>
            </a:r>
          </a:p>
          <a:p>
            <a:pPr marL="0" indent="0">
              <a:buNone/>
            </a:pPr>
            <a:r>
              <a:rPr dirty="0"/>
              <a:t>• Evaluate Indian-specific contexts and government interventions.</a:t>
            </a:r>
          </a:p>
          <a:p>
            <a:pPr marL="0" indent="0">
              <a:buNone/>
            </a:pPr>
            <a:r>
              <a:rPr dirty="0"/>
              <a:t>• Synthesize findings from high-impact research, including the Lancet Commission, to propose actionable recommendations.</a:t>
            </a:r>
          </a:p>
          <a:p>
            <a:pPr marL="0" indent="0">
              <a:buNone/>
            </a:pPr>
            <a:r>
              <a:rPr dirty="0"/>
              <a:t>• Engage in discussions on policy implications for community medicine.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Socio-Cultural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diversity in culture, religion, and geography amplifies determinant effects.</a:t>
            </a:r>
          </a:p>
          <a:p>
            <a:r>
              <a:t>Urbanization and migration create new health challenges like stress-related disorders.</a:t>
            </a:r>
          </a:p>
          <a:p>
            <a:r>
              <a:t>Government programs address these through integrated approaches.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38AAAE-7CEC-A696-967B-3978C4CA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9DB50-CCFD-2701-16DC-9E822CB4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1D014-AA0C-8A9E-93F2-522F3A7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66BBD-E9D0-3E9F-4934-0BF37066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focuses on universal healthcare access.</a:t>
            </a:r>
          </a:p>
          <a:p>
            <a:r>
              <a:t>Achievements: Reduced MMR from 254 to 97 per 100,000 live births (NHM Report, 2022).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financial protection for secondary and tertiary care.</a:t>
            </a:r>
          </a:p>
          <a:p>
            <a:r>
              <a:t>Covers 10.74 crore families, reducing out-of-pocket expenses (PMJAY, 2023).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sanitation and hygiene to prevent diseases.</a:t>
            </a:r>
          </a:p>
          <a:p>
            <a:r>
              <a:t>Resulted in 100% open defecation-free status in many states (SBM, 2023).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Marmot (2005, The Lancet): Social gradient in health; lower SES linked to higher mortality.</a:t>
            </a:r>
          </a:p>
          <a:p>
            <a:r>
              <a:t>WHO (2023): SDOH account for 30-50% of health outcomes in high-income countries.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Cowling et al. (2014, Int J Equity Health): State-wise inequities in SDOH.</a:t>
            </a:r>
          </a:p>
          <a:p>
            <a:r>
              <a:t>NFHS-5 (2021): 35% children under 5 stunted, higher in rural and low-SES groups.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7" y="1592045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Introduction to Determinants</a:t>
            </a:r>
          </a:p>
          <a:p>
            <a:pPr marL="0" indent="0">
              <a:buNone/>
            </a:pPr>
            <a:r>
              <a:rPr dirty="0"/>
              <a:t>2. Theoretical Framework</a:t>
            </a:r>
          </a:p>
          <a:p>
            <a:pPr marL="0" indent="0">
              <a:buNone/>
            </a:pPr>
            <a:r>
              <a:rPr dirty="0"/>
              <a:t>3. Lancet Commission on Social Determinants of Health (2008)</a:t>
            </a:r>
          </a:p>
          <a:p>
            <a:pPr marL="0" indent="0">
              <a:buNone/>
            </a:pPr>
            <a:r>
              <a:rPr dirty="0"/>
              <a:t>4. Social Determinants in Detail</a:t>
            </a:r>
          </a:p>
          <a:p>
            <a:pPr marL="0" indent="0">
              <a:buNone/>
            </a:pPr>
            <a:r>
              <a:rPr dirty="0"/>
              <a:t>5. Cultural Determinants in Detail</a:t>
            </a:r>
          </a:p>
          <a:p>
            <a:pPr marL="0" indent="0">
              <a:buNone/>
            </a:pPr>
            <a:r>
              <a:rPr dirty="0"/>
              <a:t>6. Indian Socio-Cultural Context</a:t>
            </a:r>
          </a:p>
          <a:p>
            <a:pPr marL="0" indent="0">
              <a:buNone/>
            </a:pPr>
            <a:r>
              <a:rPr dirty="0"/>
              <a:t>7. Evidence from Research</a:t>
            </a:r>
          </a:p>
          <a:p>
            <a:pPr marL="0" indent="0">
              <a:buNone/>
            </a:pPr>
            <a:r>
              <a:rPr dirty="0"/>
              <a:t>8. Data Visualizations</a:t>
            </a:r>
          </a:p>
          <a:p>
            <a:pPr marL="0" indent="0">
              <a:buNone/>
            </a:pPr>
            <a:r>
              <a:rPr dirty="0"/>
              <a:t>9. Case Studies</a:t>
            </a:r>
          </a:p>
          <a:p>
            <a:pPr marL="0" indent="0">
              <a:buNone/>
            </a:pPr>
            <a:r>
              <a:rPr dirty="0"/>
              <a:t>10. Conclusions and Implications</a:t>
            </a:r>
          </a:p>
          <a:p>
            <a:pPr marL="0" indent="0">
              <a:buNone/>
            </a:pPr>
            <a:r>
              <a:rPr dirty="0"/>
              <a:t>11. Recommendations and Action Plans</a:t>
            </a:r>
          </a:p>
          <a:p>
            <a:pPr marL="0" indent="0">
              <a:buNone/>
            </a:pPr>
            <a:r>
              <a:rPr dirty="0"/>
              <a:t>12. References and Further Reading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2936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Marmot (2005). The Lancet. DOI: 10.1016/S0140-6736(05)17728-8</a:t>
            </a:r>
          </a:p>
          <a:p>
            <a:pPr marL="0" indent="0">
              <a:buNone/>
            </a:pPr>
            <a:r>
              <a:rPr dirty="0"/>
              <a:t>2. Kleinman (1980). Patients and Healers in the Context of Culture.</a:t>
            </a:r>
          </a:p>
          <a:p>
            <a:pPr marL="0" indent="0">
              <a:buNone/>
            </a:pPr>
            <a:r>
              <a:rPr dirty="0"/>
              <a:t>3. Crenshaw (1989). Demarginalizing the Intersection of Race and Sex.</a:t>
            </a:r>
          </a:p>
          <a:p>
            <a:pPr marL="0" indent="0">
              <a:buNone/>
            </a:pPr>
            <a:r>
              <a:rPr dirty="0"/>
              <a:t>4. Victora et al. (2021). The Lancet. DOI: 10.1016/S0140-6736(21)00394-9</a:t>
            </a:r>
          </a:p>
          <a:p>
            <a:pPr marL="0" indent="0">
              <a:buNone/>
            </a:pPr>
            <a:r>
              <a:rPr dirty="0"/>
              <a:t>5. Chaturvedi et al. (2024). Hypertension. DOI: 10.1161/HYPERTENSIONAHA.123.21354</a:t>
            </a:r>
          </a:p>
          <a:p>
            <a:pPr marL="0" indent="0">
              <a:buNone/>
            </a:pPr>
            <a:r>
              <a:rPr dirty="0"/>
              <a:t>6. Commission on Social Determinants of Health (2008). The Lancet.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Visualizations: Global Health Disparities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Visualizations: Indian Socioeconomic Inequities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Rural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Poor sanitation in rural areas leads to high diarrhea incidence; Swachh Bharat reduced it by 20% (SBM Report).</a:t>
            </a:r>
          </a:p>
          <a:p>
            <a:r>
              <a:t>Low female literacy correlates with higher maternal mortality (NFHS-5).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Urban Slums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Overcrowding and pollution increase respiratory diseases; air quality index often exceeds 200 in Delhi.</a:t>
            </a:r>
          </a:p>
          <a:p>
            <a:r>
              <a:t>Migration-related stress contributes to mental health issues.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profoundly influence health and disease patterns in India.</a:t>
            </a:r>
          </a:p>
          <a:p>
            <a:r>
              <a:t>The Lancet Commission (2008) and updates (2023) highlight the need for urgent action on inequities.</a:t>
            </a:r>
          </a:p>
          <a:p>
            <a:r>
              <a:t>Government programs have made strides, but persistent inequities require sustained efforts.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Implications for Community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Community medicine must integrate SDOH in assessments and interventions.</a:t>
            </a:r>
          </a:p>
          <a:p>
            <a:r>
              <a:t>Cultural sensitivity is key to effective health promotion.</a:t>
            </a:r>
          </a:p>
          <a:p>
            <a:r>
              <a:t>Training in equity-focused practices is essential for future practitioners.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Adopt Health in All Policies to integrate SDOH across sectors.</a:t>
            </a:r>
          </a:p>
          <a:p>
            <a:r>
              <a:t>Strengthen Ayushman Bharat and NHM for universal coverage.</a:t>
            </a:r>
          </a:p>
          <a:p>
            <a:r>
              <a:t>Enhance data systems for monitoring inequities.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community-led interventions to address cultural barriers.</a:t>
            </a:r>
          </a:p>
          <a:p>
            <a:r>
              <a:t>Educate on health literacy and stigma reduction.</a:t>
            </a:r>
          </a:p>
          <a:p>
            <a:r>
              <a:t>Engage local leaders for sustainable change.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longitudinal studies on cultural determinants in India.</a:t>
            </a:r>
          </a:p>
          <a:p>
            <a:r>
              <a:t>Evaluate program impacts using mixed methods.</a:t>
            </a:r>
          </a:p>
          <a:p>
            <a:r>
              <a:t>Foster interdisciplinary research for holistic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52746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Social determinants of health (SDOH) encompass the conditions in which people are born, grow, live, work, and age (WHO, 2023).</a:t>
            </a:r>
          </a:p>
          <a:p>
            <a:r>
              <a:rPr dirty="0"/>
              <a:t>Cultural determinants include shared beliefs, values, norms, and practices that influence health behaviors (CDC, 2024).</a:t>
            </a:r>
          </a:p>
          <a:p>
            <a:r>
              <a:rPr dirty="0"/>
              <a:t>These factors interact to create health inequities, disproportionately affecting vulnerable populations.</a:t>
            </a:r>
          </a:p>
          <a:p>
            <a:r>
              <a:rPr dirty="0"/>
              <a:t>In India, rapid economic growth coexists with persistent disparities, making this topic critical for public health.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sanitation and nutrition programs.</a:t>
            </a:r>
          </a:p>
          <a:p>
            <a:r>
              <a:t>Medium-term: Integrate SDOH in medical curricula.</a:t>
            </a:r>
          </a:p>
          <a:p>
            <a:r>
              <a:t>Long-term: Achieve SDG 3 through equity-focused policies.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89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• WHO. (2023). Social determinants of health.</a:t>
            </a:r>
          </a:p>
          <a:p>
            <a:pPr marL="0" indent="0">
              <a:buNone/>
            </a:pPr>
            <a:r>
              <a:rPr dirty="0"/>
              <a:t>• CDC. (2024). Social Determinants of Health.</a:t>
            </a:r>
          </a:p>
          <a:p>
            <a:pPr marL="0" indent="0">
              <a:buNone/>
            </a:pPr>
            <a:r>
              <a:rPr dirty="0"/>
              <a:t>• Marmot, M. (2005). The Lancet. DOI: 10.1016/S0140-6736(05)17728-8</a:t>
            </a:r>
          </a:p>
          <a:p>
            <a:pPr marL="0" indent="0">
              <a:buNone/>
            </a:pPr>
            <a:r>
              <a:rPr dirty="0"/>
              <a:t>• Kleinman, A. (1980). Patients and Healers in the Context of Culture.</a:t>
            </a:r>
          </a:p>
          <a:p>
            <a:pPr marL="0" indent="0">
              <a:buNone/>
            </a:pPr>
            <a:r>
              <a:rPr dirty="0"/>
              <a:t>• Crenshaw, K. (1989). University of Chicago Legal Forum.</a:t>
            </a:r>
          </a:p>
          <a:p>
            <a:pPr marL="0" indent="0">
              <a:buNone/>
            </a:pPr>
            <a:r>
              <a:rPr dirty="0"/>
              <a:t>• NFHS-5. (2021). National Family Health Survey.</a:t>
            </a:r>
          </a:p>
          <a:p>
            <a:pPr marL="0" indent="0">
              <a:buNone/>
            </a:pPr>
            <a:r>
              <a:rPr dirty="0"/>
              <a:t>• NHM Report. (2022). National Health Mission.</a:t>
            </a:r>
          </a:p>
          <a:p>
            <a:pPr marL="0" indent="0">
              <a:buNone/>
            </a:pPr>
            <a:r>
              <a:rPr dirty="0"/>
              <a:t>• PMJAY. (2023). Ayushman Bharat.</a:t>
            </a:r>
          </a:p>
          <a:p>
            <a:pPr marL="0" indent="0">
              <a:buNone/>
            </a:pPr>
            <a:r>
              <a:rPr dirty="0"/>
              <a:t>• Commission on Social Determinants of Health. (2008). The Lancet.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Based on the WHO Commission on Social Determinants of Health (2008), SDOH operate through pathways like material circumstances, psychosocial factors, and behavioral patterns.</a:t>
            </a:r>
          </a:p>
          <a:p>
            <a:r>
              <a:rPr dirty="0"/>
              <a:t>Cultural determinants are framed by theories of cultural competence and health belief models (Kleinman, 1980).</a:t>
            </a:r>
          </a:p>
          <a:p>
            <a:r>
              <a:rPr dirty="0"/>
              <a:t>Intersectionality theory highlights how social identities (e.g., caste, gender) compound health risks (Crenshaw, 1989).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Lancet Commission on Social Determinants of Health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2" y="183327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Established in 2005, the Commission aimed to address health inequities through action on SDOH.</a:t>
            </a:r>
          </a:p>
          <a:p>
            <a:pPr marL="0" indent="0">
              <a:buNone/>
            </a:pPr>
            <a:r>
              <a:rPr dirty="0"/>
              <a:t>Key Findings:</a:t>
            </a:r>
          </a:p>
          <a:p>
            <a:pPr marL="0" indent="0">
              <a:buNone/>
            </a:pPr>
            <a:r>
              <a:rPr dirty="0"/>
              <a:t>• Social determinants are responsible for the majority of health inequities within and between countries.</a:t>
            </a:r>
          </a:p>
          <a:p>
            <a:pPr marL="0" indent="0">
              <a:buNone/>
            </a:pPr>
            <a:r>
              <a:rPr dirty="0"/>
              <a:t>• The social gradient in health: Lower socioeconomic position correlates with worse health outcomes.</a:t>
            </a:r>
          </a:p>
          <a:p>
            <a:pPr marL="0" indent="0">
              <a:buNone/>
            </a:pPr>
            <a:r>
              <a:rPr dirty="0"/>
              <a:t>• Recommendations: Improve daily living conditions, tackle inequitable distribution of power, money, and resources, and measure the problem.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Lancet Commission - Three Areas for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75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1. Improve daily living conditions: Circumstances of birth, growth, living, working, and aging.</a:t>
            </a:r>
          </a:p>
          <a:p>
            <a:pPr marL="0" indent="0">
              <a:buNone/>
            </a:pPr>
            <a:r>
              <a:rPr dirty="0"/>
              <a:t>2. Tackle the inequitable distribution of power, money, and resources: Structural drivers like policies and governance.</a:t>
            </a:r>
          </a:p>
          <a:p>
            <a:pPr marL="0" indent="0">
              <a:buNone/>
            </a:pPr>
            <a:r>
              <a:rPr dirty="0"/>
              <a:t>3. Measure and understand the problem: Expand knowledge base, train workforce, raise awareness.</a:t>
            </a:r>
          </a:p>
          <a:p>
            <a:pPr marL="0" indent="0">
              <a:buNone/>
            </a:pPr>
            <a:r>
              <a:rPr dirty="0"/>
              <a:t>The Commission emphasized universal but proportionate action to address inequities.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Updates and Follow-ups (2023)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55271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In 2023, The Lancet published updates on SDOH, highlighting persistent inequities exacerbated by COVID-19.</a:t>
            </a:r>
          </a:p>
          <a:p>
            <a:pPr marL="0" indent="0">
              <a:buNone/>
            </a:pPr>
            <a:r>
              <a:rPr dirty="0"/>
              <a:t>Key Insights:</a:t>
            </a:r>
          </a:p>
          <a:p>
            <a:pPr marL="0" indent="0">
              <a:buNone/>
            </a:pPr>
            <a:r>
              <a:rPr dirty="0"/>
              <a:t>• Widening gaps in health outcomes due to social determinants.</a:t>
            </a:r>
          </a:p>
          <a:p>
            <a:pPr marL="0" indent="0">
              <a:buNone/>
            </a:pPr>
            <a:r>
              <a:rPr dirty="0"/>
              <a:t>• Need for renewed commitment to equity in post-pandemic recovery.</a:t>
            </a:r>
          </a:p>
          <a:p>
            <a:pPr marL="0" indent="0">
              <a:buNone/>
            </a:pPr>
            <a:r>
              <a:rPr dirty="0"/>
              <a:t>• Emphasis on intersectoral action and health equity monitoring.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Social Determinants: Economic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Poverty limits access to nutritious food, safe housing, and healthcare, leading to higher disease burden (Marmot, 2005).</a:t>
            </a:r>
          </a:p>
          <a:p>
            <a:r>
              <a:rPr dirty="0"/>
              <a:t>In India, 21.9% live below the poverty line, correlating with higher malnutrition and infectious diseases (NFHS-5, 2021).</a:t>
            </a:r>
          </a:p>
          <a:p>
            <a:r>
              <a:rPr dirty="0"/>
              <a:t>Unemployment exacerbates mental health issues and chronic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1574</Words>
  <Application>Microsoft Office PowerPoint</Application>
  <PresentationFormat>On-screen Show (4:3)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Social and Cultural Determinants of Health and Disease: A Comprehensive Analysis</vt:lpstr>
      <vt:lpstr>Session Learning Objectives</vt:lpstr>
      <vt:lpstr>Presentation Outline</vt:lpstr>
      <vt:lpstr>Introduction to Determinants</vt:lpstr>
      <vt:lpstr>Theoretical Framework</vt:lpstr>
      <vt:lpstr>Lancet Commission on Social Determinants of Health (2008)</vt:lpstr>
      <vt:lpstr>Lancet Commission - Three Areas for Action</vt:lpstr>
      <vt:lpstr>Updates and Follow-ups (2023)</vt:lpstr>
      <vt:lpstr>Social Determinants: Economic Factors</vt:lpstr>
      <vt:lpstr>Social Determinants: Education</vt:lpstr>
      <vt:lpstr>Social Determinants: Healthcare Access</vt:lpstr>
      <vt:lpstr>Social Determinants: Environment</vt:lpstr>
      <vt:lpstr>Social Determinants: Social Context</vt:lpstr>
      <vt:lpstr>Cultural Determinants: Beliefs and Practices</vt:lpstr>
      <vt:lpstr>Cultural Determinants: Gender Norms</vt:lpstr>
      <vt:lpstr>Cultural Determinants: Caste System</vt:lpstr>
      <vt:lpstr>Cultural Determinants: Language and Communication</vt:lpstr>
      <vt:lpstr>PowerPoint Presentation</vt:lpstr>
      <vt:lpstr>PowerPoint Presentation</vt:lpstr>
      <vt:lpstr>Indian Socio-Cultural Context</vt:lpstr>
      <vt:lpstr>PowerPoint Presentation</vt:lpstr>
      <vt:lpstr>PowerPoint Presentation</vt:lpstr>
      <vt:lpstr>PowerPoint Presentation</vt:lpstr>
      <vt:lpstr>PowerPoint Presentation</vt:lpstr>
      <vt:lpstr>National Health Mission (NHM)</vt:lpstr>
      <vt:lpstr>Ayushman Bharat</vt:lpstr>
      <vt:lpstr>Swachh Bharat Mission</vt:lpstr>
      <vt:lpstr>Evidence from Research - Global</vt:lpstr>
      <vt:lpstr>Evidence from Research - India</vt:lpstr>
      <vt:lpstr>Key Research Articles</vt:lpstr>
      <vt:lpstr>Visualizations: Global Health Disparities</vt:lpstr>
      <vt:lpstr>Visualizations: Indian Socioeconomic Inequities</vt:lpstr>
      <vt:lpstr>Case Studies - Rural India</vt:lpstr>
      <vt:lpstr>Case Studies - Urban Slums</vt:lpstr>
      <vt:lpstr>Conclusions</vt:lpstr>
      <vt:lpstr>Implications for Community Medicine</vt:lpstr>
      <vt:lpstr>Recommendations - Policy Level</vt:lpstr>
      <vt:lpstr>Recommendations - Community Level</vt:lpstr>
      <vt:lpstr>Recommendations - Research Level</vt:lpstr>
      <vt:lpstr>Action Plans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6</cp:revision>
  <dcterms:created xsi:type="dcterms:W3CDTF">2013-01-27T09:14:16Z</dcterms:created>
  <dcterms:modified xsi:type="dcterms:W3CDTF">2025-10-24T08:33:19Z</dcterms:modified>
  <cp:category/>
</cp:coreProperties>
</file>