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Social and Cultural Determinants of Health and Disease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Postgraduate Seminar Presentation</a:t>
            </a:r>
          </a:p>
          <a:p>
            <a:r>
              <a:t>Community Medicine</a:t>
            </a:r>
          </a:p>
          <a:p>
            <a:r>
              <a:t>[Your Name]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and Community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support, discrimination, and community safety influence health.</a:t>
            </a:r>
          </a:p>
          <a:p>
            <a:r>
              <a:t>Racism and discrimination drive inequities (CDC).</a:t>
            </a:r>
          </a:p>
          <a:p>
            <a:r>
              <a:t>In India: Caste and gender discrimination affect access to resources and healthcare.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Determinants of Health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Cultural factors include beliefs, norms, traditions, and practices affecting health behaviors.</a:t>
            </a:r>
          </a:p>
          <a:p>
            <a:r>
              <a:t>They interact with social determinants to shape disease patterns.</a:t>
            </a:r>
          </a:p>
          <a:p>
            <a:r>
              <a:t>In India: Diverse cultures influence dietary habits, health-seeking, and stigma around diseases.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Beliefs and Traditions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Beliefs about illness causation (e.g., supernatural) delay modern treatment.</a:t>
            </a:r>
          </a:p>
          <a:p>
            <a:r>
              <a:t>Traditional diets may lead to nutritional deficiencies or excesses.</a:t>
            </a:r>
          </a:p>
          <a:p>
            <a:r>
              <a:t>In India: Preference for traditional medicine (Ayurveda) alongside allopathy; stigma on mental health.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and Cultural Norms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Gender roles affect access to education, nutrition, and healthcare.</a:t>
            </a:r>
          </a:p>
          <a:p>
            <a:r>
              <a:t>In India: Son preference leads to female infanticide and malnutrition; affects maternal health.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Caste and Social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Caste system influences occupation, education, and health access.</a:t>
            </a:r>
          </a:p>
          <a:p>
            <a:r>
              <a:t>Lower castes face discrimination and poorer health outcomes.</a:t>
            </a:r>
          </a:p>
          <a:p>
            <a:r>
              <a:t>In India: Scheduled Castes/Tribes have higher disease burden due to social exclusion.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 and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 barriers hinder healthcare access and health education.</a:t>
            </a:r>
          </a:p>
          <a:p>
            <a:r>
              <a:t>In India: Multilingual population; health messages need localization.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Indian Context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India faces unique challenges: Rapid urbanization, poverty, and cultural diversity.</a:t>
            </a:r>
          </a:p>
          <a:p>
            <a:r>
              <a:t>Government initiatives address SDOH through health and social programs.</a:t>
            </a:r>
          </a:p>
          <a:p>
            <a:r>
              <a:t>Focus on equity to reduce disparities in health outcomes.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National Health Mission (NHM)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Launched in 2005, aims to provide universal access to equitable, affordable healthcare.</a:t>
            </a:r>
          </a:p>
          <a:p>
            <a:r>
              <a:t>Addresses SDOH through maternal/child health, disease control, and health systems strengthening.</a:t>
            </a:r>
          </a:p>
          <a:p>
            <a:r>
              <a:t>Impact: Reduced infant mortality, improved immunization (NHM Reports).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Ayushman Bharat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Pradhan Mantri Jan Arogya Yojana (PMJAY) provides health insurance to 50 crore beneficiaries.</a:t>
            </a:r>
          </a:p>
          <a:p>
            <a:r>
              <a:t>Targets economic barriers to healthcare access.</a:t>
            </a:r>
          </a:p>
          <a:p>
            <a:r>
              <a:t>Health and Wellness Centres promote preventive care.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Swachh Bharat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Aims to achieve open defecation-free India and improve sanitation.</a:t>
            </a:r>
          </a:p>
          <a:p>
            <a:r>
              <a:t>Addresses neighborhood environment and reduces infectious diseases.</a:t>
            </a:r>
          </a:p>
          <a:p>
            <a:r>
              <a:t>Impact: Over 10 crore toilets built, reducing diarrhea incidence (SBM Reports).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the end of this seminar, participants will be able to:</a:t>
            </a:r>
          </a:p>
          <a:p>
            <a:r>
              <a:t>• Understand the definitions and concepts of social and cultural determinants of health and disease.</a:t>
            </a:r>
          </a:p>
          <a:p>
            <a:r>
              <a:t>• Identify key factors influencing health outcomes based on literature and evidence.</a:t>
            </a:r>
          </a:p>
          <a:p>
            <a:r>
              <a:t>• Analyze scientific data and information to arrive at logical conclusions.</a:t>
            </a:r>
          </a:p>
          <a:p>
            <a:r>
              <a:t>• Discuss recommendations for addressing these determinants in public health practice.</a:t>
            </a:r>
          </a:p>
          <a:p>
            <a:r>
              <a:t>• Explore Indian context, including government programs and efforts to mitigate these determinants.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Efforts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Mid-Day Meal Scheme: Improves nutrition and education for children.</a:t>
            </a:r>
          </a:p>
          <a:p>
            <a:r>
              <a:t>Beti Bachao Beti Padhao: Addresses gender disparities in health and education.</a:t>
            </a:r>
          </a:p>
          <a:p>
            <a:r>
              <a:t>NITI Aayog initiatives for health equity.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and Data - Global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18-year life expectancy gap between high- and low-income countries (WHO).</a:t>
            </a:r>
          </a:p>
          <a:p>
            <a:r>
              <a:t>Under-5 mortality 8 times higher in Africa than Europe.</a:t>
            </a:r>
          </a:p>
          <a:p>
            <a:r>
              <a:t>Poverty correlates with higher NCD and infectious disease risks.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and Data -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Life expectancy: 70 years, but disparities by state and socioeconomic status (SRS 2020).</a:t>
            </a:r>
          </a:p>
          <a:p>
            <a:r>
              <a:t>Infant mortality: 28 per 1000 live births, higher in rural areas (NFHS-5).</a:t>
            </a:r>
          </a:p>
          <a:p>
            <a:r>
              <a:t>Malnutrition affects 35% of children under 5 (NFHS-5).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Rural India: Poor sanitation leads to high diarrhea rates; Swachh Bharat reduced incidence.</a:t>
            </a:r>
          </a:p>
          <a:p>
            <a:r>
              <a:t>Urban Slums: Overcrowding and pollution increase respiratory diseases.</a:t>
            </a:r>
          </a:p>
          <a:p>
            <a:r>
              <a:t>Tribal Communities: Cultural isolation affects healthcare access.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and cultural determinants are key drivers of health inequities in India and globally.</a:t>
            </a:r>
          </a:p>
          <a:p>
            <a:r>
              <a:t>Addressing them requires integrated approaches beyond healthcare.</a:t>
            </a:r>
          </a:p>
          <a:p>
            <a:r>
              <a:t>Indian programs like NHM and Ayushman Bharat demonstrate progress, but challenges remain.</a:t>
            </a:r>
          </a:p>
          <a:p>
            <a:r>
              <a:t>Comprehensive action can lead to healthier populations and reduced disparities.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Policy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Strengthen universal health coverage through Ayushman Bharat expansion.</a:t>
            </a:r>
          </a:p>
          <a:p>
            <a:r>
              <a:t>Integrate SDOH in all policies (Health in All Policies).</a:t>
            </a:r>
          </a:p>
          <a:p>
            <a:r>
              <a:t>Enhance data collection on inequities for targeted interventions.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Community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Promote cultural competence in healthcare delivery.</a:t>
            </a:r>
          </a:p>
          <a:p>
            <a:r>
              <a:t>Community education on health literacy and preventive behaviors.</a:t>
            </a:r>
          </a:p>
          <a:p>
            <a:r>
              <a:t>Engage local leaders to address stigma and discrimination.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- Research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Conduct studies on cultural determinants in Indian contexts.</a:t>
            </a:r>
          </a:p>
          <a:p>
            <a:r>
              <a:t>Monitor program impacts using indicators like NFHS.</a:t>
            </a:r>
          </a:p>
          <a:p>
            <a:r>
              <a:t>Foster intersectoral collaboration for sustainable change.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Short-term: Scale up existing programs like Swachh Bharat.</a:t>
            </a:r>
          </a:p>
          <a:p>
            <a:r>
              <a:t>Medium-term: Integrate SDOH in medical education and training.</a:t>
            </a:r>
          </a:p>
          <a:p>
            <a:r>
              <a:t>Long-term: Achieve health equity through policy reforms and community empowerment.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109" y="1166018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• WHO. Social determinants of health. https://www.who.int/health-topics/social-determinants-of-health</a:t>
            </a:r>
          </a:p>
          <a:p>
            <a:r>
              <a:rPr dirty="0"/>
              <a:t>• CDC. Social Determinants of Health. https://www.cdc.gov/socialdeterminants/index.html</a:t>
            </a:r>
          </a:p>
          <a:p>
            <a:r>
              <a:rPr dirty="0"/>
              <a:t>• NHM. National Health Mission. https://nhm.gov.in/</a:t>
            </a:r>
          </a:p>
          <a:p>
            <a:r>
              <a:rPr dirty="0"/>
              <a:t>• NFHS-5. National Family Health Survey. https://rchiips.org/nfhs/</a:t>
            </a:r>
          </a:p>
          <a:p>
            <a:r>
              <a:rPr dirty="0"/>
              <a:t>• Additional: Census of India, SRS Reports.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Social Determinants of Health</a:t>
            </a:r>
          </a:p>
          <a:p>
            <a:r>
              <a:t>3. Cultural Determinants of Health</a:t>
            </a:r>
          </a:p>
          <a:p>
            <a:r>
              <a:t>4. Indian Context and Programs</a:t>
            </a:r>
          </a:p>
          <a:p>
            <a:r>
              <a:t>5. Evidence and Data</a:t>
            </a:r>
          </a:p>
          <a:p>
            <a:r>
              <a:t>6. Conclusions</a:t>
            </a:r>
          </a:p>
          <a:p>
            <a:r>
              <a:t>7. Recommendations and Action Plans</a:t>
            </a:r>
          </a:p>
          <a:p>
            <a:r>
              <a:t>8. References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Social determinants of health (SDOH) are the conditions in which people are born, grow, live, work, and age, including access to power, money, and resources (WHO).</a:t>
            </a:r>
          </a:p>
          <a:p>
            <a:r>
              <a:t>Cultural determinants include beliefs, norms, and traditions that shape health behaviors.</a:t>
            </a:r>
          </a:p>
          <a:p>
            <a:r>
              <a:t>These factors lead to health inequities, with lower socioeconomic positions associated with worse health outcomes.</a:t>
            </a:r>
          </a:p>
          <a:p>
            <a:r>
              <a:t>In India, these determinants are influenced by factors like caste, gender, and urbanization, exacerbating disparities.</a:t>
            </a:r>
          </a:p>
          <a:p>
            <a:r>
              <a:t>This presentation draws from global and Indian evidence to promote comprehensive understanding and action.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Determinants of Health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SDOH are nonmedical factors influencing health outcomes (CDC).</a:t>
            </a:r>
          </a:p>
          <a:p>
            <a:r>
              <a:t>Key areas: Economic stability, education, healthcare access, neighborhood environment, social context.</a:t>
            </a:r>
          </a:p>
          <a:p>
            <a:r>
              <a:t>They create a social gradient: Lower positions lead to poorer health (WHO).</a:t>
            </a:r>
          </a:p>
          <a:p>
            <a:r>
              <a:t>In India, poverty, illiteracy, and poor sanitation are major contributors to disease burden.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Stability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Poverty and unemployment increase illness risk and reduce access to healthcare.</a:t>
            </a:r>
          </a:p>
          <a:p>
            <a:r>
              <a:t>Evidence: Poverty correlates with higher premature death rates (CDC).</a:t>
            </a:r>
          </a:p>
          <a:p>
            <a:r>
              <a:t>In India: Over 20% of the population lives below the poverty line, leading to malnutrition and infectious diseases (NFHS-5).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 Access and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Education affects health literacy and preventive behaviors.</a:t>
            </a:r>
          </a:p>
          <a:p>
            <a:r>
              <a:t>Low education linked to higher NCD risks (WHO).</a:t>
            </a:r>
          </a:p>
          <a:p>
            <a:r>
              <a:t>In India: Literacy rate 77%, but disparities in rural areas; affects maternal and child health (Census 2011).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Healthcare Access and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Barriers like distance, cost, and quality impact health outcomes.</a:t>
            </a:r>
          </a:p>
          <a:p>
            <a:r>
              <a:t>In India: Ayushman Bharat aims to provide universal health coverage, but challenges in rural areas persist.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Neighborhood and Built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Safe housing, transportation, and clean environments promote health.</a:t>
            </a:r>
          </a:p>
          <a:p>
            <a:r>
              <a:t>Polluted air and water increase disease risk (CDC).</a:t>
            </a:r>
          </a:p>
          <a:p>
            <a:r>
              <a:t>In India: Swachh Bharat Mission addresses sanitation; urban slums face overcrowding and pollution.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1277</Words>
  <Application>Microsoft Office PowerPoint</Application>
  <PresentationFormat>On-screen Show (4:3)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Social and Cultural Determinants of Health and Disease</vt:lpstr>
      <vt:lpstr>Session Learning Objectives</vt:lpstr>
      <vt:lpstr>Presentation Outline</vt:lpstr>
      <vt:lpstr>Introduction</vt:lpstr>
      <vt:lpstr>Social Determinants of Health - Overview</vt:lpstr>
      <vt:lpstr>Economic Stability</vt:lpstr>
      <vt:lpstr>Education Access and Quality</vt:lpstr>
      <vt:lpstr>Healthcare Access and Quality</vt:lpstr>
      <vt:lpstr>Neighborhood and Built Environment</vt:lpstr>
      <vt:lpstr>Social and Community Context</vt:lpstr>
      <vt:lpstr>Cultural Determinants of Health - Overview</vt:lpstr>
      <vt:lpstr>Cultural Beliefs and Traditions</vt:lpstr>
      <vt:lpstr>Gender and Cultural Norms</vt:lpstr>
      <vt:lpstr>Caste and Social Hierarchy</vt:lpstr>
      <vt:lpstr>Language and Communication</vt:lpstr>
      <vt:lpstr>Indian Context - Overview</vt:lpstr>
      <vt:lpstr>National Health Mission (NHM)</vt:lpstr>
      <vt:lpstr>Ayushman Bharat</vt:lpstr>
      <vt:lpstr>Swachh Bharat Mission</vt:lpstr>
      <vt:lpstr>Other Efforts</vt:lpstr>
      <vt:lpstr>Evidence and Data - Global</vt:lpstr>
      <vt:lpstr>Evidence and Data - India</vt:lpstr>
      <vt:lpstr>Case Studies</vt:lpstr>
      <vt:lpstr>Conclusions</vt:lpstr>
      <vt:lpstr>Recommendations - Policy Level</vt:lpstr>
      <vt:lpstr>Recommendations - Community Level</vt:lpstr>
      <vt:lpstr>Recommendations - Research and Monitoring</vt:lpstr>
      <vt:lpstr>Action Plans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Dr Siddalingaiah H S</cp:lastModifiedBy>
  <cp:revision>2</cp:revision>
  <dcterms:created xsi:type="dcterms:W3CDTF">2013-01-27T09:14:16Z</dcterms:created>
  <dcterms:modified xsi:type="dcterms:W3CDTF">2025-10-24T07:31:35Z</dcterms:modified>
  <cp:category/>
</cp:coreProperties>
</file>