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CD7-F6E2-1269-AD68-D383B946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020C-86D6-16D7-E3CF-F8823C33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C5A3-10C9-CD9A-80AE-5EF26898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4D1D-DE8D-4A0C-3000-AD7569A0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7EFD-E14E-705E-CE14-FD128571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4771-CB65-6F57-F33E-254D73AA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AC977-FA11-AB5F-9070-458C53BE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4863-84C0-4434-7450-C8F515B4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044C-2BA0-F5E3-E8DF-3023BCF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F225-10E1-5A09-DB93-7AD91BC9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01024-3385-5A2D-AC39-3A3A3F01E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E307-D40B-FCD4-0342-ECEF7175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8E30-E9DB-11D6-3E70-C731D1EC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469-1170-6CE4-945A-B14A11D7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1553-26AB-CF13-CDD4-B1A37276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604A-8EA8-C825-4B57-C7F691F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872F-50A9-1B22-A9E5-8FD57C79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C280-969C-B1D7-664F-1CCF4CD4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870E-A1F2-5329-5814-381841E5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0C9D-48C0-9AF1-6C43-7A7B69B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5976-5260-E945-43CE-C0780F09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3C9D-3D89-7215-6605-91F62816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CAAF-46B3-E068-1B6E-C9BE23D2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78A-6E82-867F-D4DB-456A9BD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3481-7A98-7568-018E-697F8EF8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898B-7874-F79D-2F8C-F1494CF8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CCFD-AF47-829E-D740-587848AA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3D52-B584-CE2D-6078-6B9CD346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7A03-78B2-2B85-EE3A-147570D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E5D6D-0F71-4C86-D98E-570BFDC3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69735-5868-DAEE-EDCC-CB6F5999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C6AF-7969-4C6C-B1CC-7342335B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F9CC-D491-58E6-BB8F-3A42D110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309C-B83A-16B3-E1F2-DA7F34D74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1F84-1CC7-091B-8820-5E17C269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9D85-50FF-F345-A68D-6C1AEBAA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6770-66D7-0BDF-178F-5C0A4382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A13D7-23FE-5748-E3B2-344CE0F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403E5-3B92-3C1F-FA2A-045FAAEA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134-E2E9-296A-0794-F79E0E5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3E08A-D9B2-C04D-F7F9-EF84565F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E76-D6B9-2A92-C030-1850336E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193BB-0826-DC47-0788-C1664800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72D27-E3C2-39B6-B9EC-6DDA489B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B0CCD-D2EB-E2C3-7AEA-7B657913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4DDF-80B4-7286-499B-046879E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DD22-A913-3CA1-46DD-E99C38E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C012-2BDA-BC64-BDDE-64888A46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382F8-842A-9166-9C07-BF3969DCF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F3A-BF65-DBD9-6849-67EFCEA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D4ABA-04A7-8272-1E40-90485BA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86A9-BF9D-2353-F9CC-F63E336C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FBBE-AF87-113D-B24D-260C02DD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5DA3D-0CAF-CE56-9F2C-21A69749A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E3B3-CEA6-ABFC-3880-75AA61F8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8863-B6AD-DAFE-1BEC-DC217F32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FD224-15BF-520B-74CE-14DB51FF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4516E-7FE3-555F-731A-39A64DB5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F46F5-4973-48A1-3589-AFA3F2C3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B849-1E83-F5B8-5F27-AF14631F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4E41-8765-D023-33AE-4A4EF491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8A2-0E5E-4E75-9B08-E95DE34016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670-D1B5-E208-DC88-BEBCA183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181B-43D6-2881-CC0E-69046F313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2EF8-AEB7-4975-BF03-C0CC8DD91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4E23-E23A-2C6D-8CDB-AF0FF6C85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F56E-E1A3-61FB-3097-F9E9C2BA9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Hassan Abbas i210507 </a:t>
            </a:r>
            <a:br>
              <a:rPr lang="en-US" dirty="0"/>
            </a:br>
            <a:r>
              <a:rPr lang="en-US" dirty="0"/>
              <a:t>BSCS B</a:t>
            </a:r>
          </a:p>
        </p:txBody>
      </p:sp>
    </p:spTree>
    <p:extLst>
      <p:ext uri="{BB962C8B-B14F-4D97-AF65-F5344CB8AC3E}">
        <p14:creationId xmlns:p14="http://schemas.microsoft.com/office/powerpoint/2010/main" val="32254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EBCE-0E8F-B165-8201-207CE4BE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32B6E-9E10-B4B3-E4F1-631FBE94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68" b="100000" l="1667" r="73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" y="-1"/>
            <a:ext cx="13629334" cy="7041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5645C-6731-1846-C3C5-CCAF68C82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8" y="0"/>
            <a:ext cx="10793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38A4-570E-2A8B-B7CD-90B5AB8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0C7F-0561-2DFB-7248-1A8BA2C2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acts as a template for storing data members for doctor and patient data base classes</a:t>
            </a:r>
          </a:p>
        </p:txBody>
      </p:sp>
    </p:spTree>
    <p:extLst>
      <p:ext uri="{BB962C8B-B14F-4D97-AF65-F5344CB8AC3E}">
        <p14:creationId xmlns:p14="http://schemas.microsoft.com/office/powerpoint/2010/main" val="78065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0B7C-0320-533B-6081-440191A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0D57-4F39-E9B6-695A-C3444BC5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total attributes required for doctor class and functions for implementing required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3129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E77C-C353-5A00-CA3B-57C3AC4B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CA8-F8C4-A04C-730E-662CE2A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doctor database</a:t>
            </a:r>
          </a:p>
        </p:txBody>
      </p:sp>
    </p:spTree>
    <p:extLst>
      <p:ext uri="{BB962C8B-B14F-4D97-AF65-F5344CB8AC3E}">
        <p14:creationId xmlns:p14="http://schemas.microsoft.com/office/powerpoint/2010/main" val="388989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34E3-D5C2-8277-0687-AC686C97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DAFD-CC6E-6B2C-251A-5D33B4D9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user classes DOCTOR, PATIENT &amp; ADMIN</a:t>
            </a:r>
          </a:p>
          <a:p>
            <a:r>
              <a:rPr lang="en-US" dirty="0"/>
              <a:t>All 3 can perform different functions of DATABASE containing classes according to </a:t>
            </a:r>
            <a:r>
              <a:rPr lang="en-US" dirty="0" err="1"/>
              <a:t>requirment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A7A6-8834-2E97-8E00-BB117BB4A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9819-C5B2-CBFF-120D-E15C8841D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class acquires login and password attributes dynamically linked from registration class 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189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18CB-0431-0CAD-E393-4806A2A6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Appointments, Payment,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ED7E-9DB2-A1ED-0DD8-A1BFA86E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 gets data from doctor database and patient database also </a:t>
            </a:r>
            <a:r>
              <a:rPr lang="en-US"/>
              <a:t>user classes </a:t>
            </a:r>
            <a:r>
              <a:rPr lang="en-US" dirty="0"/>
              <a:t>so does Feedback and Payment and they use or manipulate this data according to requirement</a:t>
            </a:r>
          </a:p>
          <a:p>
            <a:r>
              <a:rPr lang="en-US" dirty="0"/>
              <a:t>Feedback can manipulate data in database classes</a:t>
            </a:r>
          </a:p>
          <a:p>
            <a:r>
              <a:rPr lang="en-US" dirty="0"/>
              <a:t>Payment can also manipulate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Class Diagram</vt:lpstr>
      <vt:lpstr>PowerPoint Presentation</vt:lpstr>
      <vt:lpstr>Registration Template</vt:lpstr>
      <vt:lpstr>Doctor Database</vt:lpstr>
      <vt:lpstr>Patient Database</vt:lpstr>
      <vt:lpstr>USER classes</vt:lpstr>
      <vt:lpstr>LOGIN</vt:lpstr>
      <vt:lpstr>Appointments, Payment,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Class Diagram</dc:title>
  <dc:creator>Hassan Abbas</dc:creator>
  <cp:lastModifiedBy>Hassan Abbas</cp:lastModifiedBy>
  <cp:revision>1</cp:revision>
  <dcterms:created xsi:type="dcterms:W3CDTF">2022-05-29T12:36:47Z</dcterms:created>
  <dcterms:modified xsi:type="dcterms:W3CDTF">2022-05-29T12:36:57Z</dcterms:modified>
</cp:coreProperties>
</file>