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129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DCFA-FEFF-4307-9D41-A14FFA094A4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42EB-F735-41DC-B234-F76F06EC0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2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DCFA-FEFF-4307-9D41-A14FFA094A4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42EB-F735-41DC-B234-F76F06EC0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2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DCFA-FEFF-4307-9D41-A14FFA094A4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42EB-F735-41DC-B234-F76F06EC0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84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DCFA-FEFF-4307-9D41-A14FFA094A4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42EB-F735-41DC-B234-F76F06EC0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84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DCFA-FEFF-4307-9D41-A14FFA094A4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42EB-F735-41DC-B234-F76F06EC0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8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DCFA-FEFF-4307-9D41-A14FFA094A4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42EB-F735-41DC-B234-F76F06EC0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5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DCFA-FEFF-4307-9D41-A14FFA094A4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42EB-F735-41DC-B234-F76F06EC0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1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DCFA-FEFF-4307-9D41-A14FFA094A4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42EB-F735-41DC-B234-F76F06EC0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42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DCFA-FEFF-4307-9D41-A14FFA094A4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42EB-F735-41DC-B234-F76F06EC0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58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DCFA-FEFF-4307-9D41-A14FFA094A4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42EB-F735-41DC-B234-F76F06EC0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50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DCFA-FEFF-4307-9D41-A14FFA094A4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742EB-F735-41DC-B234-F76F06EC0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70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8DCFA-FEFF-4307-9D41-A14FFA094A4A}" type="datetimeFigureOut">
              <a:rPr lang="en-US" smtClean="0"/>
              <a:t>4/7/2018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742EB-F735-41DC-B234-F76F06EC0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652463"/>
            <a:ext cx="6162675" cy="555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5224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Przemek Dera</dc:creator>
  <cp:lastModifiedBy>Przemek Dera</cp:lastModifiedBy>
  <cp:revision>3</cp:revision>
  <dcterms:created xsi:type="dcterms:W3CDTF">2018-04-05T13:09:22Z</dcterms:created>
  <dcterms:modified xsi:type="dcterms:W3CDTF">2018-04-07T16:04:04Z</dcterms:modified>
</cp:coreProperties>
</file>