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58" r:id="rId4"/>
    <p:sldId id="260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BD0E8B-C2A3-4608-AB94-6EB02121E8E0}">
          <p14:sldIdLst>
            <p14:sldId id="256"/>
            <p14:sldId id="262"/>
            <p14:sldId id="258"/>
            <p14:sldId id="260"/>
            <p14:sldId id="261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T +" initials="H+" lastIdx="1" clrIdx="0">
    <p:extLst>
      <p:ext uri="{19B8F6BF-5375-455C-9EA6-DF929625EA0E}">
        <p15:presenceInfo xmlns:p15="http://schemas.microsoft.com/office/powerpoint/2012/main" userId="5e1b74783d84e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114D3-D6A0-4CFD-9492-2C608D6742BC}" v="241" dt="2020-06-17T11:30:0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T +" userId="5e1b74783d84eb36" providerId="LiveId" clId="{EC8114D3-D6A0-4CFD-9492-2C608D6742BC}"/>
    <pc:docChg chg="undo redo custSel mod addSld delSld modSld sldOrd addMainMaster delMainMaster modMainMaster addSection delSection modSection">
      <pc:chgData name="HST +" userId="5e1b74783d84eb36" providerId="LiveId" clId="{EC8114D3-D6A0-4CFD-9492-2C608D6742BC}" dt="2020-06-17T11:30:08.798" v="615" actId="122"/>
      <pc:docMkLst>
        <pc:docMk/>
      </pc:docMkLst>
      <pc:sldChg chg="addSp delSp modSp new mod setBg modClrScheme delDesignElem chgLayout">
        <pc:chgData name="HST +" userId="5e1b74783d84eb36" providerId="LiveId" clId="{EC8114D3-D6A0-4CFD-9492-2C608D6742BC}" dt="2020-06-16T14:44:45.815" v="148" actId="26606"/>
        <pc:sldMkLst>
          <pc:docMk/>
          <pc:sldMk cId="3449635938" sldId="256"/>
        </pc:sldMkLst>
        <pc:spChg chg="mod">
          <ac:chgData name="HST +" userId="5e1b74783d84eb36" providerId="LiveId" clId="{EC8114D3-D6A0-4CFD-9492-2C608D6742BC}" dt="2020-06-16T14:44:45.815" v="148" actId="26606"/>
          <ac:spMkLst>
            <pc:docMk/>
            <pc:sldMk cId="3449635938" sldId="256"/>
            <ac:spMk id="2" creationId="{B616F8D4-AECF-4204-8AE4-A598D36B0604}"/>
          </ac:spMkLst>
        </pc:spChg>
        <pc:spChg chg="del mod">
          <ac:chgData name="HST +" userId="5e1b74783d84eb36" providerId="LiveId" clId="{EC8114D3-D6A0-4CFD-9492-2C608D6742BC}" dt="2020-06-16T05:53:42.433" v="2" actId="478"/>
          <ac:spMkLst>
            <pc:docMk/>
            <pc:sldMk cId="3449635938" sldId="256"/>
            <ac:spMk id="3" creationId="{35210E87-4800-4636-96C9-228EA0EA1E02}"/>
          </ac:spMkLst>
        </pc:spChg>
        <pc:spChg chg="add">
          <ac:chgData name="HST +" userId="5e1b74783d84eb36" providerId="LiveId" clId="{EC8114D3-D6A0-4CFD-9492-2C608D6742BC}" dt="2020-06-16T14:44:45.815" v="148" actId="26606"/>
          <ac:spMkLst>
            <pc:docMk/>
            <pc:sldMk cId="3449635938" sldId="256"/>
            <ac:spMk id="5" creationId="{48FDEBDB-5859-4B9E-8810-2C5CFED093F3}"/>
          </ac:spMkLst>
        </pc:spChg>
        <pc:spChg chg="add del">
          <ac:chgData name="HST +" userId="5e1b74783d84eb36" providerId="LiveId" clId="{EC8114D3-D6A0-4CFD-9492-2C608D6742BC}" dt="2020-06-16T11:02:30.025" v="37"/>
          <ac:spMkLst>
            <pc:docMk/>
            <pc:sldMk cId="3449635938" sldId="256"/>
            <ac:spMk id="8" creationId="{8CF1B1A9-81D7-475B-9773-FA69E2D6C2E1}"/>
          </ac:spMkLst>
        </pc:spChg>
        <pc:spChg chg="add del">
          <ac:chgData name="HST +" userId="5e1b74783d84eb36" providerId="LiveId" clId="{EC8114D3-D6A0-4CFD-9492-2C608D6742BC}" dt="2020-06-16T11:02:50.160" v="40" actId="26606"/>
          <ac:spMkLst>
            <pc:docMk/>
            <pc:sldMk cId="3449635938" sldId="256"/>
            <ac:spMk id="9" creationId="{A601F395-3079-4179-84BA-6654D9F8258F}"/>
          </ac:spMkLst>
        </pc:spChg>
        <pc:spChg chg="add del">
          <ac:chgData name="HST +" userId="5e1b74783d84eb36" providerId="LiveId" clId="{EC8114D3-D6A0-4CFD-9492-2C608D6742BC}" dt="2020-06-16T11:02:30.025" v="37"/>
          <ac:spMkLst>
            <pc:docMk/>
            <pc:sldMk cId="3449635938" sldId="256"/>
            <ac:spMk id="10" creationId="{825938E3-FCDD-4147-B4EC-232316751F65}"/>
          </ac:spMkLst>
        </pc:spChg>
        <pc:spChg chg="add del">
          <ac:chgData name="HST +" userId="5e1b74783d84eb36" providerId="LiveId" clId="{EC8114D3-D6A0-4CFD-9492-2C608D6742BC}" dt="2020-06-16T11:02:50.160" v="40" actId="26606"/>
          <ac:spMkLst>
            <pc:docMk/>
            <pc:sldMk cId="3449635938" sldId="256"/>
            <ac:spMk id="11" creationId="{B15DEAD7-09E6-42D9-9D03-43E6EA3E0564}"/>
          </ac:spMkLst>
        </pc:spChg>
        <pc:spChg chg="add del">
          <ac:chgData name="HST +" userId="5e1b74783d84eb36" providerId="LiveId" clId="{EC8114D3-D6A0-4CFD-9492-2C608D6742BC}" dt="2020-06-16T11:02:30.025" v="37"/>
          <ac:spMkLst>
            <pc:docMk/>
            <pc:sldMk cId="3449635938" sldId="256"/>
            <ac:spMk id="12" creationId="{9AA75596-FA3D-4A75-A3CB-443E14CBF572}"/>
          </ac:spMkLst>
        </pc:spChg>
        <pc:spChg chg="add del">
          <ac:chgData name="HST +" userId="5e1b74783d84eb36" providerId="LiveId" clId="{EC8114D3-D6A0-4CFD-9492-2C608D6742BC}" dt="2020-06-16T11:02:51.313" v="42" actId="26606"/>
          <ac:spMkLst>
            <pc:docMk/>
            <pc:sldMk cId="3449635938" sldId="256"/>
            <ac:spMk id="13" creationId="{1A9606D2-3277-4567-A0C1-362DBFDCE2E1}"/>
          </ac:spMkLst>
        </pc:spChg>
        <pc:spChg chg="add del">
          <ac:chgData name="HST +" userId="5e1b74783d84eb36" providerId="LiveId" clId="{EC8114D3-D6A0-4CFD-9492-2C608D6742BC}" dt="2020-06-16T11:02:30.025" v="37"/>
          <ac:spMkLst>
            <pc:docMk/>
            <pc:sldMk cId="3449635938" sldId="256"/>
            <ac:spMk id="14" creationId="{FF5FBB9B-488E-47BA-9CA3-8CC9C7D1577C}"/>
          </ac:spMkLst>
        </pc:spChg>
        <pc:spChg chg="add del">
          <ac:chgData name="HST +" userId="5e1b74783d84eb36" providerId="LiveId" clId="{EC8114D3-D6A0-4CFD-9492-2C608D6742BC}" dt="2020-06-16T11:02:51.313" v="42" actId="26606"/>
          <ac:spMkLst>
            <pc:docMk/>
            <pc:sldMk cId="3449635938" sldId="256"/>
            <ac:spMk id="15" creationId="{A601F395-3079-4179-84BA-6654D9F8258F}"/>
          </ac:spMkLst>
        </pc:spChg>
        <pc:spChg chg="add del">
          <ac:chgData name="HST +" userId="5e1b74783d84eb36" providerId="LiveId" clId="{EC8114D3-D6A0-4CFD-9492-2C608D6742BC}" dt="2020-06-16T11:02:30.025" v="37"/>
          <ac:spMkLst>
            <pc:docMk/>
            <pc:sldMk cId="3449635938" sldId="256"/>
            <ac:spMk id="16" creationId="{E3574FE0-C6E5-4148-8CC5-56169A790A66}"/>
          </ac:spMkLst>
        </pc:spChg>
        <pc:spChg chg="add del">
          <ac:chgData name="HST +" userId="5e1b74783d84eb36" providerId="LiveId" clId="{EC8114D3-D6A0-4CFD-9492-2C608D6742BC}" dt="2020-06-16T11:02:51.313" v="42" actId="26606"/>
          <ac:spMkLst>
            <pc:docMk/>
            <pc:sldMk cId="3449635938" sldId="256"/>
            <ac:spMk id="17" creationId="{B15DEAD7-09E6-42D9-9D03-43E6EA3E0564}"/>
          </ac:spMkLst>
        </pc:spChg>
        <pc:spChg chg="add del">
          <ac:chgData name="HST +" userId="5e1b74783d84eb36" providerId="LiveId" clId="{EC8114D3-D6A0-4CFD-9492-2C608D6742BC}" dt="2020-06-16T11:03:11.081" v="45"/>
          <ac:spMkLst>
            <pc:docMk/>
            <pc:sldMk cId="3449635938" sldId="256"/>
            <ac:spMk id="19" creationId="{454915C5-707B-4B29-9E6B-116367F8412B}"/>
          </ac:spMkLst>
        </pc:spChg>
        <pc:spChg chg="add del">
          <ac:chgData name="HST +" userId="5e1b74783d84eb36" providerId="LiveId" clId="{EC8114D3-D6A0-4CFD-9492-2C608D6742BC}" dt="2020-06-16T11:03:11.081" v="45"/>
          <ac:spMkLst>
            <pc:docMk/>
            <pc:sldMk cId="3449635938" sldId="256"/>
            <ac:spMk id="20" creationId="{26B8E032-9914-4C00-B51A-C2DA16271D13}"/>
          </ac:spMkLst>
        </pc:spChg>
        <pc:spChg chg="add del">
          <ac:chgData name="HST +" userId="5e1b74783d84eb36" providerId="LiveId" clId="{EC8114D3-D6A0-4CFD-9492-2C608D6742BC}" dt="2020-06-16T11:03:11.081" v="45"/>
          <ac:spMkLst>
            <pc:docMk/>
            <pc:sldMk cId="3449635938" sldId="256"/>
            <ac:spMk id="21" creationId="{43B4841E-E6B6-48C3-BA02-F73659C6DAA1}"/>
          </ac:spMkLst>
        </pc:spChg>
        <pc:picChg chg="add del mod">
          <ac:chgData name="HST +" userId="5e1b74783d84eb36" providerId="LiveId" clId="{EC8114D3-D6A0-4CFD-9492-2C608D6742BC}" dt="2020-06-16T11:02:37.587" v="38" actId="478"/>
          <ac:picMkLst>
            <pc:docMk/>
            <pc:sldMk cId="3449635938" sldId="256"/>
            <ac:picMk id="4" creationId="{0B81E212-87F1-4562-A69C-146399C12DFC}"/>
          </ac:picMkLst>
        </pc:picChg>
        <pc:picChg chg="add del">
          <ac:chgData name="HST +" userId="5e1b74783d84eb36" providerId="LiveId" clId="{EC8114D3-D6A0-4CFD-9492-2C608D6742BC}" dt="2020-06-16T11:02:50.160" v="40" actId="26606"/>
          <ac:picMkLst>
            <pc:docMk/>
            <pc:sldMk cId="3449635938" sldId="256"/>
            <ac:picMk id="7" creationId="{BB28D430-56EA-45B9-8632-927BEBF02975}"/>
          </ac:picMkLst>
        </pc:picChg>
        <pc:cxnChg chg="add">
          <ac:chgData name="HST +" userId="5e1b74783d84eb36" providerId="LiveId" clId="{EC8114D3-D6A0-4CFD-9492-2C608D6742BC}" dt="2020-06-16T14:44:45.815" v="148" actId="26606"/>
          <ac:cxnSpMkLst>
            <pc:docMk/>
            <pc:sldMk cId="3449635938" sldId="256"/>
            <ac:cxnSpMk id="6" creationId="{B1D1A340-723B-4014-B5FE-204F06273136}"/>
          </ac:cxnSpMkLst>
        </pc:cxnChg>
      </pc:sldChg>
      <pc:sldChg chg="addSp delSp modSp new del mod setBg setClrOvrMap delDesignElem">
        <pc:chgData name="HST +" userId="5e1b74783d84eb36" providerId="LiveId" clId="{EC8114D3-D6A0-4CFD-9492-2C608D6742BC}" dt="2020-06-16T14:51:43.102" v="294" actId="47"/>
        <pc:sldMkLst>
          <pc:docMk/>
          <pc:sldMk cId="2182185614" sldId="257"/>
        </pc:sldMkLst>
        <pc:spChg chg="del">
          <ac:chgData name="HST +" userId="5e1b74783d84eb36" providerId="LiveId" clId="{EC8114D3-D6A0-4CFD-9492-2C608D6742BC}" dt="2020-06-16T11:02:05.333" v="33" actId="478"/>
          <ac:spMkLst>
            <pc:docMk/>
            <pc:sldMk cId="2182185614" sldId="257"/>
            <ac:spMk id="2" creationId="{EAB85DD1-6E26-42FF-AAE3-36C11823170F}"/>
          </ac:spMkLst>
        </pc:spChg>
        <pc:spChg chg="del mod">
          <ac:chgData name="HST +" userId="5e1b74783d84eb36" providerId="LiveId" clId="{EC8114D3-D6A0-4CFD-9492-2C608D6742BC}" dt="2020-06-16T11:02:03.828" v="32" actId="478"/>
          <ac:spMkLst>
            <pc:docMk/>
            <pc:sldMk cId="2182185614" sldId="257"/>
            <ac:spMk id="3" creationId="{E7838B09-6162-4772-BFA8-0315C3258D0E}"/>
          </ac:spMkLst>
        </pc:spChg>
        <pc:spChg chg="add mod">
          <ac:chgData name="HST +" userId="5e1b74783d84eb36" providerId="LiveId" clId="{EC8114D3-D6A0-4CFD-9492-2C608D6742BC}" dt="2020-06-16T14:49:54.648" v="249" actId="1076"/>
          <ac:spMkLst>
            <pc:docMk/>
            <pc:sldMk cId="2182185614" sldId="257"/>
            <ac:spMk id="5" creationId="{0B9D0C34-2DBD-4916-B934-5B543887DFD6}"/>
          </ac:spMkLst>
        </pc:spChg>
        <pc:spChg chg="add del">
          <ac:chgData name="HST +" userId="5e1b74783d84eb36" providerId="LiveId" clId="{EC8114D3-D6A0-4CFD-9492-2C608D6742BC}" dt="2020-06-16T14:27:31.093" v="53" actId="26606"/>
          <ac:spMkLst>
            <pc:docMk/>
            <pc:sldMk cId="2182185614" sldId="257"/>
            <ac:spMk id="10" creationId="{F3FEA489-1EA0-424C-97B8-08CD755AF037}"/>
          </ac:spMkLst>
        </pc:spChg>
        <pc:spChg chg="add del">
          <ac:chgData name="HST +" userId="5e1b74783d84eb36" providerId="LiveId" clId="{EC8114D3-D6A0-4CFD-9492-2C608D6742BC}" dt="2020-06-16T14:27:31.093" v="53" actId="26606"/>
          <ac:spMkLst>
            <pc:docMk/>
            <pc:sldMk cId="2182185614" sldId="257"/>
            <ac:spMk id="12" creationId="{A2874DF7-8796-4B48-9F01-D080C2E7B81A}"/>
          </ac:spMkLst>
        </pc:spChg>
        <pc:spChg chg="add del">
          <ac:chgData name="HST +" userId="5e1b74783d84eb36" providerId="LiveId" clId="{EC8114D3-D6A0-4CFD-9492-2C608D6742BC}" dt="2020-06-16T14:27:31.093" v="53" actId="26606"/>
          <ac:spMkLst>
            <pc:docMk/>
            <pc:sldMk cId="2182185614" sldId="257"/>
            <ac:spMk id="14" creationId="{8F7FCF0A-437A-4E03-80EC-4F0D39919498}"/>
          </ac:spMkLst>
        </pc:spChg>
        <pc:spChg chg="add del">
          <ac:chgData name="HST +" userId="5e1b74783d84eb36" providerId="LiveId" clId="{EC8114D3-D6A0-4CFD-9492-2C608D6742BC}" dt="2020-06-16T14:44:40.967" v="147"/>
          <ac:spMkLst>
            <pc:docMk/>
            <pc:sldMk cId="2182185614" sldId="257"/>
            <ac:spMk id="21" creationId="{D2585039-CDA7-4B76-B013-776F970DE75E}"/>
          </ac:spMkLst>
        </pc:spChg>
        <pc:spChg chg="add del">
          <ac:chgData name="HST +" userId="5e1b74783d84eb36" providerId="LiveId" clId="{EC8114D3-D6A0-4CFD-9492-2C608D6742BC}" dt="2020-06-16T14:44:40.967" v="147"/>
          <ac:spMkLst>
            <pc:docMk/>
            <pc:sldMk cId="2182185614" sldId="257"/>
            <ac:spMk id="23" creationId="{1D53D942-8031-42E8-88B4-E03A710E89DB}"/>
          </ac:spMkLst>
        </pc:spChg>
        <pc:spChg chg="add del">
          <ac:chgData name="HST +" userId="5e1b74783d84eb36" providerId="LiveId" clId="{EC8114D3-D6A0-4CFD-9492-2C608D6742BC}" dt="2020-06-16T14:44:40.967" v="147"/>
          <ac:spMkLst>
            <pc:docMk/>
            <pc:sldMk cId="2182185614" sldId="257"/>
            <ac:spMk id="25" creationId="{5FD07472-970F-49B5-8994-ADEAA314872D}"/>
          </ac:spMkLst>
        </pc:spChg>
        <pc:picChg chg="add del">
          <ac:chgData name="HST +" userId="5e1b74783d84eb36" providerId="LiveId" clId="{EC8114D3-D6A0-4CFD-9492-2C608D6742BC}" dt="2020-06-16T14:27:31.093" v="53" actId="26606"/>
          <ac:picMkLst>
            <pc:docMk/>
            <pc:sldMk cId="2182185614" sldId="257"/>
            <ac:picMk id="16" creationId="{A57EAC40-E194-4BA7-A0FC-83528638F6F5}"/>
          </ac:picMkLst>
        </pc:picChg>
        <pc:picChg chg="add del">
          <ac:chgData name="HST +" userId="5e1b74783d84eb36" providerId="LiveId" clId="{EC8114D3-D6A0-4CFD-9492-2C608D6742BC}" dt="2020-06-16T14:44:40.967" v="147"/>
          <ac:picMkLst>
            <pc:docMk/>
            <pc:sldMk cId="2182185614" sldId="257"/>
            <ac:picMk id="27" creationId="{82869BAE-8EC0-4D16-ACB8-F0CBFDD90489}"/>
          </ac:picMkLst>
        </pc:picChg>
        <pc:picChg chg="add del">
          <ac:chgData name="HST +" userId="5e1b74783d84eb36" providerId="LiveId" clId="{EC8114D3-D6A0-4CFD-9492-2C608D6742BC}" dt="2020-06-16T14:44:40.967" v="147"/>
          <ac:picMkLst>
            <pc:docMk/>
            <pc:sldMk cId="2182185614" sldId="257"/>
            <ac:picMk id="29" creationId="{3524A7AE-FFF7-4F70-9AEA-01A5DFF77BC2}"/>
          </ac:picMkLst>
        </pc:picChg>
      </pc:sldChg>
      <pc:sldChg chg="addSp delSp modSp new mod setBg addCm delCm">
        <pc:chgData name="HST +" userId="5e1b74783d84eb36" providerId="LiveId" clId="{EC8114D3-D6A0-4CFD-9492-2C608D6742BC}" dt="2020-06-16T14:49:54.517" v="246" actId="1076"/>
        <pc:sldMkLst>
          <pc:docMk/>
          <pc:sldMk cId="1887035837" sldId="258"/>
        </pc:sldMkLst>
        <pc:spChg chg="mo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2" creationId="{FF19FC45-849D-4FF9-8758-2919B010DACB}"/>
          </ac:spMkLst>
        </pc:spChg>
        <pc:spChg chg="add del mod">
          <ac:chgData name="HST +" userId="5e1b74783d84eb36" providerId="LiveId" clId="{EC8114D3-D6A0-4CFD-9492-2C608D6742BC}" dt="2020-06-16T14:41:01.678" v="98" actId="478"/>
          <ac:spMkLst>
            <pc:docMk/>
            <pc:sldMk cId="1887035837" sldId="258"/>
            <ac:spMk id="3" creationId="{298E2FA5-7F3A-498C-A922-DBE305543EBA}"/>
          </ac:spMkLst>
        </pc:spChg>
        <pc:spChg chg="add del mod">
          <ac:chgData name="HST +" userId="5e1b74783d84eb36" providerId="LiveId" clId="{EC8114D3-D6A0-4CFD-9492-2C608D6742BC}" dt="2020-06-16T14:43:43.210" v="123" actId="478"/>
          <ac:spMkLst>
            <pc:docMk/>
            <pc:sldMk cId="1887035837" sldId="258"/>
            <ac:spMk id="4" creationId="{8D03E51C-B66F-41BA-9B52-B4E2F31491C4}"/>
          </ac:spMkLst>
        </pc:spChg>
        <pc:spChg chg="add del mod">
          <ac:chgData name="HST +" userId="5e1b74783d84eb36" providerId="LiveId" clId="{EC8114D3-D6A0-4CFD-9492-2C608D6742BC}" dt="2020-06-16T14:43:49.580" v="127"/>
          <ac:spMkLst>
            <pc:docMk/>
            <pc:sldMk cId="1887035837" sldId="258"/>
            <ac:spMk id="5" creationId="{0AC90F4D-E2CA-43EF-A7A3-47978FD8FA6A}"/>
          </ac:spMkLst>
        </pc:spChg>
        <pc:spChg chg="add mod">
          <ac:chgData name="HST +" userId="5e1b74783d84eb36" providerId="LiveId" clId="{EC8114D3-D6A0-4CFD-9492-2C608D6742BC}" dt="2020-06-16T14:49:54.517" v="246" actId="1076"/>
          <ac:spMkLst>
            <pc:docMk/>
            <pc:sldMk cId="1887035837" sldId="258"/>
            <ac:spMk id="6" creationId="{2008C1B3-A902-4325-96CD-8881073B8600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11" creationId="{E009DD9B-5EE2-4C0D-8B2B-351C8C102205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13" creationId="{E720DB99-7745-4E75-9D96-AAB6D55C531E}"/>
          </ac:spMkLst>
        </pc:spChg>
        <pc:spChg chg="add del mod">
          <ac:chgData name="HST +" userId="5e1b74783d84eb36" providerId="LiveId" clId="{EC8114D3-D6A0-4CFD-9492-2C608D6742BC}" dt="2020-06-16T14:49:54.417" v="243" actId="478"/>
          <ac:spMkLst>
            <pc:docMk/>
            <pc:sldMk cId="1887035837" sldId="258"/>
            <ac:spMk id="14" creationId="{520B0E05-75FF-4D7B-9734-EB436B861A9C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15" creationId="{D68803C4-E159-4360-B7BB-74205C8F782D}"/>
          </ac:spMkLst>
        </pc:spChg>
        <pc:spChg chg="add del mod">
          <ac:chgData name="HST +" userId="5e1b74783d84eb36" providerId="LiveId" clId="{EC8114D3-D6A0-4CFD-9492-2C608D6742BC}" dt="2020-06-16T14:49:54.447" v="244" actId="478"/>
          <ac:spMkLst>
            <pc:docMk/>
            <pc:sldMk cId="1887035837" sldId="258"/>
            <ac:spMk id="16" creationId="{B07728EB-1629-4952-BE83-ECCD5FC06BB0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17" creationId="{504B0465-3B07-49BF-BEA7-D81476246293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19" creationId="{49B7FFA5-14CB-4A4F-9BCC-CA3AA5D9D276}"/>
          </ac:spMkLst>
        </pc:spChg>
        <pc:spChg chg="add">
          <ac:chgData name="HST +" userId="5e1b74783d84eb36" providerId="LiveId" clId="{EC8114D3-D6A0-4CFD-9492-2C608D6742BC}" dt="2020-06-16T14:44:57.964" v="149" actId="26606"/>
          <ac:spMkLst>
            <pc:docMk/>
            <pc:sldMk cId="1887035837" sldId="258"/>
            <ac:spMk id="21" creationId="{04E48745-7512-4EC2-9E20-9092D12150CA}"/>
          </ac:spMkLst>
        </pc:spChg>
        <pc:cxnChg chg="add del mod">
          <ac:chgData name="HST +" userId="5e1b74783d84eb36" providerId="LiveId" clId="{EC8114D3-D6A0-4CFD-9492-2C608D6742BC}" dt="2020-06-16T14:49:54.350" v="241" actId="478"/>
          <ac:cxnSpMkLst>
            <pc:docMk/>
            <pc:sldMk cId="1887035837" sldId="258"/>
            <ac:cxnSpMk id="8" creationId="{A9BAAF57-0903-4ACC-B2C0-68B1434087E4}"/>
          </ac:cxnSpMkLst>
        </pc:cxnChg>
        <pc:cxnChg chg="add del mod">
          <ac:chgData name="HST +" userId="5e1b74783d84eb36" providerId="LiveId" clId="{EC8114D3-D6A0-4CFD-9492-2C608D6742BC}" dt="2020-06-16T14:49:54.478" v="245" actId="478"/>
          <ac:cxnSpMkLst>
            <pc:docMk/>
            <pc:sldMk cId="1887035837" sldId="258"/>
            <ac:cxnSpMk id="20" creationId="{8120DAD8-4BFE-4362-8FCE-4810A813BEF6}"/>
          </ac:cxnSpMkLst>
        </pc:cxnChg>
      </pc:sldChg>
      <pc:sldChg chg="addSp delSp modSp add del mod modTransition setBg delDesignElem">
        <pc:chgData name="HST +" userId="5e1b74783d84eb36" providerId="LiveId" clId="{EC8114D3-D6A0-4CFD-9492-2C608D6742BC}" dt="2020-06-16T14:50:12.213" v="256" actId="47"/>
        <pc:sldMkLst>
          <pc:docMk/>
          <pc:sldMk cId="2152743510" sldId="259"/>
        </pc:sldMkLst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11" creationId="{E009DD9B-5EE2-4C0D-8B2B-351C8C102205}"/>
          </ac:spMkLst>
        </pc:spChg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13" creationId="{E720DB99-7745-4E75-9D96-AAB6D55C531E}"/>
          </ac:spMkLst>
        </pc:spChg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15" creationId="{D68803C4-E159-4360-B7BB-74205C8F782D}"/>
          </ac:spMkLst>
        </pc:spChg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17" creationId="{504B0465-3B07-49BF-BEA7-D81476246293}"/>
          </ac:spMkLst>
        </pc:spChg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19" creationId="{49B7FFA5-14CB-4A4F-9BCC-CA3AA5D9D276}"/>
          </ac:spMkLst>
        </pc:spChg>
        <pc:spChg chg="add del">
          <ac:chgData name="HST +" userId="5e1b74783d84eb36" providerId="LiveId" clId="{EC8114D3-D6A0-4CFD-9492-2C608D6742BC}" dt="2020-06-16T14:49:53.858" v="240"/>
          <ac:spMkLst>
            <pc:docMk/>
            <pc:sldMk cId="2152743510" sldId="259"/>
            <ac:spMk id="21" creationId="{04E48745-7512-4EC2-9E20-9092D12150CA}"/>
          </ac:spMkLst>
        </pc:spChg>
        <pc:cxnChg chg="mod">
          <ac:chgData name="HST +" userId="5e1b74783d84eb36" providerId="LiveId" clId="{EC8114D3-D6A0-4CFD-9492-2C608D6742BC}" dt="2020-06-16T14:49:54.714" v="251" actId="14100"/>
          <ac:cxnSpMkLst>
            <pc:docMk/>
            <pc:sldMk cId="2152743510" sldId="259"/>
            <ac:cxnSpMk id="8" creationId="{A9BAAF57-0903-4ACC-B2C0-68B1434087E4}"/>
          </ac:cxnSpMkLst>
        </pc:cxnChg>
        <pc:cxnChg chg="mod">
          <ac:chgData name="HST +" userId="5e1b74783d84eb36" providerId="LiveId" clId="{EC8114D3-D6A0-4CFD-9492-2C608D6742BC}" dt="2020-06-16T14:49:54.743" v="252" actId="14100"/>
          <ac:cxnSpMkLst>
            <pc:docMk/>
            <pc:sldMk cId="2152743510" sldId="259"/>
            <ac:cxnSpMk id="20" creationId="{8120DAD8-4BFE-4362-8FCE-4810A813BEF6}"/>
          </ac:cxnSpMkLst>
        </pc:cxnChg>
      </pc:sldChg>
      <pc:sldChg chg="addSp delSp modSp add mod modTransition">
        <pc:chgData name="HST +" userId="5e1b74783d84eb36" providerId="LiveId" clId="{EC8114D3-D6A0-4CFD-9492-2C608D6742BC}" dt="2020-06-17T11:29:45.699" v="595" actId="20577"/>
        <pc:sldMkLst>
          <pc:docMk/>
          <pc:sldMk cId="1878651065" sldId="260"/>
        </pc:sldMkLst>
        <pc:spChg chg="del">
          <ac:chgData name="HST +" userId="5e1b74783d84eb36" providerId="LiveId" clId="{EC8114D3-D6A0-4CFD-9492-2C608D6742BC}" dt="2020-06-16T14:50:10.200" v="254" actId="478"/>
          <ac:spMkLst>
            <pc:docMk/>
            <pc:sldMk cId="1878651065" sldId="260"/>
            <ac:spMk id="6" creationId="{2008C1B3-A902-4325-96CD-8881073B8600}"/>
          </ac:spMkLst>
        </pc:spChg>
        <pc:spChg chg="add mod">
          <ac:chgData name="HST +" userId="5e1b74783d84eb36" providerId="LiveId" clId="{EC8114D3-D6A0-4CFD-9492-2C608D6742BC}" dt="2020-06-16T14:50:10.399" v="255"/>
          <ac:spMkLst>
            <pc:docMk/>
            <pc:sldMk cId="1878651065" sldId="260"/>
            <ac:spMk id="10" creationId="{F600937B-DF50-4ACE-AFCD-C1B1F4A099ED}"/>
          </ac:spMkLst>
        </pc:spChg>
        <pc:spChg chg="add mod">
          <ac:chgData name="HST +" userId="5e1b74783d84eb36" providerId="LiveId" clId="{EC8114D3-D6A0-4CFD-9492-2C608D6742BC}" dt="2020-06-17T11:29:43.448" v="591" actId="27636"/>
          <ac:spMkLst>
            <pc:docMk/>
            <pc:sldMk cId="1878651065" sldId="260"/>
            <ac:spMk id="12" creationId="{6C7D279B-966A-4C94-AAA0-3BB4E23D9DDD}"/>
          </ac:spMkLst>
        </pc:spChg>
        <pc:spChg chg="add mod">
          <ac:chgData name="HST +" userId="5e1b74783d84eb36" providerId="LiveId" clId="{EC8114D3-D6A0-4CFD-9492-2C608D6742BC}" dt="2020-06-17T11:29:45.699" v="595" actId="20577"/>
          <ac:spMkLst>
            <pc:docMk/>
            <pc:sldMk cId="1878651065" sldId="260"/>
            <ac:spMk id="14" creationId="{9C064D91-6181-43A4-B8DE-A0C86C069785}"/>
          </ac:spMkLst>
        </pc:spChg>
        <pc:cxnChg chg="add mod">
          <ac:chgData name="HST +" userId="5e1b74783d84eb36" providerId="LiveId" clId="{EC8114D3-D6A0-4CFD-9492-2C608D6742BC}" dt="2020-06-17T11:29:43.422" v="590" actId="14100"/>
          <ac:cxnSpMkLst>
            <pc:docMk/>
            <pc:sldMk cId="1878651065" sldId="260"/>
            <ac:cxnSpMk id="16" creationId="{383E44CA-9180-42E1-88E6-E0442C58CC20}"/>
          </ac:cxnSpMkLst>
        </pc:cxnChg>
        <pc:cxnChg chg="add mod">
          <ac:chgData name="HST +" userId="5e1b74783d84eb36" providerId="LiveId" clId="{EC8114D3-D6A0-4CFD-9492-2C608D6742BC}" dt="2020-06-16T14:50:10.399" v="255"/>
          <ac:cxnSpMkLst>
            <pc:docMk/>
            <pc:sldMk cId="1878651065" sldId="260"/>
            <ac:cxnSpMk id="18" creationId="{D26EB4F7-6565-4840-8E5A-415520D276A7}"/>
          </ac:cxnSpMkLst>
        </pc:cxnChg>
      </pc:sldChg>
      <pc:sldChg chg="addSp delSp modSp new mod setBg">
        <pc:chgData name="HST +" userId="5e1b74783d84eb36" providerId="LiveId" clId="{EC8114D3-D6A0-4CFD-9492-2C608D6742BC}" dt="2020-06-16T15:24:18.646" v="330" actId="2711"/>
        <pc:sldMkLst>
          <pc:docMk/>
          <pc:sldMk cId="3957917028" sldId="261"/>
        </pc:sldMkLst>
        <pc:spChg chg="mod">
          <ac:chgData name="HST +" userId="5e1b74783d84eb36" providerId="LiveId" clId="{EC8114D3-D6A0-4CFD-9492-2C608D6742BC}" dt="2020-06-16T15:23:10.051" v="323" actId="26606"/>
          <ac:spMkLst>
            <pc:docMk/>
            <pc:sldMk cId="3957917028" sldId="261"/>
            <ac:spMk id="2" creationId="{DED7D148-8721-416B-84B4-31AFDB7E71F6}"/>
          </ac:spMkLst>
        </pc:spChg>
        <pc:spChg chg="del mod">
          <ac:chgData name="HST +" userId="5e1b74783d84eb36" providerId="LiveId" clId="{EC8114D3-D6A0-4CFD-9492-2C608D6742BC}" dt="2020-06-16T15:22:42.837" v="310" actId="26606"/>
          <ac:spMkLst>
            <pc:docMk/>
            <pc:sldMk cId="3957917028" sldId="261"/>
            <ac:spMk id="3" creationId="{3E4FE4EC-CAF0-457E-9899-C304C6830DA8}"/>
          </ac:spMkLst>
        </pc:spChg>
        <pc:spChg chg="add del">
          <ac:chgData name="HST +" userId="5e1b74783d84eb36" providerId="LiveId" clId="{EC8114D3-D6A0-4CFD-9492-2C608D6742BC}" dt="2020-06-16T15:23:10.051" v="323" actId="26606"/>
          <ac:spMkLst>
            <pc:docMk/>
            <pc:sldMk cId="3957917028" sldId="261"/>
            <ac:spMk id="9" creationId="{BCFFB95F-D901-4937-8084-8A7BAA84FAFB}"/>
          </ac:spMkLst>
        </pc:spChg>
        <pc:spChg chg="add del">
          <ac:chgData name="HST +" userId="5e1b74783d84eb36" providerId="LiveId" clId="{EC8114D3-D6A0-4CFD-9492-2C608D6742BC}" dt="2020-06-16T15:23:06.103" v="314" actId="26606"/>
          <ac:spMkLst>
            <pc:docMk/>
            <pc:sldMk cId="3957917028" sldId="261"/>
            <ac:spMk id="18" creationId="{5FB4329C-BF98-421E-8A0D-43A2CF95E1DC}"/>
          </ac:spMkLst>
        </pc:spChg>
        <pc:spChg chg="add del">
          <ac:chgData name="HST +" userId="5e1b74783d84eb36" providerId="LiveId" clId="{EC8114D3-D6A0-4CFD-9492-2C608D6742BC}" dt="2020-06-16T15:23:06.103" v="314" actId="26606"/>
          <ac:spMkLst>
            <pc:docMk/>
            <pc:sldMk cId="3957917028" sldId="261"/>
            <ac:spMk id="20" creationId="{F3CDC6B8-20F2-4C8D-8599-EC572C0BFF59}"/>
          </ac:spMkLst>
        </pc:spChg>
        <pc:spChg chg="add del">
          <ac:chgData name="HST +" userId="5e1b74783d84eb36" providerId="LiveId" clId="{EC8114D3-D6A0-4CFD-9492-2C608D6742BC}" dt="2020-06-16T15:23:06.730" v="316" actId="26606"/>
          <ac:spMkLst>
            <pc:docMk/>
            <pc:sldMk cId="3957917028" sldId="261"/>
            <ac:spMk id="26" creationId="{BCFFB95F-D901-4937-8084-8A7BAA84FAFB}"/>
          </ac:spMkLst>
        </pc:spChg>
        <pc:spChg chg="add del">
          <ac:chgData name="HST +" userId="5e1b74783d84eb36" providerId="LiveId" clId="{EC8114D3-D6A0-4CFD-9492-2C608D6742BC}" dt="2020-06-16T15:23:08" v="318" actId="26606"/>
          <ac:spMkLst>
            <pc:docMk/>
            <pc:sldMk cId="3957917028" sldId="261"/>
            <ac:spMk id="30" creationId="{BCFFB95F-D901-4937-8084-8A7BAA84FAFB}"/>
          </ac:spMkLst>
        </pc:spChg>
        <pc:spChg chg="add del">
          <ac:chgData name="HST +" userId="5e1b74783d84eb36" providerId="LiveId" clId="{EC8114D3-D6A0-4CFD-9492-2C608D6742BC}" dt="2020-06-16T15:23:08.369" v="320" actId="26606"/>
          <ac:spMkLst>
            <pc:docMk/>
            <pc:sldMk cId="3957917028" sldId="261"/>
            <ac:spMk id="35" creationId="{5FB4329C-BF98-421E-8A0D-43A2CF95E1DC}"/>
          </ac:spMkLst>
        </pc:spChg>
        <pc:spChg chg="add del">
          <ac:chgData name="HST +" userId="5e1b74783d84eb36" providerId="LiveId" clId="{EC8114D3-D6A0-4CFD-9492-2C608D6742BC}" dt="2020-06-16T15:23:08.369" v="320" actId="26606"/>
          <ac:spMkLst>
            <pc:docMk/>
            <pc:sldMk cId="3957917028" sldId="261"/>
            <ac:spMk id="36" creationId="{F3CDC6B8-20F2-4C8D-8599-EC572C0BFF59}"/>
          </ac:spMkLst>
        </pc:spChg>
        <pc:spChg chg="add del">
          <ac:chgData name="HST +" userId="5e1b74783d84eb36" providerId="LiveId" clId="{EC8114D3-D6A0-4CFD-9492-2C608D6742BC}" dt="2020-06-16T15:23:10.002" v="322" actId="26606"/>
          <ac:spMkLst>
            <pc:docMk/>
            <pc:sldMk cId="3957917028" sldId="261"/>
            <ac:spMk id="39" creationId="{3FD711E9-7F79-40A9-8D9E-4AE293C154A5}"/>
          </ac:spMkLst>
        </pc:spChg>
        <pc:spChg chg="add">
          <ac:chgData name="HST +" userId="5e1b74783d84eb36" providerId="LiveId" clId="{EC8114D3-D6A0-4CFD-9492-2C608D6742BC}" dt="2020-06-16T15:23:10.051" v="323" actId="26606"/>
          <ac:spMkLst>
            <pc:docMk/>
            <pc:sldMk cId="3957917028" sldId="261"/>
            <ac:spMk id="41" creationId="{5FB4329C-BF98-421E-8A0D-43A2CF95E1DC}"/>
          </ac:spMkLst>
        </pc:spChg>
        <pc:spChg chg="add">
          <ac:chgData name="HST +" userId="5e1b74783d84eb36" providerId="LiveId" clId="{EC8114D3-D6A0-4CFD-9492-2C608D6742BC}" dt="2020-06-16T15:23:10.051" v="323" actId="26606"/>
          <ac:spMkLst>
            <pc:docMk/>
            <pc:sldMk cId="3957917028" sldId="261"/>
            <ac:spMk id="42" creationId="{F3CDC6B8-20F2-4C8D-8599-EC572C0BFF59}"/>
          </ac:spMkLst>
        </pc:spChg>
        <pc:grpChg chg="add del">
          <ac:chgData name="HST +" userId="5e1b74783d84eb36" providerId="LiveId" clId="{EC8114D3-D6A0-4CFD-9492-2C608D6742BC}" dt="2020-06-16T15:23:10.051" v="323" actId="26606"/>
          <ac:grpSpMkLst>
            <pc:docMk/>
            <pc:sldMk cId="3957917028" sldId="261"/>
            <ac:grpSpMk id="11" creationId="{60F473BD-3FD3-4548-A8F5-11D3C9CB88BC}"/>
          </ac:grpSpMkLst>
        </pc:grpChg>
        <pc:grpChg chg="add del">
          <ac:chgData name="HST +" userId="5e1b74783d84eb36" providerId="LiveId" clId="{EC8114D3-D6A0-4CFD-9492-2C608D6742BC}" dt="2020-06-16T15:23:06.103" v="314" actId="26606"/>
          <ac:grpSpMkLst>
            <pc:docMk/>
            <pc:sldMk cId="3957917028" sldId="261"/>
            <ac:grpSpMk id="22" creationId="{B4342043-9755-451A-9341-6461ADE858EA}"/>
          </ac:grpSpMkLst>
        </pc:grpChg>
        <pc:grpChg chg="add del">
          <ac:chgData name="HST +" userId="5e1b74783d84eb36" providerId="LiveId" clId="{EC8114D3-D6A0-4CFD-9492-2C608D6742BC}" dt="2020-06-16T15:23:06.730" v="316" actId="26606"/>
          <ac:grpSpMkLst>
            <pc:docMk/>
            <pc:sldMk cId="3957917028" sldId="261"/>
            <ac:grpSpMk id="27" creationId="{60F473BD-3FD3-4548-A8F5-11D3C9CB88BC}"/>
          </ac:grpSpMkLst>
        </pc:grpChg>
        <pc:grpChg chg="add del">
          <ac:chgData name="HST +" userId="5e1b74783d84eb36" providerId="LiveId" clId="{EC8114D3-D6A0-4CFD-9492-2C608D6742BC}" dt="2020-06-16T15:23:08" v="318" actId="26606"/>
          <ac:grpSpMkLst>
            <pc:docMk/>
            <pc:sldMk cId="3957917028" sldId="261"/>
            <ac:grpSpMk id="31" creationId="{60F473BD-3FD3-4548-A8F5-11D3C9CB88BC}"/>
          </ac:grpSpMkLst>
        </pc:grpChg>
        <pc:grpChg chg="add del">
          <ac:chgData name="HST +" userId="5e1b74783d84eb36" providerId="LiveId" clId="{EC8114D3-D6A0-4CFD-9492-2C608D6742BC}" dt="2020-06-16T15:23:08.369" v="320" actId="26606"/>
          <ac:grpSpMkLst>
            <pc:docMk/>
            <pc:sldMk cId="3957917028" sldId="261"/>
            <ac:grpSpMk id="37" creationId="{B4342043-9755-451A-9341-6461ADE858EA}"/>
          </ac:grpSpMkLst>
        </pc:grpChg>
        <pc:grpChg chg="add">
          <ac:chgData name="HST +" userId="5e1b74783d84eb36" providerId="LiveId" clId="{EC8114D3-D6A0-4CFD-9492-2C608D6742BC}" dt="2020-06-16T15:23:10.051" v="323" actId="26606"/>
          <ac:grpSpMkLst>
            <pc:docMk/>
            <pc:sldMk cId="3957917028" sldId="261"/>
            <ac:grpSpMk id="43" creationId="{B4342043-9755-451A-9341-6461ADE858EA}"/>
          </ac:grpSpMkLst>
        </pc:grpChg>
        <pc:graphicFrameChg chg="add mod modGraphic">
          <ac:chgData name="HST +" userId="5e1b74783d84eb36" providerId="LiveId" clId="{EC8114D3-D6A0-4CFD-9492-2C608D6742BC}" dt="2020-06-16T15:24:18.646" v="330" actId="2711"/>
          <ac:graphicFrameMkLst>
            <pc:docMk/>
            <pc:sldMk cId="3957917028" sldId="261"/>
            <ac:graphicFrameMk id="5" creationId="{1A977A65-64E6-40C1-80D3-C8534DED8F7B}"/>
          </ac:graphicFrameMkLst>
        </pc:graphicFrameChg>
      </pc:sldChg>
      <pc:sldChg chg="addSp modSp new mod setBg">
        <pc:chgData name="HST +" userId="5e1b74783d84eb36" providerId="LiveId" clId="{EC8114D3-D6A0-4CFD-9492-2C608D6742BC}" dt="2020-06-16T14:51:40.025" v="293" actId="403"/>
        <pc:sldMkLst>
          <pc:docMk/>
          <pc:sldMk cId="1547355079" sldId="262"/>
        </pc:sldMkLst>
        <pc:spChg chg="mo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2" creationId="{82EEC0B1-6B46-4AFB-8F76-B60AAD480DDE}"/>
          </ac:spMkLst>
        </pc:spChg>
        <pc:spChg chg="mod">
          <ac:chgData name="HST +" userId="5e1b74783d84eb36" providerId="LiveId" clId="{EC8114D3-D6A0-4CFD-9492-2C608D6742BC}" dt="2020-06-16T14:51:40.025" v="293" actId="403"/>
          <ac:spMkLst>
            <pc:docMk/>
            <pc:sldMk cId="1547355079" sldId="262"/>
            <ac:spMk id="3" creationId="{A22E9AD5-4034-4F5B-8951-7B648B0A879D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8" creationId="{E009DD9B-5EE2-4C0D-8B2B-351C8C102205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10" creationId="{E720DB99-7745-4E75-9D96-AAB6D55C531E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12" creationId="{D68803C4-E159-4360-B7BB-74205C8F782D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14" creationId="{504B0465-3B07-49BF-BEA7-D81476246293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16" creationId="{49B7FFA5-14CB-4A4F-9BCC-CA3AA5D9D276}"/>
          </ac:spMkLst>
        </pc:spChg>
        <pc:spChg chg="add">
          <ac:chgData name="HST +" userId="5e1b74783d84eb36" providerId="LiveId" clId="{EC8114D3-D6A0-4CFD-9492-2C608D6742BC}" dt="2020-06-16T14:51:22.437" v="290" actId="26606"/>
          <ac:spMkLst>
            <pc:docMk/>
            <pc:sldMk cId="1547355079" sldId="262"/>
            <ac:spMk id="18" creationId="{04E48745-7512-4EC2-9E20-9092D12150CA}"/>
          </ac:spMkLst>
        </pc:spChg>
      </pc:sldChg>
      <pc:sldChg chg="addSp delSp modSp new mod setBg">
        <pc:chgData name="HST +" userId="5e1b74783d84eb36" providerId="LiveId" clId="{EC8114D3-D6A0-4CFD-9492-2C608D6742BC}" dt="2020-06-17T11:30:03.506" v="613" actId="122"/>
        <pc:sldMkLst>
          <pc:docMk/>
          <pc:sldMk cId="1656788492" sldId="263"/>
        </pc:sldMkLst>
        <pc:spChg chg="mod">
          <ac:chgData name="HST +" userId="5e1b74783d84eb36" providerId="LiveId" clId="{EC8114D3-D6A0-4CFD-9492-2C608D6742BC}" dt="2020-06-17T11:30:03.506" v="613" actId="122"/>
          <ac:spMkLst>
            <pc:docMk/>
            <pc:sldMk cId="1656788492" sldId="263"/>
            <ac:spMk id="2" creationId="{FC026C04-0E90-4080-9B8E-1EE7449C13D8}"/>
          </ac:spMkLst>
        </pc:spChg>
        <pc:spChg chg="add del mod">
          <ac:chgData name="HST +" userId="5e1b74783d84eb36" providerId="LiveId" clId="{EC8114D3-D6A0-4CFD-9492-2C608D6742BC}" dt="2020-06-16T15:30:05.886" v="363" actId="26606"/>
          <ac:spMkLst>
            <pc:docMk/>
            <pc:sldMk cId="1656788492" sldId="263"/>
            <ac:spMk id="3" creationId="{662ACCCC-99BF-40D5-91F8-0F5C8B8C9754}"/>
          </ac:spMkLst>
        </pc:spChg>
        <pc:spChg chg="add del mod">
          <ac:chgData name="HST +" userId="5e1b74783d84eb36" providerId="LiveId" clId="{EC8114D3-D6A0-4CFD-9492-2C608D6742BC}" dt="2020-06-16T15:30:00.582" v="362" actId="478"/>
          <ac:spMkLst>
            <pc:docMk/>
            <pc:sldMk cId="1656788492" sldId="263"/>
            <ac:spMk id="6" creationId="{053A09A4-3C33-49CA-8A9F-8E2A77255880}"/>
          </ac:spMkLst>
        </pc:spChg>
        <pc:spChg chg="add">
          <ac:chgData name="HST +" userId="5e1b74783d84eb36" providerId="LiveId" clId="{EC8114D3-D6A0-4CFD-9492-2C608D6742BC}" dt="2020-06-16T15:30:05.886" v="363" actId="26606"/>
          <ac:spMkLst>
            <pc:docMk/>
            <pc:sldMk cId="1656788492" sldId="263"/>
            <ac:spMk id="7" creationId="{BCFFB95F-D901-4937-8084-8A7BAA84FAFB}"/>
          </ac:spMkLst>
        </pc:spChg>
        <pc:spChg chg="add del">
          <ac:chgData name="HST +" userId="5e1b74783d84eb36" providerId="LiveId" clId="{EC8114D3-D6A0-4CFD-9492-2C608D6742BC}" dt="2020-06-16T15:29:27.852" v="346" actId="26606"/>
          <ac:spMkLst>
            <pc:docMk/>
            <pc:sldMk cId="1656788492" sldId="263"/>
            <ac:spMk id="9" creationId="{5118BA95-03E7-41B7-B442-0AF8C0A7FF68}"/>
          </ac:spMkLst>
        </pc:spChg>
        <pc:spChg chg="add del">
          <ac:chgData name="HST +" userId="5e1b74783d84eb36" providerId="LiveId" clId="{EC8114D3-D6A0-4CFD-9492-2C608D6742BC}" dt="2020-06-16T15:29:27.852" v="346" actId="26606"/>
          <ac:spMkLst>
            <pc:docMk/>
            <pc:sldMk cId="1656788492" sldId="263"/>
            <ac:spMk id="11" creationId="{059D8741-EAD6-41B1-A882-70D70FC35821}"/>
          </ac:spMkLst>
        </pc:spChg>
        <pc:spChg chg="add del">
          <ac:chgData name="HST +" userId="5e1b74783d84eb36" providerId="LiveId" clId="{EC8114D3-D6A0-4CFD-9492-2C608D6742BC}" dt="2020-06-16T15:29:27.852" v="346" actId="26606"/>
          <ac:spMkLst>
            <pc:docMk/>
            <pc:sldMk cId="1656788492" sldId="263"/>
            <ac:spMk id="13" creationId="{45444F36-3103-4D11-A25F-C054D4606DA4}"/>
          </ac:spMkLst>
        </pc:spChg>
        <pc:spChg chg="add del">
          <ac:chgData name="HST +" userId="5e1b74783d84eb36" providerId="LiveId" clId="{EC8114D3-D6A0-4CFD-9492-2C608D6742BC}" dt="2020-06-16T15:29:27.852" v="346" actId="26606"/>
          <ac:spMkLst>
            <pc:docMk/>
            <pc:sldMk cId="1656788492" sldId="263"/>
            <ac:spMk id="15" creationId="{AD9B3EAD-A2B3-42C4-927C-3455E3E69EE6}"/>
          </ac:spMkLst>
        </pc:spChg>
        <pc:grpChg chg="add">
          <ac:chgData name="HST +" userId="5e1b74783d84eb36" providerId="LiveId" clId="{EC8114D3-D6A0-4CFD-9492-2C608D6742BC}" dt="2020-06-16T15:30:05.886" v="363" actId="26606"/>
          <ac:grpSpMkLst>
            <pc:docMk/>
            <pc:sldMk cId="1656788492" sldId="263"/>
            <ac:grpSpMk id="8" creationId="{60F473BD-3FD3-4548-A8F5-11D3C9CB88BC}"/>
          </ac:grpSpMkLst>
        </pc:grpChg>
        <pc:graphicFrameChg chg="add del mod modGraphic">
          <ac:chgData name="HST +" userId="5e1b74783d84eb36" providerId="LiveId" clId="{EC8114D3-D6A0-4CFD-9492-2C608D6742BC}" dt="2020-06-16T15:29:28.263" v="347"/>
          <ac:graphicFrameMkLst>
            <pc:docMk/>
            <pc:sldMk cId="1656788492" sldId="263"/>
            <ac:graphicFrameMk id="4" creationId="{825B21AD-86DE-4535-BAAE-26CA089389C8}"/>
          </ac:graphicFrameMkLst>
        </pc:graphicFrameChg>
        <pc:graphicFrameChg chg="add del mod">
          <ac:chgData name="HST +" userId="5e1b74783d84eb36" providerId="LiveId" clId="{EC8114D3-D6A0-4CFD-9492-2C608D6742BC}" dt="2020-06-16T15:29:30.518" v="349"/>
          <ac:graphicFrameMkLst>
            <pc:docMk/>
            <pc:sldMk cId="1656788492" sldId="263"/>
            <ac:graphicFrameMk id="5" creationId="{5C6E0646-A419-4357-BA2B-7C7148CD337B}"/>
          </ac:graphicFrameMkLst>
        </pc:graphicFrameChg>
        <pc:graphicFrameChg chg="add">
          <ac:chgData name="HST +" userId="5e1b74783d84eb36" providerId="LiveId" clId="{EC8114D3-D6A0-4CFD-9492-2C608D6742BC}" dt="2020-06-16T15:30:05.886" v="363" actId="26606"/>
          <ac:graphicFrameMkLst>
            <pc:docMk/>
            <pc:sldMk cId="1656788492" sldId="263"/>
            <ac:graphicFrameMk id="14" creationId="{69DD2653-D29E-4AD4-8B98-4A0A6ABEAB85}"/>
          </ac:graphicFrameMkLst>
        </pc:graphicFrameChg>
      </pc:sldChg>
      <pc:sldChg chg="addSp delSp modSp add del mod setBg">
        <pc:chgData name="HST +" userId="5e1b74783d84eb36" providerId="LiveId" clId="{EC8114D3-D6A0-4CFD-9492-2C608D6742BC}" dt="2020-06-16T15:33:05.122" v="379" actId="47"/>
        <pc:sldMkLst>
          <pc:docMk/>
          <pc:sldMk cId="1478244445" sldId="264"/>
        </pc:sldMkLst>
        <pc:spChg chg="mod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2" creationId="{FC026C04-0E90-4080-9B8E-1EE7449C13D8}"/>
          </ac:spMkLst>
        </pc:spChg>
        <pc:spChg chg="del">
          <ac:chgData name="HST +" userId="5e1b74783d84eb36" providerId="LiveId" clId="{EC8114D3-D6A0-4CFD-9492-2C608D6742BC}" dt="2020-06-16T15:30:12.767" v="364" actId="478"/>
          <ac:spMkLst>
            <pc:docMk/>
            <pc:sldMk cId="1478244445" sldId="264"/>
            <ac:spMk id="3" creationId="{662ACCCC-99BF-40D5-91F8-0F5C8B8C9754}"/>
          </ac:spMkLst>
        </pc:spChg>
        <pc:spChg chg="add del mod">
          <ac:chgData name="HST +" userId="5e1b74783d84eb36" providerId="LiveId" clId="{EC8114D3-D6A0-4CFD-9492-2C608D6742BC}" dt="2020-06-16T15:30:14.166" v="365" actId="478"/>
          <ac:spMkLst>
            <pc:docMk/>
            <pc:sldMk cId="1478244445" sldId="264"/>
            <ac:spMk id="5" creationId="{08010EC4-39C6-4B92-92C9-297A84AFAB3C}"/>
          </ac:spMkLst>
        </pc:spChg>
        <pc:spChg chg="mod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6" creationId="{053A09A4-3C33-49CA-8A9F-8E2A77255880}"/>
          </ac:spMkLst>
        </pc:spChg>
        <pc:spChg chg="add del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11" creationId="{4FCA88C2-C73C-4062-A097-8FBCE3090BEA}"/>
          </ac:spMkLst>
        </pc:spChg>
        <pc:spChg chg="add del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13" creationId="{83981C21-E132-4402-B31B-D725C1CE77D2}"/>
          </ac:spMkLst>
        </pc:spChg>
        <pc:spChg chg="add del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15" creationId="{6A685C77-4E84-486A-9AE5-F3635BE98EFB}"/>
          </ac:spMkLst>
        </pc:spChg>
        <pc:spChg chg="add del">
          <ac:chgData name="HST +" userId="5e1b74783d84eb36" providerId="LiveId" clId="{EC8114D3-D6A0-4CFD-9492-2C608D6742BC}" dt="2020-06-16T15:30:23.478" v="367" actId="26606"/>
          <ac:spMkLst>
            <pc:docMk/>
            <pc:sldMk cId="1478244445" sldId="264"/>
            <ac:spMk id="17" creationId="{E55C1C3E-5158-47F3-8FD9-14B22C3E6EAD}"/>
          </ac:spMkLst>
        </pc:spChg>
      </pc:sldChg>
      <pc:sldChg chg="addSp delSp modSp add mod">
        <pc:chgData name="HST +" userId="5e1b74783d84eb36" providerId="LiveId" clId="{EC8114D3-D6A0-4CFD-9492-2C608D6742BC}" dt="2020-06-17T11:30:08.798" v="615" actId="122"/>
        <pc:sldMkLst>
          <pc:docMk/>
          <pc:sldMk cId="3970748711" sldId="265"/>
        </pc:sldMkLst>
        <pc:spChg chg="mod">
          <ac:chgData name="HST +" userId="5e1b74783d84eb36" providerId="LiveId" clId="{EC8114D3-D6A0-4CFD-9492-2C608D6742BC}" dt="2020-06-17T11:30:08.798" v="615" actId="122"/>
          <ac:spMkLst>
            <pc:docMk/>
            <pc:sldMk cId="3970748711" sldId="265"/>
            <ac:spMk id="2" creationId="{FC026C04-0E90-4080-9B8E-1EE7449C13D8}"/>
          </ac:spMkLst>
        </pc:spChg>
        <pc:spChg chg="add del mod">
          <ac:chgData name="HST +" userId="5e1b74783d84eb36" providerId="LiveId" clId="{EC8114D3-D6A0-4CFD-9492-2C608D6742BC}" dt="2020-06-16T15:33:02.614" v="378" actId="478"/>
          <ac:spMkLst>
            <pc:docMk/>
            <pc:sldMk cId="3970748711" sldId="265"/>
            <ac:spMk id="9" creationId="{5A224FE8-76BF-4D4C-BD4B-D309D8B0E87E}"/>
          </ac:spMkLst>
        </pc:spChg>
        <pc:graphicFrameChg chg="mod">
          <ac:chgData name="HST +" userId="5e1b74783d84eb36" providerId="LiveId" clId="{EC8114D3-D6A0-4CFD-9492-2C608D6742BC}" dt="2020-06-17T01:54:20.662" v="552" actId="20577"/>
          <ac:graphicFrameMkLst>
            <pc:docMk/>
            <pc:sldMk cId="3970748711" sldId="265"/>
            <ac:graphicFrameMk id="14" creationId="{69DD2653-D29E-4AD4-8B98-4A0A6ABEAB85}"/>
          </ac:graphicFrameMkLst>
        </pc:graphicFrameChg>
      </pc:sldChg>
      <pc:sldChg chg="delSp add del setBg delDesignElem">
        <pc:chgData name="HST +" userId="5e1b74783d84eb36" providerId="LiveId" clId="{EC8114D3-D6A0-4CFD-9492-2C608D6742BC}" dt="2020-06-16T15:32:13.430" v="370" actId="47"/>
        <pc:sldMkLst>
          <pc:docMk/>
          <pc:sldMk cId="4164192468" sldId="265"/>
        </pc:sldMkLst>
        <pc:spChg chg="del">
          <ac:chgData name="HST +" userId="5e1b74783d84eb36" providerId="LiveId" clId="{EC8114D3-D6A0-4CFD-9492-2C608D6742BC}" dt="2020-06-16T15:32:09.875" v="369"/>
          <ac:spMkLst>
            <pc:docMk/>
            <pc:sldMk cId="4164192468" sldId="265"/>
            <ac:spMk id="7" creationId="{BCFFB95F-D901-4937-8084-8A7BAA84FAFB}"/>
          </ac:spMkLst>
        </pc:spChg>
        <pc:grpChg chg="del">
          <ac:chgData name="HST +" userId="5e1b74783d84eb36" providerId="LiveId" clId="{EC8114D3-D6A0-4CFD-9492-2C608D6742BC}" dt="2020-06-16T15:32:09.875" v="369"/>
          <ac:grpSpMkLst>
            <pc:docMk/>
            <pc:sldMk cId="4164192468" sldId="265"/>
            <ac:grpSpMk id="8" creationId="{60F473BD-3FD3-4548-A8F5-11D3C9CB88BC}"/>
          </ac:grpSpMkLst>
        </pc:grpChg>
      </pc:sldChg>
      <pc:sldChg chg="modSp add mod ord">
        <pc:chgData name="HST +" userId="5e1b74783d84eb36" providerId="LiveId" clId="{EC8114D3-D6A0-4CFD-9492-2C608D6742BC}" dt="2020-06-16T15:33:52.996" v="389" actId="20577"/>
        <pc:sldMkLst>
          <pc:docMk/>
          <pc:sldMk cId="1381555169" sldId="266"/>
        </pc:sldMkLst>
        <pc:spChg chg="mod">
          <ac:chgData name="HST +" userId="5e1b74783d84eb36" providerId="LiveId" clId="{EC8114D3-D6A0-4CFD-9492-2C608D6742BC}" dt="2020-06-16T15:33:52.996" v="389" actId="20577"/>
          <ac:spMkLst>
            <pc:docMk/>
            <pc:sldMk cId="1381555169" sldId="266"/>
            <ac:spMk id="2" creationId="{B616F8D4-AECF-4204-8AE4-A598D36B0604}"/>
          </ac:spMkLst>
        </pc:spChg>
      </pc:sldChg>
      <pc:sldChg chg="addSp delSp add del setBg delDesignElem">
        <pc:chgData name="HST +" userId="5e1b74783d84eb36" providerId="LiveId" clId="{EC8114D3-D6A0-4CFD-9492-2C608D6742BC}" dt="2020-06-16T15:33:44.509" v="382"/>
        <pc:sldMkLst>
          <pc:docMk/>
          <pc:sldMk cId="3576586654" sldId="266"/>
        </pc:sldMkLst>
        <pc:spChg chg="add del">
          <ac:chgData name="HST +" userId="5e1b74783d84eb36" providerId="LiveId" clId="{EC8114D3-D6A0-4CFD-9492-2C608D6742BC}" dt="2020-06-16T15:33:44.509" v="382"/>
          <ac:spMkLst>
            <pc:docMk/>
            <pc:sldMk cId="3576586654" sldId="266"/>
            <ac:spMk id="5" creationId="{48FDEBDB-5859-4B9E-8810-2C5CFED093F3}"/>
          </ac:spMkLst>
        </pc:spChg>
        <pc:cxnChg chg="add del">
          <ac:chgData name="HST +" userId="5e1b74783d84eb36" providerId="LiveId" clId="{EC8114D3-D6A0-4CFD-9492-2C608D6742BC}" dt="2020-06-16T15:33:44.509" v="382"/>
          <ac:cxnSpMkLst>
            <pc:docMk/>
            <pc:sldMk cId="3576586654" sldId="266"/>
            <ac:cxnSpMk id="6" creationId="{B1D1A340-723B-4014-B5FE-204F06273136}"/>
          </ac:cxnSpMkLst>
        </pc:cxnChg>
      </pc:sldChg>
      <pc:sldMasterChg chg="del delSldLayout">
        <pc:chgData name="HST +" userId="5e1b74783d84eb36" providerId="LiveId" clId="{EC8114D3-D6A0-4CFD-9492-2C608D6742BC}" dt="2020-06-16T05:54:31.595" v="27" actId="26606"/>
        <pc:sldMasterMkLst>
          <pc:docMk/>
          <pc:sldMasterMk cId="3292409579" sldId="2147483660"/>
        </pc:sldMasterMkLst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2205943936" sldId="2147483661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935382938" sldId="2147483662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84881362" sldId="2147483663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929070785" sldId="2147483664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75478763" sldId="2147483665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2505928749" sldId="2147483666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3760506962" sldId="2147483667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3746482459" sldId="2147483668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2176889677" sldId="2147483669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334278309" sldId="2147483670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522985702" sldId="2147483671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3228360828" sldId="2147483672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120352819" sldId="2147483673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1535779795" sldId="2147483674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734175466" sldId="2147483675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3321580537" sldId="2147483676"/>
          </pc:sldLayoutMkLst>
        </pc:sldLayoutChg>
        <pc:sldLayoutChg chg="del">
          <pc:chgData name="HST +" userId="5e1b74783d84eb36" providerId="LiveId" clId="{EC8114D3-D6A0-4CFD-9492-2C608D6742BC}" dt="2020-06-16T05:54:31.595" v="27" actId="26606"/>
          <pc:sldLayoutMkLst>
            <pc:docMk/>
            <pc:sldMasterMk cId="3292409579" sldId="2147483660"/>
            <pc:sldLayoutMk cId="3567242071" sldId="2147483677"/>
          </pc:sldLayoutMkLst>
        </pc:sldLayoutChg>
      </pc:sldMasterChg>
      <pc:sldMasterChg chg="add addSldLayout">
        <pc:chgData name="HST +" userId="5e1b74783d84eb36" providerId="LiveId" clId="{EC8114D3-D6A0-4CFD-9492-2C608D6742BC}" dt="2020-06-16T05:54:31.595" v="27" actId="26606"/>
        <pc:sldMasterMkLst>
          <pc:docMk/>
          <pc:sldMasterMk cId="1186832467" sldId="2147483685"/>
        </pc:sldMasterMkLst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3151761032" sldId="2147483678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118404450" sldId="2147483679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4149096767" sldId="2147483680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2531968407" sldId="2147483681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2352750009" sldId="2147483682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3188706713" sldId="2147483683"/>
          </pc:sldLayoutMkLst>
        </pc:sldLayoutChg>
        <pc:sldLayoutChg chg="ad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582433838" sldId="2147483684"/>
          </pc:sldLayoutMkLst>
        </pc:sldLayoutChg>
        <pc:sldLayoutChg chg="add replI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3570198447" sldId="2147483686"/>
          </pc:sldLayoutMkLst>
        </pc:sldLayoutChg>
        <pc:sldLayoutChg chg="add replI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2172199535" sldId="2147483687"/>
          </pc:sldLayoutMkLst>
        </pc:sldLayoutChg>
        <pc:sldLayoutChg chg="add replI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1563695968" sldId="2147483688"/>
          </pc:sldLayoutMkLst>
        </pc:sldLayoutChg>
        <pc:sldLayoutChg chg="add replId">
          <pc:chgData name="HST +" userId="5e1b74783d84eb36" providerId="LiveId" clId="{EC8114D3-D6A0-4CFD-9492-2C608D6742BC}" dt="2020-06-16T05:54:31.595" v="27" actId="26606"/>
          <pc:sldLayoutMkLst>
            <pc:docMk/>
            <pc:sldMasterMk cId="1186832467" sldId="2147483685"/>
            <pc:sldLayoutMk cId="3787213428" sldId="2147483689"/>
          </pc:sldLayoutMkLst>
        </pc:sldLayoutChg>
      </pc:sldMasterChg>
      <pc:sldMasterChg chg="modSldLayout">
        <pc:chgData name="HST +" userId="5e1b74783d84eb36" providerId="LiveId" clId="{EC8114D3-D6A0-4CFD-9492-2C608D6742BC}" dt="2020-06-16T11:03:43.920" v="48"/>
        <pc:sldMasterMkLst>
          <pc:docMk/>
          <pc:sldMasterMk cId="1508041893" sldId="2147483761"/>
        </pc:sldMasterMkLst>
        <pc:sldLayoutChg chg="delSp">
          <pc:chgData name="HST +" userId="5e1b74783d84eb36" providerId="LiveId" clId="{EC8114D3-D6A0-4CFD-9492-2C608D6742BC}" dt="2020-06-16T11:03:43.920" v="48"/>
          <pc:sldLayoutMkLst>
            <pc:docMk/>
            <pc:sldMasterMk cId="1508041893" sldId="2147483761"/>
            <pc:sldLayoutMk cId="2278327877" sldId="2147483779"/>
          </pc:sldLayoutMkLst>
          <pc:spChg chg="del">
            <ac:chgData name="HST +" userId="5e1b74783d84eb36" providerId="LiveId" clId="{EC8114D3-D6A0-4CFD-9492-2C608D6742BC}" dt="2020-06-16T11:03:43.920" v="48"/>
            <ac:spMkLst>
              <pc:docMk/>
              <pc:sldMasterMk cId="1508041893" sldId="2147483761"/>
              <pc:sldLayoutMk cId="2278327877" sldId="2147483779"/>
              <ac:spMk id="8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89B5-83C2-479C-9B9D-62CB2B79D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B23C24B-3806-4381-9CC7-EF2D0AD249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Nova" panose="020B0504020202020204" pitchFamily="34" charset="0"/>
            </a:rPr>
            <a:t>g modifier:</a:t>
          </a:r>
          <a:r>
            <a:rPr lang="en-US" dirty="0">
              <a:latin typeface="Arial Nova" panose="020B0504020202020204" pitchFamily="34" charset="0"/>
            </a:rPr>
            <a:t> </a:t>
          </a:r>
          <a:r>
            <a:rPr lang="en-US" b="1" dirty="0">
              <a:latin typeface="Arial Nova" panose="020B0504020202020204" pitchFamily="34" charset="0"/>
            </a:rPr>
            <a:t>g</a:t>
          </a:r>
          <a:r>
            <a:rPr lang="en-US" dirty="0">
              <a:latin typeface="Arial Nova" panose="020B0504020202020204" pitchFamily="34" charset="0"/>
            </a:rPr>
            <a:t>lobal. All matches (don't return after first match)</a:t>
          </a:r>
        </a:p>
      </dgm:t>
    </dgm:pt>
    <dgm:pt modelId="{5C74F926-D68C-4C34-B266-7564B2D7B9B4}" type="parTrans" cxnId="{FD9F5CCE-504B-4719-A855-FE0D0A911CE8}">
      <dgm:prSet/>
      <dgm:spPr/>
      <dgm:t>
        <a:bodyPr/>
        <a:lstStyle/>
        <a:p>
          <a:endParaRPr lang="en-US"/>
        </a:p>
      </dgm:t>
    </dgm:pt>
    <dgm:pt modelId="{25DE420C-81CE-43C6-A122-BECDE2D73093}" type="sibTrans" cxnId="{FD9F5CCE-504B-4719-A855-FE0D0A911CE8}">
      <dgm:prSet/>
      <dgm:spPr/>
      <dgm:t>
        <a:bodyPr/>
        <a:lstStyle/>
        <a:p>
          <a:endParaRPr lang="en-US"/>
        </a:p>
      </dgm:t>
    </dgm:pt>
    <dgm:pt modelId="{DF32D418-8EAA-4C84-8E1D-7DE6AF3F4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Nova" panose="020B0504020202020204" pitchFamily="34" charset="0"/>
            </a:rPr>
            <a:t>m modifier:</a:t>
          </a:r>
          <a:r>
            <a:rPr lang="en-US" dirty="0">
              <a:latin typeface="Arial Nova" panose="020B0504020202020204" pitchFamily="34" charset="0"/>
            </a:rPr>
            <a:t> </a:t>
          </a:r>
          <a:r>
            <a:rPr lang="en-US" b="1" dirty="0">
              <a:latin typeface="Arial Nova" panose="020B0504020202020204" pitchFamily="34" charset="0"/>
            </a:rPr>
            <a:t>m</a:t>
          </a:r>
          <a:r>
            <a:rPr lang="en-US" dirty="0">
              <a:latin typeface="Arial Nova" panose="020B0504020202020204" pitchFamily="34" charset="0"/>
            </a:rPr>
            <a:t>ulti line. Causes ^ and $ to match the begin/end of each line (not only begin/end of string)</a:t>
          </a:r>
        </a:p>
      </dgm:t>
    </dgm:pt>
    <dgm:pt modelId="{8642C657-10B3-4F5B-94AB-AA5EA5A99CAE}" type="parTrans" cxnId="{8F7AB53C-4F50-4E65-B877-01339522C6F1}">
      <dgm:prSet/>
      <dgm:spPr/>
      <dgm:t>
        <a:bodyPr/>
        <a:lstStyle/>
        <a:p>
          <a:endParaRPr lang="en-US"/>
        </a:p>
      </dgm:t>
    </dgm:pt>
    <dgm:pt modelId="{113A81CC-6CC8-455D-80C2-717C5418939A}" type="sibTrans" cxnId="{8F7AB53C-4F50-4E65-B877-01339522C6F1}">
      <dgm:prSet/>
      <dgm:spPr/>
      <dgm:t>
        <a:bodyPr/>
        <a:lstStyle/>
        <a:p>
          <a:endParaRPr lang="en-US"/>
        </a:p>
      </dgm:t>
    </dgm:pt>
    <dgm:pt modelId="{84CC55A2-E67B-4020-8B87-7AF5DC4B0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latin typeface="Arial Nova" panose="020B0504020202020204" pitchFamily="34" charset="0"/>
            </a:rPr>
            <a:t>i</a:t>
          </a:r>
          <a:r>
            <a:rPr lang="en-US" b="1" dirty="0">
              <a:latin typeface="Arial Nova" panose="020B0504020202020204" pitchFamily="34" charset="0"/>
            </a:rPr>
            <a:t> modifier:</a:t>
          </a:r>
          <a:r>
            <a:rPr lang="en-US" dirty="0">
              <a:latin typeface="Arial Nova" panose="020B0504020202020204" pitchFamily="34" charset="0"/>
            </a:rPr>
            <a:t> </a:t>
          </a:r>
          <a:r>
            <a:rPr lang="en-US" b="1" dirty="0">
              <a:latin typeface="Arial Nova" panose="020B0504020202020204" pitchFamily="34" charset="0"/>
            </a:rPr>
            <a:t>i</a:t>
          </a:r>
          <a:r>
            <a:rPr lang="en-US" dirty="0">
              <a:latin typeface="Arial Nova" panose="020B0504020202020204" pitchFamily="34" charset="0"/>
            </a:rPr>
            <a:t>nsensitive. Case insensitive match (ignores case of [a-</a:t>
          </a:r>
          <a:r>
            <a:rPr lang="en-US" dirty="0" err="1">
              <a:latin typeface="Arial Nova" panose="020B0504020202020204" pitchFamily="34" charset="0"/>
            </a:rPr>
            <a:t>zA</a:t>
          </a:r>
          <a:r>
            <a:rPr lang="en-US" dirty="0">
              <a:latin typeface="Arial Nova" panose="020B0504020202020204" pitchFamily="34" charset="0"/>
            </a:rPr>
            <a:t>-Z])</a:t>
          </a:r>
        </a:p>
      </dgm:t>
    </dgm:pt>
    <dgm:pt modelId="{8207393A-9B2C-449F-BAAF-01FF6F7B50C8}" type="parTrans" cxnId="{D1CECCF8-CC2F-4984-A371-8838D97AD1CE}">
      <dgm:prSet/>
      <dgm:spPr/>
      <dgm:t>
        <a:bodyPr/>
        <a:lstStyle/>
        <a:p>
          <a:endParaRPr lang="en-US"/>
        </a:p>
      </dgm:t>
    </dgm:pt>
    <dgm:pt modelId="{4A01134F-890C-4D98-94E1-1D4A77F70EA9}" type="sibTrans" cxnId="{D1CECCF8-CC2F-4984-A371-8838D97AD1CE}">
      <dgm:prSet/>
      <dgm:spPr/>
      <dgm:t>
        <a:bodyPr/>
        <a:lstStyle/>
        <a:p>
          <a:endParaRPr lang="en-US"/>
        </a:p>
      </dgm:t>
    </dgm:pt>
    <dgm:pt modelId="{12D2DF05-98B7-446B-83BF-5637704D94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 modifier:</a:t>
          </a:r>
          <a:r>
            <a:rPr lang="en-US"/>
            <a:t> </a:t>
          </a:r>
          <a:r>
            <a:rPr lang="en-US" b="1"/>
            <a:t>s</a:t>
          </a:r>
          <a:r>
            <a:rPr lang="en-US"/>
            <a:t>ingle line. Dot matches newline characters</a:t>
          </a:r>
        </a:p>
      </dgm:t>
    </dgm:pt>
    <dgm:pt modelId="{9A11987A-1651-4651-BBC7-CBEA68D34B71}" type="parTrans" cxnId="{B3D3E109-F465-4250-8F6A-6CAE518DDF94}">
      <dgm:prSet/>
      <dgm:spPr/>
      <dgm:t>
        <a:bodyPr/>
        <a:lstStyle/>
        <a:p>
          <a:endParaRPr lang="en-US"/>
        </a:p>
      </dgm:t>
    </dgm:pt>
    <dgm:pt modelId="{DF7B6C30-E77D-4BF4-96C3-ABA1C6E10949}" type="sibTrans" cxnId="{B3D3E109-F465-4250-8F6A-6CAE518DDF94}">
      <dgm:prSet/>
      <dgm:spPr/>
      <dgm:t>
        <a:bodyPr/>
        <a:lstStyle/>
        <a:p>
          <a:endParaRPr lang="en-US"/>
        </a:p>
      </dgm:t>
    </dgm:pt>
    <dgm:pt modelId="{E8908494-F4AF-45EA-920D-C2496F313529}" type="pres">
      <dgm:prSet presAssocID="{4FD189B5-83C2-479C-9B9D-62CB2B79D75F}" presName="root" presStyleCnt="0">
        <dgm:presLayoutVars>
          <dgm:dir/>
          <dgm:resizeHandles val="exact"/>
        </dgm:presLayoutVars>
      </dgm:prSet>
      <dgm:spPr/>
    </dgm:pt>
    <dgm:pt modelId="{289312E2-1D71-4B82-9829-A6633C462654}" type="pres">
      <dgm:prSet presAssocID="{AB23C24B-3806-4381-9CC7-EF2D0AD24976}" presName="compNode" presStyleCnt="0"/>
      <dgm:spPr/>
    </dgm:pt>
    <dgm:pt modelId="{5FB9B899-5B15-4B5F-8A4E-1DD48ED78FBC}" type="pres">
      <dgm:prSet presAssocID="{AB23C24B-3806-4381-9CC7-EF2D0AD24976}" presName="bgRect" presStyleLbl="bgShp" presStyleIdx="0" presStyleCnt="4"/>
      <dgm:spPr/>
    </dgm:pt>
    <dgm:pt modelId="{B429B03D-09AF-494C-AE1E-56C8EB03BFD5}" type="pres">
      <dgm:prSet presAssocID="{AB23C24B-3806-4381-9CC7-EF2D0AD249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8D385C5-31E9-4B9A-827A-57F5D9581F5C}" type="pres">
      <dgm:prSet presAssocID="{AB23C24B-3806-4381-9CC7-EF2D0AD24976}" presName="spaceRect" presStyleCnt="0"/>
      <dgm:spPr/>
    </dgm:pt>
    <dgm:pt modelId="{2251BABA-64FC-4004-81E9-AC8EC5FAC033}" type="pres">
      <dgm:prSet presAssocID="{AB23C24B-3806-4381-9CC7-EF2D0AD24976}" presName="parTx" presStyleLbl="revTx" presStyleIdx="0" presStyleCnt="4">
        <dgm:presLayoutVars>
          <dgm:chMax val="0"/>
          <dgm:chPref val="0"/>
        </dgm:presLayoutVars>
      </dgm:prSet>
      <dgm:spPr/>
    </dgm:pt>
    <dgm:pt modelId="{ED6582CF-C4DF-4BA7-8484-100D91A42ECE}" type="pres">
      <dgm:prSet presAssocID="{25DE420C-81CE-43C6-A122-BECDE2D73093}" presName="sibTrans" presStyleCnt="0"/>
      <dgm:spPr/>
    </dgm:pt>
    <dgm:pt modelId="{C4F42758-CFFC-4235-A845-FDBAA5C6639F}" type="pres">
      <dgm:prSet presAssocID="{DF32D418-8EAA-4C84-8E1D-7DE6AF3F424B}" presName="compNode" presStyleCnt="0"/>
      <dgm:spPr/>
    </dgm:pt>
    <dgm:pt modelId="{501BEB68-B387-4D32-A5C9-8C2B5BA9934E}" type="pres">
      <dgm:prSet presAssocID="{DF32D418-8EAA-4C84-8E1D-7DE6AF3F424B}" presName="bgRect" presStyleLbl="bgShp" presStyleIdx="1" presStyleCnt="4"/>
      <dgm:spPr/>
    </dgm:pt>
    <dgm:pt modelId="{ADA77642-1859-4176-8C26-AB795672F52D}" type="pres">
      <dgm:prSet presAssocID="{DF32D418-8EAA-4C84-8E1D-7DE6AF3F42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3E7A0A4E-73A7-4B82-991E-0B6816EFA3CC}" type="pres">
      <dgm:prSet presAssocID="{DF32D418-8EAA-4C84-8E1D-7DE6AF3F424B}" presName="spaceRect" presStyleCnt="0"/>
      <dgm:spPr/>
    </dgm:pt>
    <dgm:pt modelId="{98845384-19AC-4B5C-929B-B0D1DA7035A9}" type="pres">
      <dgm:prSet presAssocID="{DF32D418-8EAA-4C84-8E1D-7DE6AF3F424B}" presName="parTx" presStyleLbl="revTx" presStyleIdx="1" presStyleCnt="4">
        <dgm:presLayoutVars>
          <dgm:chMax val="0"/>
          <dgm:chPref val="0"/>
        </dgm:presLayoutVars>
      </dgm:prSet>
      <dgm:spPr/>
    </dgm:pt>
    <dgm:pt modelId="{8C89D922-035E-450B-9535-3E50B8BB6F56}" type="pres">
      <dgm:prSet presAssocID="{113A81CC-6CC8-455D-80C2-717C5418939A}" presName="sibTrans" presStyleCnt="0"/>
      <dgm:spPr/>
    </dgm:pt>
    <dgm:pt modelId="{B9843EFD-F6F8-4E95-BEFB-2F808A868CB5}" type="pres">
      <dgm:prSet presAssocID="{84CC55A2-E67B-4020-8B87-7AF5DC4B0551}" presName="compNode" presStyleCnt="0"/>
      <dgm:spPr/>
    </dgm:pt>
    <dgm:pt modelId="{E7CCFE0B-B179-4278-9F1E-C294BECEF8C4}" type="pres">
      <dgm:prSet presAssocID="{84CC55A2-E67B-4020-8B87-7AF5DC4B0551}" presName="bgRect" presStyleLbl="bgShp" presStyleIdx="2" presStyleCnt="4"/>
      <dgm:spPr/>
    </dgm:pt>
    <dgm:pt modelId="{545D6929-1F72-40C3-85BF-AB5C4B78F42E}" type="pres">
      <dgm:prSet presAssocID="{84CC55A2-E67B-4020-8B87-7AF5DC4B05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CDB4FFB-7E2C-477C-8BE9-DE96CCD322BD}" type="pres">
      <dgm:prSet presAssocID="{84CC55A2-E67B-4020-8B87-7AF5DC4B0551}" presName="spaceRect" presStyleCnt="0"/>
      <dgm:spPr/>
    </dgm:pt>
    <dgm:pt modelId="{1CCFB779-0DD0-4333-8C78-42FB8D42BC27}" type="pres">
      <dgm:prSet presAssocID="{84CC55A2-E67B-4020-8B87-7AF5DC4B0551}" presName="parTx" presStyleLbl="revTx" presStyleIdx="2" presStyleCnt="4">
        <dgm:presLayoutVars>
          <dgm:chMax val="0"/>
          <dgm:chPref val="0"/>
        </dgm:presLayoutVars>
      </dgm:prSet>
      <dgm:spPr/>
    </dgm:pt>
    <dgm:pt modelId="{5A45F73D-57AB-4828-A66D-4DBA7E5E865A}" type="pres">
      <dgm:prSet presAssocID="{4A01134F-890C-4D98-94E1-1D4A77F70EA9}" presName="sibTrans" presStyleCnt="0"/>
      <dgm:spPr/>
    </dgm:pt>
    <dgm:pt modelId="{EA45323D-DCCB-47FE-BD27-973EABA34E1F}" type="pres">
      <dgm:prSet presAssocID="{12D2DF05-98B7-446B-83BF-5637704D944E}" presName="compNode" presStyleCnt="0"/>
      <dgm:spPr/>
    </dgm:pt>
    <dgm:pt modelId="{197FCF4C-5D98-4ACF-9AA0-1199998234B4}" type="pres">
      <dgm:prSet presAssocID="{12D2DF05-98B7-446B-83BF-5637704D944E}" presName="bgRect" presStyleLbl="bgShp" presStyleIdx="3" presStyleCnt="4"/>
      <dgm:spPr/>
    </dgm:pt>
    <dgm:pt modelId="{612B22B0-958F-4BAB-A7D2-C77FCDF04B4D}" type="pres">
      <dgm:prSet presAssocID="{12D2DF05-98B7-446B-83BF-5637704D94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9579275-487F-4949-A200-2E9FDE8E94E4}" type="pres">
      <dgm:prSet presAssocID="{12D2DF05-98B7-446B-83BF-5637704D944E}" presName="spaceRect" presStyleCnt="0"/>
      <dgm:spPr/>
    </dgm:pt>
    <dgm:pt modelId="{6A7F57EF-C6B9-4703-9B29-3D87BA3477F7}" type="pres">
      <dgm:prSet presAssocID="{12D2DF05-98B7-446B-83BF-5637704D94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B81D06-1401-48C0-9900-45FD6395CB6E}" type="presOf" srcId="{AB23C24B-3806-4381-9CC7-EF2D0AD24976}" destId="{2251BABA-64FC-4004-81E9-AC8EC5FAC033}" srcOrd="0" destOrd="0" presId="urn:microsoft.com/office/officeart/2018/2/layout/IconVerticalSolidList"/>
    <dgm:cxn modelId="{B3D3E109-F465-4250-8F6A-6CAE518DDF94}" srcId="{4FD189B5-83C2-479C-9B9D-62CB2B79D75F}" destId="{12D2DF05-98B7-446B-83BF-5637704D944E}" srcOrd="3" destOrd="0" parTransId="{9A11987A-1651-4651-BBC7-CBEA68D34B71}" sibTransId="{DF7B6C30-E77D-4BF4-96C3-ABA1C6E10949}"/>
    <dgm:cxn modelId="{59BEC021-CF9B-442A-B6ED-B5F7A9A7106E}" type="presOf" srcId="{12D2DF05-98B7-446B-83BF-5637704D944E}" destId="{6A7F57EF-C6B9-4703-9B29-3D87BA3477F7}" srcOrd="0" destOrd="0" presId="urn:microsoft.com/office/officeart/2018/2/layout/IconVerticalSolidList"/>
    <dgm:cxn modelId="{8F7AB53C-4F50-4E65-B877-01339522C6F1}" srcId="{4FD189B5-83C2-479C-9B9D-62CB2B79D75F}" destId="{DF32D418-8EAA-4C84-8E1D-7DE6AF3F424B}" srcOrd="1" destOrd="0" parTransId="{8642C657-10B3-4F5B-94AB-AA5EA5A99CAE}" sibTransId="{113A81CC-6CC8-455D-80C2-717C5418939A}"/>
    <dgm:cxn modelId="{11141F84-34F1-4F31-B3A6-239B87E17660}" type="presOf" srcId="{4FD189B5-83C2-479C-9B9D-62CB2B79D75F}" destId="{E8908494-F4AF-45EA-920D-C2496F313529}" srcOrd="0" destOrd="0" presId="urn:microsoft.com/office/officeart/2018/2/layout/IconVerticalSolidList"/>
    <dgm:cxn modelId="{E1C21FBE-F15C-47D8-9459-D80C6D5A291F}" type="presOf" srcId="{84CC55A2-E67B-4020-8B87-7AF5DC4B0551}" destId="{1CCFB779-0DD0-4333-8C78-42FB8D42BC27}" srcOrd="0" destOrd="0" presId="urn:microsoft.com/office/officeart/2018/2/layout/IconVerticalSolidList"/>
    <dgm:cxn modelId="{FD9F5CCE-504B-4719-A855-FE0D0A911CE8}" srcId="{4FD189B5-83C2-479C-9B9D-62CB2B79D75F}" destId="{AB23C24B-3806-4381-9CC7-EF2D0AD24976}" srcOrd="0" destOrd="0" parTransId="{5C74F926-D68C-4C34-B266-7564B2D7B9B4}" sibTransId="{25DE420C-81CE-43C6-A122-BECDE2D73093}"/>
    <dgm:cxn modelId="{8FAEFBD8-E31B-4E72-987A-43FB02F38BEC}" type="presOf" srcId="{DF32D418-8EAA-4C84-8E1D-7DE6AF3F424B}" destId="{98845384-19AC-4B5C-929B-B0D1DA7035A9}" srcOrd="0" destOrd="0" presId="urn:microsoft.com/office/officeart/2018/2/layout/IconVerticalSolidList"/>
    <dgm:cxn modelId="{D1CECCF8-CC2F-4984-A371-8838D97AD1CE}" srcId="{4FD189B5-83C2-479C-9B9D-62CB2B79D75F}" destId="{84CC55A2-E67B-4020-8B87-7AF5DC4B0551}" srcOrd="2" destOrd="0" parTransId="{8207393A-9B2C-449F-BAAF-01FF6F7B50C8}" sibTransId="{4A01134F-890C-4D98-94E1-1D4A77F70EA9}"/>
    <dgm:cxn modelId="{ADEE8F5A-1CB8-4329-AFA1-CF8A107FCF37}" type="presParOf" srcId="{E8908494-F4AF-45EA-920D-C2496F313529}" destId="{289312E2-1D71-4B82-9829-A6633C462654}" srcOrd="0" destOrd="0" presId="urn:microsoft.com/office/officeart/2018/2/layout/IconVerticalSolidList"/>
    <dgm:cxn modelId="{673022D1-69C7-4728-85A8-61616F09A88F}" type="presParOf" srcId="{289312E2-1D71-4B82-9829-A6633C462654}" destId="{5FB9B899-5B15-4B5F-8A4E-1DD48ED78FBC}" srcOrd="0" destOrd="0" presId="urn:microsoft.com/office/officeart/2018/2/layout/IconVerticalSolidList"/>
    <dgm:cxn modelId="{53187264-A043-4D2C-805B-3689B7AC3FDD}" type="presParOf" srcId="{289312E2-1D71-4B82-9829-A6633C462654}" destId="{B429B03D-09AF-494C-AE1E-56C8EB03BFD5}" srcOrd="1" destOrd="0" presId="urn:microsoft.com/office/officeart/2018/2/layout/IconVerticalSolidList"/>
    <dgm:cxn modelId="{3C04E524-88D9-4917-B775-3F4614D76FCD}" type="presParOf" srcId="{289312E2-1D71-4B82-9829-A6633C462654}" destId="{88D385C5-31E9-4B9A-827A-57F5D9581F5C}" srcOrd="2" destOrd="0" presId="urn:microsoft.com/office/officeart/2018/2/layout/IconVerticalSolidList"/>
    <dgm:cxn modelId="{D3E723D1-7E4C-4B96-9D4F-32429C358B9E}" type="presParOf" srcId="{289312E2-1D71-4B82-9829-A6633C462654}" destId="{2251BABA-64FC-4004-81E9-AC8EC5FAC033}" srcOrd="3" destOrd="0" presId="urn:microsoft.com/office/officeart/2018/2/layout/IconVerticalSolidList"/>
    <dgm:cxn modelId="{9E592AC5-BD38-483E-836E-5F2BE1169EBC}" type="presParOf" srcId="{E8908494-F4AF-45EA-920D-C2496F313529}" destId="{ED6582CF-C4DF-4BA7-8484-100D91A42ECE}" srcOrd="1" destOrd="0" presId="urn:microsoft.com/office/officeart/2018/2/layout/IconVerticalSolidList"/>
    <dgm:cxn modelId="{027CE759-BD38-4ECB-90AC-7A277414AD93}" type="presParOf" srcId="{E8908494-F4AF-45EA-920D-C2496F313529}" destId="{C4F42758-CFFC-4235-A845-FDBAA5C6639F}" srcOrd="2" destOrd="0" presId="urn:microsoft.com/office/officeart/2018/2/layout/IconVerticalSolidList"/>
    <dgm:cxn modelId="{040A1862-B47C-4A47-85FB-D40C52D466D7}" type="presParOf" srcId="{C4F42758-CFFC-4235-A845-FDBAA5C6639F}" destId="{501BEB68-B387-4D32-A5C9-8C2B5BA9934E}" srcOrd="0" destOrd="0" presId="urn:microsoft.com/office/officeart/2018/2/layout/IconVerticalSolidList"/>
    <dgm:cxn modelId="{A5EF61E1-B9A8-4BFD-9C26-12EDE33ECF0F}" type="presParOf" srcId="{C4F42758-CFFC-4235-A845-FDBAA5C6639F}" destId="{ADA77642-1859-4176-8C26-AB795672F52D}" srcOrd="1" destOrd="0" presId="urn:microsoft.com/office/officeart/2018/2/layout/IconVerticalSolidList"/>
    <dgm:cxn modelId="{04B4993E-E1B8-4D6C-A5CF-5950BA2ED705}" type="presParOf" srcId="{C4F42758-CFFC-4235-A845-FDBAA5C6639F}" destId="{3E7A0A4E-73A7-4B82-991E-0B6816EFA3CC}" srcOrd="2" destOrd="0" presId="urn:microsoft.com/office/officeart/2018/2/layout/IconVerticalSolidList"/>
    <dgm:cxn modelId="{C4B61222-3C94-4D6D-8BAA-73082DFBAF8C}" type="presParOf" srcId="{C4F42758-CFFC-4235-A845-FDBAA5C6639F}" destId="{98845384-19AC-4B5C-929B-B0D1DA7035A9}" srcOrd="3" destOrd="0" presId="urn:microsoft.com/office/officeart/2018/2/layout/IconVerticalSolidList"/>
    <dgm:cxn modelId="{7189C2BA-58D9-4C52-91BA-2E4DEC949D50}" type="presParOf" srcId="{E8908494-F4AF-45EA-920D-C2496F313529}" destId="{8C89D922-035E-450B-9535-3E50B8BB6F56}" srcOrd="3" destOrd="0" presId="urn:microsoft.com/office/officeart/2018/2/layout/IconVerticalSolidList"/>
    <dgm:cxn modelId="{71B9B125-C854-4F9D-82E8-4344B615D354}" type="presParOf" srcId="{E8908494-F4AF-45EA-920D-C2496F313529}" destId="{B9843EFD-F6F8-4E95-BEFB-2F808A868CB5}" srcOrd="4" destOrd="0" presId="urn:microsoft.com/office/officeart/2018/2/layout/IconVerticalSolidList"/>
    <dgm:cxn modelId="{1B4BB5DE-71A0-4643-8803-1EFBAEA6B35E}" type="presParOf" srcId="{B9843EFD-F6F8-4E95-BEFB-2F808A868CB5}" destId="{E7CCFE0B-B179-4278-9F1E-C294BECEF8C4}" srcOrd="0" destOrd="0" presId="urn:microsoft.com/office/officeart/2018/2/layout/IconVerticalSolidList"/>
    <dgm:cxn modelId="{45F7029A-1A19-434E-A302-FD4D3C11732E}" type="presParOf" srcId="{B9843EFD-F6F8-4E95-BEFB-2F808A868CB5}" destId="{545D6929-1F72-40C3-85BF-AB5C4B78F42E}" srcOrd="1" destOrd="0" presId="urn:microsoft.com/office/officeart/2018/2/layout/IconVerticalSolidList"/>
    <dgm:cxn modelId="{F5C6BBCA-6F89-4B94-B2E4-26A84689ABE3}" type="presParOf" srcId="{B9843EFD-F6F8-4E95-BEFB-2F808A868CB5}" destId="{4CDB4FFB-7E2C-477C-8BE9-DE96CCD322BD}" srcOrd="2" destOrd="0" presId="urn:microsoft.com/office/officeart/2018/2/layout/IconVerticalSolidList"/>
    <dgm:cxn modelId="{C3AA827E-53F3-4677-B44D-BAE56ACCC13A}" type="presParOf" srcId="{B9843EFD-F6F8-4E95-BEFB-2F808A868CB5}" destId="{1CCFB779-0DD0-4333-8C78-42FB8D42BC27}" srcOrd="3" destOrd="0" presId="urn:microsoft.com/office/officeart/2018/2/layout/IconVerticalSolidList"/>
    <dgm:cxn modelId="{33C51592-31AE-4E58-AD9B-4C0525916D9A}" type="presParOf" srcId="{E8908494-F4AF-45EA-920D-C2496F313529}" destId="{5A45F73D-57AB-4828-A66D-4DBA7E5E865A}" srcOrd="5" destOrd="0" presId="urn:microsoft.com/office/officeart/2018/2/layout/IconVerticalSolidList"/>
    <dgm:cxn modelId="{0A625BBD-5ACC-46AD-9420-DD3FC3507C39}" type="presParOf" srcId="{E8908494-F4AF-45EA-920D-C2496F313529}" destId="{EA45323D-DCCB-47FE-BD27-973EABA34E1F}" srcOrd="6" destOrd="0" presId="urn:microsoft.com/office/officeart/2018/2/layout/IconVerticalSolidList"/>
    <dgm:cxn modelId="{B36D4995-A613-43D7-881D-C896DD215A28}" type="presParOf" srcId="{EA45323D-DCCB-47FE-BD27-973EABA34E1F}" destId="{197FCF4C-5D98-4ACF-9AA0-1199998234B4}" srcOrd="0" destOrd="0" presId="urn:microsoft.com/office/officeart/2018/2/layout/IconVerticalSolidList"/>
    <dgm:cxn modelId="{907596A1-FFAC-4336-8B4D-E4B526180E86}" type="presParOf" srcId="{EA45323D-DCCB-47FE-BD27-973EABA34E1F}" destId="{612B22B0-958F-4BAB-A7D2-C77FCDF04B4D}" srcOrd="1" destOrd="0" presId="urn:microsoft.com/office/officeart/2018/2/layout/IconVerticalSolidList"/>
    <dgm:cxn modelId="{6EDA3C3A-9EF1-4AF1-9DA5-0B7DBA8CB8EB}" type="presParOf" srcId="{EA45323D-DCCB-47FE-BD27-973EABA34E1F}" destId="{89579275-487F-4949-A200-2E9FDE8E94E4}" srcOrd="2" destOrd="0" presId="urn:microsoft.com/office/officeart/2018/2/layout/IconVerticalSolidList"/>
    <dgm:cxn modelId="{5A7450EC-6CEC-4623-BAF0-60D0177E7EA0}" type="presParOf" srcId="{EA45323D-DCCB-47FE-BD27-973EABA34E1F}" destId="{6A7F57EF-C6B9-4703-9B29-3D87BA3477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B7CEA-6286-48A0-8C61-784BCBCDB26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5E4791-CCCD-45E5-A60A-BFCDF1A2DAAE}">
      <dgm:prSet/>
      <dgm:spPr/>
      <dgm:t>
        <a:bodyPr/>
        <a:lstStyle/>
        <a:p>
          <a:r>
            <a:rPr lang="en-US"/>
            <a:t>abc…	Letters</a:t>
          </a:r>
        </a:p>
      </dgm:t>
    </dgm:pt>
    <dgm:pt modelId="{D83FBA82-56F6-45A4-9AD0-D72F0B9AB72D}" type="parTrans" cxnId="{F82A88C0-3CB0-4CF8-BBB6-B15ADBAAEDB9}">
      <dgm:prSet/>
      <dgm:spPr/>
      <dgm:t>
        <a:bodyPr/>
        <a:lstStyle/>
        <a:p>
          <a:endParaRPr lang="en-US"/>
        </a:p>
      </dgm:t>
    </dgm:pt>
    <dgm:pt modelId="{3A1A9663-98BA-4728-AAA3-663BD5B68B27}" type="sibTrans" cxnId="{F82A88C0-3CB0-4CF8-BBB6-B15ADBAAEDB9}">
      <dgm:prSet/>
      <dgm:spPr/>
      <dgm:t>
        <a:bodyPr/>
        <a:lstStyle/>
        <a:p>
          <a:endParaRPr lang="en-US"/>
        </a:p>
      </dgm:t>
    </dgm:pt>
    <dgm:pt modelId="{A2389DA6-6986-4CC9-81BF-31C983628499}">
      <dgm:prSet/>
      <dgm:spPr/>
      <dgm:t>
        <a:bodyPr/>
        <a:lstStyle/>
        <a:p>
          <a:r>
            <a:rPr lang="en-US"/>
            <a:t>123…	Digits</a:t>
          </a:r>
        </a:p>
      </dgm:t>
    </dgm:pt>
    <dgm:pt modelId="{7124967E-A715-4DEE-ADE4-7004C1DA78CE}" type="parTrans" cxnId="{FDB66067-2226-4C46-BA4A-7BBBC9C79B69}">
      <dgm:prSet/>
      <dgm:spPr/>
      <dgm:t>
        <a:bodyPr/>
        <a:lstStyle/>
        <a:p>
          <a:endParaRPr lang="en-US"/>
        </a:p>
      </dgm:t>
    </dgm:pt>
    <dgm:pt modelId="{085D19C1-3361-424C-B287-35B5ABC3A1EA}" type="sibTrans" cxnId="{FDB66067-2226-4C46-BA4A-7BBBC9C79B69}">
      <dgm:prSet/>
      <dgm:spPr/>
      <dgm:t>
        <a:bodyPr/>
        <a:lstStyle/>
        <a:p>
          <a:endParaRPr lang="en-US"/>
        </a:p>
      </dgm:t>
    </dgm:pt>
    <dgm:pt modelId="{F23FFD68-99E0-4CC0-8F7F-CB58882B1068}">
      <dgm:prSet/>
      <dgm:spPr/>
      <dgm:t>
        <a:bodyPr/>
        <a:lstStyle/>
        <a:p>
          <a:r>
            <a:rPr lang="en-US"/>
            <a:t>\d	Any Digit</a:t>
          </a:r>
        </a:p>
      </dgm:t>
    </dgm:pt>
    <dgm:pt modelId="{35D02B34-8543-47B9-A051-885CFF4D4F07}" type="parTrans" cxnId="{68AB5201-CAFB-43BE-ABB5-9597F9ED76E9}">
      <dgm:prSet/>
      <dgm:spPr/>
      <dgm:t>
        <a:bodyPr/>
        <a:lstStyle/>
        <a:p>
          <a:endParaRPr lang="en-US"/>
        </a:p>
      </dgm:t>
    </dgm:pt>
    <dgm:pt modelId="{A61FA39A-6E8D-44D5-8161-ADDAB2C19AAB}" type="sibTrans" cxnId="{68AB5201-CAFB-43BE-ABB5-9597F9ED76E9}">
      <dgm:prSet/>
      <dgm:spPr/>
      <dgm:t>
        <a:bodyPr/>
        <a:lstStyle/>
        <a:p>
          <a:endParaRPr lang="en-US"/>
        </a:p>
      </dgm:t>
    </dgm:pt>
    <dgm:pt modelId="{EBF8B163-C8B0-4AA5-B64D-F68ADCBFBD0B}">
      <dgm:prSet/>
      <dgm:spPr/>
      <dgm:t>
        <a:bodyPr/>
        <a:lstStyle/>
        <a:p>
          <a:r>
            <a:rPr lang="en-US"/>
            <a:t>\D	Any Non-digit character</a:t>
          </a:r>
        </a:p>
      </dgm:t>
    </dgm:pt>
    <dgm:pt modelId="{8396BDBB-B11B-4EF1-B003-6BA8F98036D9}" type="parTrans" cxnId="{6877B131-7A49-40CF-B8EB-D6B956709798}">
      <dgm:prSet/>
      <dgm:spPr/>
      <dgm:t>
        <a:bodyPr/>
        <a:lstStyle/>
        <a:p>
          <a:endParaRPr lang="en-US"/>
        </a:p>
      </dgm:t>
    </dgm:pt>
    <dgm:pt modelId="{06BEEC6A-8E16-4956-862C-A2947A03206E}" type="sibTrans" cxnId="{6877B131-7A49-40CF-B8EB-D6B956709798}">
      <dgm:prSet/>
      <dgm:spPr/>
      <dgm:t>
        <a:bodyPr/>
        <a:lstStyle/>
        <a:p>
          <a:endParaRPr lang="en-US"/>
        </a:p>
      </dgm:t>
    </dgm:pt>
    <dgm:pt modelId="{3C24E787-E74E-4A94-9C1E-174A2BB8816D}">
      <dgm:prSet/>
      <dgm:spPr/>
      <dgm:t>
        <a:bodyPr/>
        <a:lstStyle/>
        <a:p>
          <a:r>
            <a:rPr lang="en-US" dirty="0"/>
            <a:t>.	Any Character</a:t>
          </a:r>
        </a:p>
      </dgm:t>
    </dgm:pt>
    <dgm:pt modelId="{431C1D11-E4A6-4B98-BD33-A469E5F19A84}" type="parTrans" cxnId="{31B4DE26-37C7-4A51-B5E4-D15343CAFFC7}">
      <dgm:prSet/>
      <dgm:spPr/>
      <dgm:t>
        <a:bodyPr/>
        <a:lstStyle/>
        <a:p>
          <a:endParaRPr lang="en-US"/>
        </a:p>
      </dgm:t>
    </dgm:pt>
    <dgm:pt modelId="{E1FD0952-2CA1-4084-8C21-5AEA83156BE9}" type="sibTrans" cxnId="{31B4DE26-37C7-4A51-B5E4-D15343CAFFC7}">
      <dgm:prSet/>
      <dgm:spPr/>
      <dgm:t>
        <a:bodyPr/>
        <a:lstStyle/>
        <a:p>
          <a:endParaRPr lang="en-US"/>
        </a:p>
      </dgm:t>
    </dgm:pt>
    <dgm:pt modelId="{20C842D7-FFB9-41C0-812E-4F7020BEF045}">
      <dgm:prSet/>
      <dgm:spPr/>
      <dgm:t>
        <a:bodyPr/>
        <a:lstStyle/>
        <a:p>
          <a:r>
            <a:rPr lang="en-US" dirty="0"/>
            <a:t>\.	Period</a:t>
          </a:r>
        </a:p>
      </dgm:t>
    </dgm:pt>
    <dgm:pt modelId="{0BA03022-8EC9-4E29-830A-E31C16BEE585}" type="parTrans" cxnId="{FF03FC14-90D6-405E-9CD6-7000B217CC4E}">
      <dgm:prSet/>
      <dgm:spPr/>
      <dgm:t>
        <a:bodyPr/>
        <a:lstStyle/>
        <a:p>
          <a:endParaRPr lang="en-US"/>
        </a:p>
      </dgm:t>
    </dgm:pt>
    <dgm:pt modelId="{F6B3E1B5-74E2-479D-BE9A-C9FA1EA08787}" type="sibTrans" cxnId="{FF03FC14-90D6-405E-9CD6-7000B217CC4E}">
      <dgm:prSet/>
      <dgm:spPr/>
      <dgm:t>
        <a:bodyPr/>
        <a:lstStyle/>
        <a:p>
          <a:endParaRPr lang="en-US"/>
        </a:p>
      </dgm:t>
    </dgm:pt>
    <dgm:pt modelId="{39D86988-798A-4384-8A85-FD4A1FD1422E}">
      <dgm:prSet/>
      <dgm:spPr/>
      <dgm:t>
        <a:bodyPr/>
        <a:lstStyle/>
        <a:p>
          <a:r>
            <a:rPr lang="en-US"/>
            <a:t>[abc]	Only a, b, or c</a:t>
          </a:r>
        </a:p>
      </dgm:t>
    </dgm:pt>
    <dgm:pt modelId="{756199CF-64CB-48B3-A457-321771A01C77}" type="parTrans" cxnId="{C760CA14-D671-40B4-94F9-541228D20A2C}">
      <dgm:prSet/>
      <dgm:spPr/>
      <dgm:t>
        <a:bodyPr/>
        <a:lstStyle/>
        <a:p>
          <a:endParaRPr lang="en-US"/>
        </a:p>
      </dgm:t>
    </dgm:pt>
    <dgm:pt modelId="{8450A5AE-881B-4E79-9EC1-77CBD1F51630}" type="sibTrans" cxnId="{C760CA14-D671-40B4-94F9-541228D20A2C}">
      <dgm:prSet/>
      <dgm:spPr/>
      <dgm:t>
        <a:bodyPr/>
        <a:lstStyle/>
        <a:p>
          <a:endParaRPr lang="en-US"/>
        </a:p>
      </dgm:t>
    </dgm:pt>
    <dgm:pt modelId="{B19A72A6-27D7-426C-8824-5A2406E5BC0E}">
      <dgm:prSet/>
      <dgm:spPr/>
      <dgm:t>
        <a:bodyPr/>
        <a:lstStyle/>
        <a:p>
          <a:r>
            <a:rPr lang="en-US"/>
            <a:t>[^abc]	Not a, b, nor c</a:t>
          </a:r>
        </a:p>
      </dgm:t>
    </dgm:pt>
    <dgm:pt modelId="{EED3A0BD-1986-4738-95B3-EB74C956204D}" type="parTrans" cxnId="{BE3F6A31-5B96-439E-9068-77E0B24025E6}">
      <dgm:prSet/>
      <dgm:spPr/>
      <dgm:t>
        <a:bodyPr/>
        <a:lstStyle/>
        <a:p>
          <a:endParaRPr lang="en-US"/>
        </a:p>
      </dgm:t>
    </dgm:pt>
    <dgm:pt modelId="{AD1DD055-98D9-45CF-90E0-CB6EEAAFE668}" type="sibTrans" cxnId="{BE3F6A31-5B96-439E-9068-77E0B24025E6}">
      <dgm:prSet/>
      <dgm:spPr/>
      <dgm:t>
        <a:bodyPr/>
        <a:lstStyle/>
        <a:p>
          <a:endParaRPr lang="en-US"/>
        </a:p>
      </dgm:t>
    </dgm:pt>
    <dgm:pt modelId="{B4B48C61-C0F4-41CC-916B-F370D140D12E}">
      <dgm:prSet/>
      <dgm:spPr/>
      <dgm:t>
        <a:bodyPr/>
        <a:lstStyle/>
        <a:p>
          <a:r>
            <a:rPr lang="en-US"/>
            <a:t>[a-z]	Characters a to z</a:t>
          </a:r>
        </a:p>
      </dgm:t>
    </dgm:pt>
    <dgm:pt modelId="{E9205AC7-2C76-40E7-B543-BDB83029D237}" type="parTrans" cxnId="{1F9B3C5B-D145-4141-82B0-71CF55E5376B}">
      <dgm:prSet/>
      <dgm:spPr/>
      <dgm:t>
        <a:bodyPr/>
        <a:lstStyle/>
        <a:p>
          <a:endParaRPr lang="en-US"/>
        </a:p>
      </dgm:t>
    </dgm:pt>
    <dgm:pt modelId="{D36A0259-A8FD-4F24-8BE6-A4B2EC2F003F}" type="sibTrans" cxnId="{1F9B3C5B-D145-4141-82B0-71CF55E5376B}">
      <dgm:prSet/>
      <dgm:spPr/>
      <dgm:t>
        <a:bodyPr/>
        <a:lstStyle/>
        <a:p>
          <a:endParaRPr lang="en-US"/>
        </a:p>
      </dgm:t>
    </dgm:pt>
    <dgm:pt modelId="{BFE8F780-94B8-4773-A97A-945308800313}">
      <dgm:prSet/>
      <dgm:spPr/>
      <dgm:t>
        <a:bodyPr/>
        <a:lstStyle/>
        <a:p>
          <a:r>
            <a:rPr lang="en-US"/>
            <a:t>[0-9]	Numbers 0 to 9</a:t>
          </a:r>
        </a:p>
      </dgm:t>
    </dgm:pt>
    <dgm:pt modelId="{762ED2E4-45FD-43E4-AE00-F1966B784145}" type="parTrans" cxnId="{8BAA5E42-CB5B-4F10-9ABA-C381D5F05E53}">
      <dgm:prSet/>
      <dgm:spPr/>
      <dgm:t>
        <a:bodyPr/>
        <a:lstStyle/>
        <a:p>
          <a:endParaRPr lang="en-US"/>
        </a:p>
      </dgm:t>
    </dgm:pt>
    <dgm:pt modelId="{5EED8C3E-72D0-4723-A8BB-A03816663533}" type="sibTrans" cxnId="{8BAA5E42-CB5B-4F10-9ABA-C381D5F05E53}">
      <dgm:prSet/>
      <dgm:spPr/>
      <dgm:t>
        <a:bodyPr/>
        <a:lstStyle/>
        <a:p>
          <a:endParaRPr lang="en-US"/>
        </a:p>
      </dgm:t>
    </dgm:pt>
    <dgm:pt modelId="{40F37ECC-BC4A-469A-B483-919B168CA9DF}">
      <dgm:prSet/>
      <dgm:spPr/>
      <dgm:t>
        <a:bodyPr/>
        <a:lstStyle/>
        <a:p>
          <a:r>
            <a:rPr lang="en-US"/>
            <a:t>\w	Any Alphanumeric character</a:t>
          </a:r>
        </a:p>
      </dgm:t>
    </dgm:pt>
    <dgm:pt modelId="{CAEA5EE0-ABF6-487C-9B0C-16C0B1C26901}" type="parTrans" cxnId="{8D64AD5A-B97E-4255-85E9-3A5FD971B353}">
      <dgm:prSet/>
      <dgm:spPr/>
      <dgm:t>
        <a:bodyPr/>
        <a:lstStyle/>
        <a:p>
          <a:endParaRPr lang="en-US"/>
        </a:p>
      </dgm:t>
    </dgm:pt>
    <dgm:pt modelId="{91E82154-CF01-42C7-8EBA-2B9477A8FAE8}" type="sibTrans" cxnId="{8D64AD5A-B97E-4255-85E9-3A5FD971B353}">
      <dgm:prSet/>
      <dgm:spPr/>
      <dgm:t>
        <a:bodyPr/>
        <a:lstStyle/>
        <a:p>
          <a:endParaRPr lang="en-US"/>
        </a:p>
      </dgm:t>
    </dgm:pt>
    <dgm:pt modelId="{78A424F8-70E8-48AD-B642-5037A1CD69EC}">
      <dgm:prSet/>
      <dgm:spPr/>
      <dgm:t>
        <a:bodyPr/>
        <a:lstStyle/>
        <a:p>
          <a:r>
            <a:rPr lang="en-US"/>
            <a:t>\W	Any Non-alphanumeric character</a:t>
          </a:r>
        </a:p>
      </dgm:t>
    </dgm:pt>
    <dgm:pt modelId="{05AD2F79-7A64-4F9E-B1D6-07A2B966F37C}" type="parTrans" cxnId="{20639E66-6C5A-4D72-9551-04352D834D19}">
      <dgm:prSet/>
      <dgm:spPr/>
      <dgm:t>
        <a:bodyPr/>
        <a:lstStyle/>
        <a:p>
          <a:endParaRPr lang="en-US"/>
        </a:p>
      </dgm:t>
    </dgm:pt>
    <dgm:pt modelId="{61CC836C-1AF5-463B-90F5-342F2F34F64B}" type="sibTrans" cxnId="{20639E66-6C5A-4D72-9551-04352D834D19}">
      <dgm:prSet/>
      <dgm:spPr/>
      <dgm:t>
        <a:bodyPr/>
        <a:lstStyle/>
        <a:p>
          <a:endParaRPr lang="en-US"/>
        </a:p>
      </dgm:t>
    </dgm:pt>
    <dgm:pt modelId="{792B216B-1FFC-4717-8C64-8E375ACA86D1}" type="pres">
      <dgm:prSet presAssocID="{523B7CEA-6286-48A0-8C61-784BCBCDB269}" presName="vert0" presStyleCnt="0">
        <dgm:presLayoutVars>
          <dgm:dir/>
          <dgm:animOne val="branch"/>
          <dgm:animLvl val="lvl"/>
        </dgm:presLayoutVars>
      </dgm:prSet>
      <dgm:spPr/>
    </dgm:pt>
    <dgm:pt modelId="{1CB52E70-93C6-459E-AED6-3003AB1A1500}" type="pres">
      <dgm:prSet presAssocID="{285E4791-CCCD-45E5-A60A-BFCDF1A2DAAE}" presName="thickLine" presStyleLbl="alignNode1" presStyleIdx="0" presStyleCnt="12"/>
      <dgm:spPr/>
    </dgm:pt>
    <dgm:pt modelId="{259BF0EE-B970-4B3A-84B4-E79B846B5B02}" type="pres">
      <dgm:prSet presAssocID="{285E4791-CCCD-45E5-A60A-BFCDF1A2DAAE}" presName="horz1" presStyleCnt="0"/>
      <dgm:spPr/>
    </dgm:pt>
    <dgm:pt modelId="{2D9E70AB-DE08-4923-8D06-4D901B1FB033}" type="pres">
      <dgm:prSet presAssocID="{285E4791-CCCD-45E5-A60A-BFCDF1A2DAAE}" presName="tx1" presStyleLbl="revTx" presStyleIdx="0" presStyleCnt="12"/>
      <dgm:spPr/>
    </dgm:pt>
    <dgm:pt modelId="{CFC7FC2F-1695-4A45-8207-4D0947FD8B25}" type="pres">
      <dgm:prSet presAssocID="{285E4791-CCCD-45E5-A60A-BFCDF1A2DAAE}" presName="vert1" presStyleCnt="0"/>
      <dgm:spPr/>
    </dgm:pt>
    <dgm:pt modelId="{175666AD-6EA1-4831-AA9C-59E674D42D46}" type="pres">
      <dgm:prSet presAssocID="{A2389DA6-6986-4CC9-81BF-31C983628499}" presName="thickLine" presStyleLbl="alignNode1" presStyleIdx="1" presStyleCnt="12"/>
      <dgm:spPr/>
    </dgm:pt>
    <dgm:pt modelId="{C4024476-D502-4A2C-B9DB-86375D3ED946}" type="pres">
      <dgm:prSet presAssocID="{A2389DA6-6986-4CC9-81BF-31C983628499}" presName="horz1" presStyleCnt="0"/>
      <dgm:spPr/>
    </dgm:pt>
    <dgm:pt modelId="{9DB27B58-CDDC-4B96-88C4-14BA3A73315D}" type="pres">
      <dgm:prSet presAssocID="{A2389DA6-6986-4CC9-81BF-31C983628499}" presName="tx1" presStyleLbl="revTx" presStyleIdx="1" presStyleCnt="12"/>
      <dgm:spPr/>
    </dgm:pt>
    <dgm:pt modelId="{F24B6DB0-2BA9-470C-BE1B-17CC40C0EC3B}" type="pres">
      <dgm:prSet presAssocID="{A2389DA6-6986-4CC9-81BF-31C983628499}" presName="vert1" presStyleCnt="0"/>
      <dgm:spPr/>
    </dgm:pt>
    <dgm:pt modelId="{68AED7DD-7CD7-4D8F-925E-139C9D937DCF}" type="pres">
      <dgm:prSet presAssocID="{F23FFD68-99E0-4CC0-8F7F-CB58882B1068}" presName="thickLine" presStyleLbl="alignNode1" presStyleIdx="2" presStyleCnt="12"/>
      <dgm:spPr/>
    </dgm:pt>
    <dgm:pt modelId="{4FCC6A77-DD03-482D-82BF-025F9BF17883}" type="pres">
      <dgm:prSet presAssocID="{F23FFD68-99E0-4CC0-8F7F-CB58882B1068}" presName="horz1" presStyleCnt="0"/>
      <dgm:spPr/>
    </dgm:pt>
    <dgm:pt modelId="{F20BF668-5A46-462B-B54E-CBF90738EE9D}" type="pres">
      <dgm:prSet presAssocID="{F23FFD68-99E0-4CC0-8F7F-CB58882B1068}" presName="tx1" presStyleLbl="revTx" presStyleIdx="2" presStyleCnt="12"/>
      <dgm:spPr/>
    </dgm:pt>
    <dgm:pt modelId="{CB679CDC-16F9-467E-A7A6-2C07329F6D81}" type="pres">
      <dgm:prSet presAssocID="{F23FFD68-99E0-4CC0-8F7F-CB58882B1068}" presName="vert1" presStyleCnt="0"/>
      <dgm:spPr/>
    </dgm:pt>
    <dgm:pt modelId="{F450D5FF-C46C-49F5-870D-46490333B060}" type="pres">
      <dgm:prSet presAssocID="{EBF8B163-C8B0-4AA5-B64D-F68ADCBFBD0B}" presName="thickLine" presStyleLbl="alignNode1" presStyleIdx="3" presStyleCnt="12"/>
      <dgm:spPr/>
    </dgm:pt>
    <dgm:pt modelId="{34F11ACB-21F2-4C9A-A363-046EA58A8BAA}" type="pres">
      <dgm:prSet presAssocID="{EBF8B163-C8B0-4AA5-B64D-F68ADCBFBD0B}" presName="horz1" presStyleCnt="0"/>
      <dgm:spPr/>
    </dgm:pt>
    <dgm:pt modelId="{25BD869C-9A76-4189-A83C-6518E096ECB4}" type="pres">
      <dgm:prSet presAssocID="{EBF8B163-C8B0-4AA5-B64D-F68ADCBFBD0B}" presName="tx1" presStyleLbl="revTx" presStyleIdx="3" presStyleCnt="12"/>
      <dgm:spPr/>
    </dgm:pt>
    <dgm:pt modelId="{73B8FECC-5C91-4130-836B-F89DEB56CD12}" type="pres">
      <dgm:prSet presAssocID="{EBF8B163-C8B0-4AA5-B64D-F68ADCBFBD0B}" presName="vert1" presStyleCnt="0"/>
      <dgm:spPr/>
    </dgm:pt>
    <dgm:pt modelId="{D639B236-B362-438D-80D2-3F91148593AB}" type="pres">
      <dgm:prSet presAssocID="{3C24E787-E74E-4A94-9C1E-174A2BB8816D}" presName="thickLine" presStyleLbl="alignNode1" presStyleIdx="4" presStyleCnt="12"/>
      <dgm:spPr/>
    </dgm:pt>
    <dgm:pt modelId="{0032E3E6-A5CB-4BE0-98B4-FB4CC70556BF}" type="pres">
      <dgm:prSet presAssocID="{3C24E787-E74E-4A94-9C1E-174A2BB8816D}" presName="horz1" presStyleCnt="0"/>
      <dgm:spPr/>
    </dgm:pt>
    <dgm:pt modelId="{6B3B7539-CA38-4A58-A79B-D3437BCC990C}" type="pres">
      <dgm:prSet presAssocID="{3C24E787-E74E-4A94-9C1E-174A2BB8816D}" presName="tx1" presStyleLbl="revTx" presStyleIdx="4" presStyleCnt="12"/>
      <dgm:spPr/>
    </dgm:pt>
    <dgm:pt modelId="{08343341-163F-4338-A705-30B71889EC52}" type="pres">
      <dgm:prSet presAssocID="{3C24E787-E74E-4A94-9C1E-174A2BB8816D}" presName="vert1" presStyleCnt="0"/>
      <dgm:spPr/>
    </dgm:pt>
    <dgm:pt modelId="{3876F7CC-FEFB-414F-8355-1FA74B562E1A}" type="pres">
      <dgm:prSet presAssocID="{20C842D7-FFB9-41C0-812E-4F7020BEF045}" presName="thickLine" presStyleLbl="alignNode1" presStyleIdx="5" presStyleCnt="12"/>
      <dgm:spPr/>
    </dgm:pt>
    <dgm:pt modelId="{00CA0D25-A80B-49BC-A99D-48AEF696F203}" type="pres">
      <dgm:prSet presAssocID="{20C842D7-FFB9-41C0-812E-4F7020BEF045}" presName="horz1" presStyleCnt="0"/>
      <dgm:spPr/>
    </dgm:pt>
    <dgm:pt modelId="{BB6E8531-FFF7-4446-8CA1-1E20C1340BB2}" type="pres">
      <dgm:prSet presAssocID="{20C842D7-FFB9-41C0-812E-4F7020BEF045}" presName="tx1" presStyleLbl="revTx" presStyleIdx="5" presStyleCnt="12"/>
      <dgm:spPr/>
    </dgm:pt>
    <dgm:pt modelId="{808670E4-85CC-4C4E-B1DF-38B76FF3A81E}" type="pres">
      <dgm:prSet presAssocID="{20C842D7-FFB9-41C0-812E-4F7020BEF045}" presName="vert1" presStyleCnt="0"/>
      <dgm:spPr/>
    </dgm:pt>
    <dgm:pt modelId="{CABF12F5-F21B-4C2C-8D51-3BC779A8AE3E}" type="pres">
      <dgm:prSet presAssocID="{39D86988-798A-4384-8A85-FD4A1FD1422E}" presName="thickLine" presStyleLbl="alignNode1" presStyleIdx="6" presStyleCnt="12"/>
      <dgm:spPr/>
    </dgm:pt>
    <dgm:pt modelId="{989AE7B4-67FF-4506-A6DE-8469605FDD1D}" type="pres">
      <dgm:prSet presAssocID="{39D86988-798A-4384-8A85-FD4A1FD1422E}" presName="horz1" presStyleCnt="0"/>
      <dgm:spPr/>
    </dgm:pt>
    <dgm:pt modelId="{F4228377-A6CF-4C0D-8A03-A5089E2005E8}" type="pres">
      <dgm:prSet presAssocID="{39D86988-798A-4384-8A85-FD4A1FD1422E}" presName="tx1" presStyleLbl="revTx" presStyleIdx="6" presStyleCnt="12"/>
      <dgm:spPr/>
    </dgm:pt>
    <dgm:pt modelId="{60882B06-FBB2-48DD-82B7-80BCA3F959B8}" type="pres">
      <dgm:prSet presAssocID="{39D86988-798A-4384-8A85-FD4A1FD1422E}" presName="vert1" presStyleCnt="0"/>
      <dgm:spPr/>
    </dgm:pt>
    <dgm:pt modelId="{684BF1AB-4772-4FB2-B17F-F9750E1F5788}" type="pres">
      <dgm:prSet presAssocID="{B19A72A6-27D7-426C-8824-5A2406E5BC0E}" presName="thickLine" presStyleLbl="alignNode1" presStyleIdx="7" presStyleCnt="12"/>
      <dgm:spPr/>
    </dgm:pt>
    <dgm:pt modelId="{D5600CFE-FCB1-4426-A594-0F2D05908C41}" type="pres">
      <dgm:prSet presAssocID="{B19A72A6-27D7-426C-8824-5A2406E5BC0E}" presName="horz1" presStyleCnt="0"/>
      <dgm:spPr/>
    </dgm:pt>
    <dgm:pt modelId="{8F81E50B-8F49-42D7-8676-1521F549BCDF}" type="pres">
      <dgm:prSet presAssocID="{B19A72A6-27D7-426C-8824-5A2406E5BC0E}" presName="tx1" presStyleLbl="revTx" presStyleIdx="7" presStyleCnt="12"/>
      <dgm:spPr/>
    </dgm:pt>
    <dgm:pt modelId="{810DEEA4-3C1A-41A0-B8AE-E7F761FEA67E}" type="pres">
      <dgm:prSet presAssocID="{B19A72A6-27D7-426C-8824-5A2406E5BC0E}" presName="vert1" presStyleCnt="0"/>
      <dgm:spPr/>
    </dgm:pt>
    <dgm:pt modelId="{257A9705-CDB6-489C-B018-1508BDA3FA55}" type="pres">
      <dgm:prSet presAssocID="{B4B48C61-C0F4-41CC-916B-F370D140D12E}" presName="thickLine" presStyleLbl="alignNode1" presStyleIdx="8" presStyleCnt="12"/>
      <dgm:spPr/>
    </dgm:pt>
    <dgm:pt modelId="{34576CB6-CBA0-48A6-AB2A-14FB7B0664E9}" type="pres">
      <dgm:prSet presAssocID="{B4B48C61-C0F4-41CC-916B-F370D140D12E}" presName="horz1" presStyleCnt="0"/>
      <dgm:spPr/>
    </dgm:pt>
    <dgm:pt modelId="{43B99FDD-E618-4022-930C-057C212E4C16}" type="pres">
      <dgm:prSet presAssocID="{B4B48C61-C0F4-41CC-916B-F370D140D12E}" presName="tx1" presStyleLbl="revTx" presStyleIdx="8" presStyleCnt="12"/>
      <dgm:spPr/>
    </dgm:pt>
    <dgm:pt modelId="{ACD202E6-0F3C-40AF-86AA-D707AE8B0DDB}" type="pres">
      <dgm:prSet presAssocID="{B4B48C61-C0F4-41CC-916B-F370D140D12E}" presName="vert1" presStyleCnt="0"/>
      <dgm:spPr/>
    </dgm:pt>
    <dgm:pt modelId="{2A35A979-AB45-43C7-B724-0744212276BB}" type="pres">
      <dgm:prSet presAssocID="{BFE8F780-94B8-4773-A97A-945308800313}" presName="thickLine" presStyleLbl="alignNode1" presStyleIdx="9" presStyleCnt="12"/>
      <dgm:spPr/>
    </dgm:pt>
    <dgm:pt modelId="{AC994E41-6EF1-4D17-A754-D46AC281F1B1}" type="pres">
      <dgm:prSet presAssocID="{BFE8F780-94B8-4773-A97A-945308800313}" presName="horz1" presStyleCnt="0"/>
      <dgm:spPr/>
    </dgm:pt>
    <dgm:pt modelId="{D33F532E-CBD4-429E-B2CA-77B00235B077}" type="pres">
      <dgm:prSet presAssocID="{BFE8F780-94B8-4773-A97A-945308800313}" presName="tx1" presStyleLbl="revTx" presStyleIdx="9" presStyleCnt="12"/>
      <dgm:spPr/>
    </dgm:pt>
    <dgm:pt modelId="{5DDA4B6E-C4F4-4D67-B744-BF8ADB6E674D}" type="pres">
      <dgm:prSet presAssocID="{BFE8F780-94B8-4773-A97A-945308800313}" presName="vert1" presStyleCnt="0"/>
      <dgm:spPr/>
    </dgm:pt>
    <dgm:pt modelId="{5E2C8105-9EA9-497B-B116-B063893F0D4D}" type="pres">
      <dgm:prSet presAssocID="{40F37ECC-BC4A-469A-B483-919B168CA9DF}" presName="thickLine" presStyleLbl="alignNode1" presStyleIdx="10" presStyleCnt="12"/>
      <dgm:spPr/>
    </dgm:pt>
    <dgm:pt modelId="{FCF0E637-A7F9-4577-B650-6864219CCBEA}" type="pres">
      <dgm:prSet presAssocID="{40F37ECC-BC4A-469A-B483-919B168CA9DF}" presName="horz1" presStyleCnt="0"/>
      <dgm:spPr/>
    </dgm:pt>
    <dgm:pt modelId="{A6903B75-DD11-4889-AA8E-9CA2F9D7DCF7}" type="pres">
      <dgm:prSet presAssocID="{40F37ECC-BC4A-469A-B483-919B168CA9DF}" presName="tx1" presStyleLbl="revTx" presStyleIdx="10" presStyleCnt="12"/>
      <dgm:spPr/>
    </dgm:pt>
    <dgm:pt modelId="{AB93CE0E-2087-4EB6-82DE-0957E4E4B811}" type="pres">
      <dgm:prSet presAssocID="{40F37ECC-BC4A-469A-B483-919B168CA9DF}" presName="vert1" presStyleCnt="0"/>
      <dgm:spPr/>
    </dgm:pt>
    <dgm:pt modelId="{FF616FDE-893E-4528-8804-688DCCA984C7}" type="pres">
      <dgm:prSet presAssocID="{78A424F8-70E8-48AD-B642-5037A1CD69EC}" presName="thickLine" presStyleLbl="alignNode1" presStyleIdx="11" presStyleCnt="12"/>
      <dgm:spPr/>
    </dgm:pt>
    <dgm:pt modelId="{ED0AFD6B-B9CA-4E3A-BEF0-D700452024A3}" type="pres">
      <dgm:prSet presAssocID="{78A424F8-70E8-48AD-B642-5037A1CD69EC}" presName="horz1" presStyleCnt="0"/>
      <dgm:spPr/>
    </dgm:pt>
    <dgm:pt modelId="{4D63E443-4A7E-45C4-A7F9-D54800D9B578}" type="pres">
      <dgm:prSet presAssocID="{78A424F8-70E8-48AD-B642-5037A1CD69EC}" presName="tx1" presStyleLbl="revTx" presStyleIdx="11" presStyleCnt="12"/>
      <dgm:spPr/>
    </dgm:pt>
    <dgm:pt modelId="{E53B0A2C-45E8-4363-BADD-426ACED769A7}" type="pres">
      <dgm:prSet presAssocID="{78A424F8-70E8-48AD-B642-5037A1CD69EC}" presName="vert1" presStyleCnt="0"/>
      <dgm:spPr/>
    </dgm:pt>
  </dgm:ptLst>
  <dgm:cxnLst>
    <dgm:cxn modelId="{68AB5201-CAFB-43BE-ABB5-9597F9ED76E9}" srcId="{523B7CEA-6286-48A0-8C61-784BCBCDB269}" destId="{F23FFD68-99E0-4CC0-8F7F-CB58882B1068}" srcOrd="2" destOrd="0" parTransId="{35D02B34-8543-47B9-A051-885CFF4D4F07}" sibTransId="{A61FA39A-6E8D-44D5-8161-ADDAB2C19AAB}"/>
    <dgm:cxn modelId="{F31FA602-90EE-499D-8F49-46E1761AD73B}" type="presOf" srcId="{B4B48C61-C0F4-41CC-916B-F370D140D12E}" destId="{43B99FDD-E618-4022-930C-057C212E4C16}" srcOrd="0" destOrd="0" presId="urn:microsoft.com/office/officeart/2008/layout/LinedList"/>
    <dgm:cxn modelId="{A42F9803-3A2D-4E58-8638-817DADC4A5D7}" type="presOf" srcId="{B19A72A6-27D7-426C-8824-5A2406E5BC0E}" destId="{8F81E50B-8F49-42D7-8676-1521F549BCDF}" srcOrd="0" destOrd="0" presId="urn:microsoft.com/office/officeart/2008/layout/LinedList"/>
    <dgm:cxn modelId="{E2FE9A12-E9A3-4D1D-B4DB-1E129B97DA27}" type="presOf" srcId="{39D86988-798A-4384-8A85-FD4A1FD1422E}" destId="{F4228377-A6CF-4C0D-8A03-A5089E2005E8}" srcOrd="0" destOrd="0" presId="urn:microsoft.com/office/officeart/2008/layout/LinedList"/>
    <dgm:cxn modelId="{C760CA14-D671-40B4-94F9-541228D20A2C}" srcId="{523B7CEA-6286-48A0-8C61-784BCBCDB269}" destId="{39D86988-798A-4384-8A85-FD4A1FD1422E}" srcOrd="6" destOrd="0" parTransId="{756199CF-64CB-48B3-A457-321771A01C77}" sibTransId="{8450A5AE-881B-4E79-9EC1-77CBD1F51630}"/>
    <dgm:cxn modelId="{FF03FC14-90D6-405E-9CD6-7000B217CC4E}" srcId="{523B7CEA-6286-48A0-8C61-784BCBCDB269}" destId="{20C842D7-FFB9-41C0-812E-4F7020BEF045}" srcOrd="5" destOrd="0" parTransId="{0BA03022-8EC9-4E29-830A-E31C16BEE585}" sibTransId="{F6B3E1B5-74E2-479D-BE9A-C9FA1EA08787}"/>
    <dgm:cxn modelId="{07AE2F1B-915D-4DB6-B3D5-D65FC12D999A}" type="presOf" srcId="{20C842D7-FFB9-41C0-812E-4F7020BEF045}" destId="{BB6E8531-FFF7-4446-8CA1-1E20C1340BB2}" srcOrd="0" destOrd="0" presId="urn:microsoft.com/office/officeart/2008/layout/LinedList"/>
    <dgm:cxn modelId="{31B4DE26-37C7-4A51-B5E4-D15343CAFFC7}" srcId="{523B7CEA-6286-48A0-8C61-784BCBCDB269}" destId="{3C24E787-E74E-4A94-9C1E-174A2BB8816D}" srcOrd="4" destOrd="0" parTransId="{431C1D11-E4A6-4B98-BD33-A469E5F19A84}" sibTransId="{E1FD0952-2CA1-4084-8C21-5AEA83156BE9}"/>
    <dgm:cxn modelId="{BE3F6A31-5B96-439E-9068-77E0B24025E6}" srcId="{523B7CEA-6286-48A0-8C61-784BCBCDB269}" destId="{B19A72A6-27D7-426C-8824-5A2406E5BC0E}" srcOrd="7" destOrd="0" parTransId="{EED3A0BD-1986-4738-95B3-EB74C956204D}" sibTransId="{AD1DD055-98D9-45CF-90E0-CB6EEAAFE668}"/>
    <dgm:cxn modelId="{6877B131-7A49-40CF-B8EB-D6B956709798}" srcId="{523B7CEA-6286-48A0-8C61-784BCBCDB269}" destId="{EBF8B163-C8B0-4AA5-B64D-F68ADCBFBD0B}" srcOrd="3" destOrd="0" parTransId="{8396BDBB-B11B-4EF1-B003-6BA8F98036D9}" sibTransId="{06BEEC6A-8E16-4956-862C-A2947A03206E}"/>
    <dgm:cxn modelId="{1F9B3C5B-D145-4141-82B0-71CF55E5376B}" srcId="{523B7CEA-6286-48A0-8C61-784BCBCDB269}" destId="{B4B48C61-C0F4-41CC-916B-F370D140D12E}" srcOrd="8" destOrd="0" parTransId="{E9205AC7-2C76-40E7-B543-BDB83029D237}" sibTransId="{D36A0259-A8FD-4F24-8BE6-A4B2EC2F003F}"/>
    <dgm:cxn modelId="{8BAA5E42-CB5B-4F10-9ABA-C381D5F05E53}" srcId="{523B7CEA-6286-48A0-8C61-784BCBCDB269}" destId="{BFE8F780-94B8-4773-A97A-945308800313}" srcOrd="9" destOrd="0" parTransId="{762ED2E4-45FD-43E4-AE00-F1966B784145}" sibTransId="{5EED8C3E-72D0-4723-A8BB-A03816663533}"/>
    <dgm:cxn modelId="{20639E66-6C5A-4D72-9551-04352D834D19}" srcId="{523B7CEA-6286-48A0-8C61-784BCBCDB269}" destId="{78A424F8-70E8-48AD-B642-5037A1CD69EC}" srcOrd="11" destOrd="0" parTransId="{05AD2F79-7A64-4F9E-B1D6-07A2B966F37C}" sibTransId="{61CC836C-1AF5-463B-90F5-342F2F34F64B}"/>
    <dgm:cxn modelId="{FDB66067-2226-4C46-BA4A-7BBBC9C79B69}" srcId="{523B7CEA-6286-48A0-8C61-784BCBCDB269}" destId="{A2389DA6-6986-4CC9-81BF-31C983628499}" srcOrd="1" destOrd="0" parTransId="{7124967E-A715-4DEE-ADE4-7004C1DA78CE}" sibTransId="{085D19C1-3361-424C-B287-35B5ABC3A1EA}"/>
    <dgm:cxn modelId="{AB4BA968-5AD8-4CD3-BA9F-ABCC80DD8A9A}" type="presOf" srcId="{285E4791-CCCD-45E5-A60A-BFCDF1A2DAAE}" destId="{2D9E70AB-DE08-4923-8D06-4D901B1FB033}" srcOrd="0" destOrd="0" presId="urn:microsoft.com/office/officeart/2008/layout/LinedList"/>
    <dgm:cxn modelId="{244BA749-CD9E-4C84-8EF7-B891524CF2F5}" type="presOf" srcId="{3C24E787-E74E-4A94-9C1E-174A2BB8816D}" destId="{6B3B7539-CA38-4A58-A79B-D3437BCC990C}" srcOrd="0" destOrd="0" presId="urn:microsoft.com/office/officeart/2008/layout/LinedList"/>
    <dgm:cxn modelId="{45474C58-3A28-4EC0-AB2D-79AA7FC64976}" type="presOf" srcId="{523B7CEA-6286-48A0-8C61-784BCBCDB269}" destId="{792B216B-1FFC-4717-8C64-8E375ACA86D1}" srcOrd="0" destOrd="0" presId="urn:microsoft.com/office/officeart/2008/layout/LinedList"/>
    <dgm:cxn modelId="{8D64AD5A-B97E-4255-85E9-3A5FD971B353}" srcId="{523B7CEA-6286-48A0-8C61-784BCBCDB269}" destId="{40F37ECC-BC4A-469A-B483-919B168CA9DF}" srcOrd="10" destOrd="0" parTransId="{CAEA5EE0-ABF6-487C-9B0C-16C0B1C26901}" sibTransId="{91E82154-CF01-42C7-8EBA-2B9477A8FAE8}"/>
    <dgm:cxn modelId="{87D0B082-4FB2-4B26-9C44-93606F3BA346}" type="presOf" srcId="{A2389DA6-6986-4CC9-81BF-31C983628499}" destId="{9DB27B58-CDDC-4B96-88C4-14BA3A73315D}" srcOrd="0" destOrd="0" presId="urn:microsoft.com/office/officeart/2008/layout/LinedList"/>
    <dgm:cxn modelId="{7DEEE6B4-09F1-444E-B8E5-02B9C4F3EE35}" type="presOf" srcId="{EBF8B163-C8B0-4AA5-B64D-F68ADCBFBD0B}" destId="{25BD869C-9A76-4189-A83C-6518E096ECB4}" srcOrd="0" destOrd="0" presId="urn:microsoft.com/office/officeart/2008/layout/LinedList"/>
    <dgm:cxn modelId="{F82A88C0-3CB0-4CF8-BBB6-B15ADBAAEDB9}" srcId="{523B7CEA-6286-48A0-8C61-784BCBCDB269}" destId="{285E4791-CCCD-45E5-A60A-BFCDF1A2DAAE}" srcOrd="0" destOrd="0" parTransId="{D83FBA82-56F6-45A4-9AD0-D72F0B9AB72D}" sibTransId="{3A1A9663-98BA-4728-AAA3-663BD5B68B27}"/>
    <dgm:cxn modelId="{8FADB3CA-CA6D-417A-AA7B-5C03E1D7568F}" type="presOf" srcId="{78A424F8-70E8-48AD-B642-5037A1CD69EC}" destId="{4D63E443-4A7E-45C4-A7F9-D54800D9B578}" srcOrd="0" destOrd="0" presId="urn:microsoft.com/office/officeart/2008/layout/LinedList"/>
    <dgm:cxn modelId="{87A8E9CA-B18A-41D1-AC28-565101664069}" type="presOf" srcId="{F23FFD68-99E0-4CC0-8F7F-CB58882B1068}" destId="{F20BF668-5A46-462B-B54E-CBF90738EE9D}" srcOrd="0" destOrd="0" presId="urn:microsoft.com/office/officeart/2008/layout/LinedList"/>
    <dgm:cxn modelId="{256312F3-F66C-4C6F-9344-03B90BA7D5C1}" type="presOf" srcId="{BFE8F780-94B8-4773-A97A-945308800313}" destId="{D33F532E-CBD4-429E-B2CA-77B00235B077}" srcOrd="0" destOrd="0" presId="urn:microsoft.com/office/officeart/2008/layout/LinedList"/>
    <dgm:cxn modelId="{8EAE59F9-E3EE-48A6-A983-B71759B17710}" type="presOf" srcId="{40F37ECC-BC4A-469A-B483-919B168CA9DF}" destId="{A6903B75-DD11-4889-AA8E-9CA2F9D7DCF7}" srcOrd="0" destOrd="0" presId="urn:microsoft.com/office/officeart/2008/layout/LinedList"/>
    <dgm:cxn modelId="{B2B960A4-A934-4FDE-87E0-FA55F3F7FDD2}" type="presParOf" srcId="{792B216B-1FFC-4717-8C64-8E375ACA86D1}" destId="{1CB52E70-93C6-459E-AED6-3003AB1A1500}" srcOrd="0" destOrd="0" presId="urn:microsoft.com/office/officeart/2008/layout/LinedList"/>
    <dgm:cxn modelId="{1F63203E-6DBD-455A-927D-8152EC55C4FF}" type="presParOf" srcId="{792B216B-1FFC-4717-8C64-8E375ACA86D1}" destId="{259BF0EE-B970-4B3A-84B4-E79B846B5B02}" srcOrd="1" destOrd="0" presId="urn:microsoft.com/office/officeart/2008/layout/LinedList"/>
    <dgm:cxn modelId="{D7326D55-F0E2-4371-BD9B-527406BCADE4}" type="presParOf" srcId="{259BF0EE-B970-4B3A-84B4-E79B846B5B02}" destId="{2D9E70AB-DE08-4923-8D06-4D901B1FB033}" srcOrd="0" destOrd="0" presId="urn:microsoft.com/office/officeart/2008/layout/LinedList"/>
    <dgm:cxn modelId="{A8C1FF27-3DD8-4843-AA19-3ECE72EC1DF5}" type="presParOf" srcId="{259BF0EE-B970-4B3A-84B4-E79B846B5B02}" destId="{CFC7FC2F-1695-4A45-8207-4D0947FD8B25}" srcOrd="1" destOrd="0" presId="urn:microsoft.com/office/officeart/2008/layout/LinedList"/>
    <dgm:cxn modelId="{13E9C374-D746-4443-83FF-E4FD7F55455B}" type="presParOf" srcId="{792B216B-1FFC-4717-8C64-8E375ACA86D1}" destId="{175666AD-6EA1-4831-AA9C-59E674D42D46}" srcOrd="2" destOrd="0" presId="urn:microsoft.com/office/officeart/2008/layout/LinedList"/>
    <dgm:cxn modelId="{70A9C3EE-B8DD-42EE-80BB-3ABFEA1E7372}" type="presParOf" srcId="{792B216B-1FFC-4717-8C64-8E375ACA86D1}" destId="{C4024476-D502-4A2C-B9DB-86375D3ED946}" srcOrd="3" destOrd="0" presId="urn:microsoft.com/office/officeart/2008/layout/LinedList"/>
    <dgm:cxn modelId="{3F85E3E1-94C3-40BC-BD68-09F49C8D94A9}" type="presParOf" srcId="{C4024476-D502-4A2C-B9DB-86375D3ED946}" destId="{9DB27B58-CDDC-4B96-88C4-14BA3A73315D}" srcOrd="0" destOrd="0" presId="urn:microsoft.com/office/officeart/2008/layout/LinedList"/>
    <dgm:cxn modelId="{AC91B2EB-858B-4DC5-80DA-A99D22809520}" type="presParOf" srcId="{C4024476-D502-4A2C-B9DB-86375D3ED946}" destId="{F24B6DB0-2BA9-470C-BE1B-17CC40C0EC3B}" srcOrd="1" destOrd="0" presId="urn:microsoft.com/office/officeart/2008/layout/LinedList"/>
    <dgm:cxn modelId="{C25BE686-9A6D-4304-A947-15AA6BB54ED1}" type="presParOf" srcId="{792B216B-1FFC-4717-8C64-8E375ACA86D1}" destId="{68AED7DD-7CD7-4D8F-925E-139C9D937DCF}" srcOrd="4" destOrd="0" presId="urn:microsoft.com/office/officeart/2008/layout/LinedList"/>
    <dgm:cxn modelId="{87024B67-E11B-481B-9901-3E3230098BDC}" type="presParOf" srcId="{792B216B-1FFC-4717-8C64-8E375ACA86D1}" destId="{4FCC6A77-DD03-482D-82BF-025F9BF17883}" srcOrd="5" destOrd="0" presId="urn:microsoft.com/office/officeart/2008/layout/LinedList"/>
    <dgm:cxn modelId="{9CBF630E-3D6E-4C06-8A7A-E904D0C8AAAF}" type="presParOf" srcId="{4FCC6A77-DD03-482D-82BF-025F9BF17883}" destId="{F20BF668-5A46-462B-B54E-CBF90738EE9D}" srcOrd="0" destOrd="0" presId="urn:microsoft.com/office/officeart/2008/layout/LinedList"/>
    <dgm:cxn modelId="{CF599B3D-1F54-4625-9B78-B7CACFE75F20}" type="presParOf" srcId="{4FCC6A77-DD03-482D-82BF-025F9BF17883}" destId="{CB679CDC-16F9-467E-A7A6-2C07329F6D81}" srcOrd="1" destOrd="0" presId="urn:microsoft.com/office/officeart/2008/layout/LinedList"/>
    <dgm:cxn modelId="{9FD5E93D-FD2C-40F8-A93D-4C6984F75DF9}" type="presParOf" srcId="{792B216B-1FFC-4717-8C64-8E375ACA86D1}" destId="{F450D5FF-C46C-49F5-870D-46490333B060}" srcOrd="6" destOrd="0" presId="urn:microsoft.com/office/officeart/2008/layout/LinedList"/>
    <dgm:cxn modelId="{E97014CF-0C28-432E-A433-B7032D0B6B0C}" type="presParOf" srcId="{792B216B-1FFC-4717-8C64-8E375ACA86D1}" destId="{34F11ACB-21F2-4C9A-A363-046EA58A8BAA}" srcOrd="7" destOrd="0" presId="urn:microsoft.com/office/officeart/2008/layout/LinedList"/>
    <dgm:cxn modelId="{483F82C4-B260-48FD-9C7D-A30E2E777910}" type="presParOf" srcId="{34F11ACB-21F2-4C9A-A363-046EA58A8BAA}" destId="{25BD869C-9A76-4189-A83C-6518E096ECB4}" srcOrd="0" destOrd="0" presId="urn:microsoft.com/office/officeart/2008/layout/LinedList"/>
    <dgm:cxn modelId="{E8BD30EA-F2DF-4227-A48A-FABDF0E4EEEA}" type="presParOf" srcId="{34F11ACB-21F2-4C9A-A363-046EA58A8BAA}" destId="{73B8FECC-5C91-4130-836B-F89DEB56CD12}" srcOrd="1" destOrd="0" presId="urn:microsoft.com/office/officeart/2008/layout/LinedList"/>
    <dgm:cxn modelId="{34457CE8-E2A5-417F-ADEF-3E50B2E936C2}" type="presParOf" srcId="{792B216B-1FFC-4717-8C64-8E375ACA86D1}" destId="{D639B236-B362-438D-80D2-3F91148593AB}" srcOrd="8" destOrd="0" presId="urn:microsoft.com/office/officeart/2008/layout/LinedList"/>
    <dgm:cxn modelId="{ABC3D476-08DD-47F0-BDEF-5B5384629452}" type="presParOf" srcId="{792B216B-1FFC-4717-8C64-8E375ACA86D1}" destId="{0032E3E6-A5CB-4BE0-98B4-FB4CC70556BF}" srcOrd="9" destOrd="0" presId="urn:microsoft.com/office/officeart/2008/layout/LinedList"/>
    <dgm:cxn modelId="{93490781-02A7-442F-B3AA-16FE86B25CC9}" type="presParOf" srcId="{0032E3E6-A5CB-4BE0-98B4-FB4CC70556BF}" destId="{6B3B7539-CA38-4A58-A79B-D3437BCC990C}" srcOrd="0" destOrd="0" presId="urn:microsoft.com/office/officeart/2008/layout/LinedList"/>
    <dgm:cxn modelId="{9F1462A5-B0B0-4BE4-8ADA-230923CFAC83}" type="presParOf" srcId="{0032E3E6-A5CB-4BE0-98B4-FB4CC70556BF}" destId="{08343341-163F-4338-A705-30B71889EC52}" srcOrd="1" destOrd="0" presId="urn:microsoft.com/office/officeart/2008/layout/LinedList"/>
    <dgm:cxn modelId="{9C5CE9DA-2317-4E32-92B6-6D734C9D6CB0}" type="presParOf" srcId="{792B216B-1FFC-4717-8C64-8E375ACA86D1}" destId="{3876F7CC-FEFB-414F-8355-1FA74B562E1A}" srcOrd="10" destOrd="0" presId="urn:microsoft.com/office/officeart/2008/layout/LinedList"/>
    <dgm:cxn modelId="{E95FE3F5-AE03-4714-A5F4-D5D539C3A504}" type="presParOf" srcId="{792B216B-1FFC-4717-8C64-8E375ACA86D1}" destId="{00CA0D25-A80B-49BC-A99D-48AEF696F203}" srcOrd="11" destOrd="0" presId="urn:microsoft.com/office/officeart/2008/layout/LinedList"/>
    <dgm:cxn modelId="{CA11FC85-2A36-4A76-88EF-C67CD29658D9}" type="presParOf" srcId="{00CA0D25-A80B-49BC-A99D-48AEF696F203}" destId="{BB6E8531-FFF7-4446-8CA1-1E20C1340BB2}" srcOrd="0" destOrd="0" presId="urn:microsoft.com/office/officeart/2008/layout/LinedList"/>
    <dgm:cxn modelId="{71DA236D-B017-49B3-BB20-8DA26BCE42AF}" type="presParOf" srcId="{00CA0D25-A80B-49BC-A99D-48AEF696F203}" destId="{808670E4-85CC-4C4E-B1DF-38B76FF3A81E}" srcOrd="1" destOrd="0" presId="urn:microsoft.com/office/officeart/2008/layout/LinedList"/>
    <dgm:cxn modelId="{83134A94-EE4A-450D-A6EC-4D9916B158C5}" type="presParOf" srcId="{792B216B-1FFC-4717-8C64-8E375ACA86D1}" destId="{CABF12F5-F21B-4C2C-8D51-3BC779A8AE3E}" srcOrd="12" destOrd="0" presId="urn:microsoft.com/office/officeart/2008/layout/LinedList"/>
    <dgm:cxn modelId="{774F6412-552F-445E-AE14-ED28282E243E}" type="presParOf" srcId="{792B216B-1FFC-4717-8C64-8E375ACA86D1}" destId="{989AE7B4-67FF-4506-A6DE-8469605FDD1D}" srcOrd="13" destOrd="0" presId="urn:microsoft.com/office/officeart/2008/layout/LinedList"/>
    <dgm:cxn modelId="{96DAF6F8-7C3F-4EA6-B4C3-B13D75758770}" type="presParOf" srcId="{989AE7B4-67FF-4506-A6DE-8469605FDD1D}" destId="{F4228377-A6CF-4C0D-8A03-A5089E2005E8}" srcOrd="0" destOrd="0" presId="urn:microsoft.com/office/officeart/2008/layout/LinedList"/>
    <dgm:cxn modelId="{BE953E43-0ED5-4C43-8154-AE9D4E1A512F}" type="presParOf" srcId="{989AE7B4-67FF-4506-A6DE-8469605FDD1D}" destId="{60882B06-FBB2-48DD-82B7-80BCA3F959B8}" srcOrd="1" destOrd="0" presId="urn:microsoft.com/office/officeart/2008/layout/LinedList"/>
    <dgm:cxn modelId="{F02D9CC8-3F20-458D-B104-80C4F28CA215}" type="presParOf" srcId="{792B216B-1FFC-4717-8C64-8E375ACA86D1}" destId="{684BF1AB-4772-4FB2-B17F-F9750E1F5788}" srcOrd="14" destOrd="0" presId="urn:microsoft.com/office/officeart/2008/layout/LinedList"/>
    <dgm:cxn modelId="{1388780E-B1A3-4EF1-AC37-83267DE040B7}" type="presParOf" srcId="{792B216B-1FFC-4717-8C64-8E375ACA86D1}" destId="{D5600CFE-FCB1-4426-A594-0F2D05908C41}" srcOrd="15" destOrd="0" presId="urn:microsoft.com/office/officeart/2008/layout/LinedList"/>
    <dgm:cxn modelId="{5B899B0A-287C-4CA6-8CCC-CDC704CEA06F}" type="presParOf" srcId="{D5600CFE-FCB1-4426-A594-0F2D05908C41}" destId="{8F81E50B-8F49-42D7-8676-1521F549BCDF}" srcOrd="0" destOrd="0" presId="urn:microsoft.com/office/officeart/2008/layout/LinedList"/>
    <dgm:cxn modelId="{8563A854-27F7-4C60-9BE3-4D57A9F41454}" type="presParOf" srcId="{D5600CFE-FCB1-4426-A594-0F2D05908C41}" destId="{810DEEA4-3C1A-41A0-B8AE-E7F761FEA67E}" srcOrd="1" destOrd="0" presId="urn:microsoft.com/office/officeart/2008/layout/LinedList"/>
    <dgm:cxn modelId="{1B816031-FD7A-44E7-9A28-E2F47F67B664}" type="presParOf" srcId="{792B216B-1FFC-4717-8C64-8E375ACA86D1}" destId="{257A9705-CDB6-489C-B018-1508BDA3FA55}" srcOrd="16" destOrd="0" presId="urn:microsoft.com/office/officeart/2008/layout/LinedList"/>
    <dgm:cxn modelId="{FA426CDB-D3EB-47B5-84AE-12CEBC3974EE}" type="presParOf" srcId="{792B216B-1FFC-4717-8C64-8E375ACA86D1}" destId="{34576CB6-CBA0-48A6-AB2A-14FB7B0664E9}" srcOrd="17" destOrd="0" presId="urn:microsoft.com/office/officeart/2008/layout/LinedList"/>
    <dgm:cxn modelId="{8AB94412-1D0E-412D-AC65-918AD68FE776}" type="presParOf" srcId="{34576CB6-CBA0-48A6-AB2A-14FB7B0664E9}" destId="{43B99FDD-E618-4022-930C-057C212E4C16}" srcOrd="0" destOrd="0" presId="urn:microsoft.com/office/officeart/2008/layout/LinedList"/>
    <dgm:cxn modelId="{DECA6F3A-88EB-43F0-A5DB-8EC368E2ACBB}" type="presParOf" srcId="{34576CB6-CBA0-48A6-AB2A-14FB7B0664E9}" destId="{ACD202E6-0F3C-40AF-86AA-D707AE8B0DDB}" srcOrd="1" destOrd="0" presId="urn:microsoft.com/office/officeart/2008/layout/LinedList"/>
    <dgm:cxn modelId="{50BDE5F8-B189-49E2-AAAB-37465555B605}" type="presParOf" srcId="{792B216B-1FFC-4717-8C64-8E375ACA86D1}" destId="{2A35A979-AB45-43C7-B724-0744212276BB}" srcOrd="18" destOrd="0" presId="urn:microsoft.com/office/officeart/2008/layout/LinedList"/>
    <dgm:cxn modelId="{3DCEE149-FE6C-4155-858A-880BC12D7087}" type="presParOf" srcId="{792B216B-1FFC-4717-8C64-8E375ACA86D1}" destId="{AC994E41-6EF1-4D17-A754-D46AC281F1B1}" srcOrd="19" destOrd="0" presId="urn:microsoft.com/office/officeart/2008/layout/LinedList"/>
    <dgm:cxn modelId="{96B8CD4D-625D-44D9-832E-BF8B12ECD5E0}" type="presParOf" srcId="{AC994E41-6EF1-4D17-A754-D46AC281F1B1}" destId="{D33F532E-CBD4-429E-B2CA-77B00235B077}" srcOrd="0" destOrd="0" presId="urn:microsoft.com/office/officeart/2008/layout/LinedList"/>
    <dgm:cxn modelId="{5A6AF77E-06EA-4C0D-8FF7-2B09F39C62F9}" type="presParOf" srcId="{AC994E41-6EF1-4D17-A754-D46AC281F1B1}" destId="{5DDA4B6E-C4F4-4D67-B744-BF8ADB6E674D}" srcOrd="1" destOrd="0" presId="urn:microsoft.com/office/officeart/2008/layout/LinedList"/>
    <dgm:cxn modelId="{0B80AFAA-8610-499A-AAEF-8447A92BACEA}" type="presParOf" srcId="{792B216B-1FFC-4717-8C64-8E375ACA86D1}" destId="{5E2C8105-9EA9-497B-B116-B063893F0D4D}" srcOrd="20" destOrd="0" presId="urn:microsoft.com/office/officeart/2008/layout/LinedList"/>
    <dgm:cxn modelId="{7A49F30E-5A3B-44E2-9457-6F42D8647AA1}" type="presParOf" srcId="{792B216B-1FFC-4717-8C64-8E375ACA86D1}" destId="{FCF0E637-A7F9-4577-B650-6864219CCBEA}" srcOrd="21" destOrd="0" presId="urn:microsoft.com/office/officeart/2008/layout/LinedList"/>
    <dgm:cxn modelId="{A17BE89D-0D8C-4901-8157-2927F0C5FCE3}" type="presParOf" srcId="{FCF0E637-A7F9-4577-B650-6864219CCBEA}" destId="{A6903B75-DD11-4889-AA8E-9CA2F9D7DCF7}" srcOrd="0" destOrd="0" presId="urn:microsoft.com/office/officeart/2008/layout/LinedList"/>
    <dgm:cxn modelId="{AA8909BC-E9A7-42AF-9552-4D5D80844C31}" type="presParOf" srcId="{FCF0E637-A7F9-4577-B650-6864219CCBEA}" destId="{AB93CE0E-2087-4EB6-82DE-0957E4E4B811}" srcOrd="1" destOrd="0" presId="urn:microsoft.com/office/officeart/2008/layout/LinedList"/>
    <dgm:cxn modelId="{295B0846-AD55-4A00-B926-0B2A67E56079}" type="presParOf" srcId="{792B216B-1FFC-4717-8C64-8E375ACA86D1}" destId="{FF616FDE-893E-4528-8804-688DCCA984C7}" srcOrd="22" destOrd="0" presId="urn:microsoft.com/office/officeart/2008/layout/LinedList"/>
    <dgm:cxn modelId="{9F34DC74-F114-47C7-B49B-9A470B95DA0E}" type="presParOf" srcId="{792B216B-1FFC-4717-8C64-8E375ACA86D1}" destId="{ED0AFD6B-B9CA-4E3A-BEF0-D700452024A3}" srcOrd="23" destOrd="0" presId="urn:microsoft.com/office/officeart/2008/layout/LinedList"/>
    <dgm:cxn modelId="{6D1782AE-416B-4971-8E94-B71BBB16BB7C}" type="presParOf" srcId="{ED0AFD6B-B9CA-4E3A-BEF0-D700452024A3}" destId="{4D63E443-4A7E-45C4-A7F9-D54800D9B578}" srcOrd="0" destOrd="0" presId="urn:microsoft.com/office/officeart/2008/layout/LinedList"/>
    <dgm:cxn modelId="{8B0C77CC-EA87-406E-9A23-27E457139471}" type="presParOf" srcId="{ED0AFD6B-B9CA-4E3A-BEF0-D700452024A3}" destId="{E53B0A2C-45E8-4363-BADD-426ACED769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B7CEA-6286-48A0-8C61-784BCBCDB26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5E4791-CCCD-45E5-A60A-BFCDF1A2DAAE}">
      <dgm:prSet/>
      <dgm:spPr/>
      <dgm:t>
        <a:bodyPr/>
        <a:lstStyle/>
        <a:p>
          <a:r>
            <a:rPr lang="en-US"/>
            <a:t>{m}	m Repetitions</a:t>
          </a:r>
          <a:endParaRPr lang="en-US" dirty="0"/>
        </a:p>
      </dgm:t>
    </dgm:pt>
    <dgm:pt modelId="{D83FBA82-56F6-45A4-9AD0-D72F0B9AB72D}" type="parTrans" cxnId="{F82A88C0-3CB0-4CF8-BBB6-B15ADBAAEDB9}">
      <dgm:prSet/>
      <dgm:spPr/>
      <dgm:t>
        <a:bodyPr/>
        <a:lstStyle/>
        <a:p>
          <a:endParaRPr lang="en-US"/>
        </a:p>
      </dgm:t>
    </dgm:pt>
    <dgm:pt modelId="{3A1A9663-98BA-4728-AAA3-663BD5B68B27}" type="sibTrans" cxnId="{F82A88C0-3CB0-4CF8-BBB6-B15ADBAAEDB9}">
      <dgm:prSet/>
      <dgm:spPr/>
      <dgm:t>
        <a:bodyPr/>
        <a:lstStyle/>
        <a:p>
          <a:endParaRPr lang="en-US"/>
        </a:p>
      </dgm:t>
    </dgm:pt>
    <dgm:pt modelId="{5592C844-46A2-4546-AF22-8B7224E5D5F9}">
      <dgm:prSet/>
      <dgm:spPr/>
      <dgm:t>
        <a:bodyPr/>
        <a:lstStyle/>
        <a:p>
          <a:r>
            <a:rPr lang="en-US" dirty="0"/>
            <a:t>{m,n}	m to n Repetitions</a:t>
          </a:r>
        </a:p>
      </dgm:t>
    </dgm:pt>
    <dgm:pt modelId="{2B5CF4F7-E509-4A07-941C-E447231885AE}" type="parTrans" cxnId="{735C5C88-E472-4028-8029-756D9372075D}">
      <dgm:prSet/>
      <dgm:spPr/>
      <dgm:t>
        <a:bodyPr/>
        <a:lstStyle/>
        <a:p>
          <a:endParaRPr lang="en-US"/>
        </a:p>
      </dgm:t>
    </dgm:pt>
    <dgm:pt modelId="{23CEED6B-8F48-4489-AB39-85EB97024DD6}" type="sibTrans" cxnId="{735C5C88-E472-4028-8029-756D9372075D}">
      <dgm:prSet/>
      <dgm:spPr/>
      <dgm:t>
        <a:bodyPr/>
        <a:lstStyle/>
        <a:p>
          <a:endParaRPr lang="en-US"/>
        </a:p>
      </dgm:t>
    </dgm:pt>
    <dgm:pt modelId="{54FF89C3-B620-4116-97DC-C8C0A4C08E9F}">
      <dgm:prSet/>
      <dgm:spPr/>
      <dgm:t>
        <a:bodyPr/>
        <a:lstStyle/>
        <a:p>
          <a:r>
            <a:rPr lang="en-US" dirty="0"/>
            <a:t>*	Zero or more repetitions</a:t>
          </a:r>
        </a:p>
      </dgm:t>
    </dgm:pt>
    <dgm:pt modelId="{3D0954D6-31D1-498B-8C81-40948572FF50}" type="parTrans" cxnId="{519760B4-33C8-465D-B824-C00759F7E6BD}">
      <dgm:prSet/>
      <dgm:spPr/>
      <dgm:t>
        <a:bodyPr/>
        <a:lstStyle/>
        <a:p>
          <a:endParaRPr lang="en-US"/>
        </a:p>
      </dgm:t>
    </dgm:pt>
    <dgm:pt modelId="{20DD149C-FA6A-4339-B43E-4DC707F86E43}" type="sibTrans" cxnId="{519760B4-33C8-465D-B824-C00759F7E6BD}">
      <dgm:prSet/>
      <dgm:spPr/>
      <dgm:t>
        <a:bodyPr/>
        <a:lstStyle/>
        <a:p>
          <a:endParaRPr lang="en-US"/>
        </a:p>
      </dgm:t>
    </dgm:pt>
    <dgm:pt modelId="{A5DBB095-3D7F-4C34-AC42-46A96E8E7FB7}">
      <dgm:prSet/>
      <dgm:spPr/>
      <dgm:t>
        <a:bodyPr/>
        <a:lstStyle/>
        <a:p>
          <a:r>
            <a:rPr lang="en-US" dirty="0"/>
            <a:t>+	One or more repetitions</a:t>
          </a:r>
        </a:p>
      </dgm:t>
    </dgm:pt>
    <dgm:pt modelId="{2EB72279-3979-4A3A-A4CE-827A58C49FCF}" type="parTrans" cxnId="{75733355-A02A-4077-A7FE-68001D079619}">
      <dgm:prSet/>
      <dgm:spPr/>
      <dgm:t>
        <a:bodyPr/>
        <a:lstStyle/>
        <a:p>
          <a:endParaRPr lang="en-US"/>
        </a:p>
      </dgm:t>
    </dgm:pt>
    <dgm:pt modelId="{A95ED535-1A08-45A2-A4D2-E7E59A2DF890}" type="sibTrans" cxnId="{75733355-A02A-4077-A7FE-68001D079619}">
      <dgm:prSet/>
      <dgm:spPr/>
      <dgm:t>
        <a:bodyPr/>
        <a:lstStyle/>
        <a:p>
          <a:endParaRPr lang="en-US"/>
        </a:p>
      </dgm:t>
    </dgm:pt>
    <dgm:pt modelId="{8E4E5009-457B-4292-8EBF-E5CFA985C09E}">
      <dgm:prSet/>
      <dgm:spPr/>
      <dgm:t>
        <a:bodyPr/>
        <a:lstStyle/>
        <a:p>
          <a:r>
            <a:rPr lang="en-US" dirty="0"/>
            <a:t>?	Optional character</a:t>
          </a:r>
        </a:p>
      </dgm:t>
    </dgm:pt>
    <dgm:pt modelId="{47A2D592-2D88-4334-975A-FF8D7562BFA5}" type="parTrans" cxnId="{326F67E6-E425-4FFC-9985-FF29DC85D277}">
      <dgm:prSet/>
      <dgm:spPr/>
      <dgm:t>
        <a:bodyPr/>
        <a:lstStyle/>
        <a:p>
          <a:endParaRPr lang="en-US"/>
        </a:p>
      </dgm:t>
    </dgm:pt>
    <dgm:pt modelId="{2E157167-7119-413E-AE09-56B5D5F60940}" type="sibTrans" cxnId="{326F67E6-E425-4FFC-9985-FF29DC85D277}">
      <dgm:prSet/>
      <dgm:spPr/>
      <dgm:t>
        <a:bodyPr/>
        <a:lstStyle/>
        <a:p>
          <a:endParaRPr lang="en-US"/>
        </a:p>
      </dgm:t>
    </dgm:pt>
    <dgm:pt modelId="{7F4ED96F-A7DF-471C-BAE5-5E5AB42D4A35}">
      <dgm:prSet/>
      <dgm:spPr/>
      <dgm:t>
        <a:bodyPr/>
        <a:lstStyle/>
        <a:p>
          <a:r>
            <a:rPr lang="en-US" dirty="0"/>
            <a:t>\s	Any Whitespace</a:t>
          </a:r>
        </a:p>
      </dgm:t>
    </dgm:pt>
    <dgm:pt modelId="{268FB202-86D2-454E-8677-F53179DDF611}" type="parTrans" cxnId="{BCA4C0AF-9039-4639-AFAE-B81FDC303D72}">
      <dgm:prSet/>
      <dgm:spPr/>
      <dgm:t>
        <a:bodyPr/>
        <a:lstStyle/>
        <a:p>
          <a:endParaRPr lang="en-US"/>
        </a:p>
      </dgm:t>
    </dgm:pt>
    <dgm:pt modelId="{E1DDB1BF-2E01-465D-AC05-A34A170A2659}" type="sibTrans" cxnId="{BCA4C0AF-9039-4639-AFAE-B81FDC303D72}">
      <dgm:prSet/>
      <dgm:spPr/>
      <dgm:t>
        <a:bodyPr/>
        <a:lstStyle/>
        <a:p>
          <a:endParaRPr lang="en-US"/>
        </a:p>
      </dgm:t>
    </dgm:pt>
    <dgm:pt modelId="{A3523849-8536-4BAC-B42D-7342B9A73F36}">
      <dgm:prSet/>
      <dgm:spPr/>
      <dgm:t>
        <a:bodyPr/>
        <a:lstStyle/>
        <a:p>
          <a:r>
            <a:rPr lang="en-US" dirty="0"/>
            <a:t>\S	Any Non-whitespace character</a:t>
          </a:r>
        </a:p>
      </dgm:t>
    </dgm:pt>
    <dgm:pt modelId="{0E7B973C-BA4A-484D-9145-09CBFFBFD06C}" type="parTrans" cxnId="{119AF6AB-E2F2-4F0C-BEFD-0C3ED176F02C}">
      <dgm:prSet/>
      <dgm:spPr/>
      <dgm:t>
        <a:bodyPr/>
        <a:lstStyle/>
        <a:p>
          <a:endParaRPr lang="en-US"/>
        </a:p>
      </dgm:t>
    </dgm:pt>
    <dgm:pt modelId="{CD315616-8EFF-4BCA-97DE-06A9B6F9E7A1}" type="sibTrans" cxnId="{119AF6AB-E2F2-4F0C-BEFD-0C3ED176F02C}">
      <dgm:prSet/>
      <dgm:spPr/>
      <dgm:t>
        <a:bodyPr/>
        <a:lstStyle/>
        <a:p>
          <a:endParaRPr lang="en-US"/>
        </a:p>
      </dgm:t>
    </dgm:pt>
    <dgm:pt modelId="{9D3E5C82-642D-42ED-8291-9769FDEC8941}">
      <dgm:prSet/>
      <dgm:spPr/>
      <dgm:t>
        <a:bodyPr/>
        <a:lstStyle/>
        <a:p>
          <a:r>
            <a:rPr lang="en-US" dirty="0"/>
            <a:t>^…$	Starts and ends</a:t>
          </a:r>
        </a:p>
      </dgm:t>
    </dgm:pt>
    <dgm:pt modelId="{C2E8CD74-83C0-4D5A-BD84-12A3C663C088}" type="parTrans" cxnId="{5CC86929-4FFF-4A2D-8920-A7B1B29FF64A}">
      <dgm:prSet/>
      <dgm:spPr/>
      <dgm:t>
        <a:bodyPr/>
        <a:lstStyle/>
        <a:p>
          <a:endParaRPr lang="en-US"/>
        </a:p>
      </dgm:t>
    </dgm:pt>
    <dgm:pt modelId="{D6471134-9335-43AD-BE38-8C49C0372FA8}" type="sibTrans" cxnId="{5CC86929-4FFF-4A2D-8920-A7B1B29FF64A}">
      <dgm:prSet/>
      <dgm:spPr/>
      <dgm:t>
        <a:bodyPr/>
        <a:lstStyle/>
        <a:p>
          <a:endParaRPr lang="en-US"/>
        </a:p>
      </dgm:t>
    </dgm:pt>
    <dgm:pt modelId="{3FA2A695-39E0-4379-BB26-74D7674D689A}">
      <dgm:prSet/>
      <dgm:spPr/>
      <dgm:t>
        <a:bodyPr/>
        <a:lstStyle/>
        <a:p>
          <a:r>
            <a:rPr lang="en-US" dirty="0"/>
            <a:t>(…)	Capture Group</a:t>
          </a:r>
        </a:p>
      </dgm:t>
    </dgm:pt>
    <dgm:pt modelId="{B2ED4361-1919-4A1B-9E83-99D56405864A}" type="parTrans" cxnId="{1AE4AA2A-63E3-420C-A590-7981AEE3E64C}">
      <dgm:prSet/>
      <dgm:spPr/>
      <dgm:t>
        <a:bodyPr/>
        <a:lstStyle/>
        <a:p>
          <a:endParaRPr lang="en-US"/>
        </a:p>
      </dgm:t>
    </dgm:pt>
    <dgm:pt modelId="{637B69CB-DA87-441F-B5A4-40E704A1ACB7}" type="sibTrans" cxnId="{1AE4AA2A-63E3-420C-A590-7981AEE3E64C}">
      <dgm:prSet/>
      <dgm:spPr/>
      <dgm:t>
        <a:bodyPr/>
        <a:lstStyle/>
        <a:p>
          <a:endParaRPr lang="en-US"/>
        </a:p>
      </dgm:t>
    </dgm:pt>
    <dgm:pt modelId="{8672F5A9-4A48-47B6-9DEB-7062D54B11A0}">
      <dgm:prSet/>
      <dgm:spPr/>
      <dgm:t>
        <a:bodyPr/>
        <a:lstStyle/>
        <a:p>
          <a:r>
            <a:rPr lang="en-US" dirty="0"/>
            <a:t>(a(bc))	Capture Sub-group</a:t>
          </a:r>
        </a:p>
      </dgm:t>
    </dgm:pt>
    <dgm:pt modelId="{8094EFD0-5CB9-489D-811C-A89E24E6A8E2}" type="parTrans" cxnId="{189F0F0A-0201-4A81-ABD0-0FFA10E98310}">
      <dgm:prSet/>
      <dgm:spPr/>
      <dgm:t>
        <a:bodyPr/>
        <a:lstStyle/>
        <a:p>
          <a:endParaRPr lang="en-US"/>
        </a:p>
      </dgm:t>
    </dgm:pt>
    <dgm:pt modelId="{48B871CE-08F0-449D-AA95-DC8BB02D0A44}" type="sibTrans" cxnId="{189F0F0A-0201-4A81-ABD0-0FFA10E98310}">
      <dgm:prSet/>
      <dgm:spPr/>
      <dgm:t>
        <a:bodyPr/>
        <a:lstStyle/>
        <a:p>
          <a:endParaRPr lang="en-US"/>
        </a:p>
      </dgm:t>
    </dgm:pt>
    <dgm:pt modelId="{0A3CBEF9-CFC8-4D3B-881C-3E831975B3A4}">
      <dgm:prSet/>
      <dgm:spPr/>
      <dgm:t>
        <a:bodyPr/>
        <a:lstStyle/>
        <a:p>
          <a:r>
            <a:rPr lang="en-US" dirty="0"/>
            <a:t>(.*)	Capture all</a:t>
          </a:r>
        </a:p>
      </dgm:t>
    </dgm:pt>
    <dgm:pt modelId="{C7FF4A6F-42DA-4CFE-A44C-4B65FE10DF6B}" type="parTrans" cxnId="{71724C2C-5A02-43BA-B038-1E87F356AC2C}">
      <dgm:prSet/>
      <dgm:spPr/>
      <dgm:t>
        <a:bodyPr/>
        <a:lstStyle/>
        <a:p>
          <a:endParaRPr lang="en-US"/>
        </a:p>
      </dgm:t>
    </dgm:pt>
    <dgm:pt modelId="{A362A35C-3A19-44C3-B48A-9BE2B1F62CB2}" type="sibTrans" cxnId="{71724C2C-5A02-43BA-B038-1E87F356AC2C}">
      <dgm:prSet/>
      <dgm:spPr/>
      <dgm:t>
        <a:bodyPr/>
        <a:lstStyle/>
        <a:p>
          <a:endParaRPr lang="en-US"/>
        </a:p>
      </dgm:t>
    </dgm:pt>
    <dgm:pt modelId="{4ED71363-701A-4BB9-8F98-4524B50C4D00}">
      <dgm:prSet/>
      <dgm:spPr/>
      <dgm:t>
        <a:bodyPr/>
        <a:lstStyle/>
        <a:p>
          <a:r>
            <a:rPr lang="en-US" dirty="0"/>
            <a:t>(abc|def)	Matches </a:t>
          </a:r>
          <a:r>
            <a:rPr lang="en-US" dirty="0" err="1"/>
            <a:t>abc</a:t>
          </a:r>
          <a:r>
            <a:rPr lang="en-US" dirty="0"/>
            <a:t> or def</a:t>
          </a:r>
        </a:p>
      </dgm:t>
    </dgm:pt>
    <dgm:pt modelId="{C60F7E86-64A1-4ACB-9E7B-3A90236D9E5B}" type="parTrans" cxnId="{A3A05D7D-E6C0-47E2-B091-11576FB0BCCF}">
      <dgm:prSet/>
      <dgm:spPr/>
      <dgm:t>
        <a:bodyPr/>
        <a:lstStyle/>
        <a:p>
          <a:endParaRPr lang="en-US"/>
        </a:p>
      </dgm:t>
    </dgm:pt>
    <dgm:pt modelId="{7780EC52-1536-4568-9C0F-5F3088F43361}" type="sibTrans" cxnId="{A3A05D7D-E6C0-47E2-B091-11576FB0BCCF}">
      <dgm:prSet/>
      <dgm:spPr/>
      <dgm:t>
        <a:bodyPr/>
        <a:lstStyle/>
        <a:p>
          <a:endParaRPr lang="en-US"/>
        </a:p>
      </dgm:t>
    </dgm:pt>
    <dgm:pt modelId="{D781B283-82A4-405E-AEB3-ACE7D23B8C33}">
      <dgm:prSet/>
      <dgm:spPr/>
      <dgm:t>
        <a:bodyPr/>
        <a:lstStyle/>
        <a:p>
          <a:r>
            <a:rPr lang="en-US" dirty="0"/>
            <a:t>(?=ab)	Assert cursor match ab</a:t>
          </a:r>
        </a:p>
      </dgm:t>
    </dgm:pt>
    <dgm:pt modelId="{99C4FF9A-DC24-4A07-B432-3CFD480CD156}" type="parTrans" cxnId="{833D416E-E2D4-410F-B60A-4855CA5F4666}">
      <dgm:prSet/>
      <dgm:spPr/>
      <dgm:t>
        <a:bodyPr/>
        <a:lstStyle/>
        <a:p>
          <a:endParaRPr lang="en-US"/>
        </a:p>
      </dgm:t>
    </dgm:pt>
    <dgm:pt modelId="{3C343551-9A76-4508-A0C6-42D74944F675}" type="sibTrans" cxnId="{833D416E-E2D4-410F-B60A-4855CA5F4666}">
      <dgm:prSet/>
      <dgm:spPr/>
      <dgm:t>
        <a:bodyPr/>
        <a:lstStyle/>
        <a:p>
          <a:endParaRPr lang="en-US"/>
        </a:p>
      </dgm:t>
    </dgm:pt>
    <dgm:pt modelId="{6DABCCFB-E3F3-4076-8231-BC2C88A3B485}">
      <dgm:prSet/>
      <dgm:spPr/>
      <dgm:t>
        <a:bodyPr/>
        <a:lstStyle/>
        <a:p>
          <a:r>
            <a:rPr lang="en-US" dirty="0"/>
            <a:t>(?!ab)	Assert cursor not match ab</a:t>
          </a:r>
        </a:p>
      </dgm:t>
    </dgm:pt>
    <dgm:pt modelId="{2E98FDE0-F283-4026-8271-8344BDD9C784}" type="parTrans" cxnId="{A337B008-C396-4E46-98DD-CB6FB0CC76C8}">
      <dgm:prSet/>
      <dgm:spPr/>
    </dgm:pt>
    <dgm:pt modelId="{1CC7014C-01E6-477A-B3C9-8B74F31BF4A0}" type="sibTrans" cxnId="{A337B008-C396-4E46-98DD-CB6FB0CC76C8}">
      <dgm:prSet/>
      <dgm:spPr/>
    </dgm:pt>
    <dgm:pt modelId="{2F97B9A9-95D0-4DD2-89DC-269B0BFC438C}">
      <dgm:prSet/>
      <dgm:spPr/>
      <dgm:t>
        <a:bodyPr/>
        <a:lstStyle/>
        <a:p>
          <a:r>
            <a:rPr lang="en-US" dirty="0"/>
            <a:t>(?:ab)	Match ab but not capture </a:t>
          </a:r>
          <a:r>
            <a:rPr lang="en-US"/>
            <a:t>this group</a:t>
          </a:r>
          <a:endParaRPr lang="en-US" dirty="0"/>
        </a:p>
      </dgm:t>
    </dgm:pt>
    <dgm:pt modelId="{AB18D81F-368D-4C7F-9AB5-DD0977C2F0A2}" type="parTrans" cxnId="{BA74C28D-6003-4652-ACB9-AEAF1013331F}">
      <dgm:prSet/>
      <dgm:spPr/>
    </dgm:pt>
    <dgm:pt modelId="{87DCE394-51C9-4D17-937B-E3AAD6F7BA0D}" type="sibTrans" cxnId="{BA74C28D-6003-4652-ACB9-AEAF1013331F}">
      <dgm:prSet/>
      <dgm:spPr/>
    </dgm:pt>
    <dgm:pt modelId="{792B216B-1FFC-4717-8C64-8E375ACA86D1}" type="pres">
      <dgm:prSet presAssocID="{523B7CEA-6286-48A0-8C61-784BCBCDB269}" presName="vert0" presStyleCnt="0">
        <dgm:presLayoutVars>
          <dgm:dir/>
          <dgm:animOne val="branch"/>
          <dgm:animLvl val="lvl"/>
        </dgm:presLayoutVars>
      </dgm:prSet>
      <dgm:spPr/>
    </dgm:pt>
    <dgm:pt modelId="{1CB52E70-93C6-459E-AED6-3003AB1A1500}" type="pres">
      <dgm:prSet presAssocID="{285E4791-CCCD-45E5-A60A-BFCDF1A2DAAE}" presName="thickLine" presStyleLbl="alignNode1" presStyleIdx="0" presStyleCnt="15"/>
      <dgm:spPr/>
    </dgm:pt>
    <dgm:pt modelId="{259BF0EE-B970-4B3A-84B4-E79B846B5B02}" type="pres">
      <dgm:prSet presAssocID="{285E4791-CCCD-45E5-A60A-BFCDF1A2DAAE}" presName="horz1" presStyleCnt="0"/>
      <dgm:spPr/>
    </dgm:pt>
    <dgm:pt modelId="{2D9E70AB-DE08-4923-8D06-4D901B1FB033}" type="pres">
      <dgm:prSet presAssocID="{285E4791-CCCD-45E5-A60A-BFCDF1A2DAAE}" presName="tx1" presStyleLbl="revTx" presStyleIdx="0" presStyleCnt="15"/>
      <dgm:spPr/>
    </dgm:pt>
    <dgm:pt modelId="{CFC7FC2F-1695-4A45-8207-4D0947FD8B25}" type="pres">
      <dgm:prSet presAssocID="{285E4791-CCCD-45E5-A60A-BFCDF1A2DAAE}" presName="vert1" presStyleCnt="0"/>
      <dgm:spPr/>
    </dgm:pt>
    <dgm:pt modelId="{420F8891-53BA-4679-87BC-4518E38D7262}" type="pres">
      <dgm:prSet presAssocID="{5592C844-46A2-4546-AF22-8B7224E5D5F9}" presName="thickLine" presStyleLbl="alignNode1" presStyleIdx="1" presStyleCnt="15"/>
      <dgm:spPr/>
    </dgm:pt>
    <dgm:pt modelId="{3B9FE4AA-8216-403C-BF26-D6F2DD35B42B}" type="pres">
      <dgm:prSet presAssocID="{5592C844-46A2-4546-AF22-8B7224E5D5F9}" presName="horz1" presStyleCnt="0"/>
      <dgm:spPr/>
    </dgm:pt>
    <dgm:pt modelId="{026AC9D8-75BE-4731-A5BA-931FBD7D9CBB}" type="pres">
      <dgm:prSet presAssocID="{5592C844-46A2-4546-AF22-8B7224E5D5F9}" presName="tx1" presStyleLbl="revTx" presStyleIdx="1" presStyleCnt="15"/>
      <dgm:spPr/>
    </dgm:pt>
    <dgm:pt modelId="{CD463F71-59CF-4B03-A316-11FAE8586178}" type="pres">
      <dgm:prSet presAssocID="{5592C844-46A2-4546-AF22-8B7224E5D5F9}" presName="vert1" presStyleCnt="0"/>
      <dgm:spPr/>
    </dgm:pt>
    <dgm:pt modelId="{C483B1A8-386B-49D2-BC37-0A65EF974A93}" type="pres">
      <dgm:prSet presAssocID="{54FF89C3-B620-4116-97DC-C8C0A4C08E9F}" presName="thickLine" presStyleLbl="alignNode1" presStyleIdx="2" presStyleCnt="15"/>
      <dgm:spPr/>
    </dgm:pt>
    <dgm:pt modelId="{E4C0B0B9-4422-4F7E-A236-D7FCBE55926C}" type="pres">
      <dgm:prSet presAssocID="{54FF89C3-B620-4116-97DC-C8C0A4C08E9F}" presName="horz1" presStyleCnt="0"/>
      <dgm:spPr/>
    </dgm:pt>
    <dgm:pt modelId="{1EF42F0B-8E18-4855-A5CD-AD1F5C209DDD}" type="pres">
      <dgm:prSet presAssocID="{54FF89C3-B620-4116-97DC-C8C0A4C08E9F}" presName="tx1" presStyleLbl="revTx" presStyleIdx="2" presStyleCnt="15"/>
      <dgm:spPr/>
    </dgm:pt>
    <dgm:pt modelId="{8381A572-B85E-46F0-A060-6E6456A7D7B6}" type="pres">
      <dgm:prSet presAssocID="{54FF89C3-B620-4116-97DC-C8C0A4C08E9F}" presName="vert1" presStyleCnt="0"/>
      <dgm:spPr/>
    </dgm:pt>
    <dgm:pt modelId="{83671C8B-2FD2-4299-823B-036DCA23D914}" type="pres">
      <dgm:prSet presAssocID="{A5DBB095-3D7F-4C34-AC42-46A96E8E7FB7}" presName="thickLine" presStyleLbl="alignNode1" presStyleIdx="3" presStyleCnt="15"/>
      <dgm:spPr/>
    </dgm:pt>
    <dgm:pt modelId="{80AD00D1-A24A-49C7-972B-CD8FE0EBBB89}" type="pres">
      <dgm:prSet presAssocID="{A5DBB095-3D7F-4C34-AC42-46A96E8E7FB7}" presName="horz1" presStyleCnt="0"/>
      <dgm:spPr/>
    </dgm:pt>
    <dgm:pt modelId="{1823563C-C410-400A-BDF9-543C04416011}" type="pres">
      <dgm:prSet presAssocID="{A5DBB095-3D7F-4C34-AC42-46A96E8E7FB7}" presName="tx1" presStyleLbl="revTx" presStyleIdx="3" presStyleCnt="15"/>
      <dgm:spPr/>
    </dgm:pt>
    <dgm:pt modelId="{3D433B46-8E58-422F-BA93-0CFA27317ED0}" type="pres">
      <dgm:prSet presAssocID="{A5DBB095-3D7F-4C34-AC42-46A96E8E7FB7}" presName="vert1" presStyleCnt="0"/>
      <dgm:spPr/>
    </dgm:pt>
    <dgm:pt modelId="{FA027A80-27F9-4D49-9BC2-A1904A22E77D}" type="pres">
      <dgm:prSet presAssocID="{8E4E5009-457B-4292-8EBF-E5CFA985C09E}" presName="thickLine" presStyleLbl="alignNode1" presStyleIdx="4" presStyleCnt="15"/>
      <dgm:spPr/>
    </dgm:pt>
    <dgm:pt modelId="{EB7C3C4D-12D1-49D6-BB61-6026A7E04A07}" type="pres">
      <dgm:prSet presAssocID="{8E4E5009-457B-4292-8EBF-E5CFA985C09E}" presName="horz1" presStyleCnt="0"/>
      <dgm:spPr/>
    </dgm:pt>
    <dgm:pt modelId="{475CD665-5EB7-411A-BDC7-CB93EF48BBED}" type="pres">
      <dgm:prSet presAssocID="{8E4E5009-457B-4292-8EBF-E5CFA985C09E}" presName="tx1" presStyleLbl="revTx" presStyleIdx="4" presStyleCnt="15"/>
      <dgm:spPr/>
    </dgm:pt>
    <dgm:pt modelId="{24BD57D9-6EE3-4789-982E-8AB3E08F32D8}" type="pres">
      <dgm:prSet presAssocID="{8E4E5009-457B-4292-8EBF-E5CFA985C09E}" presName="vert1" presStyleCnt="0"/>
      <dgm:spPr/>
    </dgm:pt>
    <dgm:pt modelId="{B67D8E9C-4825-4AE2-9EE3-4C3CBDEBDD68}" type="pres">
      <dgm:prSet presAssocID="{7F4ED96F-A7DF-471C-BAE5-5E5AB42D4A35}" presName="thickLine" presStyleLbl="alignNode1" presStyleIdx="5" presStyleCnt="15"/>
      <dgm:spPr/>
    </dgm:pt>
    <dgm:pt modelId="{07A44107-D66A-4B2A-8A62-3CB91A6506E8}" type="pres">
      <dgm:prSet presAssocID="{7F4ED96F-A7DF-471C-BAE5-5E5AB42D4A35}" presName="horz1" presStyleCnt="0"/>
      <dgm:spPr/>
    </dgm:pt>
    <dgm:pt modelId="{C72291E2-2DFA-414F-8B52-AF56DBEA9CA0}" type="pres">
      <dgm:prSet presAssocID="{7F4ED96F-A7DF-471C-BAE5-5E5AB42D4A35}" presName="tx1" presStyleLbl="revTx" presStyleIdx="5" presStyleCnt="15"/>
      <dgm:spPr/>
    </dgm:pt>
    <dgm:pt modelId="{8CB4F0A9-071B-4648-96F8-176882F6E385}" type="pres">
      <dgm:prSet presAssocID="{7F4ED96F-A7DF-471C-BAE5-5E5AB42D4A35}" presName="vert1" presStyleCnt="0"/>
      <dgm:spPr/>
    </dgm:pt>
    <dgm:pt modelId="{386B863D-8DC6-49E9-90D1-8121272F47B9}" type="pres">
      <dgm:prSet presAssocID="{A3523849-8536-4BAC-B42D-7342B9A73F36}" presName="thickLine" presStyleLbl="alignNode1" presStyleIdx="6" presStyleCnt="15"/>
      <dgm:spPr/>
    </dgm:pt>
    <dgm:pt modelId="{C8FB1F75-1671-4281-B036-779A45286DD7}" type="pres">
      <dgm:prSet presAssocID="{A3523849-8536-4BAC-B42D-7342B9A73F36}" presName="horz1" presStyleCnt="0"/>
      <dgm:spPr/>
    </dgm:pt>
    <dgm:pt modelId="{FF575514-7298-4B22-B888-4EFCFD030979}" type="pres">
      <dgm:prSet presAssocID="{A3523849-8536-4BAC-B42D-7342B9A73F36}" presName="tx1" presStyleLbl="revTx" presStyleIdx="6" presStyleCnt="15"/>
      <dgm:spPr/>
    </dgm:pt>
    <dgm:pt modelId="{24322E0D-05CF-434F-87B5-977805B84217}" type="pres">
      <dgm:prSet presAssocID="{A3523849-8536-4BAC-B42D-7342B9A73F36}" presName="vert1" presStyleCnt="0"/>
      <dgm:spPr/>
    </dgm:pt>
    <dgm:pt modelId="{70962C8B-3A0A-40DC-A2AB-194DF5295FDA}" type="pres">
      <dgm:prSet presAssocID="{9D3E5C82-642D-42ED-8291-9769FDEC8941}" presName="thickLine" presStyleLbl="alignNode1" presStyleIdx="7" presStyleCnt="15"/>
      <dgm:spPr/>
    </dgm:pt>
    <dgm:pt modelId="{F43BC8E6-30E8-46FC-B872-F0766776D50A}" type="pres">
      <dgm:prSet presAssocID="{9D3E5C82-642D-42ED-8291-9769FDEC8941}" presName="horz1" presStyleCnt="0"/>
      <dgm:spPr/>
    </dgm:pt>
    <dgm:pt modelId="{F07BF8A6-C474-46DC-8FED-984248FA0B8B}" type="pres">
      <dgm:prSet presAssocID="{9D3E5C82-642D-42ED-8291-9769FDEC8941}" presName="tx1" presStyleLbl="revTx" presStyleIdx="7" presStyleCnt="15"/>
      <dgm:spPr/>
    </dgm:pt>
    <dgm:pt modelId="{BAF02E31-2F80-41A5-871D-4B6BEBE76614}" type="pres">
      <dgm:prSet presAssocID="{9D3E5C82-642D-42ED-8291-9769FDEC8941}" presName="vert1" presStyleCnt="0"/>
      <dgm:spPr/>
    </dgm:pt>
    <dgm:pt modelId="{0D153C2D-7508-4B40-A628-5C99A38ABC83}" type="pres">
      <dgm:prSet presAssocID="{3FA2A695-39E0-4379-BB26-74D7674D689A}" presName="thickLine" presStyleLbl="alignNode1" presStyleIdx="8" presStyleCnt="15"/>
      <dgm:spPr/>
    </dgm:pt>
    <dgm:pt modelId="{466AE122-A523-4AA4-AFC8-6DF124951023}" type="pres">
      <dgm:prSet presAssocID="{3FA2A695-39E0-4379-BB26-74D7674D689A}" presName="horz1" presStyleCnt="0"/>
      <dgm:spPr/>
    </dgm:pt>
    <dgm:pt modelId="{67C2DEDB-1055-4DF8-83C7-D4C05108D5E1}" type="pres">
      <dgm:prSet presAssocID="{3FA2A695-39E0-4379-BB26-74D7674D689A}" presName="tx1" presStyleLbl="revTx" presStyleIdx="8" presStyleCnt="15"/>
      <dgm:spPr/>
    </dgm:pt>
    <dgm:pt modelId="{50D684F8-8DD1-41D6-A920-E5A8800BD790}" type="pres">
      <dgm:prSet presAssocID="{3FA2A695-39E0-4379-BB26-74D7674D689A}" presName="vert1" presStyleCnt="0"/>
      <dgm:spPr/>
    </dgm:pt>
    <dgm:pt modelId="{688066DC-D26B-4798-813B-51B37F2EF685}" type="pres">
      <dgm:prSet presAssocID="{8672F5A9-4A48-47B6-9DEB-7062D54B11A0}" presName="thickLine" presStyleLbl="alignNode1" presStyleIdx="9" presStyleCnt="15"/>
      <dgm:spPr/>
    </dgm:pt>
    <dgm:pt modelId="{7ECCF1D8-5625-46AE-BDC4-E96792278D8B}" type="pres">
      <dgm:prSet presAssocID="{8672F5A9-4A48-47B6-9DEB-7062D54B11A0}" presName="horz1" presStyleCnt="0"/>
      <dgm:spPr/>
    </dgm:pt>
    <dgm:pt modelId="{CF79823D-7B5B-4BC9-B241-2AC45DDB9B9C}" type="pres">
      <dgm:prSet presAssocID="{8672F5A9-4A48-47B6-9DEB-7062D54B11A0}" presName="tx1" presStyleLbl="revTx" presStyleIdx="9" presStyleCnt="15"/>
      <dgm:spPr/>
    </dgm:pt>
    <dgm:pt modelId="{1A36CABF-03BB-4341-8BA8-B4F632F5DC93}" type="pres">
      <dgm:prSet presAssocID="{8672F5A9-4A48-47B6-9DEB-7062D54B11A0}" presName="vert1" presStyleCnt="0"/>
      <dgm:spPr/>
    </dgm:pt>
    <dgm:pt modelId="{443EA1C0-2D98-4C9A-8077-87E794A814B1}" type="pres">
      <dgm:prSet presAssocID="{0A3CBEF9-CFC8-4D3B-881C-3E831975B3A4}" presName="thickLine" presStyleLbl="alignNode1" presStyleIdx="10" presStyleCnt="15"/>
      <dgm:spPr/>
    </dgm:pt>
    <dgm:pt modelId="{609FE20C-0122-4BB0-845E-DD48C9779066}" type="pres">
      <dgm:prSet presAssocID="{0A3CBEF9-CFC8-4D3B-881C-3E831975B3A4}" presName="horz1" presStyleCnt="0"/>
      <dgm:spPr/>
    </dgm:pt>
    <dgm:pt modelId="{5639F86E-6F10-43BC-AB37-505B0BE22D11}" type="pres">
      <dgm:prSet presAssocID="{0A3CBEF9-CFC8-4D3B-881C-3E831975B3A4}" presName="tx1" presStyleLbl="revTx" presStyleIdx="10" presStyleCnt="15"/>
      <dgm:spPr/>
    </dgm:pt>
    <dgm:pt modelId="{6B7DC4D9-39CB-4704-AEB5-8B5E62435871}" type="pres">
      <dgm:prSet presAssocID="{0A3CBEF9-CFC8-4D3B-881C-3E831975B3A4}" presName="vert1" presStyleCnt="0"/>
      <dgm:spPr/>
    </dgm:pt>
    <dgm:pt modelId="{B9CA13DA-5950-4FC4-9D2E-EE8D399C50DF}" type="pres">
      <dgm:prSet presAssocID="{4ED71363-701A-4BB9-8F98-4524B50C4D00}" presName="thickLine" presStyleLbl="alignNode1" presStyleIdx="11" presStyleCnt="15"/>
      <dgm:spPr/>
    </dgm:pt>
    <dgm:pt modelId="{76C764B8-BCF2-45D7-AF2E-766E24F98419}" type="pres">
      <dgm:prSet presAssocID="{4ED71363-701A-4BB9-8F98-4524B50C4D00}" presName="horz1" presStyleCnt="0"/>
      <dgm:spPr/>
    </dgm:pt>
    <dgm:pt modelId="{F44D8DB6-B192-42DA-805F-39DB74485B0C}" type="pres">
      <dgm:prSet presAssocID="{4ED71363-701A-4BB9-8F98-4524B50C4D00}" presName="tx1" presStyleLbl="revTx" presStyleIdx="11" presStyleCnt="15"/>
      <dgm:spPr/>
    </dgm:pt>
    <dgm:pt modelId="{6C54C0AF-AFE6-4BA8-8B4C-A3CBD56D3B08}" type="pres">
      <dgm:prSet presAssocID="{4ED71363-701A-4BB9-8F98-4524B50C4D00}" presName="vert1" presStyleCnt="0"/>
      <dgm:spPr/>
    </dgm:pt>
    <dgm:pt modelId="{EB4AF675-B5CB-47DC-B4B8-5149D8DC2929}" type="pres">
      <dgm:prSet presAssocID="{D781B283-82A4-405E-AEB3-ACE7D23B8C33}" presName="thickLine" presStyleLbl="alignNode1" presStyleIdx="12" presStyleCnt="15"/>
      <dgm:spPr/>
    </dgm:pt>
    <dgm:pt modelId="{64FABB4D-CF0F-45BB-B77A-CEDB11577D5A}" type="pres">
      <dgm:prSet presAssocID="{D781B283-82A4-405E-AEB3-ACE7D23B8C33}" presName="horz1" presStyleCnt="0"/>
      <dgm:spPr/>
    </dgm:pt>
    <dgm:pt modelId="{ED91BDA3-C765-4BFD-9716-941DE88CE305}" type="pres">
      <dgm:prSet presAssocID="{D781B283-82A4-405E-AEB3-ACE7D23B8C33}" presName="tx1" presStyleLbl="revTx" presStyleIdx="12" presStyleCnt="15"/>
      <dgm:spPr/>
    </dgm:pt>
    <dgm:pt modelId="{0D6CF92F-B8FA-4713-9EE1-A53B9F2A2A76}" type="pres">
      <dgm:prSet presAssocID="{D781B283-82A4-405E-AEB3-ACE7D23B8C33}" presName="vert1" presStyleCnt="0"/>
      <dgm:spPr/>
    </dgm:pt>
    <dgm:pt modelId="{AAE9CF4E-3A01-4757-9B22-30FAB6EC93B0}" type="pres">
      <dgm:prSet presAssocID="{6DABCCFB-E3F3-4076-8231-BC2C88A3B485}" presName="thickLine" presStyleLbl="alignNode1" presStyleIdx="13" presStyleCnt="15"/>
      <dgm:spPr/>
    </dgm:pt>
    <dgm:pt modelId="{E8DCAB61-D3C4-424D-B5A5-C6E45BB841D6}" type="pres">
      <dgm:prSet presAssocID="{6DABCCFB-E3F3-4076-8231-BC2C88A3B485}" presName="horz1" presStyleCnt="0"/>
      <dgm:spPr/>
    </dgm:pt>
    <dgm:pt modelId="{C690E75A-DADC-4367-931C-39B47D15A4E3}" type="pres">
      <dgm:prSet presAssocID="{6DABCCFB-E3F3-4076-8231-BC2C88A3B485}" presName="tx1" presStyleLbl="revTx" presStyleIdx="13" presStyleCnt="15"/>
      <dgm:spPr/>
    </dgm:pt>
    <dgm:pt modelId="{78D43497-CA33-4430-84DE-45214C247670}" type="pres">
      <dgm:prSet presAssocID="{6DABCCFB-E3F3-4076-8231-BC2C88A3B485}" presName="vert1" presStyleCnt="0"/>
      <dgm:spPr/>
    </dgm:pt>
    <dgm:pt modelId="{4E143404-6155-4793-A689-53C54377740F}" type="pres">
      <dgm:prSet presAssocID="{2F97B9A9-95D0-4DD2-89DC-269B0BFC438C}" presName="thickLine" presStyleLbl="alignNode1" presStyleIdx="14" presStyleCnt="15"/>
      <dgm:spPr/>
    </dgm:pt>
    <dgm:pt modelId="{0D593C22-77DF-45BD-903B-4054AA2BE21C}" type="pres">
      <dgm:prSet presAssocID="{2F97B9A9-95D0-4DD2-89DC-269B0BFC438C}" presName="horz1" presStyleCnt="0"/>
      <dgm:spPr/>
    </dgm:pt>
    <dgm:pt modelId="{5880643C-6BD7-4D65-A772-823BC8CFB341}" type="pres">
      <dgm:prSet presAssocID="{2F97B9A9-95D0-4DD2-89DC-269B0BFC438C}" presName="tx1" presStyleLbl="revTx" presStyleIdx="14" presStyleCnt="15"/>
      <dgm:spPr/>
    </dgm:pt>
    <dgm:pt modelId="{78994E5A-6E63-44CA-9A07-AE0CCA66EC58}" type="pres">
      <dgm:prSet presAssocID="{2F97B9A9-95D0-4DD2-89DC-269B0BFC438C}" presName="vert1" presStyleCnt="0"/>
      <dgm:spPr/>
    </dgm:pt>
  </dgm:ptLst>
  <dgm:cxnLst>
    <dgm:cxn modelId="{A337B008-C396-4E46-98DD-CB6FB0CC76C8}" srcId="{523B7CEA-6286-48A0-8C61-784BCBCDB269}" destId="{6DABCCFB-E3F3-4076-8231-BC2C88A3B485}" srcOrd="13" destOrd="0" parTransId="{2E98FDE0-F283-4026-8271-8344BDD9C784}" sibTransId="{1CC7014C-01E6-477A-B3C9-8B74F31BF4A0}"/>
    <dgm:cxn modelId="{189F0F0A-0201-4A81-ABD0-0FFA10E98310}" srcId="{523B7CEA-6286-48A0-8C61-784BCBCDB269}" destId="{8672F5A9-4A48-47B6-9DEB-7062D54B11A0}" srcOrd="9" destOrd="0" parTransId="{8094EFD0-5CB9-489D-811C-A89E24E6A8E2}" sibTransId="{48B871CE-08F0-449D-AA95-DC8BB02D0A44}"/>
    <dgm:cxn modelId="{4903590D-F5A9-48E6-AB60-47647B41F83E}" type="presOf" srcId="{8E4E5009-457B-4292-8EBF-E5CFA985C09E}" destId="{475CD665-5EB7-411A-BDC7-CB93EF48BBED}" srcOrd="0" destOrd="0" presId="urn:microsoft.com/office/officeart/2008/layout/LinedList"/>
    <dgm:cxn modelId="{F47F8D16-7EE4-4947-B20D-624CA342EC1C}" type="presOf" srcId="{0A3CBEF9-CFC8-4D3B-881C-3E831975B3A4}" destId="{5639F86E-6F10-43BC-AB37-505B0BE22D11}" srcOrd="0" destOrd="0" presId="urn:microsoft.com/office/officeart/2008/layout/LinedList"/>
    <dgm:cxn modelId="{FD64C616-5910-4449-AD09-A85F5545415C}" type="presOf" srcId="{2F97B9A9-95D0-4DD2-89DC-269B0BFC438C}" destId="{5880643C-6BD7-4D65-A772-823BC8CFB341}" srcOrd="0" destOrd="0" presId="urn:microsoft.com/office/officeart/2008/layout/LinedList"/>
    <dgm:cxn modelId="{5CC86929-4FFF-4A2D-8920-A7B1B29FF64A}" srcId="{523B7CEA-6286-48A0-8C61-784BCBCDB269}" destId="{9D3E5C82-642D-42ED-8291-9769FDEC8941}" srcOrd="7" destOrd="0" parTransId="{C2E8CD74-83C0-4D5A-BD84-12A3C663C088}" sibTransId="{D6471134-9335-43AD-BE38-8C49C0372FA8}"/>
    <dgm:cxn modelId="{1AE4AA2A-63E3-420C-A590-7981AEE3E64C}" srcId="{523B7CEA-6286-48A0-8C61-784BCBCDB269}" destId="{3FA2A695-39E0-4379-BB26-74D7674D689A}" srcOrd="8" destOrd="0" parTransId="{B2ED4361-1919-4A1B-9E83-99D56405864A}" sibTransId="{637B69CB-DA87-441F-B5A4-40E704A1ACB7}"/>
    <dgm:cxn modelId="{71724C2C-5A02-43BA-B038-1E87F356AC2C}" srcId="{523B7CEA-6286-48A0-8C61-784BCBCDB269}" destId="{0A3CBEF9-CFC8-4D3B-881C-3E831975B3A4}" srcOrd="10" destOrd="0" parTransId="{C7FF4A6F-42DA-4CFE-A44C-4B65FE10DF6B}" sibTransId="{A362A35C-3A19-44C3-B48A-9BE2B1F62CB2}"/>
    <dgm:cxn modelId="{019F3F32-6C98-42B7-984E-EC74CC125245}" type="presOf" srcId="{5592C844-46A2-4546-AF22-8B7224E5D5F9}" destId="{026AC9D8-75BE-4731-A5BA-931FBD7D9CBB}" srcOrd="0" destOrd="0" presId="urn:microsoft.com/office/officeart/2008/layout/LinedList"/>
    <dgm:cxn modelId="{39A4705E-3A50-4AA1-A876-EB72B26640C0}" type="presOf" srcId="{6DABCCFB-E3F3-4076-8231-BC2C88A3B485}" destId="{C690E75A-DADC-4367-931C-39B47D15A4E3}" srcOrd="0" destOrd="0" presId="urn:microsoft.com/office/officeart/2008/layout/LinedList"/>
    <dgm:cxn modelId="{F1AEC665-373A-4D88-ACE3-5D22ADE828F4}" type="presOf" srcId="{4ED71363-701A-4BB9-8F98-4524B50C4D00}" destId="{F44D8DB6-B192-42DA-805F-39DB74485B0C}" srcOrd="0" destOrd="0" presId="urn:microsoft.com/office/officeart/2008/layout/LinedList"/>
    <dgm:cxn modelId="{AB4BA968-5AD8-4CD3-BA9F-ABCC80DD8A9A}" type="presOf" srcId="{285E4791-CCCD-45E5-A60A-BFCDF1A2DAAE}" destId="{2D9E70AB-DE08-4923-8D06-4D901B1FB033}" srcOrd="0" destOrd="0" presId="urn:microsoft.com/office/officeart/2008/layout/LinedList"/>
    <dgm:cxn modelId="{833D416E-E2D4-410F-B60A-4855CA5F4666}" srcId="{523B7CEA-6286-48A0-8C61-784BCBCDB269}" destId="{D781B283-82A4-405E-AEB3-ACE7D23B8C33}" srcOrd="12" destOrd="0" parTransId="{99C4FF9A-DC24-4A07-B432-3CFD480CD156}" sibTransId="{3C343551-9A76-4508-A0C6-42D74944F675}"/>
    <dgm:cxn modelId="{47337853-2F10-4A69-AABE-04EC75621055}" type="presOf" srcId="{8672F5A9-4A48-47B6-9DEB-7062D54B11A0}" destId="{CF79823D-7B5B-4BC9-B241-2AC45DDB9B9C}" srcOrd="0" destOrd="0" presId="urn:microsoft.com/office/officeart/2008/layout/LinedList"/>
    <dgm:cxn modelId="{75733355-A02A-4077-A7FE-68001D079619}" srcId="{523B7CEA-6286-48A0-8C61-784BCBCDB269}" destId="{A5DBB095-3D7F-4C34-AC42-46A96E8E7FB7}" srcOrd="3" destOrd="0" parTransId="{2EB72279-3979-4A3A-A4CE-827A58C49FCF}" sibTransId="{A95ED535-1A08-45A2-A4D2-E7E59A2DF890}"/>
    <dgm:cxn modelId="{45474C58-3A28-4EC0-AB2D-79AA7FC64976}" type="presOf" srcId="{523B7CEA-6286-48A0-8C61-784BCBCDB269}" destId="{792B216B-1FFC-4717-8C64-8E375ACA86D1}" srcOrd="0" destOrd="0" presId="urn:microsoft.com/office/officeart/2008/layout/LinedList"/>
    <dgm:cxn modelId="{A3A05D7D-E6C0-47E2-B091-11576FB0BCCF}" srcId="{523B7CEA-6286-48A0-8C61-784BCBCDB269}" destId="{4ED71363-701A-4BB9-8F98-4524B50C4D00}" srcOrd="11" destOrd="0" parTransId="{C60F7E86-64A1-4ACB-9E7B-3A90236D9E5B}" sibTransId="{7780EC52-1536-4568-9C0F-5F3088F43361}"/>
    <dgm:cxn modelId="{735C5C88-E472-4028-8029-756D9372075D}" srcId="{523B7CEA-6286-48A0-8C61-784BCBCDB269}" destId="{5592C844-46A2-4546-AF22-8B7224E5D5F9}" srcOrd="1" destOrd="0" parTransId="{2B5CF4F7-E509-4A07-941C-E447231885AE}" sibTransId="{23CEED6B-8F48-4489-AB39-85EB97024DD6}"/>
    <dgm:cxn modelId="{BA74C28D-6003-4652-ACB9-AEAF1013331F}" srcId="{523B7CEA-6286-48A0-8C61-784BCBCDB269}" destId="{2F97B9A9-95D0-4DD2-89DC-269B0BFC438C}" srcOrd="14" destOrd="0" parTransId="{AB18D81F-368D-4C7F-9AB5-DD0977C2F0A2}" sibTransId="{87DCE394-51C9-4D17-937B-E3AAD6F7BA0D}"/>
    <dgm:cxn modelId="{78BA7A9A-4BCC-487E-A62B-A487F282DEA2}" type="presOf" srcId="{7F4ED96F-A7DF-471C-BAE5-5E5AB42D4A35}" destId="{C72291E2-2DFA-414F-8B52-AF56DBEA9CA0}" srcOrd="0" destOrd="0" presId="urn:microsoft.com/office/officeart/2008/layout/LinedList"/>
    <dgm:cxn modelId="{83F67BA5-96BB-4873-A115-AF081E6B0EAA}" type="presOf" srcId="{54FF89C3-B620-4116-97DC-C8C0A4C08E9F}" destId="{1EF42F0B-8E18-4855-A5CD-AD1F5C209DDD}" srcOrd="0" destOrd="0" presId="urn:microsoft.com/office/officeart/2008/layout/LinedList"/>
    <dgm:cxn modelId="{119AF6AB-E2F2-4F0C-BEFD-0C3ED176F02C}" srcId="{523B7CEA-6286-48A0-8C61-784BCBCDB269}" destId="{A3523849-8536-4BAC-B42D-7342B9A73F36}" srcOrd="6" destOrd="0" parTransId="{0E7B973C-BA4A-484D-9145-09CBFFBFD06C}" sibTransId="{CD315616-8EFF-4BCA-97DE-06A9B6F9E7A1}"/>
    <dgm:cxn modelId="{BCA4C0AF-9039-4639-AFAE-B81FDC303D72}" srcId="{523B7CEA-6286-48A0-8C61-784BCBCDB269}" destId="{7F4ED96F-A7DF-471C-BAE5-5E5AB42D4A35}" srcOrd="5" destOrd="0" parTransId="{268FB202-86D2-454E-8677-F53179DDF611}" sibTransId="{E1DDB1BF-2E01-465D-AC05-A34A170A2659}"/>
    <dgm:cxn modelId="{519760B4-33C8-465D-B824-C00759F7E6BD}" srcId="{523B7CEA-6286-48A0-8C61-784BCBCDB269}" destId="{54FF89C3-B620-4116-97DC-C8C0A4C08E9F}" srcOrd="2" destOrd="0" parTransId="{3D0954D6-31D1-498B-8C81-40948572FF50}" sibTransId="{20DD149C-FA6A-4339-B43E-4DC707F86E43}"/>
    <dgm:cxn modelId="{4C75DFB7-ABA4-47A6-9A92-F9EBCD6CCAE5}" type="presOf" srcId="{9D3E5C82-642D-42ED-8291-9769FDEC8941}" destId="{F07BF8A6-C474-46DC-8FED-984248FA0B8B}" srcOrd="0" destOrd="0" presId="urn:microsoft.com/office/officeart/2008/layout/LinedList"/>
    <dgm:cxn modelId="{F82A88C0-3CB0-4CF8-BBB6-B15ADBAAEDB9}" srcId="{523B7CEA-6286-48A0-8C61-784BCBCDB269}" destId="{285E4791-CCCD-45E5-A60A-BFCDF1A2DAAE}" srcOrd="0" destOrd="0" parTransId="{D83FBA82-56F6-45A4-9AD0-D72F0B9AB72D}" sibTransId="{3A1A9663-98BA-4728-AAA3-663BD5B68B27}"/>
    <dgm:cxn modelId="{460E33CC-2562-47E4-B0DA-753B5C0C6819}" type="presOf" srcId="{A5DBB095-3D7F-4C34-AC42-46A96E8E7FB7}" destId="{1823563C-C410-400A-BDF9-543C04416011}" srcOrd="0" destOrd="0" presId="urn:microsoft.com/office/officeart/2008/layout/LinedList"/>
    <dgm:cxn modelId="{8F079CCC-93CD-468A-ADB3-60B5BBE2A2E2}" type="presOf" srcId="{D781B283-82A4-405E-AEB3-ACE7D23B8C33}" destId="{ED91BDA3-C765-4BFD-9716-941DE88CE305}" srcOrd="0" destOrd="0" presId="urn:microsoft.com/office/officeart/2008/layout/LinedList"/>
    <dgm:cxn modelId="{99D1CDD0-48FF-4692-83DA-A274D6AB209B}" type="presOf" srcId="{3FA2A695-39E0-4379-BB26-74D7674D689A}" destId="{67C2DEDB-1055-4DF8-83C7-D4C05108D5E1}" srcOrd="0" destOrd="0" presId="urn:microsoft.com/office/officeart/2008/layout/LinedList"/>
    <dgm:cxn modelId="{F52766D3-AD88-4E9D-B136-6D604FA32C55}" type="presOf" srcId="{A3523849-8536-4BAC-B42D-7342B9A73F36}" destId="{FF575514-7298-4B22-B888-4EFCFD030979}" srcOrd="0" destOrd="0" presId="urn:microsoft.com/office/officeart/2008/layout/LinedList"/>
    <dgm:cxn modelId="{326F67E6-E425-4FFC-9985-FF29DC85D277}" srcId="{523B7CEA-6286-48A0-8C61-784BCBCDB269}" destId="{8E4E5009-457B-4292-8EBF-E5CFA985C09E}" srcOrd="4" destOrd="0" parTransId="{47A2D592-2D88-4334-975A-FF8D7562BFA5}" sibTransId="{2E157167-7119-413E-AE09-56B5D5F60940}"/>
    <dgm:cxn modelId="{B2B960A4-A934-4FDE-87E0-FA55F3F7FDD2}" type="presParOf" srcId="{792B216B-1FFC-4717-8C64-8E375ACA86D1}" destId="{1CB52E70-93C6-459E-AED6-3003AB1A1500}" srcOrd="0" destOrd="0" presId="urn:microsoft.com/office/officeart/2008/layout/LinedList"/>
    <dgm:cxn modelId="{1F63203E-6DBD-455A-927D-8152EC55C4FF}" type="presParOf" srcId="{792B216B-1FFC-4717-8C64-8E375ACA86D1}" destId="{259BF0EE-B970-4B3A-84B4-E79B846B5B02}" srcOrd="1" destOrd="0" presId="urn:microsoft.com/office/officeart/2008/layout/LinedList"/>
    <dgm:cxn modelId="{D7326D55-F0E2-4371-BD9B-527406BCADE4}" type="presParOf" srcId="{259BF0EE-B970-4B3A-84B4-E79B846B5B02}" destId="{2D9E70AB-DE08-4923-8D06-4D901B1FB033}" srcOrd="0" destOrd="0" presId="urn:microsoft.com/office/officeart/2008/layout/LinedList"/>
    <dgm:cxn modelId="{A8C1FF27-3DD8-4843-AA19-3ECE72EC1DF5}" type="presParOf" srcId="{259BF0EE-B970-4B3A-84B4-E79B846B5B02}" destId="{CFC7FC2F-1695-4A45-8207-4D0947FD8B25}" srcOrd="1" destOrd="0" presId="urn:microsoft.com/office/officeart/2008/layout/LinedList"/>
    <dgm:cxn modelId="{192DFC17-8FCC-4A26-A300-DE25EF91120B}" type="presParOf" srcId="{792B216B-1FFC-4717-8C64-8E375ACA86D1}" destId="{420F8891-53BA-4679-87BC-4518E38D7262}" srcOrd="2" destOrd="0" presId="urn:microsoft.com/office/officeart/2008/layout/LinedList"/>
    <dgm:cxn modelId="{CDDDD1DD-C59B-4F51-8918-BAE6D8895646}" type="presParOf" srcId="{792B216B-1FFC-4717-8C64-8E375ACA86D1}" destId="{3B9FE4AA-8216-403C-BF26-D6F2DD35B42B}" srcOrd="3" destOrd="0" presId="urn:microsoft.com/office/officeart/2008/layout/LinedList"/>
    <dgm:cxn modelId="{604C9AAE-C818-4DAC-9AFD-14E88C7C8921}" type="presParOf" srcId="{3B9FE4AA-8216-403C-BF26-D6F2DD35B42B}" destId="{026AC9D8-75BE-4731-A5BA-931FBD7D9CBB}" srcOrd="0" destOrd="0" presId="urn:microsoft.com/office/officeart/2008/layout/LinedList"/>
    <dgm:cxn modelId="{CB3DFE27-4773-4082-897E-36879BD2D83B}" type="presParOf" srcId="{3B9FE4AA-8216-403C-BF26-D6F2DD35B42B}" destId="{CD463F71-59CF-4B03-A316-11FAE8586178}" srcOrd="1" destOrd="0" presId="urn:microsoft.com/office/officeart/2008/layout/LinedList"/>
    <dgm:cxn modelId="{970DBAB9-92CD-43A0-988E-C353DE7C2B88}" type="presParOf" srcId="{792B216B-1FFC-4717-8C64-8E375ACA86D1}" destId="{C483B1A8-386B-49D2-BC37-0A65EF974A93}" srcOrd="4" destOrd="0" presId="urn:microsoft.com/office/officeart/2008/layout/LinedList"/>
    <dgm:cxn modelId="{0207F132-7877-4573-B42C-65DCF2DB21FD}" type="presParOf" srcId="{792B216B-1FFC-4717-8C64-8E375ACA86D1}" destId="{E4C0B0B9-4422-4F7E-A236-D7FCBE55926C}" srcOrd="5" destOrd="0" presId="urn:microsoft.com/office/officeart/2008/layout/LinedList"/>
    <dgm:cxn modelId="{DFD03EF1-F9B0-449E-A957-710AF7B06FD9}" type="presParOf" srcId="{E4C0B0B9-4422-4F7E-A236-D7FCBE55926C}" destId="{1EF42F0B-8E18-4855-A5CD-AD1F5C209DDD}" srcOrd="0" destOrd="0" presId="urn:microsoft.com/office/officeart/2008/layout/LinedList"/>
    <dgm:cxn modelId="{43761F38-FBDF-429C-A196-511917244570}" type="presParOf" srcId="{E4C0B0B9-4422-4F7E-A236-D7FCBE55926C}" destId="{8381A572-B85E-46F0-A060-6E6456A7D7B6}" srcOrd="1" destOrd="0" presId="urn:microsoft.com/office/officeart/2008/layout/LinedList"/>
    <dgm:cxn modelId="{9AD9993F-F327-431D-A3A9-FE4D25C89D81}" type="presParOf" srcId="{792B216B-1FFC-4717-8C64-8E375ACA86D1}" destId="{83671C8B-2FD2-4299-823B-036DCA23D914}" srcOrd="6" destOrd="0" presId="urn:microsoft.com/office/officeart/2008/layout/LinedList"/>
    <dgm:cxn modelId="{2DBE1B7A-D763-439F-B200-F613AD29C0EB}" type="presParOf" srcId="{792B216B-1FFC-4717-8C64-8E375ACA86D1}" destId="{80AD00D1-A24A-49C7-972B-CD8FE0EBBB89}" srcOrd="7" destOrd="0" presId="urn:microsoft.com/office/officeart/2008/layout/LinedList"/>
    <dgm:cxn modelId="{B8FC621E-E16E-44BD-9227-3D28EC8AAC72}" type="presParOf" srcId="{80AD00D1-A24A-49C7-972B-CD8FE0EBBB89}" destId="{1823563C-C410-400A-BDF9-543C04416011}" srcOrd="0" destOrd="0" presId="urn:microsoft.com/office/officeart/2008/layout/LinedList"/>
    <dgm:cxn modelId="{92CC8536-C0FF-4815-A494-5F9A6E6355FD}" type="presParOf" srcId="{80AD00D1-A24A-49C7-972B-CD8FE0EBBB89}" destId="{3D433B46-8E58-422F-BA93-0CFA27317ED0}" srcOrd="1" destOrd="0" presId="urn:microsoft.com/office/officeart/2008/layout/LinedList"/>
    <dgm:cxn modelId="{BBFC40C9-52DD-44E5-8A91-9323B8D88050}" type="presParOf" srcId="{792B216B-1FFC-4717-8C64-8E375ACA86D1}" destId="{FA027A80-27F9-4D49-9BC2-A1904A22E77D}" srcOrd="8" destOrd="0" presId="urn:microsoft.com/office/officeart/2008/layout/LinedList"/>
    <dgm:cxn modelId="{C7B1899A-7AC5-4926-A949-DB41074058D9}" type="presParOf" srcId="{792B216B-1FFC-4717-8C64-8E375ACA86D1}" destId="{EB7C3C4D-12D1-49D6-BB61-6026A7E04A07}" srcOrd="9" destOrd="0" presId="urn:microsoft.com/office/officeart/2008/layout/LinedList"/>
    <dgm:cxn modelId="{5CC94ABC-57A6-4BA0-AFD1-341A1E3A6F91}" type="presParOf" srcId="{EB7C3C4D-12D1-49D6-BB61-6026A7E04A07}" destId="{475CD665-5EB7-411A-BDC7-CB93EF48BBED}" srcOrd="0" destOrd="0" presId="urn:microsoft.com/office/officeart/2008/layout/LinedList"/>
    <dgm:cxn modelId="{B16BB1E2-441F-4C69-9576-DFB5FE3846F1}" type="presParOf" srcId="{EB7C3C4D-12D1-49D6-BB61-6026A7E04A07}" destId="{24BD57D9-6EE3-4789-982E-8AB3E08F32D8}" srcOrd="1" destOrd="0" presId="urn:microsoft.com/office/officeart/2008/layout/LinedList"/>
    <dgm:cxn modelId="{FA8DC171-0D76-4637-99EF-D1260DD04621}" type="presParOf" srcId="{792B216B-1FFC-4717-8C64-8E375ACA86D1}" destId="{B67D8E9C-4825-4AE2-9EE3-4C3CBDEBDD68}" srcOrd="10" destOrd="0" presId="urn:microsoft.com/office/officeart/2008/layout/LinedList"/>
    <dgm:cxn modelId="{4BDD740E-0ED1-49B4-8383-549B91BA5D5C}" type="presParOf" srcId="{792B216B-1FFC-4717-8C64-8E375ACA86D1}" destId="{07A44107-D66A-4B2A-8A62-3CB91A6506E8}" srcOrd="11" destOrd="0" presId="urn:microsoft.com/office/officeart/2008/layout/LinedList"/>
    <dgm:cxn modelId="{F872E966-ED9F-4691-9374-27F81901ADD1}" type="presParOf" srcId="{07A44107-D66A-4B2A-8A62-3CB91A6506E8}" destId="{C72291E2-2DFA-414F-8B52-AF56DBEA9CA0}" srcOrd="0" destOrd="0" presId="urn:microsoft.com/office/officeart/2008/layout/LinedList"/>
    <dgm:cxn modelId="{0438C6A2-D00C-42D9-A7DD-8D2BD8EDDF56}" type="presParOf" srcId="{07A44107-D66A-4B2A-8A62-3CB91A6506E8}" destId="{8CB4F0A9-071B-4648-96F8-176882F6E385}" srcOrd="1" destOrd="0" presId="urn:microsoft.com/office/officeart/2008/layout/LinedList"/>
    <dgm:cxn modelId="{DB18571B-900A-4D80-90AE-F1A72700158F}" type="presParOf" srcId="{792B216B-1FFC-4717-8C64-8E375ACA86D1}" destId="{386B863D-8DC6-49E9-90D1-8121272F47B9}" srcOrd="12" destOrd="0" presId="urn:microsoft.com/office/officeart/2008/layout/LinedList"/>
    <dgm:cxn modelId="{9D626A3B-6584-4BE4-86B8-54177F10D46E}" type="presParOf" srcId="{792B216B-1FFC-4717-8C64-8E375ACA86D1}" destId="{C8FB1F75-1671-4281-B036-779A45286DD7}" srcOrd="13" destOrd="0" presId="urn:microsoft.com/office/officeart/2008/layout/LinedList"/>
    <dgm:cxn modelId="{EB13DBEF-A127-4E6D-9E52-7FAB71CF608A}" type="presParOf" srcId="{C8FB1F75-1671-4281-B036-779A45286DD7}" destId="{FF575514-7298-4B22-B888-4EFCFD030979}" srcOrd="0" destOrd="0" presId="urn:microsoft.com/office/officeart/2008/layout/LinedList"/>
    <dgm:cxn modelId="{A4F19F32-83D1-4E9A-917F-E0432D1E41E1}" type="presParOf" srcId="{C8FB1F75-1671-4281-B036-779A45286DD7}" destId="{24322E0D-05CF-434F-87B5-977805B84217}" srcOrd="1" destOrd="0" presId="urn:microsoft.com/office/officeart/2008/layout/LinedList"/>
    <dgm:cxn modelId="{5716D9B6-8447-438D-BBA1-6E5721E6C51B}" type="presParOf" srcId="{792B216B-1FFC-4717-8C64-8E375ACA86D1}" destId="{70962C8B-3A0A-40DC-A2AB-194DF5295FDA}" srcOrd="14" destOrd="0" presId="urn:microsoft.com/office/officeart/2008/layout/LinedList"/>
    <dgm:cxn modelId="{6CF5D86B-FD9D-4882-B28E-940B0786D89F}" type="presParOf" srcId="{792B216B-1FFC-4717-8C64-8E375ACA86D1}" destId="{F43BC8E6-30E8-46FC-B872-F0766776D50A}" srcOrd="15" destOrd="0" presId="urn:microsoft.com/office/officeart/2008/layout/LinedList"/>
    <dgm:cxn modelId="{C5004487-1E82-4AAE-A925-35E16744DA0C}" type="presParOf" srcId="{F43BC8E6-30E8-46FC-B872-F0766776D50A}" destId="{F07BF8A6-C474-46DC-8FED-984248FA0B8B}" srcOrd="0" destOrd="0" presId="urn:microsoft.com/office/officeart/2008/layout/LinedList"/>
    <dgm:cxn modelId="{DCEAD27C-A1D8-4FC9-BE59-6934FC5FCB86}" type="presParOf" srcId="{F43BC8E6-30E8-46FC-B872-F0766776D50A}" destId="{BAF02E31-2F80-41A5-871D-4B6BEBE76614}" srcOrd="1" destOrd="0" presId="urn:microsoft.com/office/officeart/2008/layout/LinedList"/>
    <dgm:cxn modelId="{A1B8ABA2-9C29-42FF-A313-27CBCBB480C9}" type="presParOf" srcId="{792B216B-1FFC-4717-8C64-8E375ACA86D1}" destId="{0D153C2D-7508-4B40-A628-5C99A38ABC83}" srcOrd="16" destOrd="0" presId="urn:microsoft.com/office/officeart/2008/layout/LinedList"/>
    <dgm:cxn modelId="{74200075-ED5F-468B-AA83-7C09A29E22DE}" type="presParOf" srcId="{792B216B-1FFC-4717-8C64-8E375ACA86D1}" destId="{466AE122-A523-4AA4-AFC8-6DF124951023}" srcOrd="17" destOrd="0" presId="urn:microsoft.com/office/officeart/2008/layout/LinedList"/>
    <dgm:cxn modelId="{F6132E04-C6E1-4CA5-965A-509767447603}" type="presParOf" srcId="{466AE122-A523-4AA4-AFC8-6DF124951023}" destId="{67C2DEDB-1055-4DF8-83C7-D4C05108D5E1}" srcOrd="0" destOrd="0" presId="urn:microsoft.com/office/officeart/2008/layout/LinedList"/>
    <dgm:cxn modelId="{E2C92C95-34AC-46A0-8DAD-5D47BFB20065}" type="presParOf" srcId="{466AE122-A523-4AA4-AFC8-6DF124951023}" destId="{50D684F8-8DD1-41D6-A920-E5A8800BD790}" srcOrd="1" destOrd="0" presId="urn:microsoft.com/office/officeart/2008/layout/LinedList"/>
    <dgm:cxn modelId="{B1178164-CEE3-4461-8B5D-71DDCD094B2B}" type="presParOf" srcId="{792B216B-1FFC-4717-8C64-8E375ACA86D1}" destId="{688066DC-D26B-4798-813B-51B37F2EF685}" srcOrd="18" destOrd="0" presId="urn:microsoft.com/office/officeart/2008/layout/LinedList"/>
    <dgm:cxn modelId="{A9E362B1-4F63-4A22-89CA-726B6A6FBDC4}" type="presParOf" srcId="{792B216B-1FFC-4717-8C64-8E375ACA86D1}" destId="{7ECCF1D8-5625-46AE-BDC4-E96792278D8B}" srcOrd="19" destOrd="0" presId="urn:microsoft.com/office/officeart/2008/layout/LinedList"/>
    <dgm:cxn modelId="{C9ED3512-D6B2-478D-8510-EE6B10EA952D}" type="presParOf" srcId="{7ECCF1D8-5625-46AE-BDC4-E96792278D8B}" destId="{CF79823D-7B5B-4BC9-B241-2AC45DDB9B9C}" srcOrd="0" destOrd="0" presId="urn:microsoft.com/office/officeart/2008/layout/LinedList"/>
    <dgm:cxn modelId="{021E48E2-A651-4461-BC95-F7CE600C9BBD}" type="presParOf" srcId="{7ECCF1D8-5625-46AE-BDC4-E96792278D8B}" destId="{1A36CABF-03BB-4341-8BA8-B4F632F5DC93}" srcOrd="1" destOrd="0" presId="urn:microsoft.com/office/officeart/2008/layout/LinedList"/>
    <dgm:cxn modelId="{C1AE1E33-B32D-4045-BC2D-5A48C3991D6D}" type="presParOf" srcId="{792B216B-1FFC-4717-8C64-8E375ACA86D1}" destId="{443EA1C0-2D98-4C9A-8077-87E794A814B1}" srcOrd="20" destOrd="0" presId="urn:microsoft.com/office/officeart/2008/layout/LinedList"/>
    <dgm:cxn modelId="{C5BB2B17-8E22-485C-9F69-B85BDC2F6E19}" type="presParOf" srcId="{792B216B-1FFC-4717-8C64-8E375ACA86D1}" destId="{609FE20C-0122-4BB0-845E-DD48C9779066}" srcOrd="21" destOrd="0" presId="urn:microsoft.com/office/officeart/2008/layout/LinedList"/>
    <dgm:cxn modelId="{6C4ABEC1-785C-44AC-B1C0-5EDB747457DF}" type="presParOf" srcId="{609FE20C-0122-4BB0-845E-DD48C9779066}" destId="{5639F86E-6F10-43BC-AB37-505B0BE22D11}" srcOrd="0" destOrd="0" presId="urn:microsoft.com/office/officeart/2008/layout/LinedList"/>
    <dgm:cxn modelId="{DEC0EDB2-E4AD-45BE-BD42-6A4BAF8874AE}" type="presParOf" srcId="{609FE20C-0122-4BB0-845E-DD48C9779066}" destId="{6B7DC4D9-39CB-4704-AEB5-8B5E62435871}" srcOrd="1" destOrd="0" presId="urn:microsoft.com/office/officeart/2008/layout/LinedList"/>
    <dgm:cxn modelId="{85C2CE1E-B6B2-4971-9AA5-BCA93234E0F3}" type="presParOf" srcId="{792B216B-1FFC-4717-8C64-8E375ACA86D1}" destId="{B9CA13DA-5950-4FC4-9D2E-EE8D399C50DF}" srcOrd="22" destOrd="0" presId="urn:microsoft.com/office/officeart/2008/layout/LinedList"/>
    <dgm:cxn modelId="{C82C6188-87D7-42A1-A766-11A55958F246}" type="presParOf" srcId="{792B216B-1FFC-4717-8C64-8E375ACA86D1}" destId="{76C764B8-BCF2-45D7-AF2E-766E24F98419}" srcOrd="23" destOrd="0" presId="urn:microsoft.com/office/officeart/2008/layout/LinedList"/>
    <dgm:cxn modelId="{C8E34EF6-1F5C-44B9-9015-A55504EB6205}" type="presParOf" srcId="{76C764B8-BCF2-45D7-AF2E-766E24F98419}" destId="{F44D8DB6-B192-42DA-805F-39DB74485B0C}" srcOrd="0" destOrd="0" presId="urn:microsoft.com/office/officeart/2008/layout/LinedList"/>
    <dgm:cxn modelId="{3F71E2A6-A8C6-47ED-8934-059098A7E231}" type="presParOf" srcId="{76C764B8-BCF2-45D7-AF2E-766E24F98419}" destId="{6C54C0AF-AFE6-4BA8-8B4C-A3CBD56D3B08}" srcOrd="1" destOrd="0" presId="urn:microsoft.com/office/officeart/2008/layout/LinedList"/>
    <dgm:cxn modelId="{984C335E-2C38-4E3B-9D0F-E6D09A914E09}" type="presParOf" srcId="{792B216B-1FFC-4717-8C64-8E375ACA86D1}" destId="{EB4AF675-B5CB-47DC-B4B8-5149D8DC2929}" srcOrd="24" destOrd="0" presId="urn:microsoft.com/office/officeart/2008/layout/LinedList"/>
    <dgm:cxn modelId="{E37E963D-90E2-472D-B8D5-CD4FB8E5013D}" type="presParOf" srcId="{792B216B-1FFC-4717-8C64-8E375ACA86D1}" destId="{64FABB4D-CF0F-45BB-B77A-CEDB11577D5A}" srcOrd="25" destOrd="0" presId="urn:microsoft.com/office/officeart/2008/layout/LinedList"/>
    <dgm:cxn modelId="{66A9FAE7-E5A0-469B-9711-66D94085E3D7}" type="presParOf" srcId="{64FABB4D-CF0F-45BB-B77A-CEDB11577D5A}" destId="{ED91BDA3-C765-4BFD-9716-941DE88CE305}" srcOrd="0" destOrd="0" presId="urn:microsoft.com/office/officeart/2008/layout/LinedList"/>
    <dgm:cxn modelId="{396A7BE4-E1D8-4EDD-A4FE-B9E04C858DF6}" type="presParOf" srcId="{64FABB4D-CF0F-45BB-B77A-CEDB11577D5A}" destId="{0D6CF92F-B8FA-4713-9EE1-A53B9F2A2A76}" srcOrd="1" destOrd="0" presId="urn:microsoft.com/office/officeart/2008/layout/LinedList"/>
    <dgm:cxn modelId="{1A9DE8C6-2FA6-42E9-A025-59056382C6BF}" type="presParOf" srcId="{792B216B-1FFC-4717-8C64-8E375ACA86D1}" destId="{AAE9CF4E-3A01-4757-9B22-30FAB6EC93B0}" srcOrd="26" destOrd="0" presId="urn:microsoft.com/office/officeart/2008/layout/LinedList"/>
    <dgm:cxn modelId="{2C0B6A4B-2D65-4F91-ABA0-D454DF06A76D}" type="presParOf" srcId="{792B216B-1FFC-4717-8C64-8E375ACA86D1}" destId="{E8DCAB61-D3C4-424D-B5A5-C6E45BB841D6}" srcOrd="27" destOrd="0" presId="urn:microsoft.com/office/officeart/2008/layout/LinedList"/>
    <dgm:cxn modelId="{282D7974-9B07-453B-91F8-B6D3D0B82411}" type="presParOf" srcId="{E8DCAB61-D3C4-424D-B5A5-C6E45BB841D6}" destId="{C690E75A-DADC-4367-931C-39B47D15A4E3}" srcOrd="0" destOrd="0" presId="urn:microsoft.com/office/officeart/2008/layout/LinedList"/>
    <dgm:cxn modelId="{52F95B68-EF5F-4076-BA24-8AB20D881BAD}" type="presParOf" srcId="{E8DCAB61-D3C4-424D-B5A5-C6E45BB841D6}" destId="{78D43497-CA33-4430-84DE-45214C247670}" srcOrd="1" destOrd="0" presId="urn:microsoft.com/office/officeart/2008/layout/LinedList"/>
    <dgm:cxn modelId="{A7D4E554-84AA-4BDA-BB33-83775BFCC99C}" type="presParOf" srcId="{792B216B-1FFC-4717-8C64-8E375ACA86D1}" destId="{4E143404-6155-4793-A689-53C54377740F}" srcOrd="28" destOrd="0" presId="urn:microsoft.com/office/officeart/2008/layout/LinedList"/>
    <dgm:cxn modelId="{7857A8B8-8D70-4EF2-B33B-D653069C5645}" type="presParOf" srcId="{792B216B-1FFC-4717-8C64-8E375ACA86D1}" destId="{0D593C22-77DF-45BD-903B-4054AA2BE21C}" srcOrd="29" destOrd="0" presId="urn:microsoft.com/office/officeart/2008/layout/LinedList"/>
    <dgm:cxn modelId="{010CFDC5-E626-4094-9920-397ED8EF410F}" type="presParOf" srcId="{0D593C22-77DF-45BD-903B-4054AA2BE21C}" destId="{5880643C-6BD7-4D65-A772-823BC8CFB341}" srcOrd="0" destOrd="0" presId="urn:microsoft.com/office/officeart/2008/layout/LinedList"/>
    <dgm:cxn modelId="{7800B1A7-87CA-4B39-B188-3DD4B4CB8785}" type="presParOf" srcId="{0D593C22-77DF-45BD-903B-4054AA2BE21C}" destId="{78994E5A-6E63-44CA-9A07-AE0CCA66EC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9B899-5B15-4B5F-8A4E-1DD48ED78FBC}">
      <dsp:nvSpPr>
        <dsp:cNvPr id="0" name=""/>
        <dsp:cNvSpPr/>
      </dsp:nvSpPr>
      <dsp:spPr>
        <a:xfrm>
          <a:off x="0" y="1367"/>
          <a:ext cx="10905066" cy="693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B03D-09AF-494C-AE1E-56C8EB03BFD5}">
      <dsp:nvSpPr>
        <dsp:cNvPr id="0" name=""/>
        <dsp:cNvSpPr/>
      </dsp:nvSpPr>
      <dsp:spPr>
        <a:xfrm>
          <a:off x="209658" y="157312"/>
          <a:ext cx="381197" cy="381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BABA-64FC-4004-81E9-AC8EC5FAC033}">
      <dsp:nvSpPr>
        <dsp:cNvPr id="0" name=""/>
        <dsp:cNvSpPr/>
      </dsp:nvSpPr>
      <dsp:spPr>
        <a:xfrm>
          <a:off x="800515" y="1367"/>
          <a:ext cx="10104550" cy="69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52" tIns="73352" rIns="73352" bIns="733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 Nova" panose="020B0504020202020204" pitchFamily="34" charset="0"/>
            </a:rPr>
            <a:t>g modifier:</a:t>
          </a:r>
          <a:r>
            <a:rPr lang="en-US" sz="1700" kern="1200" dirty="0">
              <a:latin typeface="Arial Nova" panose="020B0504020202020204" pitchFamily="34" charset="0"/>
            </a:rPr>
            <a:t> </a:t>
          </a:r>
          <a:r>
            <a:rPr lang="en-US" sz="1700" b="1" kern="1200" dirty="0">
              <a:latin typeface="Arial Nova" panose="020B0504020202020204" pitchFamily="34" charset="0"/>
            </a:rPr>
            <a:t>g</a:t>
          </a:r>
          <a:r>
            <a:rPr lang="en-US" sz="1700" kern="1200" dirty="0">
              <a:latin typeface="Arial Nova" panose="020B0504020202020204" pitchFamily="34" charset="0"/>
            </a:rPr>
            <a:t>lobal. All matches (don't return after first match)</a:t>
          </a:r>
        </a:p>
      </dsp:txBody>
      <dsp:txXfrm>
        <a:off x="800515" y="1367"/>
        <a:ext cx="10104550" cy="693086"/>
      </dsp:txXfrm>
    </dsp:sp>
    <dsp:sp modelId="{501BEB68-B387-4D32-A5C9-8C2B5BA9934E}">
      <dsp:nvSpPr>
        <dsp:cNvPr id="0" name=""/>
        <dsp:cNvSpPr/>
      </dsp:nvSpPr>
      <dsp:spPr>
        <a:xfrm>
          <a:off x="0" y="867726"/>
          <a:ext cx="10905066" cy="693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7642-1859-4176-8C26-AB795672F52D}">
      <dsp:nvSpPr>
        <dsp:cNvPr id="0" name=""/>
        <dsp:cNvSpPr/>
      </dsp:nvSpPr>
      <dsp:spPr>
        <a:xfrm>
          <a:off x="209658" y="1023670"/>
          <a:ext cx="381197" cy="381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5384-19AC-4B5C-929B-B0D1DA7035A9}">
      <dsp:nvSpPr>
        <dsp:cNvPr id="0" name=""/>
        <dsp:cNvSpPr/>
      </dsp:nvSpPr>
      <dsp:spPr>
        <a:xfrm>
          <a:off x="800515" y="867726"/>
          <a:ext cx="10104550" cy="69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52" tIns="73352" rIns="73352" bIns="733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 Nova" panose="020B0504020202020204" pitchFamily="34" charset="0"/>
            </a:rPr>
            <a:t>m modifier:</a:t>
          </a:r>
          <a:r>
            <a:rPr lang="en-US" sz="1700" kern="1200" dirty="0">
              <a:latin typeface="Arial Nova" panose="020B0504020202020204" pitchFamily="34" charset="0"/>
            </a:rPr>
            <a:t> </a:t>
          </a:r>
          <a:r>
            <a:rPr lang="en-US" sz="1700" b="1" kern="1200" dirty="0">
              <a:latin typeface="Arial Nova" panose="020B0504020202020204" pitchFamily="34" charset="0"/>
            </a:rPr>
            <a:t>m</a:t>
          </a:r>
          <a:r>
            <a:rPr lang="en-US" sz="1700" kern="1200" dirty="0">
              <a:latin typeface="Arial Nova" panose="020B0504020202020204" pitchFamily="34" charset="0"/>
            </a:rPr>
            <a:t>ulti line. Causes ^ and $ to match the begin/end of each line (not only begin/end of string)</a:t>
          </a:r>
        </a:p>
      </dsp:txBody>
      <dsp:txXfrm>
        <a:off x="800515" y="867726"/>
        <a:ext cx="10104550" cy="693086"/>
      </dsp:txXfrm>
    </dsp:sp>
    <dsp:sp modelId="{E7CCFE0B-B179-4278-9F1E-C294BECEF8C4}">
      <dsp:nvSpPr>
        <dsp:cNvPr id="0" name=""/>
        <dsp:cNvSpPr/>
      </dsp:nvSpPr>
      <dsp:spPr>
        <a:xfrm>
          <a:off x="0" y="1734084"/>
          <a:ext cx="10905066" cy="693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D6929-1F72-40C3-85BF-AB5C4B78F42E}">
      <dsp:nvSpPr>
        <dsp:cNvPr id="0" name=""/>
        <dsp:cNvSpPr/>
      </dsp:nvSpPr>
      <dsp:spPr>
        <a:xfrm>
          <a:off x="209658" y="1890029"/>
          <a:ext cx="381197" cy="381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B779-0DD0-4333-8C78-42FB8D42BC27}">
      <dsp:nvSpPr>
        <dsp:cNvPr id="0" name=""/>
        <dsp:cNvSpPr/>
      </dsp:nvSpPr>
      <dsp:spPr>
        <a:xfrm>
          <a:off x="800515" y="1734084"/>
          <a:ext cx="10104550" cy="69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52" tIns="73352" rIns="73352" bIns="733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latin typeface="Arial Nova" panose="020B0504020202020204" pitchFamily="34" charset="0"/>
            </a:rPr>
            <a:t>i</a:t>
          </a:r>
          <a:r>
            <a:rPr lang="en-US" sz="1700" b="1" kern="1200" dirty="0">
              <a:latin typeface="Arial Nova" panose="020B0504020202020204" pitchFamily="34" charset="0"/>
            </a:rPr>
            <a:t> modifier:</a:t>
          </a:r>
          <a:r>
            <a:rPr lang="en-US" sz="1700" kern="1200" dirty="0">
              <a:latin typeface="Arial Nova" panose="020B0504020202020204" pitchFamily="34" charset="0"/>
            </a:rPr>
            <a:t> </a:t>
          </a:r>
          <a:r>
            <a:rPr lang="en-US" sz="1700" b="1" kern="1200" dirty="0">
              <a:latin typeface="Arial Nova" panose="020B0504020202020204" pitchFamily="34" charset="0"/>
            </a:rPr>
            <a:t>i</a:t>
          </a:r>
          <a:r>
            <a:rPr lang="en-US" sz="1700" kern="1200" dirty="0">
              <a:latin typeface="Arial Nova" panose="020B0504020202020204" pitchFamily="34" charset="0"/>
            </a:rPr>
            <a:t>nsensitive. Case insensitive match (ignores case of [a-</a:t>
          </a:r>
          <a:r>
            <a:rPr lang="en-US" sz="1700" kern="1200" dirty="0" err="1">
              <a:latin typeface="Arial Nova" panose="020B0504020202020204" pitchFamily="34" charset="0"/>
            </a:rPr>
            <a:t>zA</a:t>
          </a:r>
          <a:r>
            <a:rPr lang="en-US" sz="1700" kern="1200" dirty="0">
              <a:latin typeface="Arial Nova" panose="020B0504020202020204" pitchFamily="34" charset="0"/>
            </a:rPr>
            <a:t>-Z])</a:t>
          </a:r>
        </a:p>
      </dsp:txBody>
      <dsp:txXfrm>
        <a:off x="800515" y="1734084"/>
        <a:ext cx="10104550" cy="693086"/>
      </dsp:txXfrm>
    </dsp:sp>
    <dsp:sp modelId="{197FCF4C-5D98-4ACF-9AA0-1199998234B4}">
      <dsp:nvSpPr>
        <dsp:cNvPr id="0" name=""/>
        <dsp:cNvSpPr/>
      </dsp:nvSpPr>
      <dsp:spPr>
        <a:xfrm>
          <a:off x="0" y="2600443"/>
          <a:ext cx="10905066" cy="693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B22B0-958F-4BAB-A7D2-C77FCDF04B4D}">
      <dsp:nvSpPr>
        <dsp:cNvPr id="0" name=""/>
        <dsp:cNvSpPr/>
      </dsp:nvSpPr>
      <dsp:spPr>
        <a:xfrm>
          <a:off x="209658" y="2756388"/>
          <a:ext cx="381197" cy="381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F57EF-C6B9-4703-9B29-3D87BA3477F7}">
      <dsp:nvSpPr>
        <dsp:cNvPr id="0" name=""/>
        <dsp:cNvSpPr/>
      </dsp:nvSpPr>
      <dsp:spPr>
        <a:xfrm>
          <a:off x="800515" y="2600443"/>
          <a:ext cx="10104550" cy="69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52" tIns="73352" rIns="73352" bIns="733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 modifier:</a:t>
          </a:r>
          <a:r>
            <a:rPr lang="en-US" sz="1700" kern="1200"/>
            <a:t> </a:t>
          </a:r>
          <a:r>
            <a:rPr lang="en-US" sz="1700" b="1" kern="1200"/>
            <a:t>s</a:t>
          </a:r>
          <a:r>
            <a:rPr lang="en-US" sz="1700" kern="1200"/>
            <a:t>ingle line. Dot matches newline characters</a:t>
          </a:r>
        </a:p>
      </dsp:txBody>
      <dsp:txXfrm>
        <a:off x="800515" y="2600443"/>
        <a:ext cx="10104550" cy="693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52E70-93C6-459E-AED6-3003AB1A1500}">
      <dsp:nvSpPr>
        <dsp:cNvPr id="0" name=""/>
        <dsp:cNvSpPr/>
      </dsp:nvSpPr>
      <dsp:spPr>
        <a:xfrm>
          <a:off x="0" y="2728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E70AB-DE08-4923-8D06-4D901B1FB033}">
      <dsp:nvSpPr>
        <dsp:cNvPr id="0" name=""/>
        <dsp:cNvSpPr/>
      </dsp:nvSpPr>
      <dsp:spPr>
        <a:xfrm>
          <a:off x="0" y="2728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abc…	Letters</a:t>
          </a:r>
        </a:p>
      </dsp:txBody>
      <dsp:txXfrm>
        <a:off x="0" y="2728"/>
        <a:ext cx="6572250" cy="465211"/>
      </dsp:txXfrm>
    </dsp:sp>
    <dsp:sp modelId="{175666AD-6EA1-4831-AA9C-59E674D42D46}">
      <dsp:nvSpPr>
        <dsp:cNvPr id="0" name=""/>
        <dsp:cNvSpPr/>
      </dsp:nvSpPr>
      <dsp:spPr>
        <a:xfrm>
          <a:off x="0" y="467940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27B58-CDDC-4B96-88C4-14BA3A73315D}">
      <dsp:nvSpPr>
        <dsp:cNvPr id="0" name=""/>
        <dsp:cNvSpPr/>
      </dsp:nvSpPr>
      <dsp:spPr>
        <a:xfrm>
          <a:off x="0" y="467940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123…	Digits</a:t>
          </a:r>
        </a:p>
      </dsp:txBody>
      <dsp:txXfrm>
        <a:off x="0" y="467940"/>
        <a:ext cx="6572250" cy="465211"/>
      </dsp:txXfrm>
    </dsp:sp>
    <dsp:sp modelId="{68AED7DD-7CD7-4D8F-925E-139C9D937DCF}">
      <dsp:nvSpPr>
        <dsp:cNvPr id="0" name=""/>
        <dsp:cNvSpPr/>
      </dsp:nvSpPr>
      <dsp:spPr>
        <a:xfrm>
          <a:off x="0" y="933152"/>
          <a:ext cx="6572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BF668-5A46-462B-B54E-CBF90738EE9D}">
      <dsp:nvSpPr>
        <dsp:cNvPr id="0" name=""/>
        <dsp:cNvSpPr/>
      </dsp:nvSpPr>
      <dsp:spPr>
        <a:xfrm>
          <a:off x="0" y="933152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\d	Any Digit</a:t>
          </a:r>
        </a:p>
      </dsp:txBody>
      <dsp:txXfrm>
        <a:off x="0" y="933152"/>
        <a:ext cx="6572250" cy="465211"/>
      </dsp:txXfrm>
    </dsp:sp>
    <dsp:sp modelId="{F450D5FF-C46C-49F5-870D-46490333B060}">
      <dsp:nvSpPr>
        <dsp:cNvPr id="0" name=""/>
        <dsp:cNvSpPr/>
      </dsp:nvSpPr>
      <dsp:spPr>
        <a:xfrm>
          <a:off x="0" y="1398364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D869C-9A76-4189-A83C-6518E096ECB4}">
      <dsp:nvSpPr>
        <dsp:cNvPr id="0" name=""/>
        <dsp:cNvSpPr/>
      </dsp:nvSpPr>
      <dsp:spPr>
        <a:xfrm>
          <a:off x="0" y="1398364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\D	Any Non-digit character</a:t>
          </a:r>
        </a:p>
      </dsp:txBody>
      <dsp:txXfrm>
        <a:off x="0" y="1398364"/>
        <a:ext cx="6572250" cy="465211"/>
      </dsp:txXfrm>
    </dsp:sp>
    <dsp:sp modelId="{D639B236-B362-438D-80D2-3F91148593AB}">
      <dsp:nvSpPr>
        <dsp:cNvPr id="0" name=""/>
        <dsp:cNvSpPr/>
      </dsp:nvSpPr>
      <dsp:spPr>
        <a:xfrm>
          <a:off x="0" y="1863576"/>
          <a:ext cx="6572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B7539-CA38-4A58-A79B-D3437BCC990C}">
      <dsp:nvSpPr>
        <dsp:cNvPr id="0" name=""/>
        <dsp:cNvSpPr/>
      </dsp:nvSpPr>
      <dsp:spPr>
        <a:xfrm>
          <a:off x="0" y="1863576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	Any Character</a:t>
          </a:r>
        </a:p>
      </dsp:txBody>
      <dsp:txXfrm>
        <a:off x="0" y="1863576"/>
        <a:ext cx="6572250" cy="465211"/>
      </dsp:txXfrm>
    </dsp:sp>
    <dsp:sp modelId="{3876F7CC-FEFB-414F-8355-1FA74B562E1A}">
      <dsp:nvSpPr>
        <dsp:cNvPr id="0" name=""/>
        <dsp:cNvSpPr/>
      </dsp:nvSpPr>
      <dsp:spPr>
        <a:xfrm>
          <a:off x="0" y="2328788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8531-FFF7-4446-8CA1-1E20C1340BB2}">
      <dsp:nvSpPr>
        <dsp:cNvPr id="0" name=""/>
        <dsp:cNvSpPr/>
      </dsp:nvSpPr>
      <dsp:spPr>
        <a:xfrm>
          <a:off x="0" y="2328788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\.	Period</a:t>
          </a:r>
        </a:p>
      </dsp:txBody>
      <dsp:txXfrm>
        <a:off x="0" y="2328788"/>
        <a:ext cx="6572250" cy="465211"/>
      </dsp:txXfrm>
    </dsp:sp>
    <dsp:sp modelId="{CABF12F5-F21B-4C2C-8D51-3BC779A8AE3E}">
      <dsp:nvSpPr>
        <dsp:cNvPr id="0" name=""/>
        <dsp:cNvSpPr/>
      </dsp:nvSpPr>
      <dsp:spPr>
        <a:xfrm>
          <a:off x="0" y="2793999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28377-A6CF-4C0D-8A03-A5089E2005E8}">
      <dsp:nvSpPr>
        <dsp:cNvPr id="0" name=""/>
        <dsp:cNvSpPr/>
      </dsp:nvSpPr>
      <dsp:spPr>
        <a:xfrm>
          <a:off x="0" y="2794000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[abc]	Only a, b, or c</a:t>
          </a:r>
        </a:p>
      </dsp:txBody>
      <dsp:txXfrm>
        <a:off x="0" y="2794000"/>
        <a:ext cx="6572250" cy="465211"/>
      </dsp:txXfrm>
    </dsp:sp>
    <dsp:sp modelId="{684BF1AB-4772-4FB2-B17F-F9750E1F5788}">
      <dsp:nvSpPr>
        <dsp:cNvPr id="0" name=""/>
        <dsp:cNvSpPr/>
      </dsp:nvSpPr>
      <dsp:spPr>
        <a:xfrm>
          <a:off x="0" y="3259211"/>
          <a:ext cx="6572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1E50B-8F49-42D7-8676-1521F549BCDF}">
      <dsp:nvSpPr>
        <dsp:cNvPr id="0" name=""/>
        <dsp:cNvSpPr/>
      </dsp:nvSpPr>
      <dsp:spPr>
        <a:xfrm>
          <a:off x="0" y="3259211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[^abc]	Not a, b, nor c</a:t>
          </a:r>
        </a:p>
      </dsp:txBody>
      <dsp:txXfrm>
        <a:off x="0" y="3259211"/>
        <a:ext cx="6572250" cy="465211"/>
      </dsp:txXfrm>
    </dsp:sp>
    <dsp:sp modelId="{257A9705-CDB6-489C-B018-1508BDA3FA55}">
      <dsp:nvSpPr>
        <dsp:cNvPr id="0" name=""/>
        <dsp:cNvSpPr/>
      </dsp:nvSpPr>
      <dsp:spPr>
        <a:xfrm>
          <a:off x="0" y="3724423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9FDD-E618-4022-930C-057C212E4C16}">
      <dsp:nvSpPr>
        <dsp:cNvPr id="0" name=""/>
        <dsp:cNvSpPr/>
      </dsp:nvSpPr>
      <dsp:spPr>
        <a:xfrm>
          <a:off x="0" y="3724423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[a-z]	Characters a to z</a:t>
          </a:r>
        </a:p>
      </dsp:txBody>
      <dsp:txXfrm>
        <a:off x="0" y="3724423"/>
        <a:ext cx="6572250" cy="465211"/>
      </dsp:txXfrm>
    </dsp:sp>
    <dsp:sp modelId="{2A35A979-AB45-43C7-B724-0744212276BB}">
      <dsp:nvSpPr>
        <dsp:cNvPr id="0" name=""/>
        <dsp:cNvSpPr/>
      </dsp:nvSpPr>
      <dsp:spPr>
        <a:xfrm>
          <a:off x="0" y="4189635"/>
          <a:ext cx="6572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532E-CBD4-429E-B2CA-77B00235B077}">
      <dsp:nvSpPr>
        <dsp:cNvPr id="0" name=""/>
        <dsp:cNvSpPr/>
      </dsp:nvSpPr>
      <dsp:spPr>
        <a:xfrm>
          <a:off x="0" y="4189635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[0-9]	Numbers 0 to 9</a:t>
          </a:r>
        </a:p>
      </dsp:txBody>
      <dsp:txXfrm>
        <a:off x="0" y="4189635"/>
        <a:ext cx="6572250" cy="465211"/>
      </dsp:txXfrm>
    </dsp:sp>
    <dsp:sp modelId="{5E2C8105-9EA9-497B-B116-B063893F0D4D}">
      <dsp:nvSpPr>
        <dsp:cNvPr id="0" name=""/>
        <dsp:cNvSpPr/>
      </dsp:nvSpPr>
      <dsp:spPr>
        <a:xfrm>
          <a:off x="0" y="4654847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03B75-DD11-4889-AA8E-9CA2F9D7DCF7}">
      <dsp:nvSpPr>
        <dsp:cNvPr id="0" name=""/>
        <dsp:cNvSpPr/>
      </dsp:nvSpPr>
      <dsp:spPr>
        <a:xfrm>
          <a:off x="0" y="4654847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\w	Any Alphanumeric character</a:t>
          </a:r>
        </a:p>
      </dsp:txBody>
      <dsp:txXfrm>
        <a:off x="0" y="4654847"/>
        <a:ext cx="6572250" cy="465211"/>
      </dsp:txXfrm>
    </dsp:sp>
    <dsp:sp modelId="{FF616FDE-893E-4528-8804-688DCCA984C7}">
      <dsp:nvSpPr>
        <dsp:cNvPr id="0" name=""/>
        <dsp:cNvSpPr/>
      </dsp:nvSpPr>
      <dsp:spPr>
        <a:xfrm>
          <a:off x="0" y="5120059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3E443-4A7E-45C4-A7F9-D54800D9B578}">
      <dsp:nvSpPr>
        <dsp:cNvPr id="0" name=""/>
        <dsp:cNvSpPr/>
      </dsp:nvSpPr>
      <dsp:spPr>
        <a:xfrm>
          <a:off x="0" y="5120059"/>
          <a:ext cx="6572250" cy="46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\W	Any Non-alphanumeric character</a:t>
          </a:r>
        </a:p>
      </dsp:txBody>
      <dsp:txXfrm>
        <a:off x="0" y="5120059"/>
        <a:ext cx="6572250" cy="465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52E70-93C6-459E-AED6-3003AB1A1500}">
      <dsp:nvSpPr>
        <dsp:cNvPr id="0" name=""/>
        <dsp:cNvSpPr/>
      </dsp:nvSpPr>
      <dsp:spPr>
        <a:xfrm>
          <a:off x="0" y="682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E70AB-DE08-4923-8D06-4D901B1FB033}">
      <dsp:nvSpPr>
        <dsp:cNvPr id="0" name=""/>
        <dsp:cNvSpPr/>
      </dsp:nvSpPr>
      <dsp:spPr>
        <a:xfrm>
          <a:off x="0" y="682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{m}	m Repetitions</a:t>
          </a:r>
          <a:endParaRPr lang="en-US" sz="1700" kern="1200" dirty="0"/>
        </a:p>
      </dsp:txBody>
      <dsp:txXfrm>
        <a:off x="0" y="682"/>
        <a:ext cx="6572250" cy="372442"/>
      </dsp:txXfrm>
    </dsp:sp>
    <dsp:sp modelId="{420F8891-53BA-4679-87BC-4518E38D7262}">
      <dsp:nvSpPr>
        <dsp:cNvPr id="0" name=""/>
        <dsp:cNvSpPr/>
      </dsp:nvSpPr>
      <dsp:spPr>
        <a:xfrm>
          <a:off x="0" y="373124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AC9D8-75BE-4731-A5BA-931FBD7D9CBB}">
      <dsp:nvSpPr>
        <dsp:cNvPr id="0" name=""/>
        <dsp:cNvSpPr/>
      </dsp:nvSpPr>
      <dsp:spPr>
        <a:xfrm>
          <a:off x="0" y="373124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{m,n}	m to n Repetitions</a:t>
          </a:r>
        </a:p>
      </dsp:txBody>
      <dsp:txXfrm>
        <a:off x="0" y="373124"/>
        <a:ext cx="6572250" cy="372442"/>
      </dsp:txXfrm>
    </dsp:sp>
    <dsp:sp modelId="{C483B1A8-386B-49D2-BC37-0A65EF974A93}">
      <dsp:nvSpPr>
        <dsp:cNvPr id="0" name=""/>
        <dsp:cNvSpPr/>
      </dsp:nvSpPr>
      <dsp:spPr>
        <a:xfrm>
          <a:off x="0" y="745566"/>
          <a:ext cx="6572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42F0B-8E18-4855-A5CD-AD1F5C209DDD}">
      <dsp:nvSpPr>
        <dsp:cNvPr id="0" name=""/>
        <dsp:cNvSpPr/>
      </dsp:nvSpPr>
      <dsp:spPr>
        <a:xfrm>
          <a:off x="0" y="745566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*	Zero or more repetitions</a:t>
          </a:r>
        </a:p>
      </dsp:txBody>
      <dsp:txXfrm>
        <a:off x="0" y="745566"/>
        <a:ext cx="6572250" cy="372442"/>
      </dsp:txXfrm>
    </dsp:sp>
    <dsp:sp modelId="{83671C8B-2FD2-4299-823B-036DCA23D914}">
      <dsp:nvSpPr>
        <dsp:cNvPr id="0" name=""/>
        <dsp:cNvSpPr/>
      </dsp:nvSpPr>
      <dsp:spPr>
        <a:xfrm>
          <a:off x="0" y="1118009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3563C-C410-400A-BDF9-543C04416011}">
      <dsp:nvSpPr>
        <dsp:cNvPr id="0" name=""/>
        <dsp:cNvSpPr/>
      </dsp:nvSpPr>
      <dsp:spPr>
        <a:xfrm>
          <a:off x="0" y="1118009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+	One or more repetitions</a:t>
          </a:r>
        </a:p>
      </dsp:txBody>
      <dsp:txXfrm>
        <a:off x="0" y="1118009"/>
        <a:ext cx="6572250" cy="372442"/>
      </dsp:txXfrm>
    </dsp:sp>
    <dsp:sp modelId="{FA027A80-27F9-4D49-9BC2-A1904A22E77D}">
      <dsp:nvSpPr>
        <dsp:cNvPr id="0" name=""/>
        <dsp:cNvSpPr/>
      </dsp:nvSpPr>
      <dsp:spPr>
        <a:xfrm>
          <a:off x="0" y="1490451"/>
          <a:ext cx="6572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CD665-5EB7-411A-BDC7-CB93EF48BBED}">
      <dsp:nvSpPr>
        <dsp:cNvPr id="0" name=""/>
        <dsp:cNvSpPr/>
      </dsp:nvSpPr>
      <dsp:spPr>
        <a:xfrm>
          <a:off x="0" y="1490451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	Optional character</a:t>
          </a:r>
        </a:p>
      </dsp:txBody>
      <dsp:txXfrm>
        <a:off x="0" y="1490451"/>
        <a:ext cx="6572250" cy="372442"/>
      </dsp:txXfrm>
    </dsp:sp>
    <dsp:sp modelId="{B67D8E9C-4825-4AE2-9EE3-4C3CBDEBDD68}">
      <dsp:nvSpPr>
        <dsp:cNvPr id="0" name=""/>
        <dsp:cNvSpPr/>
      </dsp:nvSpPr>
      <dsp:spPr>
        <a:xfrm>
          <a:off x="0" y="1862894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291E2-2DFA-414F-8B52-AF56DBEA9CA0}">
      <dsp:nvSpPr>
        <dsp:cNvPr id="0" name=""/>
        <dsp:cNvSpPr/>
      </dsp:nvSpPr>
      <dsp:spPr>
        <a:xfrm>
          <a:off x="0" y="1862894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\s	Any Whitespace</a:t>
          </a:r>
        </a:p>
      </dsp:txBody>
      <dsp:txXfrm>
        <a:off x="0" y="1862894"/>
        <a:ext cx="6572250" cy="372442"/>
      </dsp:txXfrm>
    </dsp:sp>
    <dsp:sp modelId="{386B863D-8DC6-49E9-90D1-8121272F47B9}">
      <dsp:nvSpPr>
        <dsp:cNvPr id="0" name=""/>
        <dsp:cNvSpPr/>
      </dsp:nvSpPr>
      <dsp:spPr>
        <a:xfrm>
          <a:off x="0" y="2235336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75514-7298-4B22-B888-4EFCFD030979}">
      <dsp:nvSpPr>
        <dsp:cNvPr id="0" name=""/>
        <dsp:cNvSpPr/>
      </dsp:nvSpPr>
      <dsp:spPr>
        <a:xfrm>
          <a:off x="0" y="2235336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\S	Any Non-whitespace character</a:t>
          </a:r>
        </a:p>
      </dsp:txBody>
      <dsp:txXfrm>
        <a:off x="0" y="2235336"/>
        <a:ext cx="6572250" cy="372442"/>
      </dsp:txXfrm>
    </dsp:sp>
    <dsp:sp modelId="{70962C8B-3A0A-40DC-A2AB-194DF5295FDA}">
      <dsp:nvSpPr>
        <dsp:cNvPr id="0" name=""/>
        <dsp:cNvSpPr/>
      </dsp:nvSpPr>
      <dsp:spPr>
        <a:xfrm>
          <a:off x="0" y="2607778"/>
          <a:ext cx="6572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BF8A6-C474-46DC-8FED-984248FA0B8B}">
      <dsp:nvSpPr>
        <dsp:cNvPr id="0" name=""/>
        <dsp:cNvSpPr/>
      </dsp:nvSpPr>
      <dsp:spPr>
        <a:xfrm>
          <a:off x="0" y="2607778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^…$	Starts and ends</a:t>
          </a:r>
        </a:p>
      </dsp:txBody>
      <dsp:txXfrm>
        <a:off x="0" y="2607778"/>
        <a:ext cx="6572250" cy="372442"/>
      </dsp:txXfrm>
    </dsp:sp>
    <dsp:sp modelId="{0D153C2D-7508-4B40-A628-5C99A38ABC83}">
      <dsp:nvSpPr>
        <dsp:cNvPr id="0" name=""/>
        <dsp:cNvSpPr/>
      </dsp:nvSpPr>
      <dsp:spPr>
        <a:xfrm>
          <a:off x="0" y="2980221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2DEDB-1055-4DF8-83C7-D4C05108D5E1}">
      <dsp:nvSpPr>
        <dsp:cNvPr id="0" name=""/>
        <dsp:cNvSpPr/>
      </dsp:nvSpPr>
      <dsp:spPr>
        <a:xfrm>
          <a:off x="0" y="2980221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(…)	Capture Group</a:t>
          </a:r>
        </a:p>
      </dsp:txBody>
      <dsp:txXfrm>
        <a:off x="0" y="2980221"/>
        <a:ext cx="6572250" cy="372442"/>
      </dsp:txXfrm>
    </dsp:sp>
    <dsp:sp modelId="{688066DC-D26B-4798-813B-51B37F2EF685}">
      <dsp:nvSpPr>
        <dsp:cNvPr id="0" name=""/>
        <dsp:cNvSpPr/>
      </dsp:nvSpPr>
      <dsp:spPr>
        <a:xfrm>
          <a:off x="0" y="3352663"/>
          <a:ext cx="6572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9823D-7B5B-4BC9-B241-2AC45DDB9B9C}">
      <dsp:nvSpPr>
        <dsp:cNvPr id="0" name=""/>
        <dsp:cNvSpPr/>
      </dsp:nvSpPr>
      <dsp:spPr>
        <a:xfrm>
          <a:off x="0" y="3352663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(a(bc))	Capture Sub-group</a:t>
          </a:r>
        </a:p>
      </dsp:txBody>
      <dsp:txXfrm>
        <a:off x="0" y="3352663"/>
        <a:ext cx="6572250" cy="372442"/>
      </dsp:txXfrm>
    </dsp:sp>
    <dsp:sp modelId="{443EA1C0-2D98-4C9A-8077-87E794A814B1}">
      <dsp:nvSpPr>
        <dsp:cNvPr id="0" name=""/>
        <dsp:cNvSpPr/>
      </dsp:nvSpPr>
      <dsp:spPr>
        <a:xfrm>
          <a:off x="0" y="3725105"/>
          <a:ext cx="6572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F86E-6F10-43BC-AB37-505B0BE22D11}">
      <dsp:nvSpPr>
        <dsp:cNvPr id="0" name=""/>
        <dsp:cNvSpPr/>
      </dsp:nvSpPr>
      <dsp:spPr>
        <a:xfrm>
          <a:off x="0" y="3725105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(.*)	Capture all</a:t>
          </a:r>
        </a:p>
      </dsp:txBody>
      <dsp:txXfrm>
        <a:off x="0" y="3725105"/>
        <a:ext cx="6572250" cy="372442"/>
      </dsp:txXfrm>
    </dsp:sp>
    <dsp:sp modelId="{B9CA13DA-5950-4FC4-9D2E-EE8D399C50DF}">
      <dsp:nvSpPr>
        <dsp:cNvPr id="0" name=""/>
        <dsp:cNvSpPr/>
      </dsp:nvSpPr>
      <dsp:spPr>
        <a:xfrm>
          <a:off x="0" y="4097548"/>
          <a:ext cx="6572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D8DB6-B192-42DA-805F-39DB74485B0C}">
      <dsp:nvSpPr>
        <dsp:cNvPr id="0" name=""/>
        <dsp:cNvSpPr/>
      </dsp:nvSpPr>
      <dsp:spPr>
        <a:xfrm>
          <a:off x="0" y="4097548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(abc|def)	Matches </a:t>
          </a:r>
          <a:r>
            <a:rPr lang="en-US" sz="1700" kern="1200" dirty="0" err="1"/>
            <a:t>abc</a:t>
          </a:r>
          <a:r>
            <a:rPr lang="en-US" sz="1700" kern="1200" dirty="0"/>
            <a:t> or def</a:t>
          </a:r>
        </a:p>
      </dsp:txBody>
      <dsp:txXfrm>
        <a:off x="0" y="4097548"/>
        <a:ext cx="6572250" cy="372442"/>
      </dsp:txXfrm>
    </dsp:sp>
    <dsp:sp modelId="{EB4AF675-B5CB-47DC-B4B8-5149D8DC2929}">
      <dsp:nvSpPr>
        <dsp:cNvPr id="0" name=""/>
        <dsp:cNvSpPr/>
      </dsp:nvSpPr>
      <dsp:spPr>
        <a:xfrm>
          <a:off x="0" y="4469990"/>
          <a:ext cx="6572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1BDA3-C765-4BFD-9716-941DE88CE305}">
      <dsp:nvSpPr>
        <dsp:cNvPr id="0" name=""/>
        <dsp:cNvSpPr/>
      </dsp:nvSpPr>
      <dsp:spPr>
        <a:xfrm>
          <a:off x="0" y="4469990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(?=ab)	Assert cursor match ab</a:t>
          </a:r>
        </a:p>
      </dsp:txBody>
      <dsp:txXfrm>
        <a:off x="0" y="4469990"/>
        <a:ext cx="6572250" cy="372442"/>
      </dsp:txXfrm>
    </dsp:sp>
    <dsp:sp modelId="{AAE9CF4E-3A01-4757-9B22-30FAB6EC93B0}">
      <dsp:nvSpPr>
        <dsp:cNvPr id="0" name=""/>
        <dsp:cNvSpPr/>
      </dsp:nvSpPr>
      <dsp:spPr>
        <a:xfrm>
          <a:off x="0" y="4842433"/>
          <a:ext cx="6572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0E75A-DADC-4367-931C-39B47D15A4E3}">
      <dsp:nvSpPr>
        <dsp:cNvPr id="0" name=""/>
        <dsp:cNvSpPr/>
      </dsp:nvSpPr>
      <dsp:spPr>
        <a:xfrm>
          <a:off x="0" y="4842433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(?!ab)	Assert cursor not match ab</a:t>
          </a:r>
        </a:p>
      </dsp:txBody>
      <dsp:txXfrm>
        <a:off x="0" y="4842433"/>
        <a:ext cx="6572250" cy="372442"/>
      </dsp:txXfrm>
    </dsp:sp>
    <dsp:sp modelId="{4E143404-6155-4793-A689-53C54377740F}">
      <dsp:nvSpPr>
        <dsp:cNvPr id="0" name=""/>
        <dsp:cNvSpPr/>
      </dsp:nvSpPr>
      <dsp:spPr>
        <a:xfrm>
          <a:off x="0" y="5214875"/>
          <a:ext cx="6572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0643C-6BD7-4D65-A772-823BC8CFB341}">
      <dsp:nvSpPr>
        <dsp:cNvPr id="0" name=""/>
        <dsp:cNvSpPr/>
      </dsp:nvSpPr>
      <dsp:spPr>
        <a:xfrm>
          <a:off x="0" y="5214875"/>
          <a:ext cx="6572250" cy="372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(?:ab)	Match ab but not capture </a:t>
          </a:r>
          <a:r>
            <a:rPr lang="en-US" sz="1700" kern="1200"/>
            <a:t>this group</a:t>
          </a:r>
          <a:endParaRPr lang="en-US" sz="1700" kern="1200" dirty="0"/>
        </a:p>
      </dsp:txBody>
      <dsp:txXfrm>
        <a:off x="0" y="5214875"/>
        <a:ext cx="6572250" cy="37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7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87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5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211C4-AE09-4254-A5E3-6DA9B099C971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30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77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June 17,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June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6F8D4-AECF-4204-8AE4-A598D36B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Regular expression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3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C0B1-6B46-4AFB-8F76-B60AAD48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9AD5-4034-4F5B-8951-7B648B0A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regular expression is a sequence of characters that define a search pattern, mainly for use in pattern matching with strings, or string matching.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35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9FC45-849D-4FF9-8758-2919B010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REGEX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8C1B3-A902-4325-96CD-8881073B8600}"/>
              </a:ext>
            </a:extLst>
          </p:cNvPr>
          <p:cNvSpPr txBox="1"/>
          <p:nvPr/>
        </p:nvSpPr>
        <p:spPr>
          <a:xfrm>
            <a:off x="1066800" y="3636971"/>
            <a:ext cx="10058400" cy="8516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/>
              <a:t>/</a:t>
            </a:r>
            <a:r>
              <a:rPr lang="pl-PL" sz="4000" dirty="0"/>
              <a:t>\b[a-z]+[0-3]{1,2}\b</a:t>
            </a:r>
            <a:r>
              <a:rPr lang="en-US" sz="4000" dirty="0"/>
              <a:t>/gm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0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9FC45-849D-4FF9-8758-2919B010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REGEX STRUCTURE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0937B-DF50-4ACE-AFCD-C1B1F4A099ED}"/>
              </a:ext>
            </a:extLst>
          </p:cNvPr>
          <p:cNvSpPr txBox="1"/>
          <p:nvPr/>
        </p:nvSpPr>
        <p:spPr>
          <a:xfrm>
            <a:off x="1069848" y="2805903"/>
            <a:ext cx="10058400" cy="8516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/>
              <a:t>/</a:t>
            </a:r>
            <a:r>
              <a:rPr lang="pl-PL" sz="4000" dirty="0">
                <a:solidFill>
                  <a:srgbClr val="FF0000"/>
                </a:solidFill>
              </a:rPr>
              <a:t>\b[a-z]+[0-3]{1,2}\b</a:t>
            </a:r>
            <a:r>
              <a:rPr lang="en-US" sz="4000" dirty="0"/>
              <a:t>/</a:t>
            </a:r>
            <a:r>
              <a:rPr lang="en-US" sz="4000" dirty="0">
                <a:solidFill>
                  <a:srgbClr val="0070C0"/>
                </a:solidFill>
              </a:rPr>
              <a:t>gm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D279B-966A-4C94-AAA0-3BB4E23D9DDD}"/>
              </a:ext>
            </a:extLst>
          </p:cNvPr>
          <p:cNvSpPr txBox="1"/>
          <p:nvPr/>
        </p:nvSpPr>
        <p:spPr>
          <a:xfrm>
            <a:off x="2857878" y="4727258"/>
            <a:ext cx="2732217" cy="1107934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</a:rPr>
              <a:t>Search</a:t>
            </a:r>
          </a:p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</a:rPr>
              <a:t>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64D91-6181-43A4-B8DE-A0C86C069785}"/>
              </a:ext>
            </a:extLst>
          </p:cNvPr>
          <p:cNvSpPr txBox="1"/>
          <p:nvPr/>
        </p:nvSpPr>
        <p:spPr>
          <a:xfrm>
            <a:off x="6256223" y="4727258"/>
            <a:ext cx="3077899" cy="85169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rgbClr val="0070C0"/>
                </a:solidFill>
              </a:rPr>
              <a:t>Flag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E44CA-9180-42E1-88E6-E0442C58CC2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23987" y="3657602"/>
            <a:ext cx="907850" cy="106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EB4F7-6565-4840-8E5A-415520D276A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95173" y="3657601"/>
            <a:ext cx="565056" cy="106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5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7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7D148-8721-416B-84B4-31AFDB7E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REGEX FLAG</a:t>
            </a: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77A65-64E6-40C1-80D3-C8534DED8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82099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579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6C04-0E90-4080-9B8E-1EE7449C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REGEX Search Pattern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DD2653-D29E-4AD4-8B98-4A0A6ABEA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16389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678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6C04-0E90-4080-9B8E-1EE7449C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REGEX Search Pattern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DD2653-D29E-4AD4-8B98-4A0A6ABEA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207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7074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6F8D4-AECF-4204-8AE4-A598D36B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380562-EB6F-420B-8B17-1CB606A88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64" y="818727"/>
            <a:ext cx="4032872" cy="52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Nova</vt:lpstr>
      <vt:lpstr>Calibri</vt:lpstr>
      <vt:lpstr>Rockwell</vt:lpstr>
      <vt:lpstr>Rockwell Condensed</vt:lpstr>
      <vt:lpstr>Rockwell Extra Bold</vt:lpstr>
      <vt:lpstr>Wingdings</vt:lpstr>
      <vt:lpstr>Wood Type</vt:lpstr>
      <vt:lpstr>Regular expression</vt:lpstr>
      <vt:lpstr>WHAT IS REGEX?</vt:lpstr>
      <vt:lpstr>REGEX STRUCTURE</vt:lpstr>
      <vt:lpstr>REGEX STRUCTURE</vt:lpstr>
      <vt:lpstr>REGEX FLAG</vt:lpstr>
      <vt:lpstr>REGEX Search Pattern</vt:lpstr>
      <vt:lpstr>REGEX Search Pattern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HST +</dc:creator>
  <cp:lastModifiedBy>HST +</cp:lastModifiedBy>
  <cp:revision>1</cp:revision>
  <dcterms:created xsi:type="dcterms:W3CDTF">2020-06-17T06:59:25Z</dcterms:created>
  <dcterms:modified xsi:type="dcterms:W3CDTF">2020-06-17T11:30:14Z</dcterms:modified>
</cp:coreProperties>
</file>