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620000" cy="7620000"/>
  <p:notesSz cx="6858000" cy="9144000"/>
  <p:defaultTextStyle>
    <a:defPPr>
      <a:defRPr lang="en-US"/>
    </a:defPPr>
    <a:lvl1pPr marL="0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36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473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10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2947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683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419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156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5893" algn="l" defTabSz="73147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47070"/>
            <a:ext cx="6477000" cy="2652889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4002264"/>
            <a:ext cx="5715000" cy="183973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405694"/>
            <a:ext cx="1643063" cy="6457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405694"/>
            <a:ext cx="4833938" cy="6457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7" y="1899710"/>
            <a:ext cx="6572250" cy="3169708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7" y="5099405"/>
            <a:ext cx="6572250" cy="166687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2028472"/>
            <a:ext cx="32385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2028472"/>
            <a:ext cx="32385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405696"/>
            <a:ext cx="6572250" cy="147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867959"/>
            <a:ext cx="3223617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2783417"/>
            <a:ext cx="3223617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867959"/>
            <a:ext cx="3239493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2783417"/>
            <a:ext cx="3239493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508000"/>
            <a:ext cx="2457648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1097141"/>
            <a:ext cx="3857625" cy="5415139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2286000"/>
            <a:ext cx="2457648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508000"/>
            <a:ext cx="2457648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1097141"/>
            <a:ext cx="3857625" cy="5415139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2286000"/>
            <a:ext cx="2457648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405696"/>
            <a:ext cx="657225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2028472"/>
            <a:ext cx="657225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7062613"/>
            <a:ext cx="1714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38A8-C4AB-4A7D-99C3-2B9F281B47BA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7062613"/>
            <a:ext cx="257175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7062613"/>
            <a:ext cx="1714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B637-B84C-4966-AB09-21CFF2D2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444" y="846175"/>
            <a:ext cx="7158182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89" b="1" u="sng" dirty="0" smtClean="0"/>
              <a:t>Cat Simulator</a:t>
            </a:r>
            <a:endParaRPr lang="en-US" sz="3889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960431" y="6030582"/>
            <a:ext cx="3357978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 smtClean="0"/>
              <a:t>INSTRUCTIONS</a:t>
            </a:r>
            <a:endParaRPr lang="en-US" sz="3889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5" b="83714"/>
          <a:stretch/>
        </p:blipFill>
        <p:spPr>
          <a:xfrm>
            <a:off x="0" y="55821"/>
            <a:ext cx="5717406" cy="796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06962" y="89598"/>
            <a:ext cx="879935" cy="79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>
            <a:off x="5742703" y="79803"/>
            <a:ext cx="938961" cy="7962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6200000">
            <a:off x="-1934697" y="2958047"/>
            <a:ext cx="4918129" cy="796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5400000">
            <a:off x="4687865" y="3033445"/>
            <a:ext cx="4918129" cy="796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0800000">
            <a:off x="1019176" y="6741865"/>
            <a:ext cx="4918129" cy="796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6200000">
            <a:off x="67537" y="5874270"/>
            <a:ext cx="938961" cy="7962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0800000">
            <a:off x="5905896" y="6747773"/>
            <a:ext cx="938961" cy="7962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5400000">
            <a:off x="6677448" y="5921084"/>
            <a:ext cx="938961" cy="7962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36226" y="6788679"/>
            <a:ext cx="879935" cy="796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-2827" y="6822425"/>
            <a:ext cx="879935" cy="796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05660" y="6030582"/>
            <a:ext cx="2268454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/>
              <a:t>START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7770"/>
            <a:ext cx="7620000" cy="52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444" y="846175"/>
            <a:ext cx="7158182" cy="69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89" b="1" u="sng" dirty="0" smtClean="0"/>
              <a:t>Cat Simulator</a:t>
            </a:r>
            <a:endParaRPr lang="en-US" sz="3889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50659" y="1497354"/>
            <a:ext cx="5157752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78" b="1" dirty="0"/>
              <a:t>Instructions</a:t>
            </a:r>
            <a:endParaRPr lang="en-US" sz="3889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50659" y="1983424"/>
            <a:ext cx="52945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Chase the mouse with the cat! Help the mouse run </a:t>
            </a:r>
            <a:r>
              <a:rPr lang="en-US" sz="1600" dirty="0" smtClean="0"/>
              <a:t>away!</a:t>
            </a:r>
          </a:p>
          <a:p>
            <a:endParaRPr lang="en-US" sz="1600" dirty="0"/>
          </a:p>
          <a:p>
            <a:pPr marL="603863" lvl="1" indent="-23812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 smtClean="0"/>
              <a:t>WASD to move the </a:t>
            </a:r>
            <a:r>
              <a:rPr lang="en-US" sz="1600" dirty="0" smtClean="0"/>
              <a:t>cat, get close to the mouse to catch it!</a:t>
            </a:r>
            <a:endParaRPr lang="en-US" sz="1600" dirty="0" smtClean="0"/>
          </a:p>
          <a:p>
            <a:pPr marL="603863" lvl="1" indent="-23812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Arrow keys to move </a:t>
            </a:r>
            <a:r>
              <a:rPr lang="en-US" sz="1600" dirty="0" smtClean="0"/>
              <a:t>mouse</a:t>
            </a:r>
            <a:r>
              <a:rPr lang="en-US" sz="1600" dirty="0" smtClean="0"/>
              <a:t>, escape through the hole in the wall!</a:t>
            </a:r>
            <a:endParaRPr lang="en-US" sz="1600" dirty="0" smtClean="0"/>
          </a:p>
          <a:p>
            <a:pPr marL="603863" lvl="1" indent="-23812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 smtClean="0"/>
              <a:t>R </a:t>
            </a:r>
            <a:r>
              <a:rPr lang="en-US" sz="1600" dirty="0" smtClean="0"/>
              <a:t>to </a:t>
            </a:r>
            <a:r>
              <a:rPr lang="en-US" sz="1600" dirty="0" smtClean="0"/>
              <a:t>reset animals</a:t>
            </a:r>
            <a:endParaRPr lang="en-US" sz="1600" dirty="0" smtClean="0"/>
          </a:p>
          <a:p>
            <a:pPr marL="603863" lvl="1" indent="-238127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603863" lvl="1" indent="-238127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ESC </a:t>
            </a:r>
            <a:r>
              <a:rPr lang="en-US" sz="1600" dirty="0"/>
              <a:t>to quit the </a:t>
            </a:r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F1 </a:t>
            </a:r>
            <a:r>
              <a:rPr lang="en-US" sz="1600" dirty="0" smtClean="0"/>
              <a:t>to display instructions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5" b="83714"/>
          <a:stretch/>
        </p:blipFill>
        <p:spPr>
          <a:xfrm>
            <a:off x="0" y="55821"/>
            <a:ext cx="5717406" cy="796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06962" y="89598"/>
            <a:ext cx="879935" cy="79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>
            <a:off x="5742703" y="79803"/>
            <a:ext cx="938961" cy="7962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6200000">
            <a:off x="-1934697" y="2958047"/>
            <a:ext cx="4918129" cy="7962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5400000">
            <a:off x="4687865" y="3033445"/>
            <a:ext cx="4918129" cy="796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3045" b="83714"/>
          <a:stretch/>
        </p:blipFill>
        <p:spPr>
          <a:xfrm rot="10800000">
            <a:off x="1019176" y="6741865"/>
            <a:ext cx="4918129" cy="796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6200000">
            <a:off x="67537" y="5874270"/>
            <a:ext cx="938961" cy="7962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10800000">
            <a:off x="5905896" y="6747773"/>
            <a:ext cx="938961" cy="7962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5" r="13045" b="83714"/>
          <a:stretch/>
        </p:blipFill>
        <p:spPr>
          <a:xfrm rot="5400000">
            <a:off x="6677448" y="5921084"/>
            <a:ext cx="938961" cy="7962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6736226" y="6788679"/>
            <a:ext cx="879935" cy="796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7" b="83714"/>
          <a:stretch/>
        </p:blipFill>
        <p:spPr>
          <a:xfrm>
            <a:off x="-2827" y="6822425"/>
            <a:ext cx="879935" cy="796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0431" y="6030582"/>
            <a:ext cx="3357978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 smtClean="0"/>
              <a:t>TITLE SCREEN</a:t>
            </a:r>
            <a:endParaRPr lang="en-US" sz="3889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505660" y="6030582"/>
            <a:ext cx="2268454" cy="690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89" b="1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8168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68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DoD Admin</dc:creator>
  <cp:lastModifiedBy>DoD Admin</cp:lastModifiedBy>
  <cp:revision>14</cp:revision>
  <dcterms:created xsi:type="dcterms:W3CDTF">2018-02-22T14:02:30Z</dcterms:created>
  <dcterms:modified xsi:type="dcterms:W3CDTF">2018-04-21T23:26:18Z</dcterms:modified>
</cp:coreProperties>
</file>