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1"/>
  </p:notesMasterIdLst>
  <p:sldIdLst>
    <p:sldId id="331" r:id="rId5"/>
    <p:sldId id="257" r:id="rId6"/>
    <p:sldId id="344" r:id="rId7"/>
    <p:sldId id="332" r:id="rId8"/>
    <p:sldId id="333" r:id="rId9"/>
    <p:sldId id="347" r:id="rId10"/>
    <p:sldId id="336" r:id="rId11"/>
    <p:sldId id="345" r:id="rId12"/>
    <p:sldId id="337" r:id="rId13"/>
    <p:sldId id="338" r:id="rId14"/>
    <p:sldId id="346" r:id="rId15"/>
    <p:sldId id="339" r:id="rId16"/>
    <p:sldId id="340" r:id="rId17"/>
    <p:sldId id="341" r:id="rId18"/>
    <p:sldId id="342" r:id="rId19"/>
    <p:sldId id="34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inberg, Halle" initials="SH" lastIdx="49" clrIdx="0">
    <p:extLst>
      <p:ext uri="{19B8F6BF-5375-455C-9EA6-DF929625EA0E}">
        <p15:presenceInfo xmlns:p15="http://schemas.microsoft.com/office/powerpoint/2012/main" userId="S::HSTEIN5@emory.edu::4cf22be1-a607-4fc9-b794-cada276a4d1a" providerId="AD"/>
      </p:ext>
    </p:extLst>
  </p:cmAuthor>
  <p:cmAuthor id="2" name="Harshit Arora" initials="HA" lastIdx="24" clrIdx="1">
    <p:extLst>
      <p:ext uri="{19B8F6BF-5375-455C-9EA6-DF929625EA0E}">
        <p15:presenceInfo xmlns:p15="http://schemas.microsoft.com/office/powerpoint/2012/main" userId="Harshit Arora" providerId="None"/>
      </p:ext>
    </p:extLst>
  </p:cmAuthor>
  <p:cmAuthor id="3" name="Arora, Harshit" initials="AH" lastIdx="2" clrIdx="2">
    <p:extLst>
      <p:ext uri="{19B8F6BF-5375-455C-9EA6-DF929625EA0E}">
        <p15:presenceInfo xmlns:p15="http://schemas.microsoft.com/office/powerpoint/2012/main" userId="S::harora@emory.edu::6a456564-6ff0-4d0f-bac0-62eb6ab849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688E"/>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A765E-8100-4777-BF7C-36A4745F8A4D}" v="51" dt="2020-04-12T19:12:57.431"/>
    <p1510:client id="{5430E64F-6BD1-D03A-A06B-E9E143A75F9A}" v="38" dt="2020-04-12T09:13:32.332"/>
    <p1510:client id="{5726D624-1E96-4870-A631-CAD52A37353C}" v="3023" dt="2020-04-12T07:51:43.279"/>
    <p1510:client id="{63869184-9807-2242-1391-699807CCF126}" v="49" dt="2020-04-12T18:12:30.602"/>
    <p1510:client id="{73B434D9-1986-0517-54B9-AB4310812157}" v="4" dt="2020-04-12T16:34:39.417"/>
    <p1510:client id="{7943C8E5-41BA-4A38-ACD6-0BFE3B51EF2A}" v="4112" dt="2020-04-12T20:00:14.783"/>
    <p1510:client id="{E5F1512D-3E6B-4CC8-FD50-0BCCCDC146D5}" v="2" dt="2020-04-12T17:32:40.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Arora" userId="6a456564-6ff0-4d0f-bac0-62eb6ab8494f" providerId="ADAL" clId="{452A765E-8100-4777-BF7C-36A4745F8A4D}"/>
    <pc:docChg chg="custSel modSld">
      <pc:chgData name="Harshit Arora" userId="6a456564-6ff0-4d0f-bac0-62eb6ab8494f" providerId="ADAL" clId="{452A765E-8100-4777-BF7C-36A4745F8A4D}" dt="2020-04-12T19:12:57.431" v="50" actId="1076"/>
      <pc:docMkLst>
        <pc:docMk/>
      </pc:docMkLst>
      <pc:sldChg chg="delCm">
        <pc:chgData name="Harshit Arora" userId="6a456564-6ff0-4d0f-bac0-62eb6ab8494f" providerId="ADAL" clId="{452A765E-8100-4777-BF7C-36A4745F8A4D}" dt="2020-04-12T18:34:56.482" v="26" actId="1592"/>
        <pc:sldMkLst>
          <pc:docMk/>
          <pc:sldMk cId="0" sldId="331"/>
        </pc:sldMkLst>
      </pc:sldChg>
      <pc:sldChg chg="modSp mod addCm modCm">
        <pc:chgData name="Harshit Arora" userId="6a456564-6ff0-4d0f-bac0-62eb6ab8494f" providerId="ADAL" clId="{452A765E-8100-4777-BF7C-36A4745F8A4D}" dt="2020-04-12T18:29:10.753" v="25"/>
        <pc:sldMkLst>
          <pc:docMk/>
          <pc:sldMk cId="93246164" sldId="337"/>
        </pc:sldMkLst>
        <pc:spChg chg="mod">
          <ac:chgData name="Harshit Arora" userId="6a456564-6ff0-4d0f-bac0-62eb6ab8494f" providerId="ADAL" clId="{452A765E-8100-4777-BF7C-36A4745F8A4D}" dt="2020-04-12T18:29:10.753" v="25"/>
          <ac:spMkLst>
            <pc:docMk/>
            <pc:sldMk cId="93246164" sldId="337"/>
            <ac:spMk id="16" creationId="{C6FC4D09-7904-48B7-A926-FA2AA32FCA71}"/>
          </ac:spMkLst>
        </pc:spChg>
        <pc:spChg chg="mod">
          <ac:chgData name="Harshit Arora" userId="6a456564-6ff0-4d0f-bac0-62eb6ab8494f" providerId="ADAL" clId="{452A765E-8100-4777-BF7C-36A4745F8A4D}" dt="2020-04-12T18:26:40.298" v="21" actId="20577"/>
          <ac:spMkLst>
            <pc:docMk/>
            <pc:sldMk cId="93246164" sldId="337"/>
            <ac:spMk id="28" creationId="{9B986EED-275E-40CC-8EAF-A16504AA3B0B}"/>
          </ac:spMkLst>
        </pc:spChg>
      </pc:sldChg>
      <pc:sldChg chg="modSp mod">
        <pc:chgData name="Harshit Arora" userId="6a456564-6ff0-4d0f-bac0-62eb6ab8494f" providerId="ADAL" clId="{452A765E-8100-4777-BF7C-36A4745F8A4D}" dt="2020-04-12T19:12:38.231" v="38" actId="1038"/>
        <pc:sldMkLst>
          <pc:docMk/>
          <pc:sldMk cId="2545078533" sldId="338"/>
        </pc:sldMkLst>
        <pc:spChg chg="mod">
          <ac:chgData name="Harshit Arora" userId="6a456564-6ff0-4d0f-bac0-62eb6ab8494f" providerId="ADAL" clId="{452A765E-8100-4777-BF7C-36A4745F8A4D}" dt="2020-04-12T19:12:38.231" v="38" actId="1038"/>
          <ac:spMkLst>
            <pc:docMk/>
            <pc:sldMk cId="2545078533" sldId="338"/>
            <ac:spMk id="15" creationId="{0A02093C-F28B-4C51-A161-9D240E42DAA2}"/>
          </ac:spMkLst>
        </pc:spChg>
      </pc:sldChg>
      <pc:sldChg chg="modSp mod">
        <pc:chgData name="Harshit Arora" userId="6a456564-6ff0-4d0f-bac0-62eb6ab8494f" providerId="ADAL" clId="{452A765E-8100-4777-BF7C-36A4745F8A4D}" dt="2020-04-12T19:12:57.431" v="50" actId="1076"/>
        <pc:sldMkLst>
          <pc:docMk/>
          <pc:sldMk cId="905508063" sldId="346"/>
        </pc:sldMkLst>
        <pc:spChg chg="mod">
          <ac:chgData name="Harshit Arora" userId="6a456564-6ff0-4d0f-bac0-62eb6ab8494f" providerId="ADAL" clId="{452A765E-8100-4777-BF7C-36A4745F8A4D}" dt="2020-04-12T19:12:57.431" v="50" actId="1076"/>
          <ac:spMkLst>
            <pc:docMk/>
            <pc:sldMk cId="905508063" sldId="346"/>
            <ac:spMk id="11" creationId="{FA00E112-9143-4752-919F-D6316015A5B3}"/>
          </ac:spMkLst>
        </pc:spChg>
      </pc:sldChg>
    </pc:docChg>
  </pc:docChgLst>
  <pc:docChgLst>
    <pc:chgData name="Steinberg, Halle" userId="4cf22be1-a607-4fc9-b794-cada276a4d1a" providerId="ADAL" clId="{C4C9F9A2-9BC5-4594-81AA-F0CE589EA0A4}"/>
    <pc:docChg chg="custSel modSld">
      <pc:chgData name="Steinberg, Halle" userId="4cf22be1-a607-4fc9-b794-cada276a4d1a" providerId="ADAL" clId="{C4C9F9A2-9BC5-4594-81AA-F0CE589EA0A4}" dt="2020-04-12T22:11:06.610" v="30" actId="1592"/>
      <pc:docMkLst>
        <pc:docMk/>
      </pc:docMkLst>
      <pc:sldChg chg="modSp">
        <pc:chgData name="Steinberg, Halle" userId="4cf22be1-a607-4fc9-b794-cada276a4d1a" providerId="ADAL" clId="{C4C9F9A2-9BC5-4594-81AA-F0CE589EA0A4}" dt="2020-04-12T21:30:21.212" v="29" actId="20577"/>
        <pc:sldMkLst>
          <pc:docMk/>
          <pc:sldMk cId="0" sldId="331"/>
        </pc:sldMkLst>
        <pc:spChg chg="mod">
          <ac:chgData name="Steinberg, Halle" userId="4cf22be1-a607-4fc9-b794-cada276a4d1a" providerId="ADAL" clId="{C4C9F9A2-9BC5-4594-81AA-F0CE589EA0A4}" dt="2020-04-12T21:30:21.212" v="29" actId="20577"/>
          <ac:spMkLst>
            <pc:docMk/>
            <pc:sldMk cId="0" sldId="331"/>
            <ac:spMk id="91" creationId="{00000000-0000-0000-0000-000000000000}"/>
          </ac:spMkLst>
        </pc:spChg>
      </pc:sldChg>
      <pc:sldChg chg="delCm">
        <pc:chgData name="Steinberg, Halle" userId="4cf22be1-a607-4fc9-b794-cada276a4d1a" providerId="ADAL" clId="{C4C9F9A2-9BC5-4594-81AA-F0CE589EA0A4}" dt="2020-04-12T22:11:06.610" v="30" actId="1592"/>
        <pc:sldMkLst>
          <pc:docMk/>
          <pc:sldMk cId="93246164" sldId="337"/>
        </pc:sldMkLst>
      </pc:sldChg>
      <pc:sldChg chg="modSp">
        <pc:chgData name="Steinberg, Halle" userId="4cf22be1-a607-4fc9-b794-cada276a4d1a" providerId="ADAL" clId="{C4C9F9A2-9BC5-4594-81AA-F0CE589EA0A4}" dt="2020-04-12T21:30:07.100" v="1" actId="20577"/>
        <pc:sldMkLst>
          <pc:docMk/>
          <pc:sldMk cId="905508063" sldId="346"/>
        </pc:sldMkLst>
        <pc:spChg chg="mod">
          <ac:chgData name="Steinberg, Halle" userId="4cf22be1-a607-4fc9-b794-cada276a4d1a" providerId="ADAL" clId="{C4C9F9A2-9BC5-4594-81AA-F0CE589EA0A4}" dt="2020-04-12T21:30:07.100" v="1" actId="20577"/>
          <ac:spMkLst>
            <pc:docMk/>
            <pc:sldMk cId="905508063" sldId="346"/>
            <ac:spMk id="20" creationId="{B300BFE2-C767-43E0-9E91-A9C43A4B9D43}"/>
          </ac:spMkLst>
        </pc:spChg>
      </pc:sldChg>
    </pc:docChg>
  </pc:docChgLst>
  <pc:docChgLst>
    <pc:chgData name="Arora, Harshit" userId="S::harora@emory.edu::6a456564-6ff0-4d0f-bac0-62eb6ab8494f" providerId="AD" clId="Web-{5430E64F-6BD1-D03A-A06B-E9E143A75F9A}"/>
    <pc:docChg chg="modSld">
      <pc:chgData name="Arora, Harshit" userId="S::harora@emory.edu::6a456564-6ff0-4d0f-bac0-62eb6ab8494f" providerId="AD" clId="Web-{5430E64F-6BD1-D03A-A06B-E9E143A75F9A}" dt="2020-04-12T09:13:32.254" v="32" actId="20577"/>
      <pc:docMkLst>
        <pc:docMk/>
      </pc:docMkLst>
      <pc:sldChg chg="delCm">
        <pc:chgData name="Arora, Harshit" userId="S::harora@emory.edu::6a456564-6ff0-4d0f-bac0-62eb6ab8494f" providerId="AD" clId="Web-{5430E64F-6BD1-D03A-A06B-E9E143A75F9A}" dt="2020-04-12T09:10:14.315" v="13"/>
        <pc:sldMkLst>
          <pc:docMk/>
          <pc:sldMk cId="2667309444" sldId="345"/>
        </pc:sldMkLst>
      </pc:sldChg>
      <pc:sldChg chg="modSp">
        <pc:chgData name="Arora, Harshit" userId="S::harora@emory.edu::6a456564-6ff0-4d0f-bac0-62eb6ab8494f" providerId="AD" clId="Web-{5430E64F-6BD1-D03A-A06B-E9E143A75F9A}" dt="2020-04-12T09:13:31.535" v="30" actId="20577"/>
        <pc:sldMkLst>
          <pc:docMk/>
          <pc:sldMk cId="905508063" sldId="346"/>
        </pc:sldMkLst>
        <pc:spChg chg="mod">
          <ac:chgData name="Arora, Harshit" userId="S::harora@emory.edu::6a456564-6ff0-4d0f-bac0-62eb6ab8494f" providerId="AD" clId="Web-{5430E64F-6BD1-D03A-A06B-E9E143A75F9A}" dt="2020-04-12T09:13:31.535" v="30" actId="20577"/>
          <ac:spMkLst>
            <pc:docMk/>
            <pc:sldMk cId="905508063" sldId="346"/>
            <ac:spMk id="26" creationId="{8ADB42F9-9EA8-4A68-B9BC-F8DB1F05F337}"/>
          </ac:spMkLst>
        </pc:spChg>
      </pc:sldChg>
      <pc:sldChg chg="modSp">
        <pc:chgData name="Arora, Harshit" userId="S::harora@emory.edu::6a456564-6ff0-4d0f-bac0-62eb6ab8494f" providerId="AD" clId="Web-{5430E64F-6BD1-D03A-A06B-E9E143A75F9A}" dt="2020-04-12T09:13:06.538" v="21" actId="20577"/>
        <pc:sldMkLst>
          <pc:docMk/>
          <pc:sldMk cId="1038374190" sldId="347"/>
        </pc:sldMkLst>
        <pc:spChg chg="mod">
          <ac:chgData name="Arora, Harshit" userId="S::harora@emory.edu::6a456564-6ff0-4d0f-bac0-62eb6ab8494f" providerId="AD" clId="Web-{5430E64F-6BD1-D03A-A06B-E9E143A75F9A}" dt="2020-04-12T09:13:06.538" v="21" actId="20577"/>
          <ac:spMkLst>
            <pc:docMk/>
            <pc:sldMk cId="1038374190" sldId="347"/>
            <ac:spMk id="20" creationId="{445202A7-79AC-4ED6-8AE4-1B956E818CE0}"/>
          </ac:spMkLst>
        </pc:spChg>
      </pc:sldChg>
    </pc:docChg>
  </pc:docChgLst>
  <pc:docChgLst>
    <pc:chgData name="Harshit Arora" userId="6a456564-6ff0-4d0f-bac0-62eb6ab8494f" providerId="ADAL" clId="{5726D624-1E96-4870-A631-CAD52A37353C}"/>
    <pc:docChg chg="undo redo custSel addSld delSld modSld">
      <pc:chgData name="Harshit Arora" userId="6a456564-6ff0-4d0f-bac0-62eb6ab8494f" providerId="ADAL" clId="{5726D624-1E96-4870-A631-CAD52A37353C}" dt="2020-04-12T07:51:58.851" v="5640" actId="20577"/>
      <pc:docMkLst>
        <pc:docMk/>
      </pc:docMkLst>
      <pc:sldChg chg="modSp mod addCm delCm modCm">
        <pc:chgData name="Harshit Arora" userId="6a456564-6ff0-4d0f-bac0-62eb6ab8494f" providerId="ADAL" clId="{5726D624-1E96-4870-A631-CAD52A37353C}" dt="2020-04-11T22:28:20.058" v="2397" actId="113"/>
        <pc:sldMkLst>
          <pc:docMk/>
          <pc:sldMk cId="2656315514" sldId="257"/>
        </pc:sldMkLst>
        <pc:spChg chg="mod">
          <ac:chgData name="Harshit Arora" userId="6a456564-6ff0-4d0f-bac0-62eb6ab8494f" providerId="ADAL" clId="{5726D624-1E96-4870-A631-CAD52A37353C}" dt="2020-04-11T22:28:20.058" v="2397" actId="113"/>
          <ac:spMkLst>
            <pc:docMk/>
            <pc:sldMk cId="2656315514" sldId="257"/>
            <ac:spMk id="17" creationId="{C6B028A2-9F9D-410C-A0A3-32E545554C13}"/>
          </ac:spMkLst>
        </pc:spChg>
      </pc:sldChg>
      <pc:sldChg chg="modSp mod addCm delCm modCm">
        <pc:chgData name="Harshit Arora" userId="6a456564-6ff0-4d0f-bac0-62eb6ab8494f" providerId="ADAL" clId="{5726D624-1E96-4870-A631-CAD52A37353C}" dt="2020-04-11T20:45:27.663" v="641" actId="1592"/>
        <pc:sldMkLst>
          <pc:docMk/>
          <pc:sldMk cId="0" sldId="331"/>
        </pc:sldMkLst>
        <pc:spChg chg="mod">
          <ac:chgData name="Harshit Arora" userId="6a456564-6ff0-4d0f-bac0-62eb6ab8494f" providerId="ADAL" clId="{5726D624-1E96-4870-A631-CAD52A37353C}" dt="2020-04-11T20:44:30.744" v="622" actId="20577"/>
          <ac:spMkLst>
            <pc:docMk/>
            <pc:sldMk cId="0" sldId="331"/>
            <ac:spMk id="91" creationId="{00000000-0000-0000-0000-000000000000}"/>
          </ac:spMkLst>
        </pc:spChg>
      </pc:sldChg>
      <pc:sldChg chg="modSp mod addCm modCm">
        <pc:chgData name="Harshit Arora" userId="6a456564-6ff0-4d0f-bac0-62eb6ab8494f" providerId="ADAL" clId="{5726D624-1E96-4870-A631-CAD52A37353C}" dt="2020-04-12T04:48:39.654" v="3188" actId="20577"/>
        <pc:sldMkLst>
          <pc:docMk/>
          <pc:sldMk cId="2532328544" sldId="332"/>
        </pc:sldMkLst>
        <pc:spChg chg="mod">
          <ac:chgData name="Harshit Arora" userId="6a456564-6ff0-4d0f-bac0-62eb6ab8494f" providerId="ADAL" clId="{5726D624-1E96-4870-A631-CAD52A37353C}" dt="2020-04-12T04:48:39.654" v="3188" actId="20577"/>
          <ac:spMkLst>
            <pc:docMk/>
            <pc:sldMk cId="2532328544" sldId="332"/>
            <ac:spMk id="32" creationId="{5A4FEC81-8EA3-4397-A0B7-98C510AC0C6F}"/>
          </ac:spMkLst>
        </pc:spChg>
      </pc:sldChg>
      <pc:sldChg chg="modSp mod addCm delCm">
        <pc:chgData name="Harshit Arora" userId="6a456564-6ff0-4d0f-bac0-62eb6ab8494f" providerId="ADAL" clId="{5726D624-1E96-4870-A631-CAD52A37353C}" dt="2020-04-12T04:53:14.960" v="3302" actId="20577"/>
        <pc:sldMkLst>
          <pc:docMk/>
          <pc:sldMk cId="3103586632" sldId="333"/>
        </pc:sldMkLst>
        <pc:spChg chg="mod">
          <ac:chgData name="Harshit Arora" userId="6a456564-6ff0-4d0f-bac0-62eb6ab8494f" providerId="ADAL" clId="{5726D624-1E96-4870-A631-CAD52A37353C}" dt="2020-04-11T20:45:23.154" v="640" actId="20577"/>
          <ac:spMkLst>
            <pc:docMk/>
            <pc:sldMk cId="3103586632" sldId="333"/>
            <ac:spMk id="7" creationId="{5FB12BB7-6968-449E-ACBD-B2B9092BCE0D}"/>
          </ac:spMkLst>
        </pc:spChg>
        <pc:spChg chg="mod">
          <ac:chgData name="Harshit Arora" userId="6a456564-6ff0-4d0f-bac0-62eb6ab8494f" providerId="ADAL" clId="{5726D624-1E96-4870-A631-CAD52A37353C}" dt="2020-04-12T04:53:14.960" v="3302" actId="20577"/>
          <ac:spMkLst>
            <pc:docMk/>
            <pc:sldMk cId="3103586632" sldId="333"/>
            <ac:spMk id="8" creationId="{42AC58F5-4E33-4EB0-9352-52B4B347F485}"/>
          </ac:spMkLst>
        </pc:spChg>
      </pc:sldChg>
      <pc:sldChg chg="delSp modSp del mod addCm modCm">
        <pc:chgData name="Harshit Arora" userId="6a456564-6ff0-4d0f-bac0-62eb6ab8494f" providerId="ADAL" clId="{5726D624-1E96-4870-A631-CAD52A37353C}" dt="2020-04-11T22:08:51.873" v="1730" actId="47"/>
        <pc:sldMkLst>
          <pc:docMk/>
          <pc:sldMk cId="3663017010" sldId="335"/>
        </pc:sldMkLst>
        <pc:spChg chg="mod">
          <ac:chgData name="Harshit Arora" userId="6a456564-6ff0-4d0f-bac0-62eb6ab8494f" providerId="ADAL" clId="{5726D624-1E96-4870-A631-CAD52A37353C}" dt="2020-04-11T21:36:15.132" v="901" actId="20577"/>
          <ac:spMkLst>
            <pc:docMk/>
            <pc:sldMk cId="3663017010" sldId="335"/>
            <ac:spMk id="3" creationId="{313D367C-C67F-4A76-8C09-2D12E1B174A2}"/>
          </ac:spMkLst>
        </pc:spChg>
        <pc:spChg chg="del">
          <ac:chgData name="Harshit Arora" userId="6a456564-6ff0-4d0f-bac0-62eb6ab8494f" providerId="ADAL" clId="{5726D624-1E96-4870-A631-CAD52A37353C}" dt="2020-04-11T21:40:48.177" v="902" actId="478"/>
          <ac:spMkLst>
            <pc:docMk/>
            <pc:sldMk cId="3663017010" sldId="335"/>
            <ac:spMk id="7" creationId="{B1695084-D31B-4AE8-8D42-C82B89EE5A95}"/>
          </ac:spMkLst>
        </pc:spChg>
      </pc:sldChg>
      <pc:sldChg chg="addSp delSp modSp mod addCm">
        <pc:chgData name="Harshit Arora" userId="6a456564-6ff0-4d0f-bac0-62eb6ab8494f" providerId="ADAL" clId="{5726D624-1E96-4870-A631-CAD52A37353C}" dt="2020-04-12T07:43:36.529" v="5394" actId="14100"/>
        <pc:sldMkLst>
          <pc:docMk/>
          <pc:sldMk cId="788393430" sldId="336"/>
        </pc:sldMkLst>
        <pc:spChg chg="add del mod">
          <ac:chgData name="Harshit Arora" userId="6a456564-6ff0-4d0f-bac0-62eb6ab8494f" providerId="ADAL" clId="{5726D624-1E96-4870-A631-CAD52A37353C}" dt="2020-04-11T22:35:18.887" v="2605" actId="478"/>
          <ac:spMkLst>
            <pc:docMk/>
            <pc:sldMk cId="788393430" sldId="336"/>
            <ac:spMk id="3" creationId="{3456A026-7DFB-4FAF-8FC9-E46E724D5F48}"/>
          </ac:spMkLst>
        </pc:spChg>
        <pc:spChg chg="add del">
          <ac:chgData name="Harshit Arora" userId="6a456564-6ff0-4d0f-bac0-62eb6ab8494f" providerId="ADAL" clId="{5726D624-1E96-4870-A631-CAD52A37353C}" dt="2020-04-12T05:02:43.023" v="3612" actId="22"/>
          <ac:spMkLst>
            <pc:docMk/>
            <pc:sldMk cId="788393430" sldId="336"/>
            <ac:spMk id="3" creationId="{C8C22E5F-9580-4263-94BE-4A32EDE5A0C6}"/>
          </ac:spMkLst>
        </pc:spChg>
        <pc:spChg chg="mod">
          <ac:chgData name="Harshit Arora" userId="6a456564-6ff0-4d0f-bac0-62eb6ab8494f" providerId="ADAL" clId="{5726D624-1E96-4870-A631-CAD52A37353C}" dt="2020-04-11T21:34:29.274" v="896" actId="207"/>
          <ac:spMkLst>
            <pc:docMk/>
            <pc:sldMk cId="788393430" sldId="336"/>
            <ac:spMk id="11" creationId="{BD5129E0-4B95-46E4-8413-00D9805250CD}"/>
          </ac:spMkLst>
        </pc:spChg>
        <pc:spChg chg="mod">
          <ac:chgData name="Harshit Arora" userId="6a456564-6ff0-4d0f-bac0-62eb6ab8494f" providerId="ADAL" clId="{5726D624-1E96-4870-A631-CAD52A37353C}" dt="2020-04-11T22:12:49.274" v="1782" actId="255"/>
          <ac:spMkLst>
            <pc:docMk/>
            <pc:sldMk cId="788393430" sldId="336"/>
            <ac:spMk id="14" creationId="{89CFD730-1D02-4145-A0CE-F09D7D88F6E6}"/>
          </ac:spMkLst>
        </pc:spChg>
        <pc:spChg chg="mod">
          <ac:chgData name="Harshit Arora" userId="6a456564-6ff0-4d0f-bac0-62eb6ab8494f" providerId="ADAL" clId="{5726D624-1E96-4870-A631-CAD52A37353C}" dt="2020-04-11T22:12:46.019" v="1781" actId="255"/>
          <ac:spMkLst>
            <pc:docMk/>
            <pc:sldMk cId="788393430" sldId="336"/>
            <ac:spMk id="16" creationId="{AC9A8566-5071-4507-B34B-9E951D43E0C4}"/>
          </ac:spMkLst>
        </pc:spChg>
        <pc:spChg chg="mod">
          <ac:chgData name="Harshit Arora" userId="6a456564-6ff0-4d0f-bac0-62eb6ab8494f" providerId="ADAL" clId="{5726D624-1E96-4870-A631-CAD52A37353C}" dt="2020-04-11T22:12:51.720" v="1783" actId="255"/>
          <ac:spMkLst>
            <pc:docMk/>
            <pc:sldMk cId="788393430" sldId="336"/>
            <ac:spMk id="18" creationId="{4875EF7A-1BCD-4E7C-B8E7-6306DF99C29B}"/>
          </ac:spMkLst>
        </pc:spChg>
        <pc:spChg chg="mod">
          <ac:chgData name="Harshit Arora" userId="6a456564-6ff0-4d0f-bac0-62eb6ab8494f" providerId="ADAL" clId="{5726D624-1E96-4870-A631-CAD52A37353C}" dt="2020-04-11T19:25:15.635" v="69" actId="20577"/>
          <ac:spMkLst>
            <pc:docMk/>
            <pc:sldMk cId="788393430" sldId="336"/>
            <ac:spMk id="25" creationId="{12512E4B-A062-4E61-95EA-5A810F51D444}"/>
          </ac:spMkLst>
        </pc:spChg>
        <pc:spChg chg="mod">
          <ac:chgData name="Harshit Arora" userId="6a456564-6ff0-4d0f-bac0-62eb6ab8494f" providerId="ADAL" clId="{5726D624-1E96-4870-A631-CAD52A37353C}" dt="2020-04-11T19:26:38.466" v="357" actId="20577"/>
          <ac:spMkLst>
            <pc:docMk/>
            <pc:sldMk cId="788393430" sldId="336"/>
            <ac:spMk id="29" creationId="{EC25E2D1-8BCD-4FD5-8280-29578E4EBE50}"/>
          </ac:spMkLst>
        </pc:spChg>
        <pc:spChg chg="mod">
          <ac:chgData name="Harshit Arora" userId="6a456564-6ff0-4d0f-bac0-62eb6ab8494f" providerId="ADAL" clId="{5726D624-1E96-4870-A631-CAD52A37353C}" dt="2020-04-11T19:27:51.122" v="526" actId="20577"/>
          <ac:spMkLst>
            <pc:docMk/>
            <pc:sldMk cId="788393430" sldId="336"/>
            <ac:spMk id="30" creationId="{D8AEDE48-1D7E-4EAC-BF4C-4F888A2CDBB5}"/>
          </ac:spMkLst>
        </pc:spChg>
        <pc:spChg chg="mod">
          <ac:chgData name="Harshit Arora" userId="6a456564-6ff0-4d0f-bac0-62eb6ab8494f" providerId="ADAL" clId="{5726D624-1E96-4870-A631-CAD52A37353C}" dt="2020-04-11T22:22:53.109" v="2245" actId="20577"/>
          <ac:spMkLst>
            <pc:docMk/>
            <pc:sldMk cId="788393430" sldId="336"/>
            <ac:spMk id="31" creationId="{DA371189-BC6E-4D14-A6AD-E848A2268449}"/>
          </ac:spMkLst>
        </pc:spChg>
        <pc:spChg chg="mod">
          <ac:chgData name="Harshit Arora" userId="6a456564-6ff0-4d0f-bac0-62eb6ab8494f" providerId="ADAL" clId="{5726D624-1E96-4870-A631-CAD52A37353C}" dt="2020-04-12T05:02:49.846" v="3616" actId="20577"/>
          <ac:spMkLst>
            <pc:docMk/>
            <pc:sldMk cId="788393430" sldId="336"/>
            <ac:spMk id="32" creationId="{D5BF182D-F7C4-4D5E-89E3-ABCF2FDE9A39}"/>
          </ac:spMkLst>
        </pc:spChg>
        <pc:spChg chg="add del mod">
          <ac:chgData name="Harshit Arora" userId="6a456564-6ff0-4d0f-bac0-62eb6ab8494f" providerId="ADAL" clId="{5726D624-1E96-4870-A631-CAD52A37353C}" dt="2020-04-12T05:04:27.658" v="3821" actId="21"/>
          <ac:spMkLst>
            <pc:docMk/>
            <pc:sldMk cId="788393430" sldId="336"/>
            <ac:spMk id="36" creationId="{A9E75F5C-099E-4CB9-AF42-4C530D201CBA}"/>
          </ac:spMkLst>
        </pc:spChg>
        <pc:spChg chg="add mod">
          <ac:chgData name="Harshit Arora" userId="6a456564-6ff0-4d0f-bac0-62eb6ab8494f" providerId="ADAL" clId="{5726D624-1E96-4870-A631-CAD52A37353C}" dt="2020-04-12T07:43:36.529" v="5394" actId="14100"/>
          <ac:spMkLst>
            <pc:docMk/>
            <pc:sldMk cId="788393430" sldId="336"/>
            <ac:spMk id="38" creationId="{49A5DBFE-DAB7-40C4-86CA-0031F50D027B}"/>
          </ac:spMkLst>
        </pc:spChg>
      </pc:sldChg>
      <pc:sldChg chg="addSp modSp mod addCm modCm">
        <pc:chgData name="Harshit Arora" userId="6a456564-6ff0-4d0f-bac0-62eb6ab8494f" providerId="ADAL" clId="{5726D624-1E96-4870-A631-CAD52A37353C}" dt="2020-04-12T07:44:04.816" v="5408" actId="20577"/>
        <pc:sldMkLst>
          <pc:docMk/>
          <pc:sldMk cId="93246164" sldId="337"/>
        </pc:sldMkLst>
        <pc:spChg chg="mod">
          <ac:chgData name="Harshit Arora" userId="6a456564-6ff0-4d0f-bac0-62eb6ab8494f" providerId="ADAL" clId="{5726D624-1E96-4870-A631-CAD52A37353C}" dt="2020-04-12T05:04:36.503" v="3831" actId="1035"/>
          <ac:spMkLst>
            <pc:docMk/>
            <pc:sldMk cId="93246164" sldId="337"/>
            <ac:spMk id="2" creationId="{AE5838F1-E4A1-4CC4-9EB8-66C0D37D94AA}"/>
          </ac:spMkLst>
        </pc:spChg>
        <pc:spChg chg="mod">
          <ac:chgData name="Harshit Arora" userId="6a456564-6ff0-4d0f-bac0-62eb6ab8494f" providerId="ADAL" clId="{5726D624-1E96-4870-A631-CAD52A37353C}" dt="2020-04-12T05:04:36.503" v="3831" actId="1035"/>
          <ac:spMkLst>
            <pc:docMk/>
            <pc:sldMk cId="93246164" sldId="337"/>
            <ac:spMk id="6" creationId="{018B47C4-E83B-43BF-A905-FC9A60454C92}"/>
          </ac:spMkLst>
        </pc:spChg>
        <pc:spChg chg="mod">
          <ac:chgData name="Harshit Arora" userId="6a456564-6ff0-4d0f-bac0-62eb6ab8494f" providerId="ADAL" clId="{5726D624-1E96-4870-A631-CAD52A37353C}" dt="2020-04-12T05:04:36.503" v="3831" actId="1035"/>
          <ac:spMkLst>
            <pc:docMk/>
            <pc:sldMk cId="93246164" sldId="337"/>
            <ac:spMk id="8" creationId="{15ED07F5-B18A-49F4-9DD4-32906055A062}"/>
          </ac:spMkLst>
        </pc:spChg>
        <pc:spChg chg="mod">
          <ac:chgData name="Harshit Arora" userId="6a456564-6ff0-4d0f-bac0-62eb6ab8494f" providerId="ADAL" clId="{5726D624-1E96-4870-A631-CAD52A37353C}" dt="2020-04-12T05:05:00.889" v="3856" actId="14100"/>
          <ac:spMkLst>
            <pc:docMk/>
            <pc:sldMk cId="93246164" sldId="337"/>
            <ac:spMk id="9" creationId="{2C113F1F-A4D9-4A98-90A3-3930B8E8F5B1}"/>
          </ac:spMkLst>
        </pc:spChg>
        <pc:spChg chg="mod">
          <ac:chgData name="Harshit Arora" userId="6a456564-6ff0-4d0f-bac0-62eb6ab8494f" providerId="ADAL" clId="{5726D624-1E96-4870-A631-CAD52A37353C}" dt="2020-04-12T05:04:36.503" v="3831" actId="1035"/>
          <ac:spMkLst>
            <pc:docMk/>
            <pc:sldMk cId="93246164" sldId="337"/>
            <ac:spMk id="10" creationId="{9589BD4A-DE97-4A86-8303-73B2FBEA7EBA}"/>
          </ac:spMkLst>
        </pc:spChg>
        <pc:spChg chg="mod">
          <ac:chgData name="Harshit Arora" userId="6a456564-6ff0-4d0f-bac0-62eb6ab8494f" providerId="ADAL" clId="{5726D624-1E96-4870-A631-CAD52A37353C}" dt="2020-04-12T05:10:02.042" v="3969"/>
          <ac:spMkLst>
            <pc:docMk/>
            <pc:sldMk cId="93246164" sldId="337"/>
            <ac:spMk id="15" creationId="{21AE8D8E-B3D9-46BF-919C-60045C1DEA33}"/>
          </ac:spMkLst>
        </pc:spChg>
        <pc:spChg chg="mod">
          <ac:chgData name="Harshit Arora" userId="6a456564-6ff0-4d0f-bac0-62eb6ab8494f" providerId="ADAL" clId="{5726D624-1E96-4870-A631-CAD52A37353C}" dt="2020-04-12T05:11:07.661" v="3987" actId="5793"/>
          <ac:spMkLst>
            <pc:docMk/>
            <pc:sldMk cId="93246164" sldId="337"/>
            <ac:spMk id="16" creationId="{C6FC4D09-7904-48B7-A926-FA2AA32FCA71}"/>
          </ac:spMkLst>
        </pc:spChg>
        <pc:spChg chg="mod">
          <ac:chgData name="Harshit Arora" userId="6a456564-6ff0-4d0f-bac0-62eb6ab8494f" providerId="ADAL" clId="{5726D624-1E96-4870-A631-CAD52A37353C}" dt="2020-04-12T05:11:22.793" v="3997" actId="20577"/>
          <ac:spMkLst>
            <pc:docMk/>
            <pc:sldMk cId="93246164" sldId="337"/>
            <ac:spMk id="17" creationId="{CFB69011-47AB-47BC-B786-ACA92C6DF6D9}"/>
          </ac:spMkLst>
        </pc:spChg>
        <pc:spChg chg="mod">
          <ac:chgData name="Harshit Arora" userId="6a456564-6ff0-4d0f-bac0-62eb6ab8494f" providerId="ADAL" clId="{5726D624-1E96-4870-A631-CAD52A37353C}" dt="2020-04-12T05:04:36.503" v="3831" actId="1035"/>
          <ac:spMkLst>
            <pc:docMk/>
            <pc:sldMk cId="93246164" sldId="337"/>
            <ac:spMk id="18" creationId="{F0E326A0-97A5-4AB2-A5F5-2C13A599D714}"/>
          </ac:spMkLst>
        </pc:spChg>
        <pc:spChg chg="add mod">
          <ac:chgData name="Harshit Arora" userId="6a456564-6ff0-4d0f-bac0-62eb6ab8494f" providerId="ADAL" clId="{5726D624-1E96-4870-A631-CAD52A37353C}" dt="2020-04-12T07:44:04.816" v="5408" actId="20577"/>
          <ac:spMkLst>
            <pc:docMk/>
            <pc:sldMk cId="93246164" sldId="337"/>
            <ac:spMk id="19" creationId="{9ADB476F-3204-4369-A26F-84F77903E488}"/>
          </ac:spMkLst>
        </pc:spChg>
        <pc:spChg chg="mod">
          <ac:chgData name="Harshit Arora" userId="6a456564-6ff0-4d0f-bac0-62eb6ab8494f" providerId="ADAL" clId="{5726D624-1E96-4870-A631-CAD52A37353C}" dt="2020-04-12T05:04:36.503" v="3831" actId="1035"/>
          <ac:spMkLst>
            <pc:docMk/>
            <pc:sldMk cId="93246164" sldId="337"/>
            <ac:spMk id="20" creationId="{FCA9B6AB-0DC8-4672-9210-C348299D1952}"/>
          </ac:spMkLst>
        </pc:spChg>
        <pc:spChg chg="mod">
          <ac:chgData name="Harshit Arora" userId="6a456564-6ff0-4d0f-bac0-62eb6ab8494f" providerId="ADAL" clId="{5726D624-1E96-4870-A631-CAD52A37353C}" dt="2020-04-12T05:04:36.503" v="3831" actId="1035"/>
          <ac:spMkLst>
            <pc:docMk/>
            <pc:sldMk cId="93246164" sldId="337"/>
            <ac:spMk id="21" creationId="{D22F3371-5DA1-4616-A4B3-F8407A4C4369}"/>
          </ac:spMkLst>
        </pc:spChg>
        <pc:spChg chg="mod">
          <ac:chgData name="Harshit Arora" userId="6a456564-6ff0-4d0f-bac0-62eb6ab8494f" providerId="ADAL" clId="{5726D624-1E96-4870-A631-CAD52A37353C}" dt="2020-04-12T05:04:36.503" v="3831" actId="1035"/>
          <ac:spMkLst>
            <pc:docMk/>
            <pc:sldMk cId="93246164" sldId="337"/>
            <ac:spMk id="22" creationId="{C4486E26-6E22-4A6A-BE4E-542B0B0D2F79}"/>
          </ac:spMkLst>
        </pc:spChg>
        <pc:spChg chg="mod">
          <ac:chgData name="Harshit Arora" userId="6a456564-6ff0-4d0f-bac0-62eb6ab8494f" providerId="ADAL" clId="{5726D624-1E96-4870-A631-CAD52A37353C}" dt="2020-04-12T05:09:08.007" v="3965" actId="5793"/>
          <ac:spMkLst>
            <pc:docMk/>
            <pc:sldMk cId="93246164" sldId="337"/>
            <ac:spMk id="27" creationId="{42C102FE-FE72-4274-9544-E5C68D98F76B}"/>
          </ac:spMkLst>
        </pc:spChg>
        <pc:spChg chg="mod">
          <ac:chgData name="Harshit Arora" userId="6a456564-6ff0-4d0f-bac0-62eb6ab8494f" providerId="ADAL" clId="{5726D624-1E96-4870-A631-CAD52A37353C}" dt="2020-04-12T05:09:16.820" v="3968" actId="20577"/>
          <ac:spMkLst>
            <pc:docMk/>
            <pc:sldMk cId="93246164" sldId="337"/>
            <ac:spMk id="28" creationId="{9B986EED-275E-40CC-8EAF-A16504AA3B0B}"/>
          </ac:spMkLst>
        </pc:spChg>
        <pc:spChg chg="mod">
          <ac:chgData name="Harshit Arora" userId="6a456564-6ff0-4d0f-bac0-62eb6ab8494f" providerId="ADAL" clId="{5726D624-1E96-4870-A631-CAD52A37353C}" dt="2020-04-12T05:09:12.289" v="3967" actId="6549"/>
          <ac:spMkLst>
            <pc:docMk/>
            <pc:sldMk cId="93246164" sldId="337"/>
            <ac:spMk id="29" creationId="{ACF40EAD-8D99-4FF2-9747-119B8B55C157}"/>
          </ac:spMkLst>
        </pc:spChg>
        <pc:spChg chg="mod">
          <ac:chgData name="Harshit Arora" userId="6a456564-6ff0-4d0f-bac0-62eb6ab8494f" providerId="ADAL" clId="{5726D624-1E96-4870-A631-CAD52A37353C}" dt="2020-04-12T05:04:36.503" v="3831" actId="1035"/>
          <ac:spMkLst>
            <pc:docMk/>
            <pc:sldMk cId="93246164" sldId="337"/>
            <ac:spMk id="30" creationId="{64A0BD28-B448-403D-B746-37E19B136F1C}"/>
          </ac:spMkLst>
        </pc:spChg>
        <pc:spChg chg="mod">
          <ac:chgData name="Harshit Arora" userId="6a456564-6ff0-4d0f-bac0-62eb6ab8494f" providerId="ADAL" clId="{5726D624-1E96-4870-A631-CAD52A37353C}" dt="2020-04-12T05:04:36.503" v="3831" actId="1035"/>
          <ac:spMkLst>
            <pc:docMk/>
            <pc:sldMk cId="93246164" sldId="337"/>
            <ac:spMk id="31" creationId="{C8F77156-4230-42BF-AD0C-060BF4F386D0}"/>
          </ac:spMkLst>
        </pc:spChg>
        <pc:spChg chg="mod">
          <ac:chgData name="Harshit Arora" userId="6a456564-6ff0-4d0f-bac0-62eb6ab8494f" providerId="ADAL" clId="{5726D624-1E96-4870-A631-CAD52A37353C}" dt="2020-04-12T05:06:16.629" v="3879" actId="20577"/>
          <ac:spMkLst>
            <pc:docMk/>
            <pc:sldMk cId="93246164" sldId="337"/>
            <ac:spMk id="34" creationId="{45450062-E27A-45AD-9BB2-95B96E4004D9}"/>
          </ac:spMkLst>
        </pc:spChg>
        <pc:spChg chg="add mod">
          <ac:chgData name="Harshit Arora" userId="6a456564-6ff0-4d0f-bac0-62eb6ab8494f" providerId="ADAL" clId="{5726D624-1E96-4870-A631-CAD52A37353C}" dt="2020-04-12T05:04:36.503" v="3831" actId="1035"/>
          <ac:spMkLst>
            <pc:docMk/>
            <pc:sldMk cId="93246164" sldId="337"/>
            <ac:spMk id="36" creationId="{98C073F9-3751-495E-AA48-A986EBE2131D}"/>
          </ac:spMkLst>
        </pc:spChg>
        <pc:spChg chg="add mod">
          <ac:chgData name="Harshit Arora" userId="6a456564-6ff0-4d0f-bac0-62eb6ab8494f" providerId="ADAL" clId="{5726D624-1E96-4870-A631-CAD52A37353C}" dt="2020-04-12T05:09:04.755" v="3963" actId="5793"/>
          <ac:spMkLst>
            <pc:docMk/>
            <pc:sldMk cId="93246164" sldId="337"/>
            <ac:spMk id="37" creationId="{C581ABA9-EB07-4245-B25C-48C93D96B25D}"/>
          </ac:spMkLst>
        </pc:spChg>
        <pc:spChg chg="mod">
          <ac:chgData name="Harshit Arora" userId="6a456564-6ff0-4d0f-bac0-62eb6ab8494f" providerId="ADAL" clId="{5726D624-1E96-4870-A631-CAD52A37353C}" dt="2020-04-12T05:04:36.503" v="3831" actId="1035"/>
          <ac:spMkLst>
            <pc:docMk/>
            <pc:sldMk cId="93246164" sldId="337"/>
            <ac:spMk id="40" creationId="{DEBE5344-A3EB-4D91-9EA6-FBD3A2C747F0}"/>
          </ac:spMkLst>
        </pc:spChg>
        <pc:cxnChg chg="mod">
          <ac:chgData name="Harshit Arora" userId="6a456564-6ff0-4d0f-bac0-62eb6ab8494f" providerId="ADAL" clId="{5726D624-1E96-4870-A631-CAD52A37353C}" dt="2020-04-12T05:06:21.627" v="3896" actId="1036"/>
          <ac:cxnSpMkLst>
            <pc:docMk/>
            <pc:sldMk cId="93246164" sldId="337"/>
            <ac:cxnSpMk id="5" creationId="{79879205-CDA3-4705-A0EC-36CCCEFCDC5F}"/>
          </ac:cxnSpMkLst>
        </pc:cxnChg>
        <pc:cxnChg chg="mod">
          <ac:chgData name="Harshit Arora" userId="6a456564-6ff0-4d0f-bac0-62eb6ab8494f" providerId="ADAL" clId="{5726D624-1E96-4870-A631-CAD52A37353C}" dt="2020-04-12T05:04:36.503" v="3831" actId="1035"/>
          <ac:cxnSpMkLst>
            <pc:docMk/>
            <pc:sldMk cId="93246164" sldId="337"/>
            <ac:cxnSpMk id="11" creationId="{270751BE-5501-42F6-AEF7-E83AFF6611FF}"/>
          </ac:cxnSpMkLst>
        </pc:cxnChg>
        <pc:cxnChg chg="mod">
          <ac:chgData name="Harshit Arora" userId="6a456564-6ff0-4d0f-bac0-62eb6ab8494f" providerId="ADAL" clId="{5726D624-1E96-4870-A631-CAD52A37353C}" dt="2020-04-12T05:05:00.889" v="3856" actId="14100"/>
          <ac:cxnSpMkLst>
            <pc:docMk/>
            <pc:sldMk cId="93246164" sldId="337"/>
            <ac:cxnSpMk id="13" creationId="{D5CDB7A7-BCB1-4640-8A77-8DC96143BB60}"/>
          </ac:cxnSpMkLst>
        </pc:cxnChg>
        <pc:cxnChg chg="mod">
          <ac:chgData name="Harshit Arora" userId="6a456564-6ff0-4d0f-bac0-62eb6ab8494f" providerId="ADAL" clId="{5726D624-1E96-4870-A631-CAD52A37353C}" dt="2020-04-12T05:04:36.503" v="3831" actId="1035"/>
          <ac:cxnSpMkLst>
            <pc:docMk/>
            <pc:sldMk cId="93246164" sldId="337"/>
            <ac:cxnSpMk id="14" creationId="{1A37BE1E-4416-4BF7-8145-253C03884118}"/>
          </ac:cxnSpMkLst>
        </pc:cxnChg>
        <pc:cxnChg chg="mod">
          <ac:chgData name="Harshit Arora" userId="6a456564-6ff0-4d0f-bac0-62eb6ab8494f" providerId="ADAL" clId="{5726D624-1E96-4870-A631-CAD52A37353C}" dt="2020-04-12T05:04:36.503" v="3831" actId="1035"/>
          <ac:cxnSpMkLst>
            <pc:docMk/>
            <pc:sldMk cId="93246164" sldId="337"/>
            <ac:cxnSpMk id="23" creationId="{CCCF30C4-D9CE-480C-8017-1E541EBE10A9}"/>
          </ac:cxnSpMkLst>
        </pc:cxnChg>
        <pc:cxnChg chg="mod">
          <ac:chgData name="Harshit Arora" userId="6a456564-6ff0-4d0f-bac0-62eb6ab8494f" providerId="ADAL" clId="{5726D624-1E96-4870-A631-CAD52A37353C}" dt="2020-04-12T05:04:36.503" v="3831" actId="1035"/>
          <ac:cxnSpMkLst>
            <pc:docMk/>
            <pc:sldMk cId="93246164" sldId="337"/>
            <ac:cxnSpMk id="25" creationId="{85A80E26-42D9-402C-B9A8-85FAC4D10425}"/>
          </ac:cxnSpMkLst>
        </pc:cxnChg>
        <pc:cxnChg chg="mod">
          <ac:chgData name="Harshit Arora" userId="6a456564-6ff0-4d0f-bac0-62eb6ab8494f" providerId="ADAL" clId="{5726D624-1E96-4870-A631-CAD52A37353C}" dt="2020-04-12T05:04:36.503" v="3831" actId="1035"/>
          <ac:cxnSpMkLst>
            <pc:docMk/>
            <pc:sldMk cId="93246164" sldId="337"/>
            <ac:cxnSpMk id="26" creationId="{C0C28C49-3036-4936-99DB-11CE523111E9}"/>
          </ac:cxnSpMkLst>
        </pc:cxnChg>
        <pc:cxnChg chg="mod">
          <ac:chgData name="Harshit Arora" userId="6a456564-6ff0-4d0f-bac0-62eb6ab8494f" providerId="ADAL" clId="{5726D624-1E96-4870-A631-CAD52A37353C}" dt="2020-04-12T05:04:36.503" v="3831" actId="1035"/>
          <ac:cxnSpMkLst>
            <pc:docMk/>
            <pc:sldMk cId="93246164" sldId="337"/>
            <ac:cxnSpMk id="32" creationId="{A687FD01-4102-498A-8F79-34990E77DE8C}"/>
          </ac:cxnSpMkLst>
        </pc:cxnChg>
        <pc:cxnChg chg="mod">
          <ac:chgData name="Harshit Arora" userId="6a456564-6ff0-4d0f-bac0-62eb6ab8494f" providerId="ADAL" clId="{5726D624-1E96-4870-A631-CAD52A37353C}" dt="2020-04-12T05:04:36.503" v="3831" actId="1035"/>
          <ac:cxnSpMkLst>
            <pc:docMk/>
            <pc:sldMk cId="93246164" sldId="337"/>
            <ac:cxnSpMk id="33" creationId="{C9A8DF5E-ECFE-4B05-8683-263E5CD16FF3}"/>
          </ac:cxnSpMkLst>
        </pc:cxnChg>
        <pc:cxnChg chg="add mod">
          <ac:chgData name="Harshit Arora" userId="6a456564-6ff0-4d0f-bac0-62eb6ab8494f" providerId="ADAL" clId="{5726D624-1E96-4870-A631-CAD52A37353C}" dt="2020-04-12T05:04:36.503" v="3831" actId="1035"/>
          <ac:cxnSpMkLst>
            <pc:docMk/>
            <pc:sldMk cId="93246164" sldId="337"/>
            <ac:cxnSpMk id="35" creationId="{98EEC0D4-9211-420F-B64D-932565F93C29}"/>
          </ac:cxnSpMkLst>
        </pc:cxnChg>
      </pc:sldChg>
      <pc:sldChg chg="addSp modSp mod addCm">
        <pc:chgData name="Harshit Arora" userId="6a456564-6ff0-4d0f-bac0-62eb6ab8494f" providerId="ADAL" clId="{5726D624-1E96-4870-A631-CAD52A37353C}" dt="2020-04-11T20:42:57.064" v="613" actId="20577"/>
        <pc:sldMkLst>
          <pc:docMk/>
          <pc:sldMk cId="2545078533" sldId="338"/>
        </pc:sldMkLst>
        <pc:spChg chg="mod">
          <ac:chgData name="Harshit Arora" userId="6a456564-6ff0-4d0f-bac0-62eb6ab8494f" providerId="ADAL" clId="{5726D624-1E96-4870-A631-CAD52A37353C}" dt="2020-04-11T19:21:22.769" v="38" actId="1076"/>
          <ac:spMkLst>
            <pc:docMk/>
            <pc:sldMk cId="2545078533" sldId="338"/>
            <ac:spMk id="8" creationId="{DEDBD9B2-D3D3-46F8-B21C-7776613B97B2}"/>
          </ac:spMkLst>
        </pc:spChg>
        <pc:spChg chg="mod">
          <ac:chgData name="Harshit Arora" userId="6a456564-6ff0-4d0f-bac0-62eb6ab8494f" providerId="ADAL" clId="{5726D624-1E96-4870-A631-CAD52A37353C}" dt="2020-04-11T20:42:57.064" v="613" actId="20577"/>
          <ac:spMkLst>
            <pc:docMk/>
            <pc:sldMk cId="2545078533" sldId="338"/>
            <ac:spMk id="29" creationId="{97080D70-BD5F-4690-BBFD-16BBD59DAE62}"/>
          </ac:spMkLst>
        </pc:spChg>
        <pc:spChg chg="mod">
          <ac:chgData name="Harshit Arora" userId="6a456564-6ff0-4d0f-bac0-62eb6ab8494f" providerId="ADAL" clId="{5726D624-1E96-4870-A631-CAD52A37353C}" dt="2020-04-11T19:36:15.612" v="585" actId="207"/>
          <ac:spMkLst>
            <pc:docMk/>
            <pc:sldMk cId="2545078533" sldId="338"/>
            <ac:spMk id="33" creationId="{E1EBA86E-ADAB-4F88-84F0-DDD20A31C13E}"/>
          </ac:spMkLst>
        </pc:spChg>
        <pc:spChg chg="mod">
          <ac:chgData name="Harshit Arora" userId="6a456564-6ff0-4d0f-bac0-62eb6ab8494f" providerId="ADAL" clId="{5726D624-1E96-4870-A631-CAD52A37353C}" dt="2020-04-11T19:36:08.904" v="583" actId="207"/>
          <ac:spMkLst>
            <pc:docMk/>
            <pc:sldMk cId="2545078533" sldId="338"/>
            <ac:spMk id="34" creationId="{EE48E1F9-7054-4BC9-BF2F-2CF8B422C168}"/>
          </ac:spMkLst>
        </pc:spChg>
        <pc:spChg chg="mod">
          <ac:chgData name="Harshit Arora" userId="6a456564-6ff0-4d0f-bac0-62eb6ab8494f" providerId="ADAL" clId="{5726D624-1E96-4870-A631-CAD52A37353C}" dt="2020-04-11T19:36:30.853" v="591" actId="207"/>
          <ac:spMkLst>
            <pc:docMk/>
            <pc:sldMk cId="2545078533" sldId="338"/>
            <ac:spMk id="35" creationId="{2F56576B-1BDB-4469-8A24-DBACF039A355}"/>
          </ac:spMkLst>
        </pc:spChg>
        <pc:spChg chg="mod">
          <ac:chgData name="Harshit Arora" userId="6a456564-6ff0-4d0f-bac0-62eb6ab8494f" providerId="ADAL" clId="{5726D624-1E96-4870-A631-CAD52A37353C}" dt="2020-04-11T19:36:33.226" v="592" actId="207"/>
          <ac:spMkLst>
            <pc:docMk/>
            <pc:sldMk cId="2545078533" sldId="338"/>
            <ac:spMk id="36" creationId="{EDD23D98-AEE6-40FA-901D-F2C7864541C7}"/>
          </ac:spMkLst>
        </pc:spChg>
        <pc:spChg chg="mod">
          <ac:chgData name="Harshit Arora" userId="6a456564-6ff0-4d0f-bac0-62eb6ab8494f" providerId="ADAL" clId="{5726D624-1E96-4870-A631-CAD52A37353C}" dt="2020-04-11T19:36:17.935" v="586" actId="207"/>
          <ac:spMkLst>
            <pc:docMk/>
            <pc:sldMk cId="2545078533" sldId="338"/>
            <ac:spMk id="37" creationId="{86D8428D-6B72-45A6-8553-B180B9D85B5E}"/>
          </ac:spMkLst>
        </pc:spChg>
        <pc:spChg chg="mod">
          <ac:chgData name="Harshit Arora" userId="6a456564-6ff0-4d0f-bac0-62eb6ab8494f" providerId="ADAL" clId="{5726D624-1E96-4870-A631-CAD52A37353C}" dt="2020-04-11T19:36:06.895" v="582" actId="207"/>
          <ac:spMkLst>
            <pc:docMk/>
            <pc:sldMk cId="2545078533" sldId="338"/>
            <ac:spMk id="38" creationId="{3F8DA863-55B8-44E8-9FF7-A1DD86A43C3F}"/>
          </ac:spMkLst>
        </pc:spChg>
        <pc:spChg chg="mod">
          <ac:chgData name="Harshit Arora" userId="6a456564-6ff0-4d0f-bac0-62eb6ab8494f" providerId="ADAL" clId="{5726D624-1E96-4870-A631-CAD52A37353C}" dt="2020-04-11T19:36:10.928" v="584" actId="207"/>
          <ac:spMkLst>
            <pc:docMk/>
            <pc:sldMk cId="2545078533" sldId="338"/>
            <ac:spMk id="39" creationId="{29247373-3D34-436E-96AC-FDC874B645EF}"/>
          </ac:spMkLst>
        </pc:spChg>
        <pc:spChg chg="mod">
          <ac:chgData name="Harshit Arora" userId="6a456564-6ff0-4d0f-bac0-62eb6ab8494f" providerId="ADAL" clId="{5726D624-1E96-4870-A631-CAD52A37353C}" dt="2020-04-11T19:36:20.459" v="587" actId="207"/>
          <ac:spMkLst>
            <pc:docMk/>
            <pc:sldMk cId="2545078533" sldId="338"/>
            <ac:spMk id="40" creationId="{752232C4-D942-4DB1-B4A8-F39C7814A6F7}"/>
          </ac:spMkLst>
        </pc:spChg>
        <pc:spChg chg="mod">
          <ac:chgData name="Harshit Arora" userId="6a456564-6ff0-4d0f-bac0-62eb6ab8494f" providerId="ADAL" clId="{5726D624-1E96-4870-A631-CAD52A37353C}" dt="2020-04-11T19:36:35.260" v="593" actId="207"/>
          <ac:spMkLst>
            <pc:docMk/>
            <pc:sldMk cId="2545078533" sldId="338"/>
            <ac:spMk id="41" creationId="{16486AF7-9932-41DF-906A-4489C726DB30}"/>
          </ac:spMkLst>
        </pc:spChg>
        <pc:spChg chg="mod">
          <ac:chgData name="Harshit Arora" userId="6a456564-6ff0-4d0f-bac0-62eb6ab8494f" providerId="ADAL" clId="{5726D624-1E96-4870-A631-CAD52A37353C}" dt="2020-04-11T19:36:23.024" v="588" actId="207"/>
          <ac:spMkLst>
            <pc:docMk/>
            <pc:sldMk cId="2545078533" sldId="338"/>
            <ac:spMk id="44" creationId="{091F9F15-5077-4E21-A80A-BC5DFB50E29D}"/>
          </ac:spMkLst>
        </pc:spChg>
        <pc:spChg chg="mod">
          <ac:chgData name="Harshit Arora" userId="6a456564-6ff0-4d0f-bac0-62eb6ab8494f" providerId="ADAL" clId="{5726D624-1E96-4870-A631-CAD52A37353C}" dt="2020-04-11T18:12:47.076" v="13" actId="20577"/>
          <ac:spMkLst>
            <pc:docMk/>
            <pc:sldMk cId="2545078533" sldId="338"/>
            <ac:spMk id="45" creationId="{9D3DB4D9-9694-4793-963A-33AD81E2DB7A}"/>
          </ac:spMkLst>
        </pc:spChg>
        <pc:spChg chg="mod">
          <ac:chgData name="Harshit Arora" userId="6a456564-6ff0-4d0f-bac0-62eb6ab8494f" providerId="ADAL" clId="{5726D624-1E96-4870-A631-CAD52A37353C}" dt="2020-04-11T19:36:25.562" v="589" actId="207"/>
          <ac:spMkLst>
            <pc:docMk/>
            <pc:sldMk cId="2545078533" sldId="338"/>
            <ac:spMk id="47" creationId="{2A8C4B4A-44AE-44DF-A3D6-B6A0CC6A27B3}"/>
          </ac:spMkLst>
        </pc:spChg>
        <pc:spChg chg="mod">
          <ac:chgData name="Harshit Arora" userId="6a456564-6ff0-4d0f-bac0-62eb6ab8494f" providerId="ADAL" clId="{5726D624-1E96-4870-A631-CAD52A37353C}" dt="2020-04-11T19:36:27.694" v="590" actId="207"/>
          <ac:spMkLst>
            <pc:docMk/>
            <pc:sldMk cId="2545078533" sldId="338"/>
            <ac:spMk id="48" creationId="{7983DEC5-76B9-4A26-9703-D51138B381D0}"/>
          </ac:spMkLst>
        </pc:spChg>
        <pc:picChg chg="add mod">
          <ac:chgData name="Harshit Arora" userId="6a456564-6ff0-4d0f-bac0-62eb6ab8494f" providerId="ADAL" clId="{5726D624-1E96-4870-A631-CAD52A37353C}" dt="2020-04-11T20:42:19.486" v="607" actId="14100"/>
          <ac:picMkLst>
            <pc:docMk/>
            <pc:sldMk cId="2545078533" sldId="338"/>
            <ac:picMk id="1026" creationId="{7353E3A7-2648-4508-803C-E3D1B2CBDB1C}"/>
          </ac:picMkLst>
        </pc:picChg>
        <pc:picChg chg="mod">
          <ac:chgData name="Harshit Arora" userId="6a456564-6ff0-4d0f-bac0-62eb6ab8494f" providerId="ADAL" clId="{5726D624-1E96-4870-A631-CAD52A37353C}" dt="2020-04-11T20:42:28.376" v="608" actId="554"/>
          <ac:picMkLst>
            <pc:docMk/>
            <pc:sldMk cId="2545078533" sldId="338"/>
            <ac:picMk id="1028" creationId="{C89F3006-7B93-4150-BDC3-4C7D016EA9AA}"/>
          </ac:picMkLst>
        </pc:picChg>
        <pc:picChg chg="mod">
          <ac:chgData name="Harshit Arora" userId="6a456564-6ff0-4d0f-bac0-62eb6ab8494f" providerId="ADAL" clId="{5726D624-1E96-4870-A631-CAD52A37353C}" dt="2020-04-11T20:42:28.376" v="608" actId="554"/>
          <ac:picMkLst>
            <pc:docMk/>
            <pc:sldMk cId="2545078533" sldId="338"/>
            <ac:picMk id="1030" creationId="{62BEEDFF-F930-44C5-8792-0DEE1CAF4559}"/>
          </ac:picMkLst>
        </pc:picChg>
      </pc:sldChg>
      <pc:sldChg chg="addCm modCm">
        <pc:chgData name="Harshit Arora" userId="6a456564-6ff0-4d0f-bac0-62eb6ab8494f" providerId="ADAL" clId="{5726D624-1E96-4870-A631-CAD52A37353C}" dt="2020-04-11T18:17:00.596" v="23"/>
        <pc:sldMkLst>
          <pc:docMk/>
          <pc:sldMk cId="1030436194" sldId="339"/>
        </pc:sldMkLst>
      </pc:sldChg>
      <pc:sldChg chg="addCm delCm modCm">
        <pc:chgData name="Harshit Arora" userId="6a456564-6ff0-4d0f-bac0-62eb6ab8494f" providerId="ADAL" clId="{5726D624-1E96-4870-A631-CAD52A37353C}" dt="2020-04-11T18:17:45.747" v="31"/>
        <pc:sldMkLst>
          <pc:docMk/>
          <pc:sldMk cId="3509177616" sldId="340"/>
        </pc:sldMkLst>
      </pc:sldChg>
      <pc:sldChg chg="addSp delSp modSp mod addCm modCm">
        <pc:chgData name="Harshit Arora" userId="6a456564-6ff0-4d0f-bac0-62eb6ab8494f" providerId="ADAL" clId="{5726D624-1E96-4870-A631-CAD52A37353C}" dt="2020-04-12T05:52:16.675" v="4711" actId="20577"/>
        <pc:sldMkLst>
          <pc:docMk/>
          <pc:sldMk cId="3133730443" sldId="341"/>
        </pc:sldMkLst>
        <pc:spChg chg="del">
          <ac:chgData name="Harshit Arora" userId="6a456564-6ff0-4d0f-bac0-62eb6ab8494f" providerId="ADAL" clId="{5726D624-1E96-4870-A631-CAD52A37353C}" dt="2020-04-12T05:40:11.378" v="3999" actId="478"/>
          <ac:spMkLst>
            <pc:docMk/>
            <pc:sldMk cId="3133730443" sldId="341"/>
            <ac:spMk id="3" creationId="{50E00F52-077E-41E5-A46C-9160BA4FC50D}"/>
          </ac:spMkLst>
        </pc:spChg>
        <pc:spChg chg="add del mod">
          <ac:chgData name="Harshit Arora" userId="6a456564-6ff0-4d0f-bac0-62eb6ab8494f" providerId="ADAL" clId="{5726D624-1E96-4870-A631-CAD52A37353C}" dt="2020-04-12T05:42:23.206" v="4046"/>
          <ac:spMkLst>
            <pc:docMk/>
            <pc:sldMk cId="3133730443" sldId="341"/>
            <ac:spMk id="9" creationId="{826C40E9-A085-4734-B408-8F3FC8A2FB72}"/>
          </ac:spMkLst>
        </pc:spChg>
        <pc:spChg chg="add mod">
          <ac:chgData name="Harshit Arora" userId="6a456564-6ff0-4d0f-bac0-62eb6ab8494f" providerId="ADAL" clId="{5726D624-1E96-4870-A631-CAD52A37353C}" dt="2020-04-12T05:42:14.450" v="4042" actId="20577"/>
          <ac:spMkLst>
            <pc:docMk/>
            <pc:sldMk cId="3133730443" sldId="341"/>
            <ac:spMk id="11" creationId="{E2C5F086-C683-460D-8E40-7CF0AA5FDB80}"/>
          </ac:spMkLst>
        </pc:spChg>
        <pc:spChg chg="add mod">
          <ac:chgData name="Harshit Arora" userId="6a456564-6ff0-4d0f-bac0-62eb6ab8494f" providerId="ADAL" clId="{5726D624-1E96-4870-A631-CAD52A37353C}" dt="2020-04-12T05:43:37.806" v="4254" actId="20577"/>
          <ac:spMkLst>
            <pc:docMk/>
            <pc:sldMk cId="3133730443" sldId="341"/>
            <ac:spMk id="13" creationId="{E5FF9B58-9D5B-4F30-B624-89114598FD18}"/>
          </ac:spMkLst>
        </pc:spChg>
        <pc:spChg chg="add mod">
          <ac:chgData name="Harshit Arora" userId="6a456564-6ff0-4d0f-bac0-62eb6ab8494f" providerId="ADAL" clId="{5726D624-1E96-4870-A631-CAD52A37353C}" dt="2020-04-12T05:44:01.288" v="4276" actId="20577"/>
          <ac:spMkLst>
            <pc:docMk/>
            <pc:sldMk cId="3133730443" sldId="341"/>
            <ac:spMk id="14" creationId="{56EC7F5B-6799-4F8B-ADD6-B16A97A115D5}"/>
          </ac:spMkLst>
        </pc:spChg>
        <pc:spChg chg="add mod">
          <ac:chgData name="Harshit Arora" userId="6a456564-6ff0-4d0f-bac0-62eb6ab8494f" providerId="ADAL" clId="{5726D624-1E96-4870-A631-CAD52A37353C}" dt="2020-04-12T05:45:15.811" v="4376" actId="20577"/>
          <ac:spMkLst>
            <pc:docMk/>
            <pc:sldMk cId="3133730443" sldId="341"/>
            <ac:spMk id="16" creationId="{F211F997-9A5C-4855-B8F8-39572D5F8BF6}"/>
          </ac:spMkLst>
        </pc:spChg>
        <pc:spChg chg="add mod">
          <ac:chgData name="Harshit Arora" userId="6a456564-6ff0-4d0f-bac0-62eb6ab8494f" providerId="ADAL" clId="{5726D624-1E96-4870-A631-CAD52A37353C}" dt="2020-04-12T05:49:46.930" v="4423" actId="20577"/>
          <ac:spMkLst>
            <pc:docMk/>
            <pc:sldMk cId="3133730443" sldId="341"/>
            <ac:spMk id="17" creationId="{2D1E5ED9-1A7E-4B1A-A43C-FF9CF619CDAB}"/>
          </ac:spMkLst>
        </pc:spChg>
        <pc:spChg chg="add mod">
          <ac:chgData name="Harshit Arora" userId="6a456564-6ff0-4d0f-bac0-62eb6ab8494f" providerId="ADAL" clId="{5726D624-1E96-4870-A631-CAD52A37353C}" dt="2020-04-12T05:52:16.675" v="4711" actId="20577"/>
          <ac:spMkLst>
            <pc:docMk/>
            <pc:sldMk cId="3133730443" sldId="341"/>
            <ac:spMk id="18" creationId="{3A224CCC-741C-4284-8F76-C2C7133D06C5}"/>
          </ac:spMkLst>
        </pc:spChg>
        <pc:picChg chg="add mod">
          <ac:chgData name="Harshit Arora" userId="6a456564-6ff0-4d0f-bac0-62eb6ab8494f" providerId="ADAL" clId="{5726D624-1E96-4870-A631-CAD52A37353C}" dt="2020-04-12T05:41:27.462" v="4013" actId="1076"/>
          <ac:picMkLst>
            <pc:docMk/>
            <pc:sldMk cId="3133730443" sldId="341"/>
            <ac:picMk id="7" creationId="{057AE37C-7BDB-445F-9D4F-275D24FB9326}"/>
          </ac:picMkLst>
        </pc:picChg>
        <pc:picChg chg="add mod">
          <ac:chgData name="Harshit Arora" userId="6a456564-6ff0-4d0f-bac0-62eb6ab8494f" providerId="ADAL" clId="{5726D624-1E96-4870-A631-CAD52A37353C}" dt="2020-04-12T05:44:35.836" v="4286"/>
          <ac:picMkLst>
            <pc:docMk/>
            <pc:sldMk cId="3133730443" sldId="341"/>
            <ac:picMk id="1026" creationId="{B26D26EE-5C1E-4070-8560-29FE78E93C25}"/>
          </ac:picMkLst>
        </pc:picChg>
        <pc:picChg chg="add mod">
          <ac:chgData name="Harshit Arora" userId="6a456564-6ff0-4d0f-bac0-62eb6ab8494f" providerId="ADAL" clId="{5726D624-1E96-4870-A631-CAD52A37353C}" dt="2020-04-12T05:50:28.906" v="4445" actId="1035"/>
          <ac:picMkLst>
            <pc:docMk/>
            <pc:sldMk cId="3133730443" sldId="341"/>
            <ac:picMk id="1028" creationId="{B339C38B-A580-4120-A919-CBFCE71C42CC}"/>
          </ac:picMkLst>
        </pc:picChg>
      </pc:sldChg>
      <pc:sldChg chg="addCm modCm">
        <pc:chgData name="Harshit Arora" userId="6a456564-6ff0-4d0f-bac0-62eb6ab8494f" providerId="ADAL" clId="{5726D624-1E96-4870-A631-CAD52A37353C}" dt="2020-04-11T18:21:47.967" v="37"/>
        <pc:sldMkLst>
          <pc:docMk/>
          <pc:sldMk cId="1998176977" sldId="342"/>
        </pc:sldMkLst>
      </pc:sldChg>
      <pc:sldChg chg="addCm">
        <pc:chgData name="Harshit Arora" userId="6a456564-6ff0-4d0f-bac0-62eb6ab8494f" providerId="ADAL" clId="{5726D624-1E96-4870-A631-CAD52A37353C}" dt="2020-04-11T20:47:37.956" v="643" actId="1589"/>
        <pc:sldMkLst>
          <pc:docMk/>
          <pc:sldMk cId="4250066602" sldId="344"/>
        </pc:sldMkLst>
      </pc:sldChg>
      <pc:sldChg chg="addSp delSp modSp mod addCm modCm">
        <pc:chgData name="Harshit Arora" userId="6a456564-6ff0-4d0f-bac0-62eb6ab8494f" providerId="ADAL" clId="{5726D624-1E96-4870-A631-CAD52A37353C}" dt="2020-04-12T04:18:11.594" v="2850" actId="255"/>
        <pc:sldMkLst>
          <pc:docMk/>
          <pc:sldMk cId="2667309444" sldId="345"/>
        </pc:sldMkLst>
        <pc:spChg chg="add del mod">
          <ac:chgData name="Harshit Arora" userId="6a456564-6ff0-4d0f-bac0-62eb6ab8494f" providerId="ADAL" clId="{5726D624-1E96-4870-A631-CAD52A37353C}" dt="2020-04-12T04:09:56.075" v="2608" actId="478"/>
          <ac:spMkLst>
            <pc:docMk/>
            <pc:sldMk cId="2667309444" sldId="345"/>
            <ac:spMk id="3" creationId="{8D74DF2B-4230-4D71-8F49-F6716BF25DA0}"/>
          </ac:spMkLst>
        </pc:spChg>
        <pc:spChg chg="del mod">
          <ac:chgData name="Harshit Arora" userId="6a456564-6ff0-4d0f-bac0-62eb6ab8494f" providerId="ADAL" clId="{5726D624-1E96-4870-A631-CAD52A37353C}" dt="2020-04-11T22:30:14.359" v="2399"/>
          <ac:spMkLst>
            <pc:docMk/>
            <pc:sldMk cId="2667309444" sldId="345"/>
            <ac:spMk id="3" creationId="{AD5B67AD-74AE-4288-B8B5-0D89E34BA867}"/>
          </ac:spMkLst>
        </pc:spChg>
        <pc:spChg chg="add del mod">
          <ac:chgData name="Harshit Arora" userId="6a456564-6ff0-4d0f-bac0-62eb6ab8494f" providerId="ADAL" clId="{5726D624-1E96-4870-A631-CAD52A37353C}" dt="2020-04-11T22:32:37.463" v="2466" actId="478"/>
          <ac:spMkLst>
            <pc:docMk/>
            <pc:sldMk cId="2667309444" sldId="345"/>
            <ac:spMk id="5" creationId="{0A01444A-A5DA-4321-9EA3-B369D30ACCF3}"/>
          </ac:spMkLst>
        </pc:spChg>
        <pc:spChg chg="add mod">
          <ac:chgData name="Harshit Arora" userId="6a456564-6ff0-4d0f-bac0-62eb6ab8494f" providerId="ADAL" clId="{5726D624-1E96-4870-A631-CAD52A37353C}" dt="2020-04-12T04:10:55.803" v="2700" actId="14100"/>
          <ac:spMkLst>
            <pc:docMk/>
            <pc:sldMk cId="2667309444" sldId="345"/>
            <ac:spMk id="5" creationId="{180AE766-FD51-4686-9BFF-D66C642E265F}"/>
          </ac:spMkLst>
        </pc:spChg>
        <pc:spChg chg="add del mod">
          <ac:chgData name="Harshit Arora" userId="6a456564-6ff0-4d0f-bac0-62eb6ab8494f" providerId="ADAL" clId="{5726D624-1E96-4870-A631-CAD52A37353C}" dt="2020-04-12T04:13:28.513" v="2801" actId="478"/>
          <ac:spMkLst>
            <pc:docMk/>
            <pc:sldMk cId="2667309444" sldId="345"/>
            <ac:spMk id="6" creationId="{D75373C4-70F1-49D7-A2CA-48F993DD4ACB}"/>
          </ac:spMkLst>
        </pc:spChg>
        <pc:spChg chg="add mod">
          <ac:chgData name="Harshit Arora" userId="6a456564-6ff0-4d0f-bac0-62eb6ab8494f" providerId="ADAL" clId="{5726D624-1E96-4870-A631-CAD52A37353C}" dt="2020-04-12T04:18:11.594" v="2850" actId="255"/>
          <ac:spMkLst>
            <pc:docMk/>
            <pc:sldMk cId="2667309444" sldId="345"/>
            <ac:spMk id="7" creationId="{6D1B31AB-6076-4A27-BC44-8BA31225A515}"/>
          </ac:spMkLst>
        </pc:spChg>
        <pc:spChg chg="add del mod ord">
          <ac:chgData name="Harshit Arora" userId="6a456564-6ff0-4d0f-bac0-62eb6ab8494f" providerId="ADAL" clId="{5726D624-1E96-4870-A631-CAD52A37353C}" dt="2020-04-12T04:13:31.992" v="2803" actId="478"/>
          <ac:spMkLst>
            <pc:docMk/>
            <pc:sldMk cId="2667309444" sldId="345"/>
            <ac:spMk id="8" creationId="{FA2DB994-1D58-41F5-B9BF-EE6DFB45BAD2}"/>
          </ac:spMkLst>
        </pc:spChg>
        <pc:spChg chg="add mod">
          <ac:chgData name="Harshit Arora" userId="6a456564-6ff0-4d0f-bac0-62eb6ab8494f" providerId="ADAL" clId="{5726D624-1E96-4870-A631-CAD52A37353C}" dt="2020-04-12T04:11:12.665" v="2725" actId="20577"/>
          <ac:spMkLst>
            <pc:docMk/>
            <pc:sldMk cId="2667309444" sldId="345"/>
            <ac:spMk id="12" creationId="{71F8D3AD-D853-4D5D-836C-871ECB06F41E}"/>
          </ac:spMkLst>
        </pc:spChg>
        <pc:spChg chg="add del mod">
          <ac:chgData name="Harshit Arora" userId="6a456564-6ff0-4d0f-bac0-62eb6ab8494f" providerId="ADAL" clId="{5726D624-1E96-4870-A631-CAD52A37353C}" dt="2020-04-12T04:13:30.629" v="2802" actId="478"/>
          <ac:spMkLst>
            <pc:docMk/>
            <pc:sldMk cId="2667309444" sldId="345"/>
            <ac:spMk id="13" creationId="{ED43275F-E654-4ECF-AA67-8A4ECBFC9ED2}"/>
          </ac:spMkLst>
        </pc:spChg>
        <pc:picChg chg="add mod">
          <ac:chgData name="Harshit Arora" userId="6a456564-6ff0-4d0f-bac0-62eb6ab8494f" providerId="ADAL" clId="{5726D624-1E96-4870-A631-CAD52A37353C}" dt="2020-04-12T04:10:00.276" v="2620" actId="1036"/>
          <ac:picMkLst>
            <pc:docMk/>
            <pc:sldMk cId="2667309444" sldId="345"/>
            <ac:picMk id="2050" creationId="{48B08312-C74C-41E9-A4C1-632C82F7F6C9}"/>
          </ac:picMkLst>
        </pc:picChg>
        <pc:picChg chg="add mod">
          <ac:chgData name="Harshit Arora" userId="6a456564-6ff0-4d0f-bac0-62eb6ab8494f" providerId="ADAL" clId="{5726D624-1E96-4870-A631-CAD52A37353C}" dt="2020-04-12T04:10:00.276" v="2620" actId="1036"/>
          <ac:picMkLst>
            <pc:docMk/>
            <pc:sldMk cId="2667309444" sldId="345"/>
            <ac:picMk id="2052" creationId="{10B2C7CF-897A-4873-86F7-52F8C832995C}"/>
          </ac:picMkLst>
        </pc:picChg>
      </pc:sldChg>
      <pc:sldChg chg="addSp delSp modSp mod addCm">
        <pc:chgData name="Harshit Arora" userId="6a456564-6ff0-4d0f-bac0-62eb6ab8494f" providerId="ADAL" clId="{5726D624-1E96-4870-A631-CAD52A37353C}" dt="2020-04-12T07:51:58.851" v="5640" actId="20577"/>
        <pc:sldMkLst>
          <pc:docMk/>
          <pc:sldMk cId="905508063" sldId="346"/>
        </pc:sldMkLst>
        <pc:spChg chg="del">
          <ac:chgData name="Harshit Arora" userId="6a456564-6ff0-4d0f-bac0-62eb6ab8494f" providerId="ADAL" clId="{5726D624-1E96-4870-A631-CAD52A37353C}" dt="2020-04-12T05:24:23.184" v="3998" actId="478"/>
          <ac:spMkLst>
            <pc:docMk/>
            <pc:sldMk cId="905508063" sldId="346"/>
            <ac:spMk id="3" creationId="{D4D0C677-0665-4569-BD54-88D5279BF4BE}"/>
          </ac:spMkLst>
        </pc:spChg>
        <pc:spChg chg="add mod">
          <ac:chgData name="Harshit Arora" userId="6a456564-6ff0-4d0f-bac0-62eb6ab8494f" providerId="ADAL" clId="{5726D624-1E96-4870-A631-CAD52A37353C}" dt="2020-04-12T07:36:48.433" v="4828" actId="164"/>
          <ac:spMkLst>
            <pc:docMk/>
            <pc:sldMk cId="905508063" sldId="346"/>
            <ac:spMk id="11" creationId="{FA00E112-9143-4752-919F-D6316015A5B3}"/>
          </ac:spMkLst>
        </pc:spChg>
        <pc:spChg chg="add mod">
          <ac:chgData name="Harshit Arora" userId="6a456564-6ff0-4d0f-bac0-62eb6ab8494f" providerId="ADAL" clId="{5726D624-1E96-4870-A631-CAD52A37353C}" dt="2020-04-12T07:36:57.377" v="4830" actId="164"/>
          <ac:spMkLst>
            <pc:docMk/>
            <pc:sldMk cId="905508063" sldId="346"/>
            <ac:spMk id="13" creationId="{ED9A732F-C70B-4998-96CB-63B881F7AF92}"/>
          </ac:spMkLst>
        </pc:spChg>
        <pc:spChg chg="add mod">
          <ac:chgData name="Harshit Arora" userId="6a456564-6ff0-4d0f-bac0-62eb6ab8494f" providerId="ADAL" clId="{5726D624-1E96-4870-A631-CAD52A37353C}" dt="2020-04-12T07:51:58.851" v="5640" actId="20577"/>
          <ac:spMkLst>
            <pc:docMk/>
            <pc:sldMk cId="905508063" sldId="346"/>
            <ac:spMk id="16" creationId="{1D63333F-CE74-44A1-AE8E-C2B42C393425}"/>
          </ac:spMkLst>
        </pc:spChg>
        <pc:spChg chg="add del mod">
          <ac:chgData name="Harshit Arora" userId="6a456564-6ff0-4d0f-bac0-62eb6ab8494f" providerId="ADAL" clId="{5726D624-1E96-4870-A631-CAD52A37353C}" dt="2020-04-12T07:41:36.578" v="5191"/>
          <ac:spMkLst>
            <pc:docMk/>
            <pc:sldMk cId="905508063" sldId="346"/>
            <ac:spMk id="18" creationId="{7BBF75E8-7FE1-4EA8-9E43-1E37EB9900C6}"/>
          </ac:spMkLst>
        </pc:spChg>
        <pc:spChg chg="add mod">
          <ac:chgData name="Harshit Arora" userId="6a456564-6ff0-4d0f-bac0-62eb6ab8494f" providerId="ADAL" clId="{5726D624-1E96-4870-A631-CAD52A37353C}" dt="2020-04-12T07:47:58.318" v="5540" actId="2711"/>
          <ac:spMkLst>
            <pc:docMk/>
            <pc:sldMk cId="905508063" sldId="346"/>
            <ac:spMk id="20" creationId="{B300BFE2-C767-43E0-9E91-A9C43A4B9D43}"/>
          </ac:spMkLst>
        </pc:spChg>
        <pc:spChg chg="add del mod">
          <ac:chgData name="Harshit Arora" userId="6a456564-6ff0-4d0f-bac0-62eb6ab8494f" providerId="ADAL" clId="{5726D624-1E96-4870-A631-CAD52A37353C}" dt="2020-04-12T07:51:01.475" v="5607" actId="478"/>
          <ac:spMkLst>
            <pc:docMk/>
            <pc:sldMk cId="905508063" sldId="346"/>
            <ac:spMk id="22" creationId="{4330606E-CFBA-45AC-A697-459658895AAF}"/>
          </ac:spMkLst>
        </pc:spChg>
        <pc:spChg chg="add mod">
          <ac:chgData name="Harshit Arora" userId="6a456564-6ff0-4d0f-bac0-62eb6ab8494f" providerId="ADAL" clId="{5726D624-1E96-4870-A631-CAD52A37353C}" dt="2020-04-12T07:51:21.839" v="5624" actId="1038"/>
          <ac:spMkLst>
            <pc:docMk/>
            <pc:sldMk cId="905508063" sldId="346"/>
            <ac:spMk id="24" creationId="{9AD0AE82-B3B2-49B1-B75A-82AF45F13492}"/>
          </ac:spMkLst>
        </pc:spChg>
        <pc:spChg chg="add mod">
          <ac:chgData name="Harshit Arora" userId="6a456564-6ff0-4d0f-bac0-62eb6ab8494f" providerId="ADAL" clId="{5726D624-1E96-4870-A631-CAD52A37353C}" dt="2020-04-12T07:51:21.839" v="5624" actId="1038"/>
          <ac:spMkLst>
            <pc:docMk/>
            <pc:sldMk cId="905508063" sldId="346"/>
            <ac:spMk id="26" creationId="{8ADB42F9-9EA8-4A68-B9BC-F8DB1F05F337}"/>
          </ac:spMkLst>
        </pc:spChg>
        <pc:grpChg chg="add mod">
          <ac:chgData name="Harshit Arora" userId="6a456564-6ff0-4d0f-bac0-62eb6ab8494f" providerId="ADAL" clId="{5726D624-1E96-4870-A631-CAD52A37353C}" dt="2020-04-12T07:51:43.278" v="5634" actId="1038"/>
          <ac:grpSpMkLst>
            <pc:docMk/>
            <pc:sldMk cId="905508063" sldId="346"/>
            <ac:grpSpMk id="14" creationId="{F92BEAAD-BA7E-4C38-91CA-01A233FF10D1}"/>
          </ac:grpSpMkLst>
        </pc:grpChg>
        <pc:grpChg chg="add mod">
          <ac:chgData name="Harshit Arora" userId="6a456564-6ff0-4d0f-bac0-62eb6ab8494f" providerId="ADAL" clId="{5726D624-1E96-4870-A631-CAD52A37353C}" dt="2020-04-12T07:51:43.278" v="5634" actId="1038"/>
          <ac:grpSpMkLst>
            <pc:docMk/>
            <pc:sldMk cId="905508063" sldId="346"/>
            <ac:grpSpMk id="15" creationId="{E1D3BFCC-2391-415C-A40D-4C599EDEEA34}"/>
          </ac:grpSpMkLst>
        </pc:grpChg>
        <pc:picChg chg="add mod">
          <ac:chgData name="Harshit Arora" userId="6a456564-6ff0-4d0f-bac0-62eb6ab8494f" providerId="ADAL" clId="{5726D624-1E96-4870-A631-CAD52A37353C}" dt="2020-04-12T07:36:48.433" v="4828" actId="164"/>
          <ac:picMkLst>
            <pc:docMk/>
            <pc:sldMk cId="905508063" sldId="346"/>
            <ac:picMk id="7" creationId="{4F4B4C14-D456-4DCD-9205-0774DDF49FF4}"/>
          </ac:picMkLst>
        </pc:picChg>
        <pc:picChg chg="add mod">
          <ac:chgData name="Harshit Arora" userId="6a456564-6ff0-4d0f-bac0-62eb6ab8494f" providerId="ADAL" clId="{5726D624-1E96-4870-A631-CAD52A37353C}" dt="2020-04-12T07:36:57.377" v="4830" actId="164"/>
          <ac:picMkLst>
            <pc:docMk/>
            <pc:sldMk cId="905508063" sldId="346"/>
            <ac:picMk id="9" creationId="{81F1BCC4-F468-4BCE-89D4-592A06A60BF5}"/>
          </ac:picMkLst>
        </pc:picChg>
        <pc:picChg chg="add mod">
          <ac:chgData name="Harshit Arora" userId="6a456564-6ff0-4d0f-bac0-62eb6ab8494f" providerId="ADAL" clId="{5726D624-1E96-4870-A631-CAD52A37353C}" dt="2020-04-12T07:51:43.278" v="5634" actId="1038"/>
          <ac:picMkLst>
            <pc:docMk/>
            <pc:sldMk cId="905508063" sldId="346"/>
            <ac:picMk id="2050" creationId="{A9A2986D-A03A-42AC-9C7B-AD9E09C7CA42}"/>
          </ac:picMkLst>
        </pc:picChg>
      </pc:sldChg>
      <pc:sldChg chg="addSp delSp modSp add mod">
        <pc:chgData name="Harshit Arora" userId="6a456564-6ff0-4d0f-bac0-62eb6ab8494f" providerId="ADAL" clId="{5726D624-1E96-4870-A631-CAD52A37353C}" dt="2020-04-12T05:01:51.793" v="3606" actId="20577"/>
        <pc:sldMkLst>
          <pc:docMk/>
          <pc:sldMk cId="1038374190" sldId="347"/>
        </pc:sldMkLst>
        <pc:spChg chg="del">
          <ac:chgData name="Harshit Arora" userId="6a456564-6ff0-4d0f-bac0-62eb6ab8494f" providerId="ADAL" clId="{5726D624-1E96-4870-A631-CAD52A37353C}" dt="2020-04-11T21:46:22.564" v="906" actId="478"/>
          <ac:spMkLst>
            <pc:docMk/>
            <pc:sldMk cId="1038374190" sldId="347"/>
            <ac:spMk id="3" creationId="{313D367C-C67F-4A76-8C09-2D12E1B174A2}"/>
          </ac:spMkLst>
        </pc:spChg>
        <pc:spChg chg="add mod">
          <ac:chgData name="Harshit Arora" userId="6a456564-6ff0-4d0f-bac0-62eb6ab8494f" providerId="ADAL" clId="{5726D624-1E96-4870-A631-CAD52A37353C}" dt="2020-04-12T05:01:51.793" v="3606" actId="20577"/>
          <ac:spMkLst>
            <pc:docMk/>
            <pc:sldMk cId="1038374190" sldId="347"/>
            <ac:spMk id="3" creationId="{47585D8F-0BE5-4339-B8EF-5BF19BAA7D63}"/>
          </ac:spMkLst>
        </pc:spChg>
        <pc:spChg chg="add del mod">
          <ac:chgData name="Harshit Arora" userId="6a456564-6ff0-4d0f-bac0-62eb6ab8494f" providerId="ADAL" clId="{5726D624-1E96-4870-A631-CAD52A37353C}" dt="2020-04-11T21:46:24.942" v="907" actId="478"/>
          <ac:spMkLst>
            <pc:docMk/>
            <pc:sldMk cId="1038374190" sldId="347"/>
            <ac:spMk id="7" creationId="{429E79CC-4150-48C6-94D6-224DDE9E7627}"/>
          </ac:spMkLst>
        </pc:spChg>
        <pc:spChg chg="add mod">
          <ac:chgData name="Harshit Arora" userId="6a456564-6ff0-4d0f-bac0-62eb6ab8494f" providerId="ADAL" clId="{5726D624-1E96-4870-A631-CAD52A37353C}" dt="2020-04-11T21:54:28.260" v="1096" actId="1038"/>
          <ac:spMkLst>
            <pc:docMk/>
            <pc:sldMk cId="1038374190" sldId="347"/>
            <ac:spMk id="9" creationId="{B21C0A4D-AD4B-4F16-B294-9F66C441BF5D}"/>
          </ac:spMkLst>
        </pc:spChg>
        <pc:spChg chg="add mod">
          <ac:chgData name="Harshit Arora" userId="6a456564-6ff0-4d0f-bac0-62eb6ab8494f" providerId="ADAL" clId="{5726D624-1E96-4870-A631-CAD52A37353C}" dt="2020-04-11T21:54:28.260" v="1096" actId="1038"/>
          <ac:spMkLst>
            <pc:docMk/>
            <pc:sldMk cId="1038374190" sldId="347"/>
            <ac:spMk id="11" creationId="{B6D11AC4-B245-4515-AF1E-C5390E23E19F}"/>
          </ac:spMkLst>
        </pc:spChg>
        <pc:spChg chg="add del mod">
          <ac:chgData name="Harshit Arora" userId="6a456564-6ff0-4d0f-bac0-62eb6ab8494f" providerId="ADAL" clId="{5726D624-1E96-4870-A631-CAD52A37353C}" dt="2020-04-11T21:49:39.058" v="1017" actId="478"/>
          <ac:spMkLst>
            <pc:docMk/>
            <pc:sldMk cId="1038374190" sldId="347"/>
            <ac:spMk id="13" creationId="{3691368B-3388-4FAA-A151-E2C2D46C2355}"/>
          </ac:spMkLst>
        </pc:spChg>
        <pc:spChg chg="add mod">
          <ac:chgData name="Harshit Arora" userId="6a456564-6ff0-4d0f-bac0-62eb6ab8494f" providerId="ADAL" clId="{5726D624-1E96-4870-A631-CAD52A37353C}" dt="2020-04-11T21:54:30.955" v="1097" actId="207"/>
          <ac:spMkLst>
            <pc:docMk/>
            <pc:sldMk cId="1038374190" sldId="347"/>
            <ac:spMk id="15" creationId="{F2CEC9C9-5C20-4110-A579-3A8F78C111B3}"/>
          </ac:spMkLst>
        </pc:spChg>
        <pc:spChg chg="add mod">
          <ac:chgData name="Harshit Arora" userId="6a456564-6ff0-4d0f-bac0-62eb6ab8494f" providerId="ADAL" clId="{5726D624-1E96-4870-A631-CAD52A37353C}" dt="2020-04-11T21:55:10.081" v="1158" actId="20577"/>
          <ac:spMkLst>
            <pc:docMk/>
            <pc:sldMk cId="1038374190" sldId="347"/>
            <ac:spMk id="16" creationId="{F466D990-415A-4B71-8180-98B2E0BC80E8}"/>
          </ac:spMkLst>
        </pc:spChg>
        <pc:spChg chg="add mod">
          <ac:chgData name="Harshit Arora" userId="6a456564-6ff0-4d0f-bac0-62eb6ab8494f" providerId="ADAL" clId="{5726D624-1E96-4870-A631-CAD52A37353C}" dt="2020-04-12T04:55:04.242" v="3351" actId="1036"/>
          <ac:spMkLst>
            <pc:docMk/>
            <pc:sldMk cId="1038374190" sldId="347"/>
            <ac:spMk id="20" creationId="{445202A7-79AC-4ED6-8AE4-1B956E818CE0}"/>
          </ac:spMkLst>
        </pc:spChg>
        <pc:spChg chg="add mod">
          <ac:chgData name="Harshit Arora" userId="6a456564-6ff0-4d0f-bac0-62eb6ab8494f" providerId="ADAL" clId="{5726D624-1E96-4870-A631-CAD52A37353C}" dt="2020-04-12T04:55:04.242" v="3351" actId="1036"/>
          <ac:spMkLst>
            <pc:docMk/>
            <pc:sldMk cId="1038374190" sldId="347"/>
            <ac:spMk id="24" creationId="{8D4375A5-4F7F-4711-9235-5353FA2FAA63}"/>
          </ac:spMkLst>
        </pc:spChg>
        <pc:spChg chg="add mod">
          <ac:chgData name="Harshit Arora" userId="6a456564-6ff0-4d0f-bac0-62eb6ab8494f" providerId="ADAL" clId="{5726D624-1E96-4870-A631-CAD52A37353C}" dt="2020-04-12T04:55:04.242" v="3351" actId="1036"/>
          <ac:spMkLst>
            <pc:docMk/>
            <pc:sldMk cId="1038374190" sldId="347"/>
            <ac:spMk id="27" creationId="{02878686-A8D2-4C02-B805-E6532E81D4A3}"/>
          </ac:spMkLst>
        </pc:spChg>
        <pc:picChg chg="add mod">
          <ac:chgData name="Harshit Arora" userId="6a456564-6ff0-4d0f-bac0-62eb6ab8494f" providerId="ADAL" clId="{5726D624-1E96-4870-A631-CAD52A37353C}" dt="2020-04-12T04:55:04.242" v="3351" actId="1036"/>
          <ac:picMkLst>
            <pc:docMk/>
            <pc:sldMk cId="1038374190" sldId="347"/>
            <ac:picMk id="18" creationId="{831A981C-69E6-4C9B-B358-D169D6D1C996}"/>
          </ac:picMkLst>
        </pc:picChg>
        <pc:picChg chg="add mod">
          <ac:chgData name="Harshit Arora" userId="6a456564-6ff0-4d0f-bac0-62eb6ab8494f" providerId="ADAL" clId="{5726D624-1E96-4870-A631-CAD52A37353C}" dt="2020-04-12T04:55:04.242" v="3351" actId="1036"/>
          <ac:picMkLst>
            <pc:docMk/>
            <pc:sldMk cId="1038374190" sldId="347"/>
            <ac:picMk id="22" creationId="{26FEF65E-655C-490C-B5EF-350976177C64}"/>
          </ac:picMkLst>
        </pc:picChg>
        <pc:picChg chg="add mod">
          <ac:chgData name="Harshit Arora" userId="6a456564-6ff0-4d0f-bac0-62eb6ab8494f" providerId="ADAL" clId="{5726D624-1E96-4870-A631-CAD52A37353C}" dt="2020-04-12T04:55:04.242" v="3351" actId="1036"/>
          <ac:picMkLst>
            <pc:docMk/>
            <pc:sldMk cId="1038374190" sldId="347"/>
            <ac:picMk id="26" creationId="{CF471021-DAFA-45C6-BDB0-5E12183C4E2D}"/>
          </ac:picMkLst>
        </pc:picChg>
        <pc:cxnChg chg="del">
          <ac:chgData name="Harshit Arora" userId="6a456564-6ff0-4d0f-bac0-62eb6ab8494f" providerId="ADAL" clId="{5726D624-1E96-4870-A631-CAD52A37353C}" dt="2020-04-11T21:46:22.564" v="906" actId="478"/>
          <ac:cxnSpMkLst>
            <pc:docMk/>
            <pc:sldMk cId="1038374190" sldId="347"/>
            <ac:cxnSpMk id="6" creationId="{E76E73FA-D0A5-4FD9-837A-C49EF9069942}"/>
          </ac:cxnSpMkLst>
        </pc:cxnChg>
      </pc:sldChg>
      <pc:sldChg chg="new del">
        <pc:chgData name="Harshit Arora" userId="6a456564-6ff0-4d0f-bac0-62eb6ab8494f" providerId="ADAL" clId="{5726D624-1E96-4870-A631-CAD52A37353C}" dt="2020-04-11T21:46:16.409" v="904" actId="680"/>
        <pc:sldMkLst>
          <pc:docMk/>
          <pc:sldMk cId="1985810003" sldId="347"/>
        </pc:sldMkLst>
      </pc:sldChg>
    </pc:docChg>
  </pc:docChgLst>
  <pc:docChgLst>
    <pc:chgData name="Yu, Sean" userId="S::hyu238@emory.edu::6ffcaa6c-8f7a-4f06-a59b-9b4c418266f8" providerId="AD" clId="Web-{63869184-9807-2242-1391-699807CCF126}"/>
    <pc:docChg chg="modSld">
      <pc:chgData name="Yu, Sean" userId="S::hyu238@emory.edu::6ffcaa6c-8f7a-4f06-a59b-9b4c418266f8" providerId="AD" clId="Web-{63869184-9807-2242-1391-699807CCF126}" dt="2020-04-12T18:12:30.602" v="48" actId="20577"/>
      <pc:docMkLst>
        <pc:docMk/>
      </pc:docMkLst>
      <pc:sldChg chg="modSp">
        <pc:chgData name="Yu, Sean" userId="S::hyu238@emory.edu::6ffcaa6c-8f7a-4f06-a59b-9b4c418266f8" providerId="AD" clId="Web-{63869184-9807-2242-1391-699807CCF126}" dt="2020-04-12T18:12:30.602" v="48" actId="20577"/>
        <pc:sldMkLst>
          <pc:docMk/>
          <pc:sldMk cId="1038374190" sldId="347"/>
        </pc:sldMkLst>
        <pc:spChg chg="mod">
          <ac:chgData name="Yu, Sean" userId="S::hyu238@emory.edu::6ffcaa6c-8f7a-4f06-a59b-9b4c418266f8" providerId="AD" clId="Web-{63869184-9807-2242-1391-699807CCF126}" dt="2020-04-12T18:12:30.602" v="48" actId="20577"/>
          <ac:spMkLst>
            <pc:docMk/>
            <pc:sldMk cId="1038374190" sldId="347"/>
            <ac:spMk id="3" creationId="{47585D8F-0BE5-4339-B8EF-5BF19BAA7D63}"/>
          </ac:spMkLst>
        </pc:spChg>
      </pc:sldChg>
    </pc:docChg>
  </pc:docChgLst>
  <pc:docChgLst>
    <pc:chgData name="He, Patrick" userId="S::xhe87@emory.edu::a22b8505-9a55-4b9a-8d35-d8dc923c703d" providerId="AD" clId="Web-{73B434D9-1986-0517-54B9-AB4310812157}"/>
    <pc:docChg chg="modSld">
      <pc:chgData name="He, Patrick" userId="S::xhe87@emory.edu::a22b8505-9a55-4b9a-8d35-d8dc923c703d" providerId="AD" clId="Web-{73B434D9-1986-0517-54B9-AB4310812157}" dt="2020-04-12T16:34:39.402" v="3" actId="14100"/>
      <pc:docMkLst>
        <pc:docMk/>
      </pc:docMkLst>
      <pc:sldChg chg="modSp">
        <pc:chgData name="He, Patrick" userId="S::xhe87@emory.edu::a22b8505-9a55-4b9a-8d35-d8dc923c703d" providerId="AD" clId="Web-{73B434D9-1986-0517-54B9-AB4310812157}" dt="2020-04-12T16:34:39.402" v="3" actId="14100"/>
        <pc:sldMkLst>
          <pc:docMk/>
          <pc:sldMk cId="3509177616" sldId="340"/>
        </pc:sldMkLst>
        <pc:spChg chg="mod">
          <ac:chgData name="He, Patrick" userId="S::xhe87@emory.edu::a22b8505-9a55-4b9a-8d35-d8dc923c703d" providerId="AD" clId="Web-{73B434D9-1986-0517-54B9-AB4310812157}" dt="2020-04-12T16:34:39.402" v="3" actId="14100"/>
          <ac:spMkLst>
            <pc:docMk/>
            <pc:sldMk cId="3509177616" sldId="340"/>
            <ac:spMk id="12" creationId="{211E3B95-AE97-451F-95F0-423B1CF39C0C}"/>
          </ac:spMkLst>
        </pc:spChg>
      </pc:sldChg>
    </pc:docChg>
  </pc:docChgLst>
  <pc:docChgLst>
    <pc:chgData name="Arora, Harshit" userId="S::harora@emory.edu::6a456564-6ff0-4d0f-bac0-62eb6ab8494f" providerId="AD" clId="Web-{E5F1512D-3E6B-4CC8-FD50-0BCCCDC146D5}"/>
    <pc:docChg chg="">
      <pc:chgData name="Arora, Harshit" userId="S::harora@emory.edu::6a456564-6ff0-4d0f-bac0-62eb6ab8494f" providerId="AD" clId="Web-{E5F1512D-3E6B-4CC8-FD50-0BCCCDC146D5}" dt="2020-04-12T17:32:40.345" v="1"/>
      <pc:docMkLst>
        <pc:docMk/>
      </pc:docMkLst>
      <pc:sldChg chg="addCm">
        <pc:chgData name="Arora, Harshit" userId="S::harora@emory.edu::6a456564-6ff0-4d0f-bac0-62eb6ab8494f" providerId="AD" clId="Web-{E5F1512D-3E6B-4CC8-FD50-0BCCCDC146D5}" dt="2020-04-12T17:32:40.345" v="1"/>
        <pc:sldMkLst>
          <pc:docMk/>
          <pc:sldMk cId="93246164" sldId="337"/>
        </pc:sldMkLst>
      </pc:sldChg>
    </pc:docChg>
  </pc:docChgLst>
  <pc:docChgLst>
    <pc:chgData name="Steinberg, Halle" userId="4cf22be1-a607-4fc9-b794-cada276a4d1a" providerId="ADAL" clId="{7943C8E5-41BA-4A38-ACD6-0BFE3B51EF2A}"/>
    <pc:docChg chg="undo redo custSel addSld delSld modSld">
      <pc:chgData name="Steinberg, Halle" userId="4cf22be1-a607-4fc9-b794-cada276a4d1a" providerId="ADAL" clId="{7943C8E5-41BA-4A38-ACD6-0BFE3B51EF2A}" dt="2020-04-12T20:00:14.783" v="10601" actId="20577"/>
      <pc:docMkLst>
        <pc:docMk/>
      </pc:docMkLst>
      <pc:sldChg chg="addSp delSp modSp addCm delCm modCm">
        <pc:chgData name="Steinberg, Halle" userId="4cf22be1-a607-4fc9-b794-cada276a4d1a" providerId="ADAL" clId="{7943C8E5-41BA-4A38-ACD6-0BFE3B51EF2A}" dt="2020-04-12T18:43:19.842" v="10470" actId="1592"/>
        <pc:sldMkLst>
          <pc:docMk/>
          <pc:sldMk cId="2656315514" sldId="257"/>
        </pc:sldMkLst>
        <pc:spChg chg="mod">
          <ac:chgData name="Steinberg, Halle" userId="4cf22be1-a607-4fc9-b794-cada276a4d1a" providerId="ADAL" clId="{7943C8E5-41BA-4A38-ACD6-0BFE3B51EF2A}" dt="2020-04-11T17:15:42.620" v="5" actId="6549"/>
          <ac:spMkLst>
            <pc:docMk/>
            <pc:sldMk cId="2656315514" sldId="257"/>
            <ac:spMk id="2" creationId="{52A3093A-BD1E-4CC6-8CA2-C01BF846350F}"/>
          </ac:spMkLst>
        </pc:spChg>
        <pc:spChg chg="del">
          <ac:chgData name="Steinberg, Halle" userId="4cf22be1-a607-4fc9-b794-cada276a4d1a" providerId="ADAL" clId="{7943C8E5-41BA-4A38-ACD6-0BFE3B51EF2A}" dt="2020-04-11T17:14:26.373" v="0" actId="478"/>
          <ac:spMkLst>
            <pc:docMk/>
            <pc:sldMk cId="2656315514" sldId="257"/>
            <ac:spMk id="3" creationId="{59DF1F04-6CB2-4ECE-A6F2-AEDD4A1F0E40}"/>
          </ac:spMkLst>
        </pc:spChg>
        <pc:spChg chg="mod">
          <ac:chgData name="Steinberg, Halle" userId="4cf22be1-a607-4fc9-b794-cada276a4d1a" providerId="ADAL" clId="{7943C8E5-41BA-4A38-ACD6-0BFE3B51EF2A}" dt="2020-04-11T23:09:56.801" v="7690" actId="1036"/>
          <ac:spMkLst>
            <pc:docMk/>
            <pc:sldMk cId="2656315514" sldId="257"/>
            <ac:spMk id="4" creationId="{E142EB90-F857-40E6-B987-FCE009A759B5}"/>
          </ac:spMkLst>
        </pc:spChg>
        <pc:spChg chg="add mod">
          <ac:chgData name="Steinberg, Halle" userId="4cf22be1-a607-4fc9-b794-cada276a4d1a" providerId="ADAL" clId="{7943C8E5-41BA-4A38-ACD6-0BFE3B51EF2A}" dt="2020-04-11T22:15:35.859" v="7317" actId="113"/>
          <ac:spMkLst>
            <pc:docMk/>
            <pc:sldMk cId="2656315514" sldId="257"/>
            <ac:spMk id="7" creationId="{6EB70D4C-4A86-4877-9833-7240D9CE70B5}"/>
          </ac:spMkLst>
        </pc:spChg>
        <pc:spChg chg="add mod">
          <ac:chgData name="Steinberg, Halle" userId="4cf22be1-a607-4fc9-b794-cada276a4d1a" providerId="ADAL" clId="{7943C8E5-41BA-4A38-ACD6-0BFE3B51EF2A}" dt="2020-04-11T17:17:20.571" v="83" actId="1076"/>
          <ac:spMkLst>
            <pc:docMk/>
            <pc:sldMk cId="2656315514" sldId="257"/>
            <ac:spMk id="8" creationId="{0D427797-A50E-4ACD-A0CA-ADB7C043675C}"/>
          </ac:spMkLst>
        </pc:spChg>
        <pc:spChg chg="add mod">
          <ac:chgData name="Steinberg, Halle" userId="4cf22be1-a607-4fc9-b794-cada276a4d1a" providerId="ADAL" clId="{7943C8E5-41BA-4A38-ACD6-0BFE3B51EF2A}" dt="2020-04-11T17:17:20.571" v="83" actId="1076"/>
          <ac:spMkLst>
            <pc:docMk/>
            <pc:sldMk cId="2656315514" sldId="257"/>
            <ac:spMk id="9" creationId="{067D75DE-1046-428C-A322-5111B7571796}"/>
          </ac:spMkLst>
        </pc:spChg>
        <pc:spChg chg="add mod">
          <ac:chgData name="Steinberg, Halle" userId="4cf22be1-a607-4fc9-b794-cada276a4d1a" providerId="ADAL" clId="{7943C8E5-41BA-4A38-ACD6-0BFE3B51EF2A}" dt="2020-04-11T17:17:20.571" v="83" actId="1076"/>
          <ac:spMkLst>
            <pc:docMk/>
            <pc:sldMk cId="2656315514" sldId="257"/>
            <ac:spMk id="10" creationId="{47936973-70F7-4ED8-BA9D-CA6E4C38CF73}"/>
          </ac:spMkLst>
        </pc:spChg>
        <pc:spChg chg="add del mod">
          <ac:chgData name="Steinberg, Halle" userId="4cf22be1-a607-4fc9-b794-cada276a4d1a" providerId="ADAL" clId="{7943C8E5-41BA-4A38-ACD6-0BFE3B51EF2A}" dt="2020-04-11T17:17:06.075" v="81" actId="478"/>
          <ac:spMkLst>
            <pc:docMk/>
            <pc:sldMk cId="2656315514" sldId="257"/>
            <ac:spMk id="13" creationId="{D2B72B37-B4A8-486D-B146-069D04BF8A1D}"/>
          </ac:spMkLst>
        </pc:spChg>
        <pc:spChg chg="add del mod">
          <ac:chgData name="Steinberg, Halle" userId="4cf22be1-a607-4fc9-b794-cada276a4d1a" providerId="ADAL" clId="{7943C8E5-41BA-4A38-ACD6-0BFE3B51EF2A}" dt="2020-04-11T17:17:08.262" v="82" actId="478"/>
          <ac:spMkLst>
            <pc:docMk/>
            <pc:sldMk cId="2656315514" sldId="257"/>
            <ac:spMk id="14" creationId="{26BBC803-B756-4DCD-A049-FE8F636D0C82}"/>
          </ac:spMkLst>
        </pc:spChg>
        <pc:spChg chg="add del mod">
          <ac:chgData name="Steinberg, Halle" userId="4cf22be1-a607-4fc9-b794-cada276a4d1a" providerId="ADAL" clId="{7943C8E5-41BA-4A38-ACD6-0BFE3B51EF2A}" dt="2020-04-11T17:17:04.730" v="80" actId="478"/>
          <ac:spMkLst>
            <pc:docMk/>
            <pc:sldMk cId="2656315514" sldId="257"/>
            <ac:spMk id="15" creationId="{CCE7CBDA-CF76-4732-B58C-42230C41C742}"/>
          </ac:spMkLst>
        </pc:spChg>
        <pc:spChg chg="add mod">
          <ac:chgData name="Steinberg, Halle" userId="4cf22be1-a607-4fc9-b794-cada276a4d1a" providerId="ADAL" clId="{7943C8E5-41BA-4A38-ACD6-0BFE3B51EF2A}" dt="2020-04-11T23:33:07.574" v="8793" actId="1076"/>
          <ac:spMkLst>
            <pc:docMk/>
            <pc:sldMk cId="2656315514" sldId="257"/>
            <ac:spMk id="16" creationId="{BF225469-ED9D-4C19-82BC-D151D5EAEE4B}"/>
          </ac:spMkLst>
        </pc:spChg>
        <pc:spChg chg="add mod">
          <ac:chgData name="Steinberg, Halle" userId="4cf22be1-a607-4fc9-b794-cada276a4d1a" providerId="ADAL" clId="{7943C8E5-41BA-4A38-ACD6-0BFE3B51EF2A}" dt="2020-04-11T23:06:18.765" v="7636" actId="20577"/>
          <ac:spMkLst>
            <pc:docMk/>
            <pc:sldMk cId="2656315514" sldId="257"/>
            <ac:spMk id="17" creationId="{C6B028A2-9F9D-410C-A0A3-32E545554C13}"/>
          </ac:spMkLst>
        </pc:spChg>
        <pc:spChg chg="add mod">
          <ac:chgData name="Steinberg, Halle" userId="4cf22be1-a607-4fc9-b794-cada276a4d1a" providerId="ADAL" clId="{7943C8E5-41BA-4A38-ACD6-0BFE3B51EF2A}" dt="2020-04-11T22:15:47.004" v="7321" actId="113"/>
          <ac:spMkLst>
            <pc:docMk/>
            <pc:sldMk cId="2656315514" sldId="257"/>
            <ac:spMk id="18" creationId="{8525BCB6-17F5-42BB-BE32-6505D9B45D00}"/>
          </ac:spMkLst>
        </pc:spChg>
        <pc:spChg chg="add mod">
          <ac:chgData name="Steinberg, Halle" userId="4cf22be1-a607-4fc9-b794-cada276a4d1a" providerId="ADAL" clId="{7943C8E5-41BA-4A38-ACD6-0BFE3B51EF2A}" dt="2020-04-11T22:20:42.456" v="7345" actId="113"/>
          <ac:spMkLst>
            <pc:docMk/>
            <pc:sldMk cId="2656315514" sldId="257"/>
            <ac:spMk id="19" creationId="{3AD4DC35-BAC6-45FA-9EA9-9A94E76B7EA1}"/>
          </ac:spMkLst>
        </pc:spChg>
        <pc:spChg chg="add del">
          <ac:chgData name="Steinberg, Halle" userId="4cf22be1-a607-4fc9-b794-cada276a4d1a" providerId="ADAL" clId="{7943C8E5-41BA-4A38-ACD6-0BFE3B51EF2A}" dt="2020-04-11T22:20:30.319" v="7327"/>
          <ac:spMkLst>
            <pc:docMk/>
            <pc:sldMk cId="2656315514" sldId="257"/>
            <ac:spMk id="20" creationId="{CC119C3D-7DAD-42AE-84E6-B4F4597536FD}"/>
          </ac:spMkLst>
        </pc:spChg>
        <pc:picChg chg="add mod">
          <ac:chgData name="Steinberg, Halle" userId="4cf22be1-a607-4fc9-b794-cada276a4d1a" providerId="ADAL" clId="{7943C8E5-41BA-4A38-ACD6-0BFE3B51EF2A}" dt="2020-04-11T17:17:20.571" v="83" actId="1076"/>
          <ac:picMkLst>
            <pc:docMk/>
            <pc:sldMk cId="2656315514" sldId="257"/>
            <ac:picMk id="5" creationId="{EEAB66CC-1A21-4B47-9090-546E8CA26337}"/>
          </ac:picMkLst>
        </pc:picChg>
        <pc:picChg chg="add mod">
          <ac:chgData name="Steinberg, Halle" userId="4cf22be1-a607-4fc9-b794-cada276a4d1a" providerId="ADAL" clId="{7943C8E5-41BA-4A38-ACD6-0BFE3B51EF2A}" dt="2020-04-11T17:17:20.571" v="83" actId="1076"/>
          <ac:picMkLst>
            <pc:docMk/>
            <pc:sldMk cId="2656315514" sldId="257"/>
            <ac:picMk id="6" creationId="{96C5748A-B4DB-4143-A8CE-97FC2029D378}"/>
          </ac:picMkLst>
        </pc:picChg>
        <pc:picChg chg="add mod">
          <ac:chgData name="Steinberg, Halle" userId="4cf22be1-a607-4fc9-b794-cada276a4d1a" providerId="ADAL" clId="{7943C8E5-41BA-4A38-ACD6-0BFE3B51EF2A}" dt="2020-04-11T22:23:31.512" v="7407"/>
          <ac:picMkLst>
            <pc:docMk/>
            <pc:sldMk cId="2656315514" sldId="257"/>
            <ac:picMk id="11" creationId="{1F6BFE74-F410-4BCA-9BE6-B1F331DADEDA}"/>
          </ac:picMkLst>
        </pc:picChg>
        <pc:picChg chg="add mod">
          <ac:chgData name="Steinberg, Halle" userId="4cf22be1-a607-4fc9-b794-cada276a4d1a" providerId="ADAL" clId="{7943C8E5-41BA-4A38-ACD6-0BFE3B51EF2A}" dt="2020-04-11T17:17:20.571" v="83" actId="1076"/>
          <ac:picMkLst>
            <pc:docMk/>
            <pc:sldMk cId="2656315514" sldId="257"/>
            <ac:picMk id="12" creationId="{6BBF7E72-22EF-4658-862F-F598C0C8B5EF}"/>
          </ac:picMkLst>
        </pc:picChg>
      </pc:sldChg>
      <pc:sldChg chg="modSp addCm modCm">
        <pc:chgData name="Steinberg, Halle" userId="4cf22be1-a607-4fc9-b794-cada276a4d1a" providerId="ADAL" clId="{7943C8E5-41BA-4A38-ACD6-0BFE3B51EF2A}" dt="2020-04-12T14:29:35.861" v="10435" actId="20577"/>
        <pc:sldMkLst>
          <pc:docMk/>
          <pc:sldMk cId="0" sldId="331"/>
        </pc:sldMkLst>
        <pc:spChg chg="mod">
          <ac:chgData name="Steinberg, Halle" userId="4cf22be1-a607-4fc9-b794-cada276a4d1a" providerId="ADAL" clId="{7943C8E5-41BA-4A38-ACD6-0BFE3B51EF2A}" dt="2020-04-12T14:29:35.861" v="10435" actId="20577"/>
          <ac:spMkLst>
            <pc:docMk/>
            <pc:sldMk cId="0" sldId="331"/>
            <ac:spMk id="91" creationId="{00000000-0000-0000-0000-000000000000}"/>
          </ac:spMkLst>
        </pc:spChg>
      </pc:sldChg>
      <pc:sldChg chg="addSp delSp modSp addCm delCm modCm">
        <pc:chgData name="Steinberg, Halle" userId="4cf22be1-a607-4fc9-b794-cada276a4d1a" providerId="ADAL" clId="{7943C8E5-41BA-4A38-ACD6-0BFE3B51EF2A}" dt="2020-04-12T19:10:32.450" v="10532" actId="1076"/>
        <pc:sldMkLst>
          <pc:docMk/>
          <pc:sldMk cId="2532328544" sldId="332"/>
        </pc:sldMkLst>
        <pc:spChg chg="del">
          <ac:chgData name="Steinberg, Halle" userId="4cf22be1-a607-4fc9-b794-cada276a4d1a" providerId="ADAL" clId="{7943C8E5-41BA-4A38-ACD6-0BFE3B51EF2A}" dt="2020-04-11T17:18:53.324" v="84" actId="478"/>
          <ac:spMkLst>
            <pc:docMk/>
            <pc:sldMk cId="2532328544" sldId="332"/>
            <ac:spMk id="3" creationId="{BBF28E1F-BC8B-40B4-B21F-8FE6A95255D8}"/>
          </ac:spMkLst>
        </pc:spChg>
        <pc:spChg chg="del">
          <ac:chgData name="Steinberg, Halle" userId="4cf22be1-a607-4fc9-b794-cada276a4d1a" providerId="ADAL" clId="{7943C8E5-41BA-4A38-ACD6-0BFE3B51EF2A}" dt="2020-04-11T23:08:56.327" v="7653" actId="478"/>
          <ac:spMkLst>
            <pc:docMk/>
            <pc:sldMk cId="2532328544" sldId="332"/>
            <ac:spMk id="4" creationId="{B11EC937-74DF-444F-B2B2-02EF3BC9B073}"/>
          </ac:spMkLst>
        </pc:spChg>
        <pc:spChg chg="add mod">
          <ac:chgData name="Steinberg, Halle" userId="4cf22be1-a607-4fc9-b794-cada276a4d1a" providerId="ADAL" clId="{7943C8E5-41BA-4A38-ACD6-0BFE3B51EF2A}" dt="2020-04-11T20:01:07.287" v="5076" actId="1038"/>
          <ac:spMkLst>
            <pc:docMk/>
            <pc:sldMk cId="2532328544" sldId="332"/>
            <ac:spMk id="5" creationId="{E19E50B8-5C38-48CD-B9CB-7846A7B7BB73}"/>
          </ac:spMkLst>
        </pc:spChg>
        <pc:spChg chg="add mod">
          <ac:chgData name="Steinberg, Halle" userId="4cf22be1-a607-4fc9-b794-cada276a4d1a" providerId="ADAL" clId="{7943C8E5-41BA-4A38-ACD6-0BFE3B51EF2A}" dt="2020-04-11T20:01:07.287" v="5076" actId="1038"/>
          <ac:spMkLst>
            <pc:docMk/>
            <pc:sldMk cId="2532328544" sldId="332"/>
            <ac:spMk id="8" creationId="{0E2C30B4-47C2-4B48-8536-BA2B24C1B284}"/>
          </ac:spMkLst>
        </pc:spChg>
        <pc:spChg chg="add mod">
          <ac:chgData name="Steinberg, Halle" userId="4cf22be1-a607-4fc9-b794-cada276a4d1a" providerId="ADAL" clId="{7943C8E5-41BA-4A38-ACD6-0BFE3B51EF2A}" dt="2020-04-11T20:01:07.287" v="5076" actId="1038"/>
          <ac:spMkLst>
            <pc:docMk/>
            <pc:sldMk cId="2532328544" sldId="332"/>
            <ac:spMk id="10" creationId="{DBCE819C-2D57-400B-88F0-D272EA679E23}"/>
          </ac:spMkLst>
        </pc:spChg>
        <pc:spChg chg="add mod">
          <ac:chgData name="Steinberg, Halle" userId="4cf22be1-a607-4fc9-b794-cada276a4d1a" providerId="ADAL" clId="{7943C8E5-41BA-4A38-ACD6-0BFE3B51EF2A}" dt="2020-04-11T20:01:07.287" v="5076" actId="1038"/>
          <ac:spMkLst>
            <pc:docMk/>
            <pc:sldMk cId="2532328544" sldId="332"/>
            <ac:spMk id="12" creationId="{1FA3F7C8-DD48-4213-8B1C-24E1BDB2ECA8}"/>
          </ac:spMkLst>
        </pc:spChg>
        <pc:spChg chg="add mod">
          <ac:chgData name="Steinberg, Halle" userId="4cf22be1-a607-4fc9-b794-cada276a4d1a" providerId="ADAL" clId="{7943C8E5-41BA-4A38-ACD6-0BFE3B51EF2A}" dt="2020-04-11T20:01:07.287" v="5076" actId="1038"/>
          <ac:spMkLst>
            <pc:docMk/>
            <pc:sldMk cId="2532328544" sldId="332"/>
            <ac:spMk id="14" creationId="{4E117E62-FEF7-4792-AB8B-8B6B221BE12A}"/>
          </ac:spMkLst>
        </pc:spChg>
        <pc:spChg chg="add mod">
          <ac:chgData name="Steinberg, Halle" userId="4cf22be1-a607-4fc9-b794-cada276a4d1a" providerId="ADAL" clId="{7943C8E5-41BA-4A38-ACD6-0BFE3B51EF2A}" dt="2020-04-11T20:01:07.287" v="5076" actId="1038"/>
          <ac:spMkLst>
            <pc:docMk/>
            <pc:sldMk cId="2532328544" sldId="332"/>
            <ac:spMk id="16" creationId="{05E6B7FA-9E16-4495-8671-6987DC8BA266}"/>
          </ac:spMkLst>
        </pc:spChg>
        <pc:spChg chg="add mod">
          <ac:chgData name="Steinberg, Halle" userId="4cf22be1-a607-4fc9-b794-cada276a4d1a" providerId="ADAL" clId="{7943C8E5-41BA-4A38-ACD6-0BFE3B51EF2A}" dt="2020-04-12T14:42:04.835" v="10436" actId="6549"/>
          <ac:spMkLst>
            <pc:docMk/>
            <pc:sldMk cId="2532328544" sldId="332"/>
            <ac:spMk id="24" creationId="{9EBED976-8FD0-4137-9B38-93D70DCBDB19}"/>
          </ac:spMkLst>
        </pc:spChg>
        <pc:spChg chg="add mod">
          <ac:chgData name="Steinberg, Halle" userId="4cf22be1-a607-4fc9-b794-cada276a4d1a" providerId="ADAL" clId="{7943C8E5-41BA-4A38-ACD6-0BFE3B51EF2A}" dt="2020-04-11T20:01:07.287" v="5076" actId="1038"/>
          <ac:spMkLst>
            <pc:docMk/>
            <pc:sldMk cId="2532328544" sldId="332"/>
            <ac:spMk id="26" creationId="{8F2740D2-794A-488B-B509-6080907EF457}"/>
          </ac:spMkLst>
        </pc:spChg>
        <pc:spChg chg="add mod">
          <ac:chgData name="Steinberg, Halle" userId="4cf22be1-a607-4fc9-b794-cada276a4d1a" providerId="ADAL" clId="{7943C8E5-41BA-4A38-ACD6-0BFE3B51EF2A}" dt="2020-04-11T20:01:07.287" v="5076" actId="1038"/>
          <ac:spMkLst>
            <pc:docMk/>
            <pc:sldMk cId="2532328544" sldId="332"/>
            <ac:spMk id="27" creationId="{224CEFC2-CC77-499A-9B94-F9EEC0C0FCC1}"/>
          </ac:spMkLst>
        </pc:spChg>
        <pc:spChg chg="add mod">
          <ac:chgData name="Steinberg, Halle" userId="4cf22be1-a607-4fc9-b794-cada276a4d1a" providerId="ADAL" clId="{7943C8E5-41BA-4A38-ACD6-0BFE3B51EF2A}" dt="2020-04-11T20:01:07.287" v="5076" actId="1038"/>
          <ac:spMkLst>
            <pc:docMk/>
            <pc:sldMk cId="2532328544" sldId="332"/>
            <ac:spMk id="28" creationId="{65D74F4F-076B-43B8-92B7-70A2486AB3DA}"/>
          </ac:spMkLst>
        </pc:spChg>
        <pc:spChg chg="add mod">
          <ac:chgData name="Steinberg, Halle" userId="4cf22be1-a607-4fc9-b794-cada276a4d1a" providerId="ADAL" clId="{7943C8E5-41BA-4A38-ACD6-0BFE3B51EF2A}" dt="2020-04-11T20:01:07.287" v="5076" actId="1038"/>
          <ac:spMkLst>
            <pc:docMk/>
            <pc:sldMk cId="2532328544" sldId="332"/>
            <ac:spMk id="29" creationId="{A89C892B-1924-4C45-B402-0F66E966073F}"/>
          </ac:spMkLst>
        </pc:spChg>
        <pc:spChg chg="add mod">
          <ac:chgData name="Steinberg, Halle" userId="4cf22be1-a607-4fc9-b794-cada276a4d1a" providerId="ADAL" clId="{7943C8E5-41BA-4A38-ACD6-0BFE3B51EF2A}" dt="2020-04-11T20:01:07.287" v="5076" actId="1038"/>
          <ac:spMkLst>
            <pc:docMk/>
            <pc:sldMk cId="2532328544" sldId="332"/>
            <ac:spMk id="30" creationId="{6220C125-8A9D-429A-8E3A-8F1FFE23374C}"/>
          </ac:spMkLst>
        </pc:spChg>
        <pc:spChg chg="add mod">
          <ac:chgData name="Steinberg, Halle" userId="4cf22be1-a607-4fc9-b794-cada276a4d1a" providerId="ADAL" clId="{7943C8E5-41BA-4A38-ACD6-0BFE3B51EF2A}" dt="2020-04-11T20:01:07.287" v="5076" actId="1038"/>
          <ac:spMkLst>
            <pc:docMk/>
            <pc:sldMk cId="2532328544" sldId="332"/>
            <ac:spMk id="31" creationId="{C02AA47F-5241-41FA-B1D2-726211D31359}"/>
          </ac:spMkLst>
        </pc:spChg>
        <pc:spChg chg="add mod">
          <ac:chgData name="Steinberg, Halle" userId="4cf22be1-a607-4fc9-b794-cada276a4d1a" providerId="ADAL" clId="{7943C8E5-41BA-4A38-ACD6-0BFE3B51EF2A}" dt="2020-04-11T20:01:07.287" v="5076" actId="1038"/>
          <ac:spMkLst>
            <pc:docMk/>
            <pc:sldMk cId="2532328544" sldId="332"/>
            <ac:spMk id="32" creationId="{5A4FEC81-8EA3-4397-A0B7-98C510AC0C6F}"/>
          </ac:spMkLst>
        </pc:spChg>
        <pc:spChg chg="add mod">
          <ac:chgData name="Steinberg, Halle" userId="4cf22be1-a607-4fc9-b794-cada276a4d1a" providerId="ADAL" clId="{7943C8E5-41BA-4A38-ACD6-0BFE3B51EF2A}" dt="2020-04-11T20:01:07.287" v="5076" actId="1038"/>
          <ac:spMkLst>
            <pc:docMk/>
            <pc:sldMk cId="2532328544" sldId="332"/>
            <ac:spMk id="33" creationId="{0545E936-9FF0-4670-A08B-FFBC170C2AFB}"/>
          </ac:spMkLst>
        </pc:spChg>
        <pc:spChg chg="add del mod">
          <ac:chgData name="Steinberg, Halle" userId="4cf22be1-a607-4fc9-b794-cada276a4d1a" providerId="ADAL" clId="{7943C8E5-41BA-4A38-ACD6-0BFE3B51EF2A}" dt="2020-04-11T17:24:31.285" v="503" actId="478"/>
          <ac:spMkLst>
            <pc:docMk/>
            <pc:sldMk cId="2532328544" sldId="332"/>
            <ac:spMk id="34" creationId="{8F1BDFE4-B297-4222-B02A-EBF4F4F75989}"/>
          </ac:spMkLst>
        </pc:spChg>
        <pc:spChg chg="add mod">
          <ac:chgData name="Steinberg, Halle" userId="4cf22be1-a607-4fc9-b794-cada276a4d1a" providerId="ADAL" clId="{7943C8E5-41BA-4A38-ACD6-0BFE3B51EF2A}" dt="2020-04-11T20:01:07.287" v="5076" actId="1038"/>
          <ac:spMkLst>
            <pc:docMk/>
            <pc:sldMk cId="2532328544" sldId="332"/>
            <ac:spMk id="35" creationId="{8EF71D6A-B9FC-435E-AA8E-45C9E93BE1FD}"/>
          </ac:spMkLst>
        </pc:spChg>
        <pc:spChg chg="add mod">
          <ac:chgData name="Steinberg, Halle" userId="4cf22be1-a607-4fc9-b794-cada276a4d1a" providerId="ADAL" clId="{7943C8E5-41BA-4A38-ACD6-0BFE3B51EF2A}" dt="2020-04-11T17:19:34.941" v="114" actId="20577"/>
          <ac:spMkLst>
            <pc:docMk/>
            <pc:sldMk cId="2532328544" sldId="332"/>
            <ac:spMk id="36" creationId="{FFEA2A81-E15D-4C1A-A8B6-2620C0C9BD36}"/>
          </ac:spMkLst>
        </pc:spChg>
        <pc:spChg chg="add mod">
          <ac:chgData name="Steinberg, Halle" userId="4cf22be1-a607-4fc9-b794-cada276a4d1a" providerId="ADAL" clId="{7943C8E5-41BA-4A38-ACD6-0BFE3B51EF2A}" dt="2020-04-11T20:01:07.287" v="5076" actId="1038"/>
          <ac:spMkLst>
            <pc:docMk/>
            <pc:sldMk cId="2532328544" sldId="332"/>
            <ac:spMk id="37" creationId="{DC82AD5C-4D9A-41DF-AC1F-A21F97CCA1C5}"/>
          </ac:spMkLst>
        </pc:spChg>
        <pc:spChg chg="add mod">
          <ac:chgData name="Steinberg, Halle" userId="4cf22be1-a607-4fc9-b794-cada276a4d1a" providerId="ADAL" clId="{7943C8E5-41BA-4A38-ACD6-0BFE3B51EF2A}" dt="2020-04-11T20:01:07.287" v="5076" actId="1038"/>
          <ac:spMkLst>
            <pc:docMk/>
            <pc:sldMk cId="2532328544" sldId="332"/>
            <ac:spMk id="38" creationId="{EEF81293-F0C9-4DC6-8235-79228E17CA93}"/>
          </ac:spMkLst>
        </pc:spChg>
        <pc:spChg chg="add del">
          <ac:chgData name="Steinberg, Halle" userId="4cf22be1-a607-4fc9-b794-cada276a4d1a" providerId="ADAL" clId="{7943C8E5-41BA-4A38-ACD6-0BFE3B51EF2A}" dt="2020-04-11T17:25:26.722" v="549" actId="478"/>
          <ac:spMkLst>
            <pc:docMk/>
            <pc:sldMk cId="2532328544" sldId="332"/>
            <ac:spMk id="39" creationId="{16E7F0DD-D576-4D11-8E15-18A6A3F737E3}"/>
          </ac:spMkLst>
        </pc:spChg>
        <pc:spChg chg="add mod">
          <ac:chgData name="Steinberg, Halle" userId="4cf22be1-a607-4fc9-b794-cada276a4d1a" providerId="ADAL" clId="{7943C8E5-41BA-4A38-ACD6-0BFE3B51EF2A}" dt="2020-04-11T20:01:07.287" v="5076" actId="1038"/>
          <ac:spMkLst>
            <pc:docMk/>
            <pc:sldMk cId="2532328544" sldId="332"/>
            <ac:spMk id="40" creationId="{2B80E766-6AF5-4B8C-8AAB-1C8142CF342E}"/>
          </ac:spMkLst>
        </pc:spChg>
        <pc:spChg chg="add mod">
          <ac:chgData name="Steinberg, Halle" userId="4cf22be1-a607-4fc9-b794-cada276a4d1a" providerId="ADAL" clId="{7943C8E5-41BA-4A38-ACD6-0BFE3B51EF2A}" dt="2020-04-11T20:01:07.287" v="5076" actId="1038"/>
          <ac:spMkLst>
            <pc:docMk/>
            <pc:sldMk cId="2532328544" sldId="332"/>
            <ac:spMk id="41" creationId="{99BEC8F5-E0F1-4AE9-B813-D4D41B24E3FD}"/>
          </ac:spMkLst>
        </pc:spChg>
        <pc:spChg chg="add">
          <ac:chgData name="Steinberg, Halle" userId="4cf22be1-a607-4fc9-b794-cada276a4d1a" providerId="ADAL" clId="{7943C8E5-41BA-4A38-ACD6-0BFE3B51EF2A}" dt="2020-04-11T23:10:06.039" v="7692"/>
          <ac:spMkLst>
            <pc:docMk/>
            <pc:sldMk cId="2532328544" sldId="332"/>
            <ac:spMk id="42" creationId="{4FB849B9-E11D-43B9-B7BF-4C23A6A46CFB}"/>
          </ac:spMkLst>
        </pc:spChg>
        <pc:picChg chg="add mod">
          <ac:chgData name="Steinberg, Halle" userId="4cf22be1-a607-4fc9-b794-cada276a4d1a" providerId="ADAL" clId="{7943C8E5-41BA-4A38-ACD6-0BFE3B51EF2A}" dt="2020-04-11T20:01:07.287" v="5076" actId="1038"/>
          <ac:picMkLst>
            <pc:docMk/>
            <pc:sldMk cId="2532328544" sldId="332"/>
            <ac:picMk id="17" creationId="{CB455FC8-91ED-4282-80D8-1EE708F3E592}"/>
          </ac:picMkLst>
        </pc:picChg>
        <pc:picChg chg="add mod">
          <ac:chgData name="Steinberg, Halle" userId="4cf22be1-a607-4fc9-b794-cada276a4d1a" providerId="ADAL" clId="{7943C8E5-41BA-4A38-ACD6-0BFE3B51EF2A}" dt="2020-04-11T20:01:07.287" v="5076" actId="1038"/>
          <ac:picMkLst>
            <pc:docMk/>
            <pc:sldMk cId="2532328544" sldId="332"/>
            <ac:picMk id="18" creationId="{0CCD4B05-44A7-45D0-9E3E-377504507620}"/>
          </ac:picMkLst>
        </pc:picChg>
        <pc:picChg chg="add mod">
          <ac:chgData name="Steinberg, Halle" userId="4cf22be1-a607-4fc9-b794-cada276a4d1a" providerId="ADAL" clId="{7943C8E5-41BA-4A38-ACD6-0BFE3B51EF2A}" dt="2020-04-11T20:01:07.287" v="5076" actId="1038"/>
          <ac:picMkLst>
            <pc:docMk/>
            <pc:sldMk cId="2532328544" sldId="332"/>
            <ac:picMk id="19" creationId="{29448966-C918-4364-890F-D754301790D2}"/>
          </ac:picMkLst>
        </pc:picChg>
        <pc:picChg chg="add mod">
          <ac:chgData name="Steinberg, Halle" userId="4cf22be1-a607-4fc9-b794-cada276a4d1a" providerId="ADAL" clId="{7943C8E5-41BA-4A38-ACD6-0BFE3B51EF2A}" dt="2020-04-12T19:10:18.762" v="10531" actId="14100"/>
          <ac:picMkLst>
            <pc:docMk/>
            <pc:sldMk cId="2532328544" sldId="332"/>
            <ac:picMk id="20" creationId="{82DF296E-F1A0-4FDA-B51E-BC7C4BEB945D}"/>
          </ac:picMkLst>
        </pc:picChg>
        <pc:picChg chg="add mod">
          <ac:chgData name="Steinberg, Halle" userId="4cf22be1-a607-4fc9-b794-cada276a4d1a" providerId="ADAL" clId="{7943C8E5-41BA-4A38-ACD6-0BFE3B51EF2A}" dt="2020-04-11T20:01:07.287" v="5076" actId="1038"/>
          <ac:picMkLst>
            <pc:docMk/>
            <pc:sldMk cId="2532328544" sldId="332"/>
            <ac:picMk id="21" creationId="{41F05868-8364-4CD1-A3AE-448A84AFEA68}"/>
          </ac:picMkLst>
        </pc:picChg>
        <pc:picChg chg="add mod">
          <ac:chgData name="Steinberg, Halle" userId="4cf22be1-a607-4fc9-b794-cada276a4d1a" providerId="ADAL" clId="{7943C8E5-41BA-4A38-ACD6-0BFE3B51EF2A}" dt="2020-04-11T20:01:07.287" v="5076" actId="1038"/>
          <ac:picMkLst>
            <pc:docMk/>
            <pc:sldMk cId="2532328544" sldId="332"/>
            <ac:picMk id="22" creationId="{ACCB5286-C2E0-4AD8-BF20-0503A115D9E8}"/>
          </ac:picMkLst>
        </pc:picChg>
        <pc:picChg chg="add mod">
          <ac:chgData name="Steinberg, Halle" userId="4cf22be1-a607-4fc9-b794-cada276a4d1a" providerId="ADAL" clId="{7943C8E5-41BA-4A38-ACD6-0BFE3B51EF2A}" dt="2020-04-11T20:01:07.287" v="5076" actId="1038"/>
          <ac:picMkLst>
            <pc:docMk/>
            <pc:sldMk cId="2532328544" sldId="332"/>
            <ac:picMk id="23" creationId="{88C028F7-D981-48DC-9E83-3CA4EB0566DA}"/>
          </ac:picMkLst>
        </pc:picChg>
        <pc:cxnChg chg="add mod">
          <ac:chgData name="Steinberg, Halle" userId="4cf22be1-a607-4fc9-b794-cada276a4d1a" providerId="ADAL" clId="{7943C8E5-41BA-4A38-ACD6-0BFE3B51EF2A}" dt="2020-04-11T20:01:07.287" v="5076" actId="1038"/>
          <ac:cxnSpMkLst>
            <pc:docMk/>
            <pc:sldMk cId="2532328544" sldId="332"/>
            <ac:cxnSpMk id="6" creationId="{8D076026-BAE8-43DB-8A7A-9EF025604E33}"/>
          </ac:cxnSpMkLst>
        </pc:cxnChg>
        <pc:cxnChg chg="add mod">
          <ac:chgData name="Steinberg, Halle" userId="4cf22be1-a607-4fc9-b794-cada276a4d1a" providerId="ADAL" clId="{7943C8E5-41BA-4A38-ACD6-0BFE3B51EF2A}" dt="2020-04-11T20:01:07.287" v="5076" actId="1038"/>
          <ac:cxnSpMkLst>
            <pc:docMk/>
            <pc:sldMk cId="2532328544" sldId="332"/>
            <ac:cxnSpMk id="7" creationId="{79BD5D20-3845-48ED-AD70-5E0FD436687E}"/>
          </ac:cxnSpMkLst>
        </pc:cxnChg>
        <pc:cxnChg chg="add mod">
          <ac:chgData name="Steinberg, Halle" userId="4cf22be1-a607-4fc9-b794-cada276a4d1a" providerId="ADAL" clId="{7943C8E5-41BA-4A38-ACD6-0BFE3B51EF2A}" dt="2020-04-12T19:10:32.450" v="10532" actId="1076"/>
          <ac:cxnSpMkLst>
            <pc:docMk/>
            <pc:sldMk cId="2532328544" sldId="332"/>
            <ac:cxnSpMk id="9" creationId="{0621E4DB-A14B-4E14-A6EB-3D50F510F837}"/>
          </ac:cxnSpMkLst>
        </pc:cxnChg>
        <pc:cxnChg chg="add mod">
          <ac:chgData name="Steinberg, Halle" userId="4cf22be1-a607-4fc9-b794-cada276a4d1a" providerId="ADAL" clId="{7943C8E5-41BA-4A38-ACD6-0BFE3B51EF2A}" dt="2020-04-11T20:01:07.287" v="5076" actId="1038"/>
          <ac:cxnSpMkLst>
            <pc:docMk/>
            <pc:sldMk cId="2532328544" sldId="332"/>
            <ac:cxnSpMk id="11" creationId="{DA28BAE4-D6FC-4264-909D-D56EC81D5A0D}"/>
          </ac:cxnSpMkLst>
        </pc:cxnChg>
        <pc:cxnChg chg="add mod">
          <ac:chgData name="Steinberg, Halle" userId="4cf22be1-a607-4fc9-b794-cada276a4d1a" providerId="ADAL" clId="{7943C8E5-41BA-4A38-ACD6-0BFE3B51EF2A}" dt="2020-04-11T20:01:07.287" v="5076" actId="1038"/>
          <ac:cxnSpMkLst>
            <pc:docMk/>
            <pc:sldMk cId="2532328544" sldId="332"/>
            <ac:cxnSpMk id="13" creationId="{66BC8CDB-1014-470B-ACAD-1DBDA180336B}"/>
          </ac:cxnSpMkLst>
        </pc:cxnChg>
        <pc:cxnChg chg="add mod">
          <ac:chgData name="Steinberg, Halle" userId="4cf22be1-a607-4fc9-b794-cada276a4d1a" providerId="ADAL" clId="{7943C8E5-41BA-4A38-ACD6-0BFE3B51EF2A}" dt="2020-04-11T20:01:07.287" v="5076" actId="1038"/>
          <ac:cxnSpMkLst>
            <pc:docMk/>
            <pc:sldMk cId="2532328544" sldId="332"/>
            <ac:cxnSpMk id="15" creationId="{E6DAEC4F-5311-4B76-A8BD-2AE0E6376C5F}"/>
          </ac:cxnSpMkLst>
        </pc:cxnChg>
        <pc:cxnChg chg="add mod">
          <ac:chgData name="Steinberg, Halle" userId="4cf22be1-a607-4fc9-b794-cada276a4d1a" providerId="ADAL" clId="{7943C8E5-41BA-4A38-ACD6-0BFE3B51EF2A}" dt="2020-04-11T20:01:07.287" v="5076" actId="1038"/>
          <ac:cxnSpMkLst>
            <pc:docMk/>
            <pc:sldMk cId="2532328544" sldId="332"/>
            <ac:cxnSpMk id="25" creationId="{96468547-FA41-4100-8592-89F8FAA11AB2}"/>
          </ac:cxnSpMkLst>
        </pc:cxnChg>
      </pc:sldChg>
      <pc:sldChg chg="addSp delSp modSp addCm delCm modCm">
        <pc:chgData name="Steinberg, Halle" userId="4cf22be1-a607-4fc9-b794-cada276a4d1a" providerId="ADAL" clId="{7943C8E5-41BA-4A38-ACD6-0BFE3B51EF2A}" dt="2020-04-12T18:43:28.053" v="10473" actId="1592"/>
        <pc:sldMkLst>
          <pc:docMk/>
          <pc:sldMk cId="3103586632" sldId="333"/>
        </pc:sldMkLst>
        <pc:spChg chg="mod">
          <ac:chgData name="Steinberg, Halle" userId="4cf22be1-a607-4fc9-b794-cada276a4d1a" providerId="ADAL" clId="{7943C8E5-41BA-4A38-ACD6-0BFE3B51EF2A}" dt="2020-04-11T17:33:06.966" v="1293" actId="20577"/>
          <ac:spMkLst>
            <pc:docMk/>
            <pc:sldMk cId="3103586632" sldId="333"/>
            <ac:spMk id="2" creationId="{648D7F30-3D8B-4998-BB1B-219CAF4FA10E}"/>
          </ac:spMkLst>
        </pc:spChg>
        <pc:spChg chg="del">
          <ac:chgData name="Steinberg, Halle" userId="4cf22be1-a607-4fc9-b794-cada276a4d1a" providerId="ADAL" clId="{7943C8E5-41BA-4A38-ACD6-0BFE3B51EF2A}" dt="2020-04-11T17:33:26.993" v="1294" actId="478"/>
          <ac:spMkLst>
            <pc:docMk/>
            <pc:sldMk cId="3103586632" sldId="333"/>
            <ac:spMk id="3" creationId="{5DA54B0E-4695-4246-A80F-3606690F78F1}"/>
          </ac:spMkLst>
        </pc:spChg>
        <pc:spChg chg="del">
          <ac:chgData name="Steinberg, Halle" userId="4cf22be1-a607-4fc9-b794-cada276a4d1a" providerId="ADAL" clId="{7943C8E5-41BA-4A38-ACD6-0BFE3B51EF2A}" dt="2020-04-11T23:09:00.721" v="7654" actId="478"/>
          <ac:spMkLst>
            <pc:docMk/>
            <pc:sldMk cId="3103586632" sldId="333"/>
            <ac:spMk id="4" creationId="{08FF530A-3668-478A-B31B-DAF976C85602}"/>
          </ac:spMkLst>
        </pc:spChg>
        <pc:spChg chg="add mod">
          <ac:chgData name="Steinberg, Halle" userId="4cf22be1-a607-4fc9-b794-cada276a4d1a" providerId="ADAL" clId="{7943C8E5-41BA-4A38-ACD6-0BFE3B51EF2A}" dt="2020-04-11T17:45:05.146" v="2832" actId="1035"/>
          <ac:spMkLst>
            <pc:docMk/>
            <pc:sldMk cId="3103586632" sldId="333"/>
            <ac:spMk id="5" creationId="{0688EBDE-8996-4CE6-B218-BB312589122B}"/>
          </ac:spMkLst>
        </pc:spChg>
        <pc:spChg chg="add mod">
          <ac:chgData name="Steinberg, Halle" userId="4cf22be1-a607-4fc9-b794-cada276a4d1a" providerId="ADAL" clId="{7943C8E5-41BA-4A38-ACD6-0BFE3B51EF2A}" dt="2020-04-11T17:45:05.146" v="2832" actId="1035"/>
          <ac:spMkLst>
            <pc:docMk/>
            <pc:sldMk cId="3103586632" sldId="333"/>
            <ac:spMk id="6" creationId="{148A42CE-4146-48C6-90FD-BD61C361AA29}"/>
          </ac:spMkLst>
        </pc:spChg>
        <pc:spChg chg="add del mod">
          <ac:chgData name="Steinberg, Halle" userId="4cf22be1-a607-4fc9-b794-cada276a4d1a" providerId="ADAL" clId="{7943C8E5-41BA-4A38-ACD6-0BFE3B51EF2A}" dt="2020-04-11T23:33:28.699" v="8795" actId="14100"/>
          <ac:spMkLst>
            <pc:docMk/>
            <pc:sldMk cId="3103586632" sldId="333"/>
            <ac:spMk id="7" creationId="{5FB12BB7-6968-449E-ACBD-B2B9092BCE0D}"/>
          </ac:spMkLst>
        </pc:spChg>
        <pc:spChg chg="add mod">
          <ac:chgData name="Steinberg, Halle" userId="4cf22be1-a607-4fc9-b794-cada276a4d1a" providerId="ADAL" clId="{7943C8E5-41BA-4A38-ACD6-0BFE3B51EF2A}" dt="2020-04-12T00:08:38.945" v="10123" actId="1076"/>
          <ac:spMkLst>
            <pc:docMk/>
            <pc:sldMk cId="3103586632" sldId="333"/>
            <ac:spMk id="8" creationId="{42AC58F5-4E33-4EB0-9352-52B4B347F485}"/>
          </ac:spMkLst>
        </pc:spChg>
        <pc:spChg chg="add mod">
          <ac:chgData name="Steinberg, Halle" userId="4cf22be1-a607-4fc9-b794-cada276a4d1a" providerId="ADAL" clId="{7943C8E5-41BA-4A38-ACD6-0BFE3B51EF2A}" dt="2020-04-11T23:10:51.751" v="7707" actId="14100"/>
          <ac:spMkLst>
            <pc:docMk/>
            <pc:sldMk cId="3103586632" sldId="333"/>
            <ac:spMk id="9" creationId="{01DA75D3-16B0-44EF-B7E4-D9AC6AA8538D}"/>
          </ac:spMkLst>
        </pc:spChg>
        <pc:spChg chg="add mod">
          <ac:chgData name="Steinberg, Halle" userId="4cf22be1-a607-4fc9-b794-cada276a4d1a" providerId="ADAL" clId="{7943C8E5-41BA-4A38-ACD6-0BFE3B51EF2A}" dt="2020-04-11T23:10:47.816" v="7706" actId="1076"/>
          <ac:spMkLst>
            <pc:docMk/>
            <pc:sldMk cId="3103586632" sldId="333"/>
            <ac:spMk id="10" creationId="{1D0749A2-30E8-437B-B56A-6CA11AFD938E}"/>
          </ac:spMkLst>
        </pc:spChg>
        <pc:spChg chg="add mod">
          <ac:chgData name="Steinberg, Halle" userId="4cf22be1-a607-4fc9-b794-cada276a4d1a" providerId="ADAL" clId="{7943C8E5-41BA-4A38-ACD6-0BFE3B51EF2A}" dt="2020-04-11T17:44:52.746" v="2794" actId="20577"/>
          <ac:spMkLst>
            <pc:docMk/>
            <pc:sldMk cId="3103586632" sldId="333"/>
            <ac:spMk id="11" creationId="{9AFE3C45-09BD-48DD-9268-EC3C297B73BF}"/>
          </ac:spMkLst>
        </pc:spChg>
        <pc:spChg chg="add">
          <ac:chgData name="Steinberg, Halle" userId="4cf22be1-a607-4fc9-b794-cada276a4d1a" providerId="ADAL" clId="{7943C8E5-41BA-4A38-ACD6-0BFE3B51EF2A}" dt="2020-04-11T23:10:07.528" v="7693"/>
          <ac:spMkLst>
            <pc:docMk/>
            <pc:sldMk cId="3103586632" sldId="333"/>
            <ac:spMk id="13" creationId="{363874B7-3ED0-44B2-99F6-103EDF3E9F87}"/>
          </ac:spMkLst>
        </pc:spChg>
        <pc:graphicFrameChg chg="add del mod">
          <ac:chgData name="Steinberg, Halle" userId="4cf22be1-a607-4fc9-b794-cada276a4d1a" providerId="ADAL" clId="{7943C8E5-41BA-4A38-ACD6-0BFE3B51EF2A}" dt="2020-04-11T17:45:27.627" v="2835" actId="478"/>
          <ac:graphicFrameMkLst>
            <pc:docMk/>
            <pc:sldMk cId="3103586632" sldId="333"/>
            <ac:graphicFrameMk id="12" creationId="{E6F9EB56-3978-435D-BB95-08D4A2E92BA8}"/>
          </ac:graphicFrameMkLst>
        </pc:graphicFrameChg>
      </pc:sldChg>
      <pc:sldChg chg="del">
        <pc:chgData name="Steinberg, Halle" userId="4cf22be1-a607-4fc9-b794-cada276a4d1a" providerId="ADAL" clId="{7943C8E5-41BA-4A38-ACD6-0BFE3B51EF2A}" dt="2020-04-11T17:44:07.843" v="2759" actId="2696"/>
        <pc:sldMkLst>
          <pc:docMk/>
          <pc:sldMk cId="3716245102" sldId="334"/>
        </pc:sldMkLst>
      </pc:sldChg>
      <pc:sldChg chg="addSp modSp addCm">
        <pc:chgData name="Steinberg, Halle" userId="4cf22be1-a607-4fc9-b794-cada276a4d1a" providerId="ADAL" clId="{7943C8E5-41BA-4A38-ACD6-0BFE3B51EF2A}" dt="2020-04-11T21:36:53.434" v="7240" actId="20577"/>
        <pc:sldMkLst>
          <pc:docMk/>
          <pc:sldMk cId="3663017010" sldId="335"/>
        </pc:sldMkLst>
        <pc:spChg chg="mod">
          <ac:chgData name="Steinberg, Halle" userId="4cf22be1-a607-4fc9-b794-cada276a4d1a" providerId="ADAL" clId="{7943C8E5-41BA-4A38-ACD6-0BFE3B51EF2A}" dt="2020-04-11T21:36:53.434" v="7240" actId="20577"/>
          <ac:spMkLst>
            <pc:docMk/>
            <pc:sldMk cId="3663017010" sldId="335"/>
            <ac:spMk id="3" creationId="{313D367C-C67F-4A76-8C09-2D12E1B174A2}"/>
          </ac:spMkLst>
        </pc:spChg>
        <pc:spChg chg="add mod">
          <ac:chgData name="Steinberg, Halle" userId="4cf22be1-a607-4fc9-b794-cada276a4d1a" providerId="ADAL" clId="{7943C8E5-41BA-4A38-ACD6-0BFE3B51EF2A}" dt="2020-04-11T17:56:27.735" v="3693" actId="20577"/>
          <ac:spMkLst>
            <pc:docMk/>
            <pc:sldMk cId="3663017010" sldId="335"/>
            <ac:spMk id="7" creationId="{B1695084-D31B-4AE8-8D42-C82B89EE5A95}"/>
          </ac:spMkLst>
        </pc:spChg>
        <pc:cxnChg chg="add mod">
          <ac:chgData name="Steinberg, Halle" userId="4cf22be1-a607-4fc9-b794-cada276a4d1a" providerId="ADAL" clId="{7943C8E5-41BA-4A38-ACD6-0BFE3B51EF2A}" dt="2020-04-11T17:56:16.062" v="3640" actId="693"/>
          <ac:cxnSpMkLst>
            <pc:docMk/>
            <pc:sldMk cId="3663017010" sldId="335"/>
            <ac:cxnSpMk id="6" creationId="{E76E73FA-D0A5-4FD9-837A-C49EF9069942}"/>
          </ac:cxnSpMkLst>
        </pc:cxnChg>
      </pc:sldChg>
      <pc:sldChg chg="addSp delSp modSp addCm delCm modCm">
        <pc:chgData name="Steinberg, Halle" userId="4cf22be1-a607-4fc9-b794-cada276a4d1a" providerId="ADAL" clId="{7943C8E5-41BA-4A38-ACD6-0BFE3B51EF2A}" dt="2020-04-12T19:12:54.116" v="10553" actId="20577"/>
        <pc:sldMkLst>
          <pc:docMk/>
          <pc:sldMk cId="788393430" sldId="336"/>
        </pc:sldMkLst>
        <pc:spChg chg="del">
          <ac:chgData name="Steinberg, Halle" userId="4cf22be1-a607-4fc9-b794-cada276a4d1a" providerId="ADAL" clId="{7943C8E5-41BA-4A38-ACD6-0BFE3B51EF2A}" dt="2020-04-11T17:57:26.853" v="3694" actId="478"/>
          <ac:spMkLst>
            <pc:docMk/>
            <pc:sldMk cId="788393430" sldId="336"/>
            <ac:spMk id="3" creationId="{03A6FA2A-4347-430F-B858-4382B18E808E}"/>
          </ac:spMkLst>
        </pc:spChg>
        <pc:spChg chg="del mod">
          <ac:chgData name="Steinberg, Halle" userId="4cf22be1-a607-4fc9-b794-cada276a4d1a" providerId="ADAL" clId="{7943C8E5-41BA-4A38-ACD6-0BFE3B51EF2A}" dt="2020-04-11T22:35:14.758" v="7612" actId="478"/>
          <ac:spMkLst>
            <pc:docMk/>
            <pc:sldMk cId="788393430" sldId="336"/>
            <ac:spMk id="3" creationId="{3456A026-7DFB-4FAF-8FC9-E46E724D5F48}"/>
          </ac:spMkLst>
        </pc:spChg>
        <pc:spChg chg="del">
          <ac:chgData name="Steinberg, Halle" userId="4cf22be1-a607-4fc9-b794-cada276a4d1a" providerId="ADAL" clId="{7943C8E5-41BA-4A38-ACD6-0BFE3B51EF2A}" dt="2020-04-11T23:09:32.154" v="7658" actId="478"/>
          <ac:spMkLst>
            <pc:docMk/>
            <pc:sldMk cId="788393430" sldId="336"/>
            <ac:spMk id="4" creationId="{4EFD412D-62C1-4B50-A6C6-CCC15681C3B1}"/>
          </ac:spMkLst>
        </pc:spChg>
        <pc:spChg chg="add mod">
          <ac:chgData name="Steinberg, Halle" userId="4cf22be1-a607-4fc9-b794-cada276a4d1a" providerId="ADAL" clId="{7943C8E5-41BA-4A38-ACD6-0BFE3B51EF2A}" dt="2020-04-11T17:57:52.425" v="3746" actId="1036"/>
          <ac:spMkLst>
            <pc:docMk/>
            <pc:sldMk cId="788393430" sldId="336"/>
            <ac:spMk id="6" creationId="{80FC2A22-C8BC-4DCE-A58B-A0652806A6F8}"/>
          </ac:spMkLst>
        </pc:spChg>
        <pc:spChg chg="add mod">
          <ac:chgData name="Steinberg, Halle" userId="4cf22be1-a607-4fc9-b794-cada276a4d1a" providerId="ADAL" clId="{7943C8E5-41BA-4A38-ACD6-0BFE3B51EF2A}" dt="2020-04-11T17:57:52.425" v="3746" actId="1036"/>
          <ac:spMkLst>
            <pc:docMk/>
            <pc:sldMk cId="788393430" sldId="336"/>
            <ac:spMk id="7" creationId="{A7BCAAE4-87ED-4B3F-9C8F-395A68C80B8A}"/>
          </ac:spMkLst>
        </pc:spChg>
        <pc:spChg chg="add mod">
          <ac:chgData name="Steinberg, Halle" userId="4cf22be1-a607-4fc9-b794-cada276a4d1a" providerId="ADAL" clId="{7943C8E5-41BA-4A38-ACD6-0BFE3B51EF2A}" dt="2020-04-11T22:33:40.586" v="7535" actId="1037"/>
          <ac:spMkLst>
            <pc:docMk/>
            <pc:sldMk cId="788393430" sldId="336"/>
            <ac:spMk id="10" creationId="{BFD7D895-A0BC-4248-9F95-1A0EBAA62E99}"/>
          </ac:spMkLst>
        </pc:spChg>
        <pc:spChg chg="add mod">
          <ac:chgData name="Steinberg, Halle" userId="4cf22be1-a607-4fc9-b794-cada276a4d1a" providerId="ADAL" clId="{7943C8E5-41BA-4A38-ACD6-0BFE3B51EF2A}" dt="2020-04-11T17:57:52.425" v="3746" actId="1036"/>
          <ac:spMkLst>
            <pc:docMk/>
            <pc:sldMk cId="788393430" sldId="336"/>
            <ac:spMk id="11" creationId="{BD5129E0-4B95-46E4-8413-00D9805250CD}"/>
          </ac:spMkLst>
        </pc:spChg>
        <pc:spChg chg="add mod">
          <ac:chgData name="Steinberg, Halle" userId="4cf22be1-a607-4fc9-b794-cada276a4d1a" providerId="ADAL" clId="{7943C8E5-41BA-4A38-ACD6-0BFE3B51EF2A}" dt="2020-04-11T17:57:52.425" v="3746" actId="1036"/>
          <ac:spMkLst>
            <pc:docMk/>
            <pc:sldMk cId="788393430" sldId="336"/>
            <ac:spMk id="13" creationId="{8CFC09DD-54AD-453C-9AC8-BF41FD4828F0}"/>
          </ac:spMkLst>
        </pc:spChg>
        <pc:spChg chg="add mod">
          <ac:chgData name="Steinberg, Halle" userId="4cf22be1-a607-4fc9-b794-cada276a4d1a" providerId="ADAL" clId="{7943C8E5-41BA-4A38-ACD6-0BFE3B51EF2A}" dt="2020-04-11T22:32:16.883" v="7462" actId="20577"/>
          <ac:spMkLst>
            <pc:docMk/>
            <pc:sldMk cId="788393430" sldId="336"/>
            <ac:spMk id="14" creationId="{89CFD730-1D02-4145-A0CE-F09D7D88F6E6}"/>
          </ac:spMkLst>
        </pc:spChg>
        <pc:spChg chg="add mod">
          <ac:chgData name="Steinberg, Halle" userId="4cf22be1-a607-4fc9-b794-cada276a4d1a" providerId="ADAL" clId="{7943C8E5-41BA-4A38-ACD6-0BFE3B51EF2A}" dt="2020-04-11T22:32:47.733" v="7493" actId="1038"/>
          <ac:spMkLst>
            <pc:docMk/>
            <pc:sldMk cId="788393430" sldId="336"/>
            <ac:spMk id="15" creationId="{5D802172-E018-4DA6-926A-6F451AF31663}"/>
          </ac:spMkLst>
        </pc:spChg>
        <pc:spChg chg="add mod">
          <ac:chgData name="Steinberg, Halle" userId="4cf22be1-a607-4fc9-b794-cada276a4d1a" providerId="ADAL" clId="{7943C8E5-41BA-4A38-ACD6-0BFE3B51EF2A}" dt="2020-04-11T22:33:01.020" v="7507" actId="1038"/>
          <ac:spMkLst>
            <pc:docMk/>
            <pc:sldMk cId="788393430" sldId="336"/>
            <ac:spMk id="16" creationId="{AC9A8566-5071-4507-B34B-9E951D43E0C4}"/>
          </ac:spMkLst>
        </pc:spChg>
        <pc:spChg chg="add mod">
          <ac:chgData name="Steinberg, Halle" userId="4cf22be1-a607-4fc9-b794-cada276a4d1a" providerId="ADAL" clId="{7943C8E5-41BA-4A38-ACD6-0BFE3B51EF2A}" dt="2020-04-11T17:57:52.425" v="3746" actId="1036"/>
          <ac:spMkLst>
            <pc:docMk/>
            <pc:sldMk cId="788393430" sldId="336"/>
            <ac:spMk id="17" creationId="{3DA18E23-6EBE-464E-B595-AB91212A8BC5}"/>
          </ac:spMkLst>
        </pc:spChg>
        <pc:spChg chg="add mod">
          <ac:chgData name="Steinberg, Halle" userId="4cf22be1-a607-4fc9-b794-cada276a4d1a" providerId="ADAL" clId="{7943C8E5-41BA-4A38-ACD6-0BFE3B51EF2A}" dt="2020-04-11T22:32:20.991" v="7464" actId="20577"/>
          <ac:spMkLst>
            <pc:docMk/>
            <pc:sldMk cId="788393430" sldId="336"/>
            <ac:spMk id="18" creationId="{4875EF7A-1BCD-4E7C-B8E7-6306DF99C29B}"/>
          </ac:spMkLst>
        </pc:spChg>
        <pc:spChg chg="add mod">
          <ac:chgData name="Steinberg, Halle" userId="4cf22be1-a607-4fc9-b794-cada276a4d1a" providerId="ADAL" clId="{7943C8E5-41BA-4A38-ACD6-0BFE3B51EF2A}" dt="2020-04-11T17:57:52.425" v="3746" actId="1036"/>
          <ac:spMkLst>
            <pc:docMk/>
            <pc:sldMk cId="788393430" sldId="336"/>
            <ac:spMk id="19" creationId="{66C13F70-6EAD-4EF4-9795-B246338E7CA4}"/>
          </ac:spMkLst>
        </pc:spChg>
        <pc:spChg chg="add mod">
          <ac:chgData name="Steinberg, Halle" userId="4cf22be1-a607-4fc9-b794-cada276a4d1a" providerId="ADAL" clId="{7943C8E5-41BA-4A38-ACD6-0BFE3B51EF2A}" dt="2020-04-11T22:32:54.197" v="7497" actId="1037"/>
          <ac:spMkLst>
            <pc:docMk/>
            <pc:sldMk cId="788393430" sldId="336"/>
            <ac:spMk id="20" creationId="{904599C4-ECB3-4D7D-BA7C-10BB1E624D39}"/>
          </ac:spMkLst>
        </pc:spChg>
        <pc:spChg chg="add mod">
          <ac:chgData name="Steinberg, Halle" userId="4cf22be1-a607-4fc9-b794-cada276a4d1a" providerId="ADAL" clId="{7943C8E5-41BA-4A38-ACD6-0BFE3B51EF2A}" dt="2020-04-11T17:57:52.425" v="3746" actId="1036"/>
          <ac:spMkLst>
            <pc:docMk/>
            <pc:sldMk cId="788393430" sldId="336"/>
            <ac:spMk id="21" creationId="{D46BD772-1596-4B11-85FA-6A2F69824CF1}"/>
          </ac:spMkLst>
        </pc:spChg>
        <pc:spChg chg="add mod">
          <ac:chgData name="Steinberg, Halle" userId="4cf22be1-a607-4fc9-b794-cada276a4d1a" providerId="ADAL" clId="{7943C8E5-41BA-4A38-ACD6-0BFE3B51EF2A}" dt="2020-04-11T17:57:52.425" v="3746" actId="1036"/>
          <ac:spMkLst>
            <pc:docMk/>
            <pc:sldMk cId="788393430" sldId="336"/>
            <ac:spMk id="22" creationId="{50B75C88-CC78-456A-B4B9-7C2196BA6F4C}"/>
          </ac:spMkLst>
        </pc:spChg>
        <pc:spChg chg="add mod">
          <ac:chgData name="Steinberg, Halle" userId="4cf22be1-a607-4fc9-b794-cada276a4d1a" providerId="ADAL" clId="{7943C8E5-41BA-4A38-ACD6-0BFE3B51EF2A}" dt="2020-04-11T22:33:40.586" v="7535" actId="1037"/>
          <ac:spMkLst>
            <pc:docMk/>
            <pc:sldMk cId="788393430" sldId="336"/>
            <ac:spMk id="23" creationId="{F513A15D-5178-49F6-8401-088DDB494A90}"/>
          </ac:spMkLst>
        </pc:spChg>
        <pc:spChg chg="add mod">
          <ac:chgData name="Steinberg, Halle" userId="4cf22be1-a607-4fc9-b794-cada276a4d1a" providerId="ADAL" clId="{7943C8E5-41BA-4A38-ACD6-0BFE3B51EF2A}" dt="2020-04-11T17:57:52.425" v="3746" actId="1036"/>
          <ac:spMkLst>
            <pc:docMk/>
            <pc:sldMk cId="788393430" sldId="336"/>
            <ac:spMk id="24" creationId="{D6D160E5-FCDA-434A-A06E-6AD930558082}"/>
          </ac:spMkLst>
        </pc:spChg>
        <pc:spChg chg="add mod">
          <ac:chgData name="Steinberg, Halle" userId="4cf22be1-a607-4fc9-b794-cada276a4d1a" providerId="ADAL" clId="{7943C8E5-41BA-4A38-ACD6-0BFE3B51EF2A}" dt="2020-04-12T14:16:59.501" v="10284" actId="207"/>
          <ac:spMkLst>
            <pc:docMk/>
            <pc:sldMk cId="788393430" sldId="336"/>
            <ac:spMk id="25" creationId="{12512E4B-A062-4E61-95EA-5A810F51D444}"/>
          </ac:spMkLst>
        </pc:spChg>
        <pc:spChg chg="add mod">
          <ac:chgData name="Steinberg, Halle" userId="4cf22be1-a607-4fc9-b794-cada276a4d1a" providerId="ADAL" clId="{7943C8E5-41BA-4A38-ACD6-0BFE3B51EF2A}" dt="2020-04-12T14:16:59.501" v="10284" actId="207"/>
          <ac:spMkLst>
            <pc:docMk/>
            <pc:sldMk cId="788393430" sldId="336"/>
            <ac:spMk id="26" creationId="{E6908CF0-6894-4A16-8B84-6DF3943DBA0B}"/>
          </ac:spMkLst>
        </pc:spChg>
        <pc:spChg chg="add mod">
          <ac:chgData name="Steinberg, Halle" userId="4cf22be1-a607-4fc9-b794-cada276a4d1a" providerId="ADAL" clId="{7943C8E5-41BA-4A38-ACD6-0BFE3B51EF2A}" dt="2020-04-12T14:16:59.501" v="10284" actId="207"/>
          <ac:spMkLst>
            <pc:docMk/>
            <pc:sldMk cId="788393430" sldId="336"/>
            <ac:spMk id="27" creationId="{29E4F4FA-A16D-412C-90D8-20C55065C8C6}"/>
          </ac:spMkLst>
        </pc:spChg>
        <pc:spChg chg="add mod">
          <ac:chgData name="Steinberg, Halle" userId="4cf22be1-a607-4fc9-b794-cada276a4d1a" providerId="ADAL" clId="{7943C8E5-41BA-4A38-ACD6-0BFE3B51EF2A}" dt="2020-04-12T14:16:59.501" v="10284" actId="207"/>
          <ac:spMkLst>
            <pc:docMk/>
            <pc:sldMk cId="788393430" sldId="336"/>
            <ac:spMk id="28" creationId="{58FBE72D-3A06-4C35-80AA-994DEA9396D7}"/>
          </ac:spMkLst>
        </pc:spChg>
        <pc:spChg chg="add mod">
          <ac:chgData name="Steinberg, Halle" userId="4cf22be1-a607-4fc9-b794-cada276a4d1a" providerId="ADAL" clId="{7943C8E5-41BA-4A38-ACD6-0BFE3B51EF2A}" dt="2020-04-12T19:12:20.704" v="10541" actId="20577"/>
          <ac:spMkLst>
            <pc:docMk/>
            <pc:sldMk cId="788393430" sldId="336"/>
            <ac:spMk id="29" creationId="{EC25E2D1-8BCD-4FD5-8280-29578E4EBE50}"/>
          </ac:spMkLst>
        </pc:spChg>
        <pc:spChg chg="add mod">
          <ac:chgData name="Steinberg, Halle" userId="4cf22be1-a607-4fc9-b794-cada276a4d1a" providerId="ADAL" clId="{7943C8E5-41BA-4A38-ACD6-0BFE3B51EF2A}" dt="2020-04-12T19:12:34.086" v="10551" actId="20577"/>
          <ac:spMkLst>
            <pc:docMk/>
            <pc:sldMk cId="788393430" sldId="336"/>
            <ac:spMk id="30" creationId="{D8AEDE48-1D7E-4EAC-BF4C-4F888A2CDBB5}"/>
          </ac:spMkLst>
        </pc:spChg>
        <pc:spChg chg="add mod">
          <ac:chgData name="Steinberg, Halle" userId="4cf22be1-a607-4fc9-b794-cada276a4d1a" providerId="ADAL" clId="{7943C8E5-41BA-4A38-ACD6-0BFE3B51EF2A}" dt="2020-04-12T19:12:43.646" v="10552" actId="20577"/>
          <ac:spMkLst>
            <pc:docMk/>
            <pc:sldMk cId="788393430" sldId="336"/>
            <ac:spMk id="31" creationId="{DA371189-BC6E-4D14-A6AD-E848A2268449}"/>
          </ac:spMkLst>
        </pc:spChg>
        <pc:spChg chg="add mod ord">
          <ac:chgData name="Steinberg, Halle" userId="4cf22be1-a607-4fc9-b794-cada276a4d1a" providerId="ADAL" clId="{7943C8E5-41BA-4A38-ACD6-0BFE3B51EF2A}" dt="2020-04-12T19:12:54.116" v="10553" actId="20577"/>
          <ac:spMkLst>
            <pc:docMk/>
            <pc:sldMk cId="788393430" sldId="336"/>
            <ac:spMk id="32" creationId="{D5BF182D-F7C4-4D5E-89E3-ABCF2FDE9A39}"/>
          </ac:spMkLst>
        </pc:spChg>
        <pc:spChg chg="add">
          <ac:chgData name="Steinberg, Halle" userId="4cf22be1-a607-4fc9-b794-cada276a4d1a" providerId="ADAL" clId="{7943C8E5-41BA-4A38-ACD6-0BFE3B51EF2A}" dt="2020-04-11T23:10:10.703" v="7695"/>
          <ac:spMkLst>
            <pc:docMk/>
            <pc:sldMk cId="788393430" sldId="336"/>
            <ac:spMk id="33" creationId="{C0AB412A-4563-4A48-BB7F-EFD57AA69D73}"/>
          </ac:spMkLst>
        </pc:spChg>
        <pc:spChg chg="mod">
          <ac:chgData name="Steinberg, Halle" userId="4cf22be1-a607-4fc9-b794-cada276a4d1a" providerId="ADAL" clId="{7943C8E5-41BA-4A38-ACD6-0BFE3B51EF2A}" dt="2020-04-12T14:17:33.423" v="10287" actId="1076"/>
          <ac:spMkLst>
            <pc:docMk/>
            <pc:sldMk cId="788393430" sldId="336"/>
            <ac:spMk id="38" creationId="{49A5DBFE-DAB7-40C4-86CA-0031F50D027B}"/>
          </ac:spMkLst>
        </pc:spChg>
        <pc:cxnChg chg="add mod">
          <ac:chgData name="Steinberg, Halle" userId="4cf22be1-a607-4fc9-b794-cada276a4d1a" providerId="ADAL" clId="{7943C8E5-41BA-4A38-ACD6-0BFE3B51EF2A}" dt="2020-04-11T17:57:52.425" v="3746" actId="1036"/>
          <ac:cxnSpMkLst>
            <pc:docMk/>
            <pc:sldMk cId="788393430" sldId="336"/>
            <ac:cxnSpMk id="5" creationId="{D206E827-3382-4264-9611-3FBF8B50BF2C}"/>
          </ac:cxnSpMkLst>
        </pc:cxnChg>
        <pc:cxnChg chg="add mod">
          <ac:chgData name="Steinberg, Halle" userId="4cf22be1-a607-4fc9-b794-cada276a4d1a" providerId="ADAL" clId="{7943C8E5-41BA-4A38-ACD6-0BFE3B51EF2A}" dt="2020-04-11T22:33:48.764" v="7536" actId="14100"/>
          <ac:cxnSpMkLst>
            <pc:docMk/>
            <pc:sldMk cId="788393430" sldId="336"/>
            <ac:cxnSpMk id="8" creationId="{62787797-3F1E-49CC-AC87-B09B99D84111}"/>
          </ac:cxnSpMkLst>
        </pc:cxnChg>
        <pc:cxnChg chg="add mod">
          <ac:chgData name="Steinberg, Halle" userId="4cf22be1-a607-4fc9-b794-cada276a4d1a" providerId="ADAL" clId="{7943C8E5-41BA-4A38-ACD6-0BFE3B51EF2A}" dt="2020-04-11T17:57:52.425" v="3746" actId="1036"/>
          <ac:cxnSpMkLst>
            <pc:docMk/>
            <pc:sldMk cId="788393430" sldId="336"/>
            <ac:cxnSpMk id="9" creationId="{2F4AD102-C692-41A4-A5FC-3D08CDE34D4C}"/>
          </ac:cxnSpMkLst>
        </pc:cxnChg>
        <pc:cxnChg chg="add mod">
          <ac:chgData name="Steinberg, Halle" userId="4cf22be1-a607-4fc9-b794-cada276a4d1a" providerId="ADAL" clId="{7943C8E5-41BA-4A38-ACD6-0BFE3B51EF2A}" dt="2020-04-11T17:57:52.425" v="3746" actId="1036"/>
          <ac:cxnSpMkLst>
            <pc:docMk/>
            <pc:sldMk cId="788393430" sldId="336"/>
            <ac:cxnSpMk id="12" creationId="{AA255EEA-27ED-44B3-AD1D-CE7C7CE02623}"/>
          </ac:cxnSpMkLst>
        </pc:cxnChg>
      </pc:sldChg>
      <pc:sldChg chg="addSp delSp modSp addCm delCm modCm">
        <pc:chgData name="Steinberg, Halle" userId="4cf22be1-a607-4fc9-b794-cada276a4d1a" providerId="ADAL" clId="{7943C8E5-41BA-4A38-ACD6-0BFE3B51EF2A}" dt="2020-04-12T20:00:07.004" v="10600" actId="14100"/>
        <pc:sldMkLst>
          <pc:docMk/>
          <pc:sldMk cId="93246164" sldId="337"/>
        </pc:sldMkLst>
        <pc:spChg chg="del">
          <ac:chgData name="Steinberg, Halle" userId="4cf22be1-a607-4fc9-b794-cada276a4d1a" providerId="ADAL" clId="{7943C8E5-41BA-4A38-ACD6-0BFE3B51EF2A}" dt="2020-04-11T18:00:36.946" v="3878"/>
          <ac:spMkLst>
            <pc:docMk/>
            <pc:sldMk cId="93246164" sldId="337"/>
            <ac:spMk id="3" creationId="{A2C6BAB8-1C6B-4E6D-A09C-8BF1B74481F4}"/>
          </ac:spMkLst>
        </pc:spChg>
        <pc:spChg chg="del">
          <ac:chgData name="Steinberg, Halle" userId="4cf22be1-a607-4fc9-b794-cada276a4d1a" providerId="ADAL" clId="{7943C8E5-41BA-4A38-ACD6-0BFE3B51EF2A}" dt="2020-04-11T23:09:35.653" v="7660" actId="478"/>
          <ac:spMkLst>
            <pc:docMk/>
            <pc:sldMk cId="93246164" sldId="337"/>
            <ac:spMk id="4" creationId="{A94C86F7-2932-4043-83DC-FC18C54E59C2}"/>
          </ac:spMkLst>
        </pc:spChg>
        <pc:spChg chg="add mod">
          <ac:chgData name="Steinberg, Halle" userId="4cf22be1-a607-4fc9-b794-cada276a4d1a" providerId="ADAL" clId="{7943C8E5-41BA-4A38-ACD6-0BFE3B51EF2A}" dt="2020-04-11T18:03:52.943" v="4062" actId="1036"/>
          <ac:spMkLst>
            <pc:docMk/>
            <pc:sldMk cId="93246164" sldId="337"/>
            <ac:spMk id="6" creationId="{018B47C4-E83B-43BF-A905-FC9A60454C92}"/>
          </ac:spMkLst>
        </pc:spChg>
        <pc:spChg chg="add del">
          <ac:chgData name="Steinberg, Halle" userId="4cf22be1-a607-4fc9-b794-cada276a4d1a" providerId="ADAL" clId="{7943C8E5-41BA-4A38-ACD6-0BFE3B51EF2A}" dt="2020-04-11T18:02:06.449" v="3994" actId="478"/>
          <ac:spMkLst>
            <pc:docMk/>
            <pc:sldMk cId="93246164" sldId="337"/>
            <ac:spMk id="7" creationId="{DE036558-C0D7-49AB-858C-98326FDA5C94}"/>
          </ac:spMkLst>
        </pc:spChg>
        <pc:spChg chg="add mod">
          <ac:chgData name="Steinberg, Halle" userId="4cf22be1-a607-4fc9-b794-cada276a4d1a" providerId="ADAL" clId="{7943C8E5-41BA-4A38-ACD6-0BFE3B51EF2A}" dt="2020-04-12T17:34:34.214" v="10463" actId="14100"/>
          <ac:spMkLst>
            <pc:docMk/>
            <pc:sldMk cId="93246164" sldId="337"/>
            <ac:spMk id="8" creationId="{15ED07F5-B18A-49F4-9DD4-32906055A062}"/>
          </ac:spMkLst>
        </pc:spChg>
        <pc:spChg chg="add mod">
          <ac:chgData name="Steinberg, Halle" userId="4cf22be1-a607-4fc9-b794-cada276a4d1a" providerId="ADAL" clId="{7943C8E5-41BA-4A38-ACD6-0BFE3B51EF2A}" dt="2020-04-11T18:03:52.943" v="4062" actId="1036"/>
          <ac:spMkLst>
            <pc:docMk/>
            <pc:sldMk cId="93246164" sldId="337"/>
            <ac:spMk id="9" creationId="{2C113F1F-A4D9-4A98-90A3-3930B8E8F5B1}"/>
          </ac:spMkLst>
        </pc:spChg>
        <pc:spChg chg="add mod">
          <ac:chgData name="Steinberg, Halle" userId="4cf22be1-a607-4fc9-b794-cada276a4d1a" providerId="ADAL" clId="{7943C8E5-41BA-4A38-ACD6-0BFE3B51EF2A}" dt="2020-04-11T18:03:52.943" v="4062" actId="1036"/>
          <ac:spMkLst>
            <pc:docMk/>
            <pc:sldMk cId="93246164" sldId="337"/>
            <ac:spMk id="10" creationId="{9589BD4A-DE97-4A86-8303-73B2FBEA7EBA}"/>
          </ac:spMkLst>
        </pc:spChg>
        <pc:spChg chg="add mod">
          <ac:chgData name="Steinberg, Halle" userId="4cf22be1-a607-4fc9-b794-cada276a4d1a" providerId="ADAL" clId="{7943C8E5-41BA-4A38-ACD6-0BFE3B51EF2A}" dt="2020-04-12T19:04:48.642" v="10491" actId="20577"/>
          <ac:spMkLst>
            <pc:docMk/>
            <pc:sldMk cId="93246164" sldId="337"/>
            <ac:spMk id="15" creationId="{21AE8D8E-B3D9-46BF-919C-60045C1DEA33}"/>
          </ac:spMkLst>
        </pc:spChg>
        <pc:spChg chg="add mod">
          <ac:chgData name="Steinberg, Halle" userId="4cf22be1-a607-4fc9-b794-cada276a4d1a" providerId="ADAL" clId="{7943C8E5-41BA-4A38-ACD6-0BFE3B51EF2A}" dt="2020-04-12T19:09:05.752" v="10528" actId="20577"/>
          <ac:spMkLst>
            <pc:docMk/>
            <pc:sldMk cId="93246164" sldId="337"/>
            <ac:spMk id="16" creationId="{C6FC4D09-7904-48B7-A926-FA2AA32FCA71}"/>
          </ac:spMkLst>
        </pc:spChg>
        <pc:spChg chg="add mod">
          <ac:chgData name="Steinberg, Halle" userId="4cf22be1-a607-4fc9-b794-cada276a4d1a" providerId="ADAL" clId="{7943C8E5-41BA-4A38-ACD6-0BFE3B51EF2A}" dt="2020-04-12T19:04:57.975" v="10497" actId="20577"/>
          <ac:spMkLst>
            <pc:docMk/>
            <pc:sldMk cId="93246164" sldId="337"/>
            <ac:spMk id="17" creationId="{CFB69011-47AB-47BC-B786-ACA92C6DF6D9}"/>
          </ac:spMkLst>
        </pc:spChg>
        <pc:spChg chg="add mod">
          <ac:chgData name="Steinberg, Halle" userId="4cf22be1-a607-4fc9-b794-cada276a4d1a" providerId="ADAL" clId="{7943C8E5-41BA-4A38-ACD6-0BFE3B51EF2A}" dt="2020-04-11T18:03:52.943" v="4062" actId="1036"/>
          <ac:spMkLst>
            <pc:docMk/>
            <pc:sldMk cId="93246164" sldId="337"/>
            <ac:spMk id="18" creationId="{F0E326A0-97A5-4AB2-A5F5-2C13A599D714}"/>
          </ac:spMkLst>
        </pc:spChg>
        <pc:spChg chg="add del">
          <ac:chgData name="Steinberg, Halle" userId="4cf22be1-a607-4fc9-b794-cada276a4d1a" providerId="ADAL" clId="{7943C8E5-41BA-4A38-ACD6-0BFE3B51EF2A}" dt="2020-04-11T18:02:21.548" v="3997" actId="478"/>
          <ac:spMkLst>
            <pc:docMk/>
            <pc:sldMk cId="93246164" sldId="337"/>
            <ac:spMk id="19" creationId="{20EC3DD3-0AE9-48F8-80CF-90DB0CBC709F}"/>
          </ac:spMkLst>
        </pc:spChg>
        <pc:spChg chg="mod">
          <ac:chgData name="Steinberg, Halle" userId="4cf22be1-a607-4fc9-b794-cada276a4d1a" providerId="ADAL" clId="{7943C8E5-41BA-4A38-ACD6-0BFE3B51EF2A}" dt="2020-04-12T17:31:27.734" v="10443" actId="1076"/>
          <ac:spMkLst>
            <pc:docMk/>
            <pc:sldMk cId="93246164" sldId="337"/>
            <ac:spMk id="19" creationId="{9ADB476F-3204-4369-A26F-84F77903E488}"/>
          </ac:spMkLst>
        </pc:spChg>
        <pc:spChg chg="add mod">
          <ac:chgData name="Steinberg, Halle" userId="4cf22be1-a607-4fc9-b794-cada276a4d1a" providerId="ADAL" clId="{7943C8E5-41BA-4A38-ACD6-0BFE3B51EF2A}" dt="2020-04-12T19:09:36.654" v="10530" actId="14100"/>
          <ac:spMkLst>
            <pc:docMk/>
            <pc:sldMk cId="93246164" sldId="337"/>
            <ac:spMk id="20" creationId="{FCA9B6AB-0DC8-4672-9210-C348299D1952}"/>
          </ac:spMkLst>
        </pc:spChg>
        <pc:spChg chg="add mod">
          <ac:chgData name="Steinberg, Halle" userId="4cf22be1-a607-4fc9-b794-cada276a4d1a" providerId="ADAL" clId="{7943C8E5-41BA-4A38-ACD6-0BFE3B51EF2A}" dt="2020-04-11T18:03:52.943" v="4062" actId="1036"/>
          <ac:spMkLst>
            <pc:docMk/>
            <pc:sldMk cId="93246164" sldId="337"/>
            <ac:spMk id="21" creationId="{D22F3371-5DA1-4616-A4B3-F8407A4C4369}"/>
          </ac:spMkLst>
        </pc:spChg>
        <pc:spChg chg="add mod">
          <ac:chgData name="Steinberg, Halle" userId="4cf22be1-a607-4fc9-b794-cada276a4d1a" providerId="ADAL" clId="{7943C8E5-41BA-4A38-ACD6-0BFE3B51EF2A}" dt="2020-04-11T18:03:52.943" v="4062" actId="1036"/>
          <ac:spMkLst>
            <pc:docMk/>
            <pc:sldMk cId="93246164" sldId="337"/>
            <ac:spMk id="22" creationId="{C4486E26-6E22-4A6A-BE4E-542B0B0D2F79}"/>
          </ac:spMkLst>
        </pc:spChg>
        <pc:spChg chg="add mod">
          <ac:chgData name="Steinberg, Halle" userId="4cf22be1-a607-4fc9-b794-cada276a4d1a" providerId="ADAL" clId="{7943C8E5-41BA-4A38-ACD6-0BFE3B51EF2A}" dt="2020-04-12T19:05:02.919" v="10501" actId="20577"/>
          <ac:spMkLst>
            <pc:docMk/>
            <pc:sldMk cId="93246164" sldId="337"/>
            <ac:spMk id="27" creationId="{42C102FE-FE72-4274-9544-E5C68D98F76B}"/>
          </ac:spMkLst>
        </pc:spChg>
        <pc:spChg chg="add mod">
          <ac:chgData name="Steinberg, Halle" userId="4cf22be1-a607-4fc9-b794-cada276a4d1a" providerId="ADAL" clId="{7943C8E5-41BA-4A38-ACD6-0BFE3B51EF2A}" dt="2020-04-12T20:00:07.004" v="10600" actId="14100"/>
          <ac:spMkLst>
            <pc:docMk/>
            <pc:sldMk cId="93246164" sldId="337"/>
            <ac:spMk id="28" creationId="{9B986EED-275E-40CC-8EAF-A16504AA3B0B}"/>
          </ac:spMkLst>
        </pc:spChg>
        <pc:spChg chg="add mod">
          <ac:chgData name="Steinberg, Halle" userId="4cf22be1-a607-4fc9-b794-cada276a4d1a" providerId="ADAL" clId="{7943C8E5-41BA-4A38-ACD6-0BFE3B51EF2A}" dt="2020-04-12T19:05:11.350" v="10507" actId="20577"/>
          <ac:spMkLst>
            <pc:docMk/>
            <pc:sldMk cId="93246164" sldId="337"/>
            <ac:spMk id="29" creationId="{ACF40EAD-8D99-4FF2-9747-119B8B55C157}"/>
          </ac:spMkLst>
        </pc:spChg>
        <pc:spChg chg="add mod">
          <ac:chgData name="Steinberg, Halle" userId="4cf22be1-a607-4fc9-b794-cada276a4d1a" providerId="ADAL" clId="{7943C8E5-41BA-4A38-ACD6-0BFE3B51EF2A}" dt="2020-04-11T18:03:52.943" v="4062" actId="1036"/>
          <ac:spMkLst>
            <pc:docMk/>
            <pc:sldMk cId="93246164" sldId="337"/>
            <ac:spMk id="30" creationId="{64A0BD28-B448-403D-B746-37E19B136F1C}"/>
          </ac:spMkLst>
        </pc:spChg>
        <pc:spChg chg="add mod">
          <ac:chgData name="Steinberg, Halle" userId="4cf22be1-a607-4fc9-b794-cada276a4d1a" providerId="ADAL" clId="{7943C8E5-41BA-4A38-ACD6-0BFE3B51EF2A}" dt="2020-04-11T18:03:52.943" v="4062" actId="1036"/>
          <ac:spMkLst>
            <pc:docMk/>
            <pc:sldMk cId="93246164" sldId="337"/>
            <ac:spMk id="31" creationId="{C8F77156-4230-42BF-AD0C-060BF4F386D0}"/>
          </ac:spMkLst>
        </pc:spChg>
        <pc:spChg chg="add mod">
          <ac:chgData name="Steinberg, Halle" userId="4cf22be1-a607-4fc9-b794-cada276a4d1a" providerId="ADAL" clId="{7943C8E5-41BA-4A38-ACD6-0BFE3B51EF2A}" dt="2020-04-11T18:00:50.020" v="3894" actId="20577"/>
          <ac:spMkLst>
            <pc:docMk/>
            <pc:sldMk cId="93246164" sldId="337"/>
            <ac:spMk id="34" creationId="{45450062-E27A-45AD-9BB2-95B96E4004D9}"/>
          </ac:spMkLst>
        </pc:spChg>
        <pc:spChg chg="mod">
          <ac:chgData name="Steinberg, Halle" userId="4cf22be1-a607-4fc9-b794-cada276a4d1a" providerId="ADAL" clId="{7943C8E5-41BA-4A38-ACD6-0BFE3B51EF2A}" dt="2020-04-12T14:19:11.114" v="10321" actId="1076"/>
          <ac:spMkLst>
            <pc:docMk/>
            <pc:sldMk cId="93246164" sldId="337"/>
            <ac:spMk id="36" creationId="{98C073F9-3751-495E-AA48-A986EBE2131D}"/>
          </ac:spMkLst>
        </pc:spChg>
        <pc:spChg chg="mod">
          <ac:chgData name="Steinberg, Halle" userId="4cf22be1-a607-4fc9-b794-cada276a4d1a" providerId="ADAL" clId="{7943C8E5-41BA-4A38-ACD6-0BFE3B51EF2A}" dt="2020-04-12T17:33:55.261" v="10455" actId="14100"/>
          <ac:spMkLst>
            <pc:docMk/>
            <pc:sldMk cId="93246164" sldId="337"/>
            <ac:spMk id="37" creationId="{C581ABA9-EB07-4245-B25C-48C93D96B25D}"/>
          </ac:spMkLst>
        </pc:spChg>
        <pc:spChg chg="add">
          <ac:chgData name="Steinberg, Halle" userId="4cf22be1-a607-4fc9-b794-cada276a4d1a" providerId="ADAL" clId="{7943C8E5-41BA-4A38-ACD6-0BFE3B51EF2A}" dt="2020-04-11T23:10:14.318" v="7697"/>
          <ac:spMkLst>
            <pc:docMk/>
            <pc:sldMk cId="93246164" sldId="337"/>
            <ac:spMk id="40" creationId="{DEBE5344-A3EB-4D91-9EA6-FBD3A2C747F0}"/>
          </ac:spMkLst>
        </pc:spChg>
        <pc:cxnChg chg="add mod">
          <ac:chgData name="Steinberg, Halle" userId="4cf22be1-a607-4fc9-b794-cada276a4d1a" providerId="ADAL" clId="{7943C8E5-41BA-4A38-ACD6-0BFE3B51EF2A}" dt="2020-04-11T18:03:52.943" v="4062" actId="1036"/>
          <ac:cxnSpMkLst>
            <pc:docMk/>
            <pc:sldMk cId="93246164" sldId="337"/>
            <ac:cxnSpMk id="5" creationId="{79879205-CDA3-4705-A0EC-36CCCEFCDC5F}"/>
          </ac:cxnSpMkLst>
        </pc:cxnChg>
        <pc:cxnChg chg="add mod">
          <ac:chgData name="Steinberg, Halle" userId="4cf22be1-a607-4fc9-b794-cada276a4d1a" providerId="ADAL" clId="{7943C8E5-41BA-4A38-ACD6-0BFE3B51EF2A}" dt="2020-04-12T17:34:34.214" v="10463" actId="14100"/>
          <ac:cxnSpMkLst>
            <pc:docMk/>
            <pc:sldMk cId="93246164" sldId="337"/>
            <ac:cxnSpMk id="11" creationId="{270751BE-5501-42F6-AEF7-E83AFF6611FF}"/>
          </ac:cxnSpMkLst>
        </pc:cxnChg>
        <pc:cxnChg chg="add del mod">
          <ac:chgData name="Steinberg, Halle" userId="4cf22be1-a607-4fc9-b794-cada276a4d1a" providerId="ADAL" clId="{7943C8E5-41BA-4A38-ACD6-0BFE3B51EF2A}" dt="2020-04-11T18:02:12.688" v="3995" actId="478"/>
          <ac:cxnSpMkLst>
            <pc:docMk/>
            <pc:sldMk cId="93246164" sldId="337"/>
            <ac:cxnSpMk id="12" creationId="{EB7CF41A-E06C-4F38-A919-65AB62CC49A4}"/>
          </ac:cxnSpMkLst>
        </pc:cxnChg>
        <pc:cxnChg chg="add mod">
          <ac:chgData name="Steinberg, Halle" userId="4cf22be1-a607-4fc9-b794-cada276a4d1a" providerId="ADAL" clId="{7943C8E5-41BA-4A38-ACD6-0BFE3B51EF2A}" dt="2020-04-11T18:03:52.943" v="4062" actId="1036"/>
          <ac:cxnSpMkLst>
            <pc:docMk/>
            <pc:sldMk cId="93246164" sldId="337"/>
            <ac:cxnSpMk id="13" creationId="{D5CDB7A7-BCB1-4640-8A77-8DC96143BB60}"/>
          </ac:cxnSpMkLst>
        </pc:cxnChg>
        <pc:cxnChg chg="add mod">
          <ac:chgData name="Steinberg, Halle" userId="4cf22be1-a607-4fc9-b794-cada276a4d1a" providerId="ADAL" clId="{7943C8E5-41BA-4A38-ACD6-0BFE3B51EF2A}" dt="2020-04-11T18:03:52.943" v="4062" actId="1036"/>
          <ac:cxnSpMkLst>
            <pc:docMk/>
            <pc:sldMk cId="93246164" sldId="337"/>
            <ac:cxnSpMk id="14" creationId="{1A37BE1E-4416-4BF7-8145-253C03884118}"/>
          </ac:cxnSpMkLst>
        </pc:cxnChg>
        <pc:cxnChg chg="add mod">
          <ac:chgData name="Steinberg, Halle" userId="4cf22be1-a607-4fc9-b794-cada276a4d1a" providerId="ADAL" clId="{7943C8E5-41BA-4A38-ACD6-0BFE3B51EF2A}" dt="2020-04-12T20:00:07.004" v="10600" actId="14100"/>
          <ac:cxnSpMkLst>
            <pc:docMk/>
            <pc:sldMk cId="93246164" sldId="337"/>
            <ac:cxnSpMk id="23" creationId="{CCCF30C4-D9CE-480C-8017-1E541EBE10A9}"/>
          </ac:cxnSpMkLst>
        </pc:cxnChg>
        <pc:cxnChg chg="add del mod">
          <ac:chgData name="Steinberg, Halle" userId="4cf22be1-a607-4fc9-b794-cada276a4d1a" providerId="ADAL" clId="{7943C8E5-41BA-4A38-ACD6-0BFE3B51EF2A}" dt="2020-04-11T18:02:23.262" v="3998" actId="478"/>
          <ac:cxnSpMkLst>
            <pc:docMk/>
            <pc:sldMk cId="93246164" sldId="337"/>
            <ac:cxnSpMk id="24" creationId="{1CA3955F-357C-4CEC-9400-134089319586}"/>
          </ac:cxnSpMkLst>
        </pc:cxnChg>
        <pc:cxnChg chg="add mod">
          <ac:chgData name="Steinberg, Halle" userId="4cf22be1-a607-4fc9-b794-cada276a4d1a" providerId="ADAL" clId="{7943C8E5-41BA-4A38-ACD6-0BFE3B51EF2A}" dt="2020-04-11T18:03:52.943" v="4062" actId="1036"/>
          <ac:cxnSpMkLst>
            <pc:docMk/>
            <pc:sldMk cId="93246164" sldId="337"/>
            <ac:cxnSpMk id="25" creationId="{85A80E26-42D9-402C-B9A8-85FAC4D10425}"/>
          </ac:cxnSpMkLst>
        </pc:cxnChg>
        <pc:cxnChg chg="add mod">
          <ac:chgData name="Steinberg, Halle" userId="4cf22be1-a607-4fc9-b794-cada276a4d1a" providerId="ADAL" clId="{7943C8E5-41BA-4A38-ACD6-0BFE3B51EF2A}" dt="2020-04-11T18:03:52.943" v="4062" actId="1036"/>
          <ac:cxnSpMkLst>
            <pc:docMk/>
            <pc:sldMk cId="93246164" sldId="337"/>
            <ac:cxnSpMk id="26" creationId="{C0C28C49-3036-4936-99DB-11CE523111E9}"/>
          </ac:cxnSpMkLst>
        </pc:cxnChg>
        <pc:cxnChg chg="add mod">
          <ac:chgData name="Steinberg, Halle" userId="4cf22be1-a607-4fc9-b794-cada276a4d1a" providerId="ADAL" clId="{7943C8E5-41BA-4A38-ACD6-0BFE3B51EF2A}" dt="2020-04-11T18:03:52.943" v="4062" actId="1036"/>
          <ac:cxnSpMkLst>
            <pc:docMk/>
            <pc:sldMk cId="93246164" sldId="337"/>
            <ac:cxnSpMk id="32" creationId="{A687FD01-4102-498A-8F79-34990E77DE8C}"/>
          </ac:cxnSpMkLst>
        </pc:cxnChg>
        <pc:cxnChg chg="add mod">
          <ac:chgData name="Steinberg, Halle" userId="4cf22be1-a607-4fc9-b794-cada276a4d1a" providerId="ADAL" clId="{7943C8E5-41BA-4A38-ACD6-0BFE3B51EF2A}" dt="2020-04-11T18:03:52.943" v="4062" actId="1036"/>
          <ac:cxnSpMkLst>
            <pc:docMk/>
            <pc:sldMk cId="93246164" sldId="337"/>
            <ac:cxnSpMk id="33" creationId="{C9A8DF5E-ECFE-4B05-8683-263E5CD16FF3}"/>
          </ac:cxnSpMkLst>
        </pc:cxnChg>
      </pc:sldChg>
      <pc:sldChg chg="addSp delSp modSp addCm delCm modCm">
        <pc:chgData name="Steinberg, Halle" userId="4cf22be1-a607-4fc9-b794-cada276a4d1a" providerId="ADAL" clId="{7943C8E5-41BA-4A38-ACD6-0BFE3B51EF2A}" dt="2020-04-12T18:43:49.046" v="10478" actId="1592"/>
        <pc:sldMkLst>
          <pc:docMk/>
          <pc:sldMk cId="2545078533" sldId="338"/>
        </pc:sldMkLst>
        <pc:spChg chg="del">
          <ac:chgData name="Steinberg, Halle" userId="4cf22be1-a607-4fc9-b794-cada276a4d1a" providerId="ADAL" clId="{7943C8E5-41BA-4A38-ACD6-0BFE3B51EF2A}" dt="2020-04-11T18:04:40.005" v="4063" actId="478"/>
          <ac:spMkLst>
            <pc:docMk/>
            <pc:sldMk cId="2545078533" sldId="338"/>
            <ac:spMk id="3" creationId="{D2394817-1DE7-4FFB-9915-E96AD4020D6D}"/>
          </ac:spMkLst>
        </pc:spChg>
        <pc:spChg chg="del">
          <ac:chgData name="Steinberg, Halle" userId="4cf22be1-a607-4fc9-b794-cada276a4d1a" providerId="ADAL" clId="{7943C8E5-41BA-4A38-ACD6-0BFE3B51EF2A}" dt="2020-04-11T23:09:37.108" v="7661" actId="478"/>
          <ac:spMkLst>
            <pc:docMk/>
            <pc:sldMk cId="2545078533" sldId="338"/>
            <ac:spMk id="4" creationId="{9009A485-824E-4CA9-A4F8-C38DF0FAF449}"/>
          </ac:spMkLst>
        </pc:spChg>
        <pc:spChg chg="mod">
          <ac:chgData name="Steinberg, Halle" userId="4cf22be1-a607-4fc9-b794-cada276a4d1a" providerId="ADAL" clId="{7943C8E5-41BA-4A38-ACD6-0BFE3B51EF2A}" dt="2020-04-11T18:05:03.517" v="4105" actId="20577"/>
          <ac:spMkLst>
            <pc:docMk/>
            <pc:sldMk cId="2545078533" sldId="338"/>
            <ac:spMk id="10" creationId="{1287F508-C0A1-4718-8478-BD84D3556A73}"/>
          </ac:spMkLst>
        </pc:spChg>
        <pc:spChg chg="mod">
          <ac:chgData name="Steinberg, Halle" userId="4cf22be1-a607-4fc9-b794-cada276a4d1a" providerId="ADAL" clId="{7943C8E5-41BA-4A38-ACD6-0BFE3B51EF2A}" dt="2020-04-11T18:05:06.114" v="4108" actId="20577"/>
          <ac:spMkLst>
            <pc:docMk/>
            <pc:sldMk cId="2545078533" sldId="338"/>
            <ac:spMk id="11" creationId="{67D93026-5FEE-43A9-AA3C-8215E1EE7890}"/>
          </ac:spMkLst>
        </pc:spChg>
        <pc:spChg chg="mod">
          <ac:chgData name="Steinberg, Halle" userId="4cf22be1-a607-4fc9-b794-cada276a4d1a" providerId="ADAL" clId="{7943C8E5-41BA-4A38-ACD6-0BFE3B51EF2A}" dt="2020-04-11T18:05:09.302" v="4112" actId="20577"/>
          <ac:spMkLst>
            <pc:docMk/>
            <pc:sldMk cId="2545078533" sldId="338"/>
            <ac:spMk id="12" creationId="{7A3F8A39-51D3-486E-8826-35DED6D50F4D}"/>
          </ac:spMkLst>
        </pc:spChg>
        <pc:spChg chg="mod">
          <ac:chgData name="Steinberg, Halle" userId="4cf22be1-a607-4fc9-b794-cada276a4d1a" providerId="ADAL" clId="{7943C8E5-41BA-4A38-ACD6-0BFE3B51EF2A}" dt="2020-04-11T19:08:16.696" v="4529" actId="1076"/>
          <ac:spMkLst>
            <pc:docMk/>
            <pc:sldMk cId="2545078533" sldId="338"/>
            <ac:spMk id="13" creationId="{C627CBAC-0005-4799-A6A8-4D59EEA1E208}"/>
          </ac:spMkLst>
        </pc:spChg>
        <pc:spChg chg="mod">
          <ac:chgData name="Steinberg, Halle" userId="4cf22be1-a607-4fc9-b794-cada276a4d1a" providerId="ADAL" clId="{7943C8E5-41BA-4A38-ACD6-0BFE3B51EF2A}" dt="2020-04-11T19:59:52.355" v="5055" actId="20577"/>
          <ac:spMkLst>
            <pc:docMk/>
            <pc:sldMk cId="2545078533" sldId="338"/>
            <ac:spMk id="14" creationId="{D42608BA-C87D-49A1-B352-65E714C48CC3}"/>
          </ac:spMkLst>
        </pc:spChg>
        <pc:spChg chg="mod">
          <ac:chgData name="Steinberg, Halle" userId="4cf22be1-a607-4fc9-b794-cada276a4d1a" providerId="ADAL" clId="{7943C8E5-41BA-4A38-ACD6-0BFE3B51EF2A}" dt="2020-04-11T18:06:13.749" v="4118" actId="1076"/>
          <ac:spMkLst>
            <pc:docMk/>
            <pc:sldMk cId="2545078533" sldId="338"/>
            <ac:spMk id="15" creationId="{0A02093C-F28B-4C51-A161-9D240E42DAA2}"/>
          </ac:spMkLst>
        </pc:spChg>
        <pc:spChg chg="mod">
          <ac:chgData name="Steinberg, Halle" userId="4cf22be1-a607-4fc9-b794-cada276a4d1a" providerId="ADAL" clId="{7943C8E5-41BA-4A38-ACD6-0BFE3B51EF2A}" dt="2020-04-11T18:08:03.149" v="4209" actId="20577"/>
          <ac:spMkLst>
            <pc:docMk/>
            <pc:sldMk cId="2545078533" sldId="338"/>
            <ac:spMk id="16" creationId="{B6E37E1C-7B3F-46F8-AB0E-971F467E605D}"/>
          </ac:spMkLst>
        </pc:spChg>
        <pc:spChg chg="del">
          <ac:chgData name="Steinberg, Halle" userId="4cf22be1-a607-4fc9-b794-cada276a4d1a" providerId="ADAL" clId="{7943C8E5-41BA-4A38-ACD6-0BFE3B51EF2A}" dt="2020-04-11T18:06:09.935" v="4117" actId="478"/>
          <ac:spMkLst>
            <pc:docMk/>
            <pc:sldMk cId="2545078533" sldId="338"/>
            <ac:spMk id="17" creationId="{B9DD65DC-1B76-4DCD-96DB-4E8217557CA9}"/>
          </ac:spMkLst>
        </pc:spChg>
        <pc:spChg chg="del">
          <ac:chgData name="Steinberg, Halle" userId="4cf22be1-a607-4fc9-b794-cada276a4d1a" providerId="ADAL" clId="{7943C8E5-41BA-4A38-ACD6-0BFE3B51EF2A}" dt="2020-04-11T18:06:17.413" v="4120" actId="478"/>
          <ac:spMkLst>
            <pc:docMk/>
            <pc:sldMk cId="2545078533" sldId="338"/>
            <ac:spMk id="18" creationId="{DAD6B81F-FBC4-4BBA-9D73-AD82BFE81681}"/>
          </ac:spMkLst>
        </pc:spChg>
        <pc:spChg chg="del">
          <ac:chgData name="Steinberg, Halle" userId="4cf22be1-a607-4fc9-b794-cada276a4d1a" providerId="ADAL" clId="{7943C8E5-41BA-4A38-ACD6-0BFE3B51EF2A}" dt="2020-04-11T18:06:22.109" v="4122" actId="478"/>
          <ac:spMkLst>
            <pc:docMk/>
            <pc:sldMk cId="2545078533" sldId="338"/>
            <ac:spMk id="19" creationId="{86DDDF9E-5BB8-4898-9A65-B480B3B2E45B}"/>
          </ac:spMkLst>
        </pc:spChg>
        <pc:spChg chg="add del mod">
          <ac:chgData name="Steinberg, Halle" userId="4cf22be1-a607-4fc9-b794-cada276a4d1a" providerId="ADAL" clId="{7943C8E5-41BA-4A38-ACD6-0BFE3B51EF2A}" dt="2020-04-11T20:21:30.168" v="5101"/>
          <ac:spMkLst>
            <pc:docMk/>
            <pc:sldMk cId="2545078533" sldId="338"/>
            <ac:spMk id="24" creationId="{3D7AF7C5-D877-457F-A3A8-47246A2DAD2F}"/>
          </ac:spMkLst>
        </pc:spChg>
        <pc:spChg chg="add del mod">
          <ac:chgData name="Steinberg, Halle" userId="4cf22be1-a607-4fc9-b794-cada276a4d1a" providerId="ADAL" clId="{7943C8E5-41BA-4A38-ACD6-0BFE3B51EF2A}" dt="2020-04-11T20:21:30.168" v="5101"/>
          <ac:spMkLst>
            <pc:docMk/>
            <pc:sldMk cId="2545078533" sldId="338"/>
            <ac:spMk id="25" creationId="{A5DC22FD-3F55-458F-8471-AABD69389890}"/>
          </ac:spMkLst>
        </pc:spChg>
        <pc:spChg chg="add mod">
          <ac:chgData name="Steinberg, Halle" userId="4cf22be1-a607-4fc9-b794-cada276a4d1a" providerId="ADAL" clId="{7943C8E5-41BA-4A38-ACD6-0BFE3B51EF2A}" dt="2020-04-11T19:07:09.883" v="4527" actId="1038"/>
          <ac:spMkLst>
            <pc:docMk/>
            <pc:sldMk cId="2545078533" sldId="338"/>
            <ac:spMk id="27" creationId="{1676073E-F05F-49F9-887F-AD475C7ED218}"/>
          </ac:spMkLst>
        </pc:spChg>
        <pc:spChg chg="add mod">
          <ac:chgData name="Steinberg, Halle" userId="4cf22be1-a607-4fc9-b794-cada276a4d1a" providerId="ADAL" clId="{7943C8E5-41BA-4A38-ACD6-0BFE3B51EF2A}" dt="2020-04-11T19:07:09.883" v="4527" actId="1038"/>
          <ac:spMkLst>
            <pc:docMk/>
            <pc:sldMk cId="2545078533" sldId="338"/>
            <ac:spMk id="28" creationId="{22B99745-8023-4CA3-AF5B-2518BEE73DBC}"/>
          </ac:spMkLst>
        </pc:spChg>
        <pc:spChg chg="add mod">
          <ac:chgData name="Steinberg, Halle" userId="4cf22be1-a607-4fc9-b794-cada276a4d1a" providerId="ADAL" clId="{7943C8E5-41BA-4A38-ACD6-0BFE3B51EF2A}" dt="2020-04-11T19:07:09.883" v="4527" actId="1038"/>
          <ac:spMkLst>
            <pc:docMk/>
            <pc:sldMk cId="2545078533" sldId="338"/>
            <ac:spMk id="29" creationId="{97080D70-BD5F-4690-BBFD-16BBD59DAE62}"/>
          </ac:spMkLst>
        </pc:spChg>
        <pc:spChg chg="add mod">
          <ac:chgData name="Steinberg, Halle" userId="4cf22be1-a607-4fc9-b794-cada276a4d1a" providerId="ADAL" clId="{7943C8E5-41BA-4A38-ACD6-0BFE3B51EF2A}" dt="2020-04-11T19:07:09.883" v="4527" actId="1038"/>
          <ac:spMkLst>
            <pc:docMk/>
            <pc:sldMk cId="2545078533" sldId="338"/>
            <ac:spMk id="30" creationId="{7DF65F01-75DE-46B6-A975-98B8551DC92F}"/>
          </ac:spMkLst>
        </pc:spChg>
        <pc:spChg chg="add mod">
          <ac:chgData name="Steinberg, Halle" userId="4cf22be1-a607-4fc9-b794-cada276a4d1a" providerId="ADAL" clId="{7943C8E5-41BA-4A38-ACD6-0BFE3B51EF2A}" dt="2020-04-11T19:07:09.883" v="4527" actId="1038"/>
          <ac:spMkLst>
            <pc:docMk/>
            <pc:sldMk cId="2545078533" sldId="338"/>
            <ac:spMk id="31" creationId="{68AE86A6-ABA2-4174-814D-41347E91581E}"/>
          </ac:spMkLst>
        </pc:spChg>
        <pc:spChg chg="add mod">
          <ac:chgData name="Steinberg, Halle" userId="4cf22be1-a607-4fc9-b794-cada276a4d1a" providerId="ADAL" clId="{7943C8E5-41BA-4A38-ACD6-0BFE3B51EF2A}" dt="2020-04-11T19:07:09.883" v="4527" actId="1038"/>
          <ac:spMkLst>
            <pc:docMk/>
            <pc:sldMk cId="2545078533" sldId="338"/>
            <ac:spMk id="32" creationId="{191105D5-EC2F-4559-B26D-B92BA09A8C5C}"/>
          </ac:spMkLst>
        </pc:spChg>
        <pc:spChg chg="add mod">
          <ac:chgData name="Steinberg, Halle" userId="4cf22be1-a607-4fc9-b794-cada276a4d1a" providerId="ADAL" clId="{7943C8E5-41BA-4A38-ACD6-0BFE3B51EF2A}" dt="2020-04-11T19:46:18.652" v="4636" actId="1038"/>
          <ac:spMkLst>
            <pc:docMk/>
            <pc:sldMk cId="2545078533" sldId="338"/>
            <ac:spMk id="33" creationId="{E1EBA86E-ADAB-4F88-84F0-DDD20A31C13E}"/>
          </ac:spMkLst>
        </pc:spChg>
        <pc:spChg chg="add mod">
          <ac:chgData name="Steinberg, Halle" userId="4cf22be1-a607-4fc9-b794-cada276a4d1a" providerId="ADAL" clId="{7943C8E5-41BA-4A38-ACD6-0BFE3B51EF2A}" dt="2020-04-11T19:08:32.948" v="4534" actId="20577"/>
          <ac:spMkLst>
            <pc:docMk/>
            <pc:sldMk cId="2545078533" sldId="338"/>
            <ac:spMk id="34" creationId="{EE48E1F9-7054-4BC9-BF2F-2CF8B422C168}"/>
          </ac:spMkLst>
        </pc:spChg>
        <pc:spChg chg="add mod">
          <ac:chgData name="Steinberg, Halle" userId="4cf22be1-a607-4fc9-b794-cada276a4d1a" providerId="ADAL" clId="{7943C8E5-41BA-4A38-ACD6-0BFE3B51EF2A}" dt="2020-04-11T19:47:29.700" v="4747" actId="1037"/>
          <ac:spMkLst>
            <pc:docMk/>
            <pc:sldMk cId="2545078533" sldId="338"/>
            <ac:spMk id="35" creationId="{2F56576B-1BDB-4469-8A24-DBACF039A355}"/>
          </ac:spMkLst>
        </pc:spChg>
        <pc:spChg chg="add mod">
          <ac:chgData name="Steinberg, Halle" userId="4cf22be1-a607-4fc9-b794-cada276a4d1a" providerId="ADAL" clId="{7943C8E5-41BA-4A38-ACD6-0BFE3B51EF2A}" dt="2020-04-11T19:47:29.700" v="4747" actId="1037"/>
          <ac:spMkLst>
            <pc:docMk/>
            <pc:sldMk cId="2545078533" sldId="338"/>
            <ac:spMk id="36" creationId="{EDD23D98-AEE6-40FA-901D-F2C7864541C7}"/>
          </ac:spMkLst>
        </pc:spChg>
        <pc:spChg chg="add mod">
          <ac:chgData name="Steinberg, Halle" userId="4cf22be1-a607-4fc9-b794-cada276a4d1a" providerId="ADAL" clId="{7943C8E5-41BA-4A38-ACD6-0BFE3B51EF2A}" dt="2020-04-11T19:46:57.229" v="4728" actId="20577"/>
          <ac:spMkLst>
            <pc:docMk/>
            <pc:sldMk cId="2545078533" sldId="338"/>
            <ac:spMk id="37" creationId="{86D8428D-6B72-45A6-8553-B180B9D85B5E}"/>
          </ac:spMkLst>
        </pc:spChg>
        <pc:spChg chg="add mod">
          <ac:chgData name="Steinberg, Halle" userId="4cf22be1-a607-4fc9-b794-cada276a4d1a" providerId="ADAL" clId="{7943C8E5-41BA-4A38-ACD6-0BFE3B51EF2A}" dt="2020-04-11T19:08:35.090" v="4535" actId="20577"/>
          <ac:spMkLst>
            <pc:docMk/>
            <pc:sldMk cId="2545078533" sldId="338"/>
            <ac:spMk id="38" creationId="{3F8DA863-55B8-44E8-9FF7-A1DD86A43C3F}"/>
          </ac:spMkLst>
        </pc:spChg>
        <pc:spChg chg="add mod">
          <ac:chgData name="Steinberg, Halle" userId="4cf22be1-a607-4fc9-b794-cada276a4d1a" providerId="ADAL" clId="{7943C8E5-41BA-4A38-ACD6-0BFE3B51EF2A}" dt="2020-04-11T19:08:37.174" v="4536" actId="20577"/>
          <ac:spMkLst>
            <pc:docMk/>
            <pc:sldMk cId="2545078533" sldId="338"/>
            <ac:spMk id="39" creationId="{29247373-3D34-436E-96AC-FDC874B645EF}"/>
          </ac:spMkLst>
        </pc:spChg>
        <pc:spChg chg="add mod">
          <ac:chgData name="Steinberg, Halle" userId="4cf22be1-a607-4fc9-b794-cada276a4d1a" providerId="ADAL" clId="{7943C8E5-41BA-4A38-ACD6-0BFE3B51EF2A}" dt="2020-04-11T19:47:14.306" v="4733" actId="20577"/>
          <ac:spMkLst>
            <pc:docMk/>
            <pc:sldMk cId="2545078533" sldId="338"/>
            <ac:spMk id="40" creationId="{752232C4-D942-4DB1-B4A8-F39C7814A6F7}"/>
          </ac:spMkLst>
        </pc:spChg>
        <pc:spChg chg="add mod">
          <ac:chgData name="Steinberg, Halle" userId="4cf22be1-a607-4fc9-b794-cada276a4d1a" providerId="ADAL" clId="{7943C8E5-41BA-4A38-ACD6-0BFE3B51EF2A}" dt="2020-04-11T19:47:29.700" v="4747" actId="1037"/>
          <ac:spMkLst>
            <pc:docMk/>
            <pc:sldMk cId="2545078533" sldId="338"/>
            <ac:spMk id="41" creationId="{16486AF7-9932-41DF-906A-4489C726DB30}"/>
          </ac:spMkLst>
        </pc:spChg>
        <pc:spChg chg="add mod">
          <ac:chgData name="Steinberg, Halle" userId="4cf22be1-a607-4fc9-b794-cada276a4d1a" providerId="ADAL" clId="{7943C8E5-41BA-4A38-ACD6-0BFE3B51EF2A}" dt="2020-04-11T19:10:15.270" v="4569" actId="20577"/>
          <ac:spMkLst>
            <pc:docMk/>
            <pc:sldMk cId="2545078533" sldId="338"/>
            <ac:spMk id="44" creationId="{091F9F15-5077-4E21-A80A-BC5DFB50E29D}"/>
          </ac:spMkLst>
        </pc:spChg>
        <pc:spChg chg="add mod">
          <ac:chgData name="Steinberg, Halle" userId="4cf22be1-a607-4fc9-b794-cada276a4d1a" providerId="ADAL" clId="{7943C8E5-41BA-4A38-ACD6-0BFE3B51EF2A}" dt="2020-04-11T19:07:09.883" v="4527" actId="1038"/>
          <ac:spMkLst>
            <pc:docMk/>
            <pc:sldMk cId="2545078533" sldId="338"/>
            <ac:spMk id="45" creationId="{9D3DB4D9-9694-4793-963A-33AD81E2DB7A}"/>
          </ac:spMkLst>
        </pc:spChg>
        <pc:spChg chg="add mod">
          <ac:chgData name="Steinberg, Halle" userId="4cf22be1-a607-4fc9-b794-cada276a4d1a" providerId="ADAL" clId="{7943C8E5-41BA-4A38-ACD6-0BFE3B51EF2A}" dt="2020-04-11T19:07:09.883" v="4527" actId="1038"/>
          <ac:spMkLst>
            <pc:docMk/>
            <pc:sldMk cId="2545078533" sldId="338"/>
            <ac:spMk id="46" creationId="{D09FD856-555A-4634-9A9F-F3D01B6DE549}"/>
          </ac:spMkLst>
        </pc:spChg>
        <pc:spChg chg="add mod">
          <ac:chgData name="Steinberg, Halle" userId="4cf22be1-a607-4fc9-b794-cada276a4d1a" providerId="ADAL" clId="{7943C8E5-41BA-4A38-ACD6-0BFE3B51EF2A}" dt="2020-04-11T19:07:09.883" v="4527" actId="1038"/>
          <ac:spMkLst>
            <pc:docMk/>
            <pc:sldMk cId="2545078533" sldId="338"/>
            <ac:spMk id="47" creationId="{2A8C4B4A-44AE-44DF-A3D6-B6A0CC6A27B3}"/>
          </ac:spMkLst>
        </pc:spChg>
        <pc:spChg chg="add mod">
          <ac:chgData name="Steinberg, Halle" userId="4cf22be1-a607-4fc9-b794-cada276a4d1a" providerId="ADAL" clId="{7943C8E5-41BA-4A38-ACD6-0BFE3B51EF2A}" dt="2020-04-11T19:07:09.883" v="4527" actId="1038"/>
          <ac:spMkLst>
            <pc:docMk/>
            <pc:sldMk cId="2545078533" sldId="338"/>
            <ac:spMk id="48" creationId="{7983DEC5-76B9-4A26-9703-D51138B381D0}"/>
          </ac:spMkLst>
        </pc:spChg>
        <pc:spChg chg="add mod">
          <ac:chgData name="Steinberg, Halle" userId="4cf22be1-a607-4fc9-b794-cada276a4d1a" providerId="ADAL" clId="{7943C8E5-41BA-4A38-ACD6-0BFE3B51EF2A}" dt="2020-04-11T19:53:49.426" v="5011" actId="1076"/>
          <ac:spMkLst>
            <pc:docMk/>
            <pc:sldMk cId="2545078533" sldId="338"/>
            <ac:spMk id="49" creationId="{7E32CB32-6678-40E5-92F7-0EEE2AD4EAA2}"/>
          </ac:spMkLst>
        </pc:spChg>
        <pc:spChg chg="add mod">
          <ac:chgData name="Steinberg, Halle" userId="4cf22be1-a607-4fc9-b794-cada276a4d1a" providerId="ADAL" clId="{7943C8E5-41BA-4A38-ACD6-0BFE3B51EF2A}" dt="2020-04-11T19:07:09.883" v="4527" actId="1038"/>
          <ac:spMkLst>
            <pc:docMk/>
            <pc:sldMk cId="2545078533" sldId="338"/>
            <ac:spMk id="50" creationId="{ADB6084D-8BA5-429F-BE40-6C71A9F73697}"/>
          </ac:spMkLst>
        </pc:spChg>
        <pc:spChg chg="add mod">
          <ac:chgData name="Steinberg, Halle" userId="4cf22be1-a607-4fc9-b794-cada276a4d1a" providerId="ADAL" clId="{7943C8E5-41BA-4A38-ACD6-0BFE3B51EF2A}" dt="2020-04-11T19:07:09.883" v="4527" actId="1038"/>
          <ac:spMkLst>
            <pc:docMk/>
            <pc:sldMk cId="2545078533" sldId="338"/>
            <ac:spMk id="51" creationId="{06CAB7AF-A01C-4E34-A41D-9F5DF38E0BE0}"/>
          </ac:spMkLst>
        </pc:spChg>
        <pc:spChg chg="add mod">
          <ac:chgData name="Steinberg, Halle" userId="4cf22be1-a607-4fc9-b794-cada276a4d1a" providerId="ADAL" clId="{7943C8E5-41BA-4A38-ACD6-0BFE3B51EF2A}" dt="2020-04-11T23:35:51.051" v="8889" actId="1037"/>
          <ac:spMkLst>
            <pc:docMk/>
            <pc:sldMk cId="2545078533" sldId="338"/>
            <ac:spMk id="55" creationId="{EAA7BFBA-FE9A-495B-949A-8494C49D13F3}"/>
          </ac:spMkLst>
        </pc:spChg>
        <pc:spChg chg="add mod">
          <ac:chgData name="Steinberg, Halle" userId="4cf22be1-a607-4fc9-b794-cada276a4d1a" providerId="ADAL" clId="{7943C8E5-41BA-4A38-ACD6-0BFE3B51EF2A}" dt="2020-04-11T19:07:09.883" v="4527" actId="1038"/>
          <ac:spMkLst>
            <pc:docMk/>
            <pc:sldMk cId="2545078533" sldId="338"/>
            <ac:spMk id="58" creationId="{818F7B87-9CDC-45AE-8320-22675DAEBF83}"/>
          </ac:spMkLst>
        </pc:spChg>
        <pc:spChg chg="add mod">
          <ac:chgData name="Steinberg, Halle" userId="4cf22be1-a607-4fc9-b794-cada276a4d1a" providerId="ADAL" clId="{7943C8E5-41BA-4A38-ACD6-0BFE3B51EF2A}" dt="2020-04-11T19:07:09.883" v="4527" actId="1038"/>
          <ac:spMkLst>
            <pc:docMk/>
            <pc:sldMk cId="2545078533" sldId="338"/>
            <ac:spMk id="59" creationId="{060E6A0F-041C-4097-8BCB-AA09B8E5BF53}"/>
          </ac:spMkLst>
        </pc:spChg>
        <pc:spChg chg="add mod">
          <ac:chgData name="Steinberg, Halle" userId="4cf22be1-a607-4fc9-b794-cada276a4d1a" providerId="ADAL" clId="{7943C8E5-41BA-4A38-ACD6-0BFE3B51EF2A}" dt="2020-04-11T19:07:09.883" v="4527" actId="1038"/>
          <ac:spMkLst>
            <pc:docMk/>
            <pc:sldMk cId="2545078533" sldId="338"/>
            <ac:spMk id="60" creationId="{DB954C11-3121-416C-AC84-F5AFB04F4383}"/>
          </ac:spMkLst>
        </pc:spChg>
        <pc:spChg chg="add mod">
          <ac:chgData name="Steinberg, Halle" userId="4cf22be1-a607-4fc9-b794-cada276a4d1a" providerId="ADAL" clId="{7943C8E5-41BA-4A38-ACD6-0BFE3B51EF2A}" dt="2020-04-11T19:07:09.883" v="4527" actId="1038"/>
          <ac:spMkLst>
            <pc:docMk/>
            <pc:sldMk cId="2545078533" sldId="338"/>
            <ac:spMk id="61" creationId="{567E4E0D-6D50-403E-9E98-3A050719F592}"/>
          </ac:spMkLst>
        </pc:spChg>
        <pc:spChg chg="add mod">
          <ac:chgData name="Steinberg, Halle" userId="4cf22be1-a607-4fc9-b794-cada276a4d1a" providerId="ADAL" clId="{7943C8E5-41BA-4A38-ACD6-0BFE3B51EF2A}" dt="2020-04-11T19:07:09.883" v="4527" actId="1038"/>
          <ac:spMkLst>
            <pc:docMk/>
            <pc:sldMk cId="2545078533" sldId="338"/>
            <ac:spMk id="62" creationId="{BB1084B5-E715-47AC-B80B-FA6D7D94C1AA}"/>
          </ac:spMkLst>
        </pc:spChg>
        <pc:spChg chg="add mod">
          <ac:chgData name="Steinberg, Halle" userId="4cf22be1-a607-4fc9-b794-cada276a4d1a" providerId="ADAL" clId="{7943C8E5-41BA-4A38-ACD6-0BFE3B51EF2A}" dt="2020-04-11T19:07:09.883" v="4527" actId="1038"/>
          <ac:spMkLst>
            <pc:docMk/>
            <pc:sldMk cId="2545078533" sldId="338"/>
            <ac:spMk id="63" creationId="{BE188BE4-EB0D-47BE-89F8-4C123707A8E4}"/>
          </ac:spMkLst>
        </pc:spChg>
        <pc:spChg chg="add mod">
          <ac:chgData name="Steinberg, Halle" userId="4cf22be1-a607-4fc9-b794-cada276a4d1a" providerId="ADAL" clId="{7943C8E5-41BA-4A38-ACD6-0BFE3B51EF2A}" dt="2020-04-11T19:16:14.614" v="4592" actId="20577"/>
          <ac:spMkLst>
            <pc:docMk/>
            <pc:sldMk cId="2545078533" sldId="338"/>
            <ac:spMk id="64" creationId="{63387965-6C13-4023-908A-91B7C0C3B6CD}"/>
          </ac:spMkLst>
        </pc:spChg>
        <pc:spChg chg="add mod">
          <ac:chgData name="Steinberg, Halle" userId="4cf22be1-a607-4fc9-b794-cada276a4d1a" providerId="ADAL" clId="{7943C8E5-41BA-4A38-ACD6-0BFE3B51EF2A}" dt="2020-04-11T23:35:48.554" v="8884" actId="1037"/>
          <ac:spMkLst>
            <pc:docMk/>
            <pc:sldMk cId="2545078533" sldId="338"/>
            <ac:spMk id="65" creationId="{6F5156DC-C666-4CE0-80B1-86E61E6CF6B5}"/>
          </ac:spMkLst>
        </pc:spChg>
        <pc:spChg chg="add mod">
          <ac:chgData name="Steinberg, Halle" userId="4cf22be1-a607-4fc9-b794-cada276a4d1a" providerId="ADAL" clId="{7943C8E5-41BA-4A38-ACD6-0BFE3B51EF2A}" dt="2020-04-11T23:35:58" v="8893" actId="1038"/>
          <ac:spMkLst>
            <pc:docMk/>
            <pc:sldMk cId="2545078533" sldId="338"/>
            <ac:spMk id="66" creationId="{456BA844-5047-4115-81AF-2CD1BAA7C083}"/>
          </ac:spMkLst>
        </pc:spChg>
        <pc:spChg chg="add mod">
          <ac:chgData name="Steinberg, Halle" userId="4cf22be1-a607-4fc9-b794-cada276a4d1a" providerId="ADAL" clId="{7943C8E5-41BA-4A38-ACD6-0BFE3B51EF2A}" dt="2020-04-11T19:47:55.077" v="4861" actId="20577"/>
          <ac:spMkLst>
            <pc:docMk/>
            <pc:sldMk cId="2545078533" sldId="338"/>
            <ac:spMk id="67" creationId="{37B92025-49F4-4ED2-96EB-BE08CA5A6A8D}"/>
          </ac:spMkLst>
        </pc:spChg>
        <pc:spChg chg="add mod">
          <ac:chgData name="Steinberg, Halle" userId="4cf22be1-a607-4fc9-b794-cada276a4d1a" providerId="ADAL" clId="{7943C8E5-41BA-4A38-ACD6-0BFE3B51EF2A}" dt="2020-04-11T19:47:58.721" v="4866" actId="20577"/>
          <ac:spMkLst>
            <pc:docMk/>
            <pc:sldMk cId="2545078533" sldId="338"/>
            <ac:spMk id="68" creationId="{B35B8E1E-F54E-42ED-81B4-3F4F417F2DCD}"/>
          </ac:spMkLst>
        </pc:spChg>
        <pc:spChg chg="add mod">
          <ac:chgData name="Steinberg, Halle" userId="4cf22be1-a607-4fc9-b794-cada276a4d1a" providerId="ADAL" clId="{7943C8E5-41BA-4A38-ACD6-0BFE3B51EF2A}" dt="2020-04-11T19:48:01.299" v="4871" actId="20577"/>
          <ac:spMkLst>
            <pc:docMk/>
            <pc:sldMk cId="2545078533" sldId="338"/>
            <ac:spMk id="69" creationId="{6E7D744D-8C57-4206-9CF4-93094E2360C5}"/>
          </ac:spMkLst>
        </pc:spChg>
        <pc:spChg chg="add mod">
          <ac:chgData name="Steinberg, Halle" userId="4cf22be1-a607-4fc9-b794-cada276a4d1a" providerId="ADAL" clId="{7943C8E5-41BA-4A38-ACD6-0BFE3B51EF2A}" dt="2020-04-11T19:48:40.626" v="4962" actId="20577"/>
          <ac:spMkLst>
            <pc:docMk/>
            <pc:sldMk cId="2545078533" sldId="338"/>
            <ac:spMk id="70" creationId="{98E7513B-8ABA-4132-A477-812CBE23320C}"/>
          </ac:spMkLst>
        </pc:spChg>
        <pc:spChg chg="add mod">
          <ac:chgData name="Steinberg, Halle" userId="4cf22be1-a607-4fc9-b794-cada276a4d1a" providerId="ADAL" clId="{7943C8E5-41BA-4A38-ACD6-0BFE3B51EF2A}" dt="2020-04-11T19:48:44.315" v="4967" actId="20577"/>
          <ac:spMkLst>
            <pc:docMk/>
            <pc:sldMk cId="2545078533" sldId="338"/>
            <ac:spMk id="71" creationId="{69F35D02-4E37-4F8B-9F32-87A1E9F73C6E}"/>
          </ac:spMkLst>
        </pc:spChg>
        <pc:spChg chg="add mod">
          <ac:chgData name="Steinberg, Halle" userId="4cf22be1-a607-4fc9-b794-cada276a4d1a" providerId="ADAL" clId="{7943C8E5-41BA-4A38-ACD6-0BFE3B51EF2A}" dt="2020-04-11T19:48:48.237" v="4972" actId="20577"/>
          <ac:spMkLst>
            <pc:docMk/>
            <pc:sldMk cId="2545078533" sldId="338"/>
            <ac:spMk id="72" creationId="{A0632918-A4DF-49CE-8F9D-273EDFBD44A4}"/>
          </ac:spMkLst>
        </pc:spChg>
        <pc:spChg chg="add">
          <ac:chgData name="Steinberg, Halle" userId="4cf22be1-a607-4fc9-b794-cada276a4d1a" providerId="ADAL" clId="{7943C8E5-41BA-4A38-ACD6-0BFE3B51EF2A}" dt="2020-04-11T23:10:16.375" v="7698"/>
          <ac:spMkLst>
            <pc:docMk/>
            <pc:sldMk cId="2545078533" sldId="338"/>
            <ac:spMk id="73" creationId="{1CB3BF6C-E44E-4AF9-BA2F-CC4349262188}"/>
          </ac:spMkLst>
        </pc:spChg>
        <pc:grpChg chg="add mod">
          <ac:chgData name="Steinberg, Halle" userId="4cf22be1-a607-4fc9-b794-cada276a4d1a" providerId="ADAL" clId="{7943C8E5-41BA-4A38-ACD6-0BFE3B51EF2A}" dt="2020-04-11T19:07:09.883" v="4527" actId="1038"/>
          <ac:grpSpMkLst>
            <pc:docMk/>
            <pc:sldMk cId="2545078533" sldId="338"/>
            <ac:grpSpMk id="5" creationId="{810F6C85-B1FF-4E44-B0B0-CC56D48FF577}"/>
          </ac:grpSpMkLst>
        </pc:grpChg>
        <pc:picChg chg="add del mod">
          <ac:chgData name="Steinberg, Halle" userId="4cf22be1-a607-4fc9-b794-cada276a4d1a" providerId="ADAL" clId="{7943C8E5-41BA-4A38-ACD6-0BFE3B51EF2A}" dt="2020-04-11T19:59:27.198" v="5025" actId="478"/>
          <ac:picMkLst>
            <pc:docMk/>
            <pc:sldMk cId="2545078533" sldId="338"/>
            <ac:picMk id="17" creationId="{E8CBD757-461F-4F9E-AA05-B026C4CEBC1A}"/>
          </ac:picMkLst>
        </pc:picChg>
        <pc:picChg chg="add del mod">
          <ac:chgData name="Steinberg, Halle" userId="4cf22be1-a607-4fc9-b794-cada276a4d1a" providerId="ADAL" clId="{7943C8E5-41BA-4A38-ACD6-0BFE3B51EF2A}" dt="2020-04-11T19:59:28.606" v="5026" actId="478"/>
          <ac:picMkLst>
            <pc:docMk/>
            <pc:sldMk cId="2545078533" sldId="338"/>
            <ac:picMk id="19" creationId="{08EF5D3A-F2CD-484D-8904-3AF3687A52E1}"/>
          </ac:picMkLst>
        </pc:picChg>
        <pc:picChg chg="add mod">
          <ac:chgData name="Steinberg, Halle" userId="4cf22be1-a607-4fc9-b794-cada276a4d1a" providerId="ADAL" clId="{7943C8E5-41BA-4A38-ACD6-0BFE3B51EF2A}" dt="2020-04-11T19:07:09.883" v="4527" actId="1038"/>
          <ac:picMkLst>
            <pc:docMk/>
            <pc:sldMk cId="2545078533" sldId="338"/>
            <ac:picMk id="23" creationId="{B0389F48-FC77-4D94-A9CC-D426425512EC}"/>
          </ac:picMkLst>
        </pc:picChg>
        <pc:picChg chg="add del mod">
          <ac:chgData name="Steinberg, Halle" userId="4cf22be1-a607-4fc9-b794-cada276a4d1a" providerId="ADAL" clId="{7943C8E5-41BA-4A38-ACD6-0BFE3B51EF2A}" dt="2020-04-11T18:06:05.330" v="4115" actId="478"/>
          <ac:picMkLst>
            <pc:docMk/>
            <pc:sldMk cId="2545078533" sldId="338"/>
            <ac:picMk id="24" creationId="{9CA24B70-3031-49F3-AAC6-3DA1B7B4A2BF}"/>
          </ac:picMkLst>
        </pc:picChg>
        <pc:picChg chg="add del mod">
          <ac:chgData name="Steinberg, Halle" userId="4cf22be1-a607-4fc9-b794-cada276a4d1a" providerId="ADAL" clId="{7943C8E5-41BA-4A38-ACD6-0BFE3B51EF2A}" dt="2020-04-11T18:06:14.989" v="4119" actId="478"/>
          <ac:picMkLst>
            <pc:docMk/>
            <pc:sldMk cId="2545078533" sldId="338"/>
            <ac:picMk id="25" creationId="{00608FDB-0A50-438E-8AA0-B7D2C7B34133}"/>
          </ac:picMkLst>
        </pc:picChg>
        <pc:picChg chg="add del mod">
          <ac:chgData name="Steinberg, Halle" userId="4cf22be1-a607-4fc9-b794-cada276a4d1a" providerId="ADAL" clId="{7943C8E5-41BA-4A38-ACD6-0BFE3B51EF2A}" dt="2020-04-11T18:06:18.900" v="4121" actId="478"/>
          <ac:picMkLst>
            <pc:docMk/>
            <pc:sldMk cId="2545078533" sldId="338"/>
            <ac:picMk id="26" creationId="{18FEDB7B-0FC8-444B-AC86-151139D32D94}"/>
          </ac:picMkLst>
        </pc:picChg>
        <pc:picChg chg="add del mod">
          <ac:chgData name="Steinberg, Halle" userId="4cf22be1-a607-4fc9-b794-cada276a4d1a" providerId="ADAL" clId="{7943C8E5-41BA-4A38-ACD6-0BFE3B51EF2A}" dt="2020-04-11T19:51:22.997" v="4981" actId="478"/>
          <ac:picMkLst>
            <pc:docMk/>
            <pc:sldMk cId="2545078533" sldId="338"/>
            <ac:picMk id="1026" creationId="{EDB47F4C-C692-4A37-94F4-E82AB9DC1E15}"/>
          </ac:picMkLst>
        </pc:picChg>
        <pc:picChg chg="add mod">
          <ac:chgData name="Steinberg, Halle" userId="4cf22be1-a607-4fc9-b794-cada276a4d1a" providerId="ADAL" clId="{7943C8E5-41BA-4A38-ACD6-0BFE3B51EF2A}" dt="2020-04-11T19:52:31.436" v="4988" actId="1076"/>
          <ac:picMkLst>
            <pc:docMk/>
            <pc:sldMk cId="2545078533" sldId="338"/>
            <ac:picMk id="1028" creationId="{C89F3006-7B93-4150-BDC3-4C7D016EA9AA}"/>
          </ac:picMkLst>
        </pc:picChg>
        <pc:picChg chg="add mod">
          <ac:chgData name="Steinberg, Halle" userId="4cf22be1-a607-4fc9-b794-cada276a4d1a" providerId="ADAL" clId="{7943C8E5-41BA-4A38-ACD6-0BFE3B51EF2A}" dt="2020-04-11T19:59:36.885" v="5039" actId="1038"/>
          <ac:picMkLst>
            <pc:docMk/>
            <pc:sldMk cId="2545078533" sldId="338"/>
            <ac:picMk id="1030" creationId="{62BEEDFF-F930-44C5-8792-0DEE1CAF4559}"/>
          </ac:picMkLst>
        </pc:picChg>
        <pc:cxnChg chg="mod">
          <ac:chgData name="Steinberg, Halle" userId="4cf22be1-a607-4fc9-b794-cada276a4d1a" providerId="ADAL" clId="{7943C8E5-41BA-4A38-ACD6-0BFE3B51EF2A}" dt="2020-04-11T19:53:23.693" v="5005" actId="1037"/>
          <ac:cxnSpMkLst>
            <pc:docMk/>
            <pc:sldMk cId="2545078533" sldId="338"/>
            <ac:cxnSpMk id="21" creationId="{11B4CFCA-B2C6-4CEE-A0EC-6272BCF86660}"/>
          </ac:cxnSpMkLst>
        </pc:cxnChg>
        <pc:cxnChg chg="mod">
          <ac:chgData name="Steinberg, Halle" userId="4cf22be1-a607-4fc9-b794-cada276a4d1a" providerId="ADAL" clId="{7943C8E5-41BA-4A38-ACD6-0BFE3B51EF2A}" dt="2020-04-11T18:07:08.407" v="4169" actId="1037"/>
          <ac:cxnSpMkLst>
            <pc:docMk/>
            <pc:sldMk cId="2545078533" sldId="338"/>
            <ac:cxnSpMk id="22" creationId="{E5335FCD-9B55-4E17-9A5D-687146730C81}"/>
          </ac:cxnSpMkLst>
        </pc:cxnChg>
        <pc:cxnChg chg="add mod">
          <ac:chgData name="Steinberg, Halle" userId="4cf22be1-a607-4fc9-b794-cada276a4d1a" providerId="ADAL" clId="{7943C8E5-41BA-4A38-ACD6-0BFE3B51EF2A}" dt="2020-04-11T19:07:09.883" v="4527" actId="1038"/>
          <ac:cxnSpMkLst>
            <pc:docMk/>
            <pc:sldMk cId="2545078533" sldId="338"/>
            <ac:cxnSpMk id="42" creationId="{EBD2F707-B914-428A-B77A-D374C984DBFE}"/>
          </ac:cxnSpMkLst>
        </pc:cxnChg>
        <pc:cxnChg chg="add mod">
          <ac:chgData name="Steinberg, Halle" userId="4cf22be1-a607-4fc9-b794-cada276a4d1a" providerId="ADAL" clId="{7943C8E5-41BA-4A38-ACD6-0BFE3B51EF2A}" dt="2020-04-11T19:07:09.883" v="4527" actId="1038"/>
          <ac:cxnSpMkLst>
            <pc:docMk/>
            <pc:sldMk cId="2545078533" sldId="338"/>
            <ac:cxnSpMk id="43" creationId="{90BE2C70-AF06-4DE8-84BE-F92E4DC99ABF}"/>
          </ac:cxnSpMkLst>
        </pc:cxnChg>
        <pc:cxnChg chg="add mod">
          <ac:chgData name="Steinberg, Halle" userId="4cf22be1-a607-4fc9-b794-cada276a4d1a" providerId="ADAL" clId="{7943C8E5-41BA-4A38-ACD6-0BFE3B51EF2A}" dt="2020-04-11T19:07:09.883" v="4527" actId="1038"/>
          <ac:cxnSpMkLst>
            <pc:docMk/>
            <pc:sldMk cId="2545078533" sldId="338"/>
            <ac:cxnSpMk id="52" creationId="{2798FBDA-E4E1-4BA5-BDD0-C8576A45CA1B}"/>
          </ac:cxnSpMkLst>
        </pc:cxnChg>
        <pc:cxnChg chg="add mod">
          <ac:chgData name="Steinberg, Halle" userId="4cf22be1-a607-4fc9-b794-cada276a4d1a" providerId="ADAL" clId="{7943C8E5-41BA-4A38-ACD6-0BFE3B51EF2A}" dt="2020-04-11T19:07:09.883" v="4527" actId="1038"/>
          <ac:cxnSpMkLst>
            <pc:docMk/>
            <pc:sldMk cId="2545078533" sldId="338"/>
            <ac:cxnSpMk id="56" creationId="{0284DCF0-E51A-4CAA-A514-B34546312AEE}"/>
          </ac:cxnSpMkLst>
        </pc:cxnChg>
        <pc:cxnChg chg="add mod">
          <ac:chgData name="Steinberg, Halle" userId="4cf22be1-a607-4fc9-b794-cada276a4d1a" providerId="ADAL" clId="{7943C8E5-41BA-4A38-ACD6-0BFE3B51EF2A}" dt="2020-04-11T19:07:09.883" v="4527" actId="1038"/>
          <ac:cxnSpMkLst>
            <pc:docMk/>
            <pc:sldMk cId="2545078533" sldId="338"/>
            <ac:cxnSpMk id="57" creationId="{0E959207-2FD1-407E-BF40-CB1BE02B8872}"/>
          </ac:cxnSpMkLst>
        </pc:cxnChg>
      </pc:sldChg>
      <pc:sldChg chg="addSp delSp modSp addCm delCm modCm">
        <pc:chgData name="Steinberg, Halle" userId="4cf22be1-a607-4fc9-b794-cada276a4d1a" providerId="ADAL" clId="{7943C8E5-41BA-4A38-ACD6-0BFE3B51EF2A}" dt="2020-04-12T18:43:54.865" v="10480" actId="1592"/>
        <pc:sldMkLst>
          <pc:docMk/>
          <pc:sldMk cId="1030436194" sldId="339"/>
        </pc:sldMkLst>
        <pc:spChg chg="mod">
          <ac:chgData name="Steinberg, Halle" userId="4cf22be1-a607-4fc9-b794-cada276a4d1a" providerId="ADAL" clId="{7943C8E5-41BA-4A38-ACD6-0BFE3B51EF2A}" dt="2020-04-11T20:57:40.079" v="6801" actId="313"/>
          <ac:spMkLst>
            <pc:docMk/>
            <pc:sldMk cId="1030436194" sldId="339"/>
            <ac:spMk id="2" creationId="{98D18CFC-3D3B-4DD8-97D7-A77D8DF92A40}"/>
          </ac:spMkLst>
        </pc:spChg>
        <pc:spChg chg="del mod">
          <ac:chgData name="Steinberg, Halle" userId="4cf22be1-a607-4fc9-b794-cada276a4d1a" providerId="ADAL" clId="{7943C8E5-41BA-4A38-ACD6-0BFE3B51EF2A}" dt="2020-04-11T20:43:02.047" v="5112" actId="478"/>
          <ac:spMkLst>
            <pc:docMk/>
            <pc:sldMk cId="1030436194" sldId="339"/>
            <ac:spMk id="3" creationId="{3CFED9DE-9F2B-490A-AD0E-553DCCC743F7}"/>
          </ac:spMkLst>
        </pc:spChg>
        <pc:spChg chg="del mod">
          <ac:chgData name="Steinberg, Halle" userId="4cf22be1-a607-4fc9-b794-cada276a4d1a" providerId="ADAL" clId="{7943C8E5-41BA-4A38-ACD6-0BFE3B51EF2A}" dt="2020-04-11T23:09:42.292" v="7663" actId="478"/>
          <ac:spMkLst>
            <pc:docMk/>
            <pc:sldMk cId="1030436194" sldId="339"/>
            <ac:spMk id="4" creationId="{14DD371E-3917-4655-AB89-96A5006593AC}"/>
          </ac:spMkLst>
        </pc:spChg>
        <pc:spChg chg="add del">
          <ac:chgData name="Steinberg, Halle" userId="4cf22be1-a607-4fc9-b794-cada276a4d1a" providerId="ADAL" clId="{7943C8E5-41BA-4A38-ACD6-0BFE3B51EF2A}" dt="2020-04-11T20:43:07.908" v="5114" actId="478"/>
          <ac:spMkLst>
            <pc:docMk/>
            <pc:sldMk cId="1030436194" sldId="339"/>
            <ac:spMk id="5" creationId="{26210628-AF2D-48B7-903A-F5D37915DED6}"/>
          </ac:spMkLst>
        </pc:spChg>
        <pc:spChg chg="add mod">
          <ac:chgData name="Steinberg, Halle" userId="4cf22be1-a607-4fc9-b794-cada276a4d1a" providerId="ADAL" clId="{7943C8E5-41BA-4A38-ACD6-0BFE3B51EF2A}" dt="2020-04-11T23:32:15.705" v="8788" actId="1036"/>
          <ac:spMkLst>
            <pc:docMk/>
            <pc:sldMk cId="1030436194" sldId="339"/>
            <ac:spMk id="6" creationId="{7DE2CD39-CD08-4803-A361-01130F975DFA}"/>
          </ac:spMkLst>
        </pc:spChg>
        <pc:spChg chg="add del mod">
          <ac:chgData name="Steinberg, Halle" userId="4cf22be1-a607-4fc9-b794-cada276a4d1a" providerId="ADAL" clId="{7943C8E5-41BA-4A38-ACD6-0BFE3B51EF2A}" dt="2020-04-11T20:43:32.493" v="5122" actId="478"/>
          <ac:spMkLst>
            <pc:docMk/>
            <pc:sldMk cId="1030436194" sldId="339"/>
            <ac:spMk id="7" creationId="{79BEF4FA-18C1-4E39-ADE5-7F9944F0B1F5}"/>
          </ac:spMkLst>
        </pc:spChg>
        <pc:spChg chg="add del mod">
          <ac:chgData name="Steinberg, Halle" userId="4cf22be1-a607-4fc9-b794-cada276a4d1a" providerId="ADAL" clId="{7943C8E5-41BA-4A38-ACD6-0BFE3B51EF2A}" dt="2020-04-11T20:43:37.525" v="5125" actId="478"/>
          <ac:spMkLst>
            <pc:docMk/>
            <pc:sldMk cId="1030436194" sldId="339"/>
            <ac:spMk id="8" creationId="{A2DCCA4F-B8CF-4C21-91AA-F29BCC862E15}"/>
          </ac:spMkLst>
        </pc:spChg>
        <pc:spChg chg="add del mod">
          <ac:chgData name="Steinberg, Halle" userId="4cf22be1-a607-4fc9-b794-cada276a4d1a" providerId="ADAL" clId="{7943C8E5-41BA-4A38-ACD6-0BFE3B51EF2A}" dt="2020-04-11T20:44:04.362" v="5131" actId="478"/>
          <ac:spMkLst>
            <pc:docMk/>
            <pc:sldMk cId="1030436194" sldId="339"/>
            <ac:spMk id="9" creationId="{30B6C773-5695-426C-B5A9-48D7A076E4FB}"/>
          </ac:spMkLst>
        </pc:spChg>
        <pc:spChg chg="add mod">
          <ac:chgData name="Steinberg, Halle" userId="4cf22be1-a607-4fc9-b794-cada276a4d1a" providerId="ADAL" clId="{7943C8E5-41BA-4A38-ACD6-0BFE3B51EF2A}" dt="2020-04-12T14:23:09.315" v="10345" actId="113"/>
          <ac:spMkLst>
            <pc:docMk/>
            <pc:sldMk cId="1030436194" sldId="339"/>
            <ac:spMk id="10" creationId="{7B7E28B1-4DF2-44C1-B44D-6B1886699CCE}"/>
          </ac:spMkLst>
        </pc:spChg>
        <pc:spChg chg="add del mod">
          <ac:chgData name="Steinberg, Halle" userId="4cf22be1-a607-4fc9-b794-cada276a4d1a" providerId="ADAL" clId="{7943C8E5-41BA-4A38-ACD6-0BFE3B51EF2A}" dt="2020-04-11T20:44:43.629" v="5166"/>
          <ac:spMkLst>
            <pc:docMk/>
            <pc:sldMk cId="1030436194" sldId="339"/>
            <ac:spMk id="11" creationId="{6194E867-8E0F-4C36-BBF8-5746CF43400F}"/>
          </ac:spMkLst>
        </pc:spChg>
        <pc:spChg chg="add mod">
          <ac:chgData name="Steinberg, Halle" userId="4cf22be1-a607-4fc9-b794-cada276a4d1a" providerId="ADAL" clId="{7943C8E5-41BA-4A38-ACD6-0BFE3B51EF2A}" dt="2020-04-11T23:32:15.705" v="8788" actId="1036"/>
          <ac:spMkLst>
            <pc:docMk/>
            <pc:sldMk cId="1030436194" sldId="339"/>
            <ac:spMk id="12" creationId="{630DC6FA-8B38-429A-B6D3-52753E75DE5C}"/>
          </ac:spMkLst>
        </pc:spChg>
        <pc:spChg chg="add mod">
          <ac:chgData name="Steinberg, Halle" userId="4cf22be1-a607-4fc9-b794-cada276a4d1a" providerId="ADAL" clId="{7943C8E5-41BA-4A38-ACD6-0BFE3B51EF2A}" dt="2020-04-11T23:32:15.705" v="8788" actId="1036"/>
          <ac:spMkLst>
            <pc:docMk/>
            <pc:sldMk cId="1030436194" sldId="339"/>
            <ac:spMk id="13" creationId="{E7CFE8C9-B278-4670-9729-5C1BE3FD6B35}"/>
          </ac:spMkLst>
        </pc:spChg>
        <pc:spChg chg="add mod">
          <ac:chgData name="Steinberg, Halle" userId="4cf22be1-a607-4fc9-b794-cada276a4d1a" providerId="ADAL" clId="{7943C8E5-41BA-4A38-ACD6-0BFE3B51EF2A}" dt="2020-04-12T14:23:09.315" v="10345" actId="113"/>
          <ac:spMkLst>
            <pc:docMk/>
            <pc:sldMk cId="1030436194" sldId="339"/>
            <ac:spMk id="14" creationId="{F0AE86BF-4505-416A-A7E1-8491ECD60C86}"/>
          </ac:spMkLst>
        </pc:spChg>
        <pc:spChg chg="add mod">
          <ac:chgData name="Steinberg, Halle" userId="4cf22be1-a607-4fc9-b794-cada276a4d1a" providerId="ADAL" clId="{7943C8E5-41BA-4A38-ACD6-0BFE3B51EF2A}" dt="2020-04-11T23:32:15.705" v="8788" actId="1036"/>
          <ac:spMkLst>
            <pc:docMk/>
            <pc:sldMk cId="1030436194" sldId="339"/>
            <ac:spMk id="15" creationId="{C69EFB0B-493B-418D-943C-6586FD2A220F}"/>
          </ac:spMkLst>
        </pc:spChg>
        <pc:spChg chg="add mod">
          <ac:chgData name="Steinberg, Halle" userId="4cf22be1-a607-4fc9-b794-cada276a4d1a" providerId="ADAL" clId="{7943C8E5-41BA-4A38-ACD6-0BFE3B51EF2A}" dt="2020-04-11T23:32:15.705" v="8788" actId="1036"/>
          <ac:spMkLst>
            <pc:docMk/>
            <pc:sldMk cId="1030436194" sldId="339"/>
            <ac:spMk id="16" creationId="{2BFEC716-E59D-4BAE-B6D8-1B0048FDEB74}"/>
          </ac:spMkLst>
        </pc:spChg>
        <pc:spChg chg="add mod">
          <ac:chgData name="Steinberg, Halle" userId="4cf22be1-a607-4fc9-b794-cada276a4d1a" providerId="ADAL" clId="{7943C8E5-41BA-4A38-ACD6-0BFE3B51EF2A}" dt="2020-04-12T14:23:09.315" v="10345" actId="113"/>
          <ac:spMkLst>
            <pc:docMk/>
            <pc:sldMk cId="1030436194" sldId="339"/>
            <ac:spMk id="17" creationId="{E240FC9B-FA12-478D-9432-756839F377ED}"/>
          </ac:spMkLst>
        </pc:spChg>
        <pc:spChg chg="add mod">
          <ac:chgData name="Steinberg, Halle" userId="4cf22be1-a607-4fc9-b794-cada276a4d1a" providerId="ADAL" clId="{7943C8E5-41BA-4A38-ACD6-0BFE3B51EF2A}" dt="2020-04-11T23:32:15.705" v="8788" actId="1036"/>
          <ac:spMkLst>
            <pc:docMk/>
            <pc:sldMk cId="1030436194" sldId="339"/>
            <ac:spMk id="18" creationId="{C4104CF6-5F6F-4E15-BA69-D76622A69E68}"/>
          </ac:spMkLst>
        </pc:spChg>
        <pc:spChg chg="add del mod">
          <ac:chgData name="Steinberg, Halle" userId="4cf22be1-a607-4fc9-b794-cada276a4d1a" providerId="ADAL" clId="{7943C8E5-41BA-4A38-ACD6-0BFE3B51EF2A}" dt="2020-04-11T21:02:28.526" v="7111"/>
          <ac:spMkLst>
            <pc:docMk/>
            <pc:sldMk cId="1030436194" sldId="339"/>
            <ac:spMk id="19" creationId="{0C18C819-A76D-4D65-BD29-938458E47569}"/>
          </ac:spMkLst>
        </pc:spChg>
        <pc:spChg chg="add">
          <ac:chgData name="Steinberg, Halle" userId="4cf22be1-a607-4fc9-b794-cada276a4d1a" providerId="ADAL" clId="{7943C8E5-41BA-4A38-ACD6-0BFE3B51EF2A}" dt="2020-04-11T23:10:22.550" v="7700"/>
          <ac:spMkLst>
            <pc:docMk/>
            <pc:sldMk cId="1030436194" sldId="339"/>
            <ac:spMk id="20" creationId="{B245AE8D-D9D8-47CD-8886-429BCF9984E9}"/>
          </ac:spMkLst>
        </pc:spChg>
      </pc:sldChg>
      <pc:sldChg chg="addSp delSp modSp addCm delCm modCm">
        <pc:chgData name="Steinberg, Halle" userId="4cf22be1-a607-4fc9-b794-cada276a4d1a" providerId="ADAL" clId="{7943C8E5-41BA-4A38-ACD6-0BFE3B51EF2A}" dt="2020-04-12T19:15:12.357" v="10562" actId="1076"/>
        <pc:sldMkLst>
          <pc:docMk/>
          <pc:sldMk cId="3509177616" sldId="340"/>
        </pc:sldMkLst>
        <pc:spChg chg="mod">
          <ac:chgData name="Steinberg, Halle" userId="4cf22be1-a607-4fc9-b794-cada276a4d1a" providerId="ADAL" clId="{7943C8E5-41BA-4A38-ACD6-0BFE3B51EF2A}" dt="2020-04-11T20:20:47.209" v="5099" actId="20577"/>
          <ac:spMkLst>
            <pc:docMk/>
            <pc:sldMk cId="3509177616" sldId="340"/>
            <ac:spMk id="2" creationId="{AF372609-6D25-4A8B-B57F-C8D60E6BB304}"/>
          </ac:spMkLst>
        </pc:spChg>
        <pc:spChg chg="del">
          <ac:chgData name="Steinberg, Halle" userId="4cf22be1-a607-4fc9-b794-cada276a4d1a" providerId="ADAL" clId="{7943C8E5-41BA-4A38-ACD6-0BFE3B51EF2A}" dt="2020-04-11T20:58:02.643" v="6802" actId="478"/>
          <ac:spMkLst>
            <pc:docMk/>
            <pc:sldMk cId="3509177616" sldId="340"/>
            <ac:spMk id="3" creationId="{1644FAF8-D5D2-4A08-B256-A6F463C9863F}"/>
          </ac:spMkLst>
        </pc:spChg>
        <pc:spChg chg="del">
          <ac:chgData name="Steinberg, Halle" userId="4cf22be1-a607-4fc9-b794-cada276a4d1a" providerId="ADAL" clId="{7943C8E5-41BA-4A38-ACD6-0BFE3B51EF2A}" dt="2020-04-11T23:09:43.871" v="7664" actId="478"/>
          <ac:spMkLst>
            <pc:docMk/>
            <pc:sldMk cId="3509177616" sldId="340"/>
            <ac:spMk id="4" creationId="{813106B5-6369-443A-B80B-135687B0D000}"/>
          </ac:spMkLst>
        </pc:spChg>
        <pc:spChg chg="add del mod">
          <ac:chgData name="Steinberg, Halle" userId="4cf22be1-a607-4fc9-b794-cada276a4d1a" providerId="ADAL" clId="{7943C8E5-41BA-4A38-ACD6-0BFE3B51EF2A}" dt="2020-04-11T20:58:19.940" v="6804"/>
          <ac:spMkLst>
            <pc:docMk/>
            <pc:sldMk cId="3509177616" sldId="340"/>
            <ac:spMk id="5" creationId="{9A5EC42B-012E-4DB7-8838-441998A1CA6A}"/>
          </ac:spMkLst>
        </pc:spChg>
        <pc:spChg chg="add del mod">
          <ac:chgData name="Steinberg, Halle" userId="4cf22be1-a607-4fc9-b794-cada276a4d1a" providerId="ADAL" clId="{7943C8E5-41BA-4A38-ACD6-0BFE3B51EF2A}" dt="2020-04-11T20:58:23.490" v="6805"/>
          <ac:spMkLst>
            <pc:docMk/>
            <pc:sldMk cId="3509177616" sldId="340"/>
            <ac:spMk id="6" creationId="{0E398F95-8068-4846-896E-213A943CB9C6}"/>
          </ac:spMkLst>
        </pc:spChg>
        <pc:spChg chg="add del mod">
          <ac:chgData name="Steinberg, Halle" userId="4cf22be1-a607-4fc9-b794-cada276a4d1a" providerId="ADAL" clId="{7943C8E5-41BA-4A38-ACD6-0BFE3B51EF2A}" dt="2020-04-11T20:58:23.490" v="6805"/>
          <ac:spMkLst>
            <pc:docMk/>
            <pc:sldMk cId="3509177616" sldId="340"/>
            <ac:spMk id="7" creationId="{49E86209-F8C7-440A-81DF-AE51615C3754}"/>
          </ac:spMkLst>
        </pc:spChg>
        <pc:spChg chg="add del mod">
          <ac:chgData name="Steinberg, Halle" userId="4cf22be1-a607-4fc9-b794-cada276a4d1a" providerId="ADAL" clId="{7943C8E5-41BA-4A38-ACD6-0BFE3B51EF2A}" dt="2020-04-11T20:58:23.490" v="6805"/>
          <ac:spMkLst>
            <pc:docMk/>
            <pc:sldMk cId="3509177616" sldId="340"/>
            <ac:spMk id="8" creationId="{CD8690D2-E6D3-4499-A9E7-F9DEC214E31A}"/>
          </ac:spMkLst>
        </pc:spChg>
        <pc:spChg chg="add del mod">
          <ac:chgData name="Steinberg, Halle" userId="4cf22be1-a607-4fc9-b794-cada276a4d1a" providerId="ADAL" clId="{7943C8E5-41BA-4A38-ACD6-0BFE3B51EF2A}" dt="2020-04-11T20:58:23.490" v="6805"/>
          <ac:spMkLst>
            <pc:docMk/>
            <pc:sldMk cId="3509177616" sldId="340"/>
            <ac:spMk id="9" creationId="{37482A5A-1AE8-4713-843D-2F96AD98544C}"/>
          </ac:spMkLst>
        </pc:spChg>
        <pc:spChg chg="add mod">
          <ac:chgData name="Steinberg, Halle" userId="4cf22be1-a607-4fc9-b794-cada276a4d1a" providerId="ADAL" clId="{7943C8E5-41BA-4A38-ACD6-0BFE3B51EF2A}" dt="2020-04-11T20:58:45.047" v="6842" actId="20577"/>
          <ac:spMkLst>
            <pc:docMk/>
            <pc:sldMk cId="3509177616" sldId="340"/>
            <ac:spMk id="10" creationId="{E373FDAA-4608-47A8-93AD-F85BAC7C68C6}"/>
          </ac:spMkLst>
        </pc:spChg>
        <pc:spChg chg="add del mod">
          <ac:chgData name="Steinberg, Halle" userId="4cf22be1-a607-4fc9-b794-cada276a4d1a" providerId="ADAL" clId="{7943C8E5-41BA-4A38-ACD6-0BFE3B51EF2A}" dt="2020-04-11T20:59:25.385" v="6870" actId="478"/>
          <ac:spMkLst>
            <pc:docMk/>
            <pc:sldMk cId="3509177616" sldId="340"/>
            <ac:spMk id="11" creationId="{2C17A986-792D-4270-B53A-9314600C8361}"/>
          </ac:spMkLst>
        </pc:spChg>
        <pc:spChg chg="add mod">
          <ac:chgData name="Steinberg, Halle" userId="4cf22be1-a607-4fc9-b794-cada276a4d1a" providerId="ADAL" clId="{7943C8E5-41BA-4A38-ACD6-0BFE3B51EF2A}" dt="2020-04-12T19:15:12.357" v="10562" actId="1076"/>
          <ac:spMkLst>
            <pc:docMk/>
            <pc:sldMk cId="3509177616" sldId="340"/>
            <ac:spMk id="12" creationId="{211E3B95-AE97-451F-95F0-423B1CF39C0C}"/>
          </ac:spMkLst>
        </pc:spChg>
        <pc:spChg chg="add del mod">
          <ac:chgData name="Steinberg, Halle" userId="4cf22be1-a607-4fc9-b794-cada276a4d1a" providerId="ADAL" clId="{7943C8E5-41BA-4A38-ACD6-0BFE3B51EF2A}" dt="2020-04-11T23:07:32.110" v="7650" actId="478"/>
          <ac:spMkLst>
            <pc:docMk/>
            <pc:sldMk cId="3509177616" sldId="340"/>
            <ac:spMk id="13" creationId="{FC7C30BA-A3C7-4BA0-84A3-0F4B6CB4F577}"/>
          </ac:spMkLst>
        </pc:spChg>
        <pc:spChg chg="add">
          <ac:chgData name="Steinberg, Halle" userId="4cf22be1-a607-4fc9-b794-cada276a4d1a" providerId="ADAL" clId="{7943C8E5-41BA-4A38-ACD6-0BFE3B51EF2A}" dt="2020-04-11T23:10:24.236" v="7701"/>
          <ac:spMkLst>
            <pc:docMk/>
            <pc:sldMk cId="3509177616" sldId="340"/>
            <ac:spMk id="14" creationId="{39E6BD4D-2AF9-43D9-AF9C-92F7A1DAC0B6}"/>
          </ac:spMkLst>
        </pc:spChg>
        <pc:spChg chg="add mod">
          <ac:chgData name="Steinberg, Halle" userId="4cf22be1-a607-4fc9-b794-cada276a4d1a" providerId="ADAL" clId="{7943C8E5-41BA-4A38-ACD6-0BFE3B51EF2A}" dt="2020-04-12T19:14:33.833" v="10558" actId="404"/>
          <ac:spMkLst>
            <pc:docMk/>
            <pc:sldMk cId="3509177616" sldId="340"/>
            <ac:spMk id="22" creationId="{C99CC8D6-7402-4857-88C3-4CD319451C32}"/>
          </ac:spMkLst>
        </pc:spChg>
        <pc:spChg chg="add mod">
          <ac:chgData name="Steinberg, Halle" userId="4cf22be1-a607-4fc9-b794-cada276a4d1a" providerId="ADAL" clId="{7943C8E5-41BA-4A38-ACD6-0BFE3B51EF2A}" dt="2020-04-11T23:34:59.392" v="8864" actId="1037"/>
          <ac:spMkLst>
            <pc:docMk/>
            <pc:sldMk cId="3509177616" sldId="340"/>
            <ac:spMk id="23" creationId="{192277E9-249D-466F-AC4D-EEE35B0F3DE8}"/>
          </ac:spMkLst>
        </pc:spChg>
        <pc:spChg chg="add mod">
          <ac:chgData name="Steinberg, Halle" userId="4cf22be1-a607-4fc9-b794-cada276a4d1a" providerId="ADAL" clId="{7943C8E5-41BA-4A38-ACD6-0BFE3B51EF2A}" dt="2020-04-12T19:14:18.385" v="10556" actId="20577"/>
          <ac:spMkLst>
            <pc:docMk/>
            <pc:sldMk cId="3509177616" sldId="340"/>
            <ac:spMk id="24" creationId="{ADB23F5B-DB7A-4A84-8334-CF96050D3986}"/>
          </ac:spMkLst>
        </pc:spChg>
        <pc:spChg chg="add mod">
          <ac:chgData name="Steinberg, Halle" userId="4cf22be1-a607-4fc9-b794-cada276a4d1a" providerId="ADAL" clId="{7943C8E5-41BA-4A38-ACD6-0BFE3B51EF2A}" dt="2020-04-11T23:34:59.392" v="8864" actId="1037"/>
          <ac:spMkLst>
            <pc:docMk/>
            <pc:sldMk cId="3509177616" sldId="340"/>
            <ac:spMk id="25" creationId="{AA12EE36-374A-4DF0-B7C9-E72DC6AB2CB1}"/>
          </ac:spMkLst>
        </pc:spChg>
        <pc:picChg chg="add mod">
          <ac:chgData name="Steinberg, Halle" userId="4cf22be1-a607-4fc9-b794-cada276a4d1a" providerId="ADAL" clId="{7943C8E5-41BA-4A38-ACD6-0BFE3B51EF2A}" dt="2020-04-12T00:09:20.283" v="10129" actId="1036"/>
          <ac:picMkLst>
            <pc:docMk/>
            <pc:sldMk cId="3509177616" sldId="340"/>
            <ac:picMk id="16" creationId="{D96F5C1A-FE2B-40BA-8B03-4699883C448F}"/>
          </ac:picMkLst>
        </pc:picChg>
        <pc:picChg chg="add mod">
          <ac:chgData name="Steinberg, Halle" userId="4cf22be1-a607-4fc9-b794-cada276a4d1a" providerId="ADAL" clId="{7943C8E5-41BA-4A38-ACD6-0BFE3B51EF2A}" dt="2020-04-12T00:09:20.283" v="10129" actId="1036"/>
          <ac:picMkLst>
            <pc:docMk/>
            <pc:sldMk cId="3509177616" sldId="340"/>
            <ac:picMk id="17" creationId="{CD843795-A3F0-4ED1-A5D4-26E362DC8CB2}"/>
          </ac:picMkLst>
        </pc:picChg>
        <pc:picChg chg="add mod">
          <ac:chgData name="Steinberg, Halle" userId="4cf22be1-a607-4fc9-b794-cada276a4d1a" providerId="ADAL" clId="{7943C8E5-41BA-4A38-ACD6-0BFE3B51EF2A}" dt="2020-04-11T23:34:59.392" v="8864" actId="1037"/>
          <ac:picMkLst>
            <pc:docMk/>
            <pc:sldMk cId="3509177616" sldId="340"/>
            <ac:picMk id="18" creationId="{26CB4EDC-EA74-42A5-A25F-DFA88E15EFC3}"/>
          </ac:picMkLst>
        </pc:picChg>
        <pc:picChg chg="add mod">
          <ac:chgData name="Steinberg, Halle" userId="4cf22be1-a607-4fc9-b794-cada276a4d1a" providerId="ADAL" clId="{7943C8E5-41BA-4A38-ACD6-0BFE3B51EF2A}" dt="2020-04-11T23:34:59.392" v="8864" actId="1037"/>
          <ac:picMkLst>
            <pc:docMk/>
            <pc:sldMk cId="3509177616" sldId="340"/>
            <ac:picMk id="2050" creationId="{C2F4861F-D75A-46AA-8899-95D9E57BD365}"/>
          </ac:picMkLst>
        </pc:picChg>
        <pc:picChg chg="add del">
          <ac:chgData name="Steinberg, Halle" userId="4cf22be1-a607-4fc9-b794-cada276a4d1a" providerId="ADAL" clId="{7943C8E5-41BA-4A38-ACD6-0BFE3B51EF2A}" dt="2020-04-11T23:20:24.470" v="7735" actId="478"/>
          <ac:picMkLst>
            <pc:docMk/>
            <pc:sldMk cId="3509177616" sldId="340"/>
            <ac:picMk id="2052" creationId="{9CA7FA20-DE84-46BA-803A-598B304D6986}"/>
          </ac:picMkLst>
        </pc:picChg>
        <pc:picChg chg="add del">
          <ac:chgData name="Steinberg, Halle" userId="4cf22be1-a607-4fc9-b794-cada276a4d1a" providerId="ADAL" clId="{7943C8E5-41BA-4A38-ACD6-0BFE3B51EF2A}" dt="2020-04-11T23:20:45.066" v="7737" actId="478"/>
          <ac:picMkLst>
            <pc:docMk/>
            <pc:sldMk cId="3509177616" sldId="340"/>
            <ac:picMk id="2054" creationId="{5CD3EDDB-CD4A-4E86-978E-3F0AD2F9CF3F}"/>
          </ac:picMkLst>
        </pc:picChg>
      </pc:sldChg>
      <pc:sldChg chg="addSp delSp modSp addCm delCm modCm">
        <pc:chgData name="Steinberg, Halle" userId="4cf22be1-a607-4fc9-b794-cada276a4d1a" providerId="ADAL" clId="{7943C8E5-41BA-4A38-ACD6-0BFE3B51EF2A}" dt="2020-04-12T19:15:48.762" v="10576" actId="20577"/>
        <pc:sldMkLst>
          <pc:docMk/>
          <pc:sldMk cId="3133730443" sldId="341"/>
        </pc:sldMkLst>
        <pc:spChg chg="del">
          <ac:chgData name="Steinberg, Halle" userId="4cf22be1-a607-4fc9-b794-cada276a4d1a" providerId="ADAL" clId="{7943C8E5-41BA-4A38-ACD6-0BFE3B51EF2A}" dt="2020-04-11T23:09:45.562" v="7665" actId="478"/>
          <ac:spMkLst>
            <pc:docMk/>
            <pc:sldMk cId="3133730443" sldId="341"/>
            <ac:spMk id="4" creationId="{7318ADAF-0552-4750-868D-D2B2D3240576}"/>
          </ac:spMkLst>
        </pc:spChg>
        <pc:spChg chg="add">
          <ac:chgData name="Steinberg, Halle" userId="4cf22be1-a607-4fc9-b794-cada276a4d1a" providerId="ADAL" clId="{7943C8E5-41BA-4A38-ACD6-0BFE3B51EF2A}" dt="2020-04-11T23:10:25.810" v="7702"/>
          <ac:spMkLst>
            <pc:docMk/>
            <pc:sldMk cId="3133730443" sldId="341"/>
            <ac:spMk id="5" creationId="{2A5C6F6D-1A72-4504-91C9-BACE8103B792}"/>
          </ac:spMkLst>
        </pc:spChg>
        <pc:spChg chg="mod">
          <ac:chgData name="Steinberg, Halle" userId="4cf22be1-a607-4fc9-b794-cada276a4d1a" providerId="ADAL" clId="{7943C8E5-41BA-4A38-ACD6-0BFE3B51EF2A}" dt="2020-04-12T15:06:29.657" v="10438" actId="113"/>
          <ac:spMkLst>
            <pc:docMk/>
            <pc:sldMk cId="3133730443" sldId="341"/>
            <ac:spMk id="11" creationId="{E2C5F086-C683-460D-8E40-7CF0AA5FDB80}"/>
          </ac:spMkLst>
        </pc:spChg>
        <pc:spChg chg="mod">
          <ac:chgData name="Steinberg, Halle" userId="4cf22be1-a607-4fc9-b794-cada276a4d1a" providerId="ADAL" clId="{7943C8E5-41BA-4A38-ACD6-0BFE3B51EF2A}" dt="2020-04-12T19:15:32.929" v="10570" actId="20577"/>
          <ac:spMkLst>
            <pc:docMk/>
            <pc:sldMk cId="3133730443" sldId="341"/>
            <ac:spMk id="13" creationId="{E5FF9B58-9D5B-4F30-B624-89114598FD18}"/>
          </ac:spMkLst>
        </pc:spChg>
        <pc:spChg chg="mod">
          <ac:chgData name="Steinberg, Halle" userId="4cf22be1-a607-4fc9-b794-cada276a4d1a" providerId="ADAL" clId="{7943C8E5-41BA-4A38-ACD6-0BFE3B51EF2A}" dt="2020-04-12T19:15:48.762" v="10576" actId="20577"/>
          <ac:spMkLst>
            <pc:docMk/>
            <pc:sldMk cId="3133730443" sldId="341"/>
            <ac:spMk id="14" creationId="{56EC7F5B-6799-4F8B-ADD6-B16A97A115D5}"/>
          </ac:spMkLst>
        </pc:spChg>
        <pc:spChg chg="mod">
          <ac:chgData name="Steinberg, Halle" userId="4cf22be1-a607-4fc9-b794-cada276a4d1a" providerId="ADAL" clId="{7943C8E5-41BA-4A38-ACD6-0BFE3B51EF2A}" dt="2020-04-12T14:24:27.569" v="10428" actId="1037"/>
          <ac:spMkLst>
            <pc:docMk/>
            <pc:sldMk cId="3133730443" sldId="341"/>
            <ac:spMk id="16" creationId="{F211F997-9A5C-4855-B8F8-39572D5F8BF6}"/>
          </ac:spMkLst>
        </pc:spChg>
        <pc:spChg chg="mod">
          <ac:chgData name="Steinberg, Halle" userId="4cf22be1-a607-4fc9-b794-cada276a4d1a" providerId="ADAL" clId="{7943C8E5-41BA-4A38-ACD6-0BFE3B51EF2A}" dt="2020-04-12T15:06:36.120" v="10440" actId="20577"/>
          <ac:spMkLst>
            <pc:docMk/>
            <pc:sldMk cId="3133730443" sldId="341"/>
            <ac:spMk id="17" creationId="{2D1E5ED9-1A7E-4B1A-A43C-FF9CF619CDAB}"/>
          </ac:spMkLst>
        </pc:spChg>
        <pc:spChg chg="mod">
          <ac:chgData name="Steinberg, Halle" userId="4cf22be1-a607-4fc9-b794-cada276a4d1a" providerId="ADAL" clId="{7943C8E5-41BA-4A38-ACD6-0BFE3B51EF2A}" dt="2020-04-12T14:24:27.569" v="10428" actId="1037"/>
          <ac:spMkLst>
            <pc:docMk/>
            <pc:sldMk cId="3133730443" sldId="341"/>
            <ac:spMk id="18" creationId="{3A224CCC-741C-4284-8F76-C2C7133D06C5}"/>
          </ac:spMkLst>
        </pc:spChg>
        <pc:picChg chg="mod">
          <ac:chgData name="Steinberg, Halle" userId="4cf22be1-a607-4fc9-b794-cada276a4d1a" providerId="ADAL" clId="{7943C8E5-41BA-4A38-ACD6-0BFE3B51EF2A}" dt="2020-04-12T14:24:27.569" v="10428" actId="1037"/>
          <ac:picMkLst>
            <pc:docMk/>
            <pc:sldMk cId="3133730443" sldId="341"/>
            <ac:picMk id="7" creationId="{057AE37C-7BDB-445F-9D4F-275D24FB9326}"/>
          </ac:picMkLst>
        </pc:picChg>
        <pc:picChg chg="mod">
          <ac:chgData name="Steinberg, Halle" userId="4cf22be1-a607-4fc9-b794-cada276a4d1a" providerId="ADAL" clId="{7943C8E5-41BA-4A38-ACD6-0BFE3B51EF2A}" dt="2020-04-12T14:24:27.569" v="10428" actId="1037"/>
          <ac:picMkLst>
            <pc:docMk/>
            <pc:sldMk cId="3133730443" sldId="341"/>
            <ac:picMk id="1026" creationId="{B26D26EE-5C1E-4070-8560-29FE78E93C25}"/>
          </ac:picMkLst>
        </pc:picChg>
        <pc:picChg chg="mod">
          <ac:chgData name="Steinberg, Halle" userId="4cf22be1-a607-4fc9-b794-cada276a4d1a" providerId="ADAL" clId="{7943C8E5-41BA-4A38-ACD6-0BFE3B51EF2A}" dt="2020-04-12T14:24:27.569" v="10428" actId="1037"/>
          <ac:picMkLst>
            <pc:docMk/>
            <pc:sldMk cId="3133730443" sldId="341"/>
            <ac:picMk id="1028" creationId="{B339C38B-A580-4120-A919-CBFCE71C42CC}"/>
          </ac:picMkLst>
        </pc:picChg>
      </pc:sldChg>
      <pc:sldChg chg="addSp delSp modSp addCm delCm modCm">
        <pc:chgData name="Steinberg, Halle" userId="4cf22be1-a607-4fc9-b794-cada276a4d1a" providerId="ADAL" clId="{7943C8E5-41BA-4A38-ACD6-0BFE3B51EF2A}" dt="2020-04-12T18:44:04.196" v="10483" actId="1592"/>
        <pc:sldMkLst>
          <pc:docMk/>
          <pc:sldMk cId="1998176977" sldId="342"/>
        </pc:sldMkLst>
        <pc:spChg chg="mod">
          <ac:chgData name="Steinberg, Halle" userId="4cf22be1-a607-4fc9-b794-cada276a4d1a" providerId="ADAL" clId="{7943C8E5-41BA-4A38-ACD6-0BFE3B51EF2A}" dt="2020-04-11T23:50:59.656" v="9153"/>
          <ac:spMkLst>
            <pc:docMk/>
            <pc:sldMk cId="1998176977" sldId="342"/>
            <ac:spMk id="2" creationId="{292B22F2-922C-4641-B0D1-B73F1E5A9100}"/>
          </ac:spMkLst>
        </pc:spChg>
        <pc:spChg chg="del">
          <ac:chgData name="Steinberg, Halle" userId="4cf22be1-a607-4fc9-b794-cada276a4d1a" providerId="ADAL" clId="{7943C8E5-41BA-4A38-ACD6-0BFE3B51EF2A}" dt="2020-04-11T23:38:24.167" v="8897" actId="478"/>
          <ac:spMkLst>
            <pc:docMk/>
            <pc:sldMk cId="1998176977" sldId="342"/>
            <ac:spMk id="3" creationId="{2A7EA08B-5ED0-47E4-9531-C7739B908463}"/>
          </ac:spMkLst>
        </pc:spChg>
        <pc:spChg chg="del">
          <ac:chgData name="Steinberg, Halle" userId="4cf22be1-a607-4fc9-b794-cada276a4d1a" providerId="ADAL" clId="{7943C8E5-41BA-4A38-ACD6-0BFE3B51EF2A}" dt="2020-04-11T23:09:47.605" v="7666" actId="478"/>
          <ac:spMkLst>
            <pc:docMk/>
            <pc:sldMk cId="1998176977" sldId="342"/>
            <ac:spMk id="5" creationId="{026D1131-A844-4A0D-BB4D-AC54BB3C3795}"/>
          </ac:spMkLst>
        </pc:spChg>
        <pc:spChg chg="add">
          <ac:chgData name="Steinberg, Halle" userId="4cf22be1-a607-4fc9-b794-cada276a4d1a" providerId="ADAL" clId="{7943C8E5-41BA-4A38-ACD6-0BFE3B51EF2A}" dt="2020-04-11T23:10:27.578" v="7703"/>
          <ac:spMkLst>
            <pc:docMk/>
            <pc:sldMk cId="1998176977" sldId="342"/>
            <ac:spMk id="6" creationId="{84A0FF14-D87C-4A34-A630-F99FCB6E58E5}"/>
          </ac:spMkLst>
        </pc:spChg>
        <pc:spChg chg="add mod">
          <ac:chgData name="Steinberg, Halle" userId="4cf22be1-a607-4fc9-b794-cada276a4d1a" providerId="ADAL" clId="{7943C8E5-41BA-4A38-ACD6-0BFE3B51EF2A}" dt="2020-04-12T00:07:14.479" v="10113" actId="1037"/>
          <ac:spMkLst>
            <pc:docMk/>
            <pc:sldMk cId="1998176977" sldId="342"/>
            <ac:spMk id="8" creationId="{DA02BBA2-688E-4C7A-9701-B132E268D0CE}"/>
          </ac:spMkLst>
        </pc:spChg>
        <pc:spChg chg="add del mod">
          <ac:chgData name="Steinberg, Halle" userId="4cf22be1-a607-4fc9-b794-cada276a4d1a" providerId="ADAL" clId="{7943C8E5-41BA-4A38-ACD6-0BFE3B51EF2A}" dt="2020-04-11T23:42:12.525" v="8969" actId="478"/>
          <ac:spMkLst>
            <pc:docMk/>
            <pc:sldMk cId="1998176977" sldId="342"/>
            <ac:spMk id="9" creationId="{494A9B4C-631B-43AB-8F09-3309E89CAD93}"/>
          </ac:spMkLst>
        </pc:spChg>
        <pc:spChg chg="add del mod">
          <ac:chgData name="Steinberg, Halle" userId="4cf22be1-a607-4fc9-b794-cada276a4d1a" providerId="ADAL" clId="{7943C8E5-41BA-4A38-ACD6-0BFE3B51EF2A}" dt="2020-04-11T23:42:12.525" v="8969" actId="478"/>
          <ac:spMkLst>
            <pc:docMk/>
            <pc:sldMk cId="1998176977" sldId="342"/>
            <ac:spMk id="10" creationId="{438ACDF7-82EC-4F72-9E56-3B733E993D45}"/>
          </ac:spMkLst>
        </pc:spChg>
        <pc:spChg chg="add del mod">
          <ac:chgData name="Steinberg, Halle" userId="4cf22be1-a607-4fc9-b794-cada276a4d1a" providerId="ADAL" clId="{7943C8E5-41BA-4A38-ACD6-0BFE3B51EF2A}" dt="2020-04-11T23:42:12.525" v="8969" actId="478"/>
          <ac:spMkLst>
            <pc:docMk/>
            <pc:sldMk cId="1998176977" sldId="342"/>
            <ac:spMk id="11" creationId="{6D5660A7-4E9A-4286-86FC-FAB5753553FD}"/>
          </ac:spMkLst>
        </pc:spChg>
        <pc:spChg chg="add del mod">
          <ac:chgData name="Steinberg, Halle" userId="4cf22be1-a607-4fc9-b794-cada276a4d1a" providerId="ADAL" clId="{7943C8E5-41BA-4A38-ACD6-0BFE3B51EF2A}" dt="2020-04-11T23:42:12.525" v="8969" actId="478"/>
          <ac:spMkLst>
            <pc:docMk/>
            <pc:sldMk cId="1998176977" sldId="342"/>
            <ac:spMk id="12" creationId="{134388D8-7363-4057-8C2A-3FC24CCB3F1E}"/>
          </ac:spMkLst>
        </pc:spChg>
        <pc:spChg chg="add del mod">
          <ac:chgData name="Steinberg, Halle" userId="4cf22be1-a607-4fc9-b794-cada276a4d1a" providerId="ADAL" clId="{7943C8E5-41BA-4A38-ACD6-0BFE3B51EF2A}" dt="2020-04-12T00:02:29.613" v="9897" actId="478"/>
          <ac:spMkLst>
            <pc:docMk/>
            <pc:sldMk cId="1998176977" sldId="342"/>
            <ac:spMk id="13" creationId="{49310FBE-5C71-47FE-8CF1-6404023B07A9}"/>
          </ac:spMkLst>
        </pc:spChg>
        <pc:spChg chg="add del mod">
          <ac:chgData name="Steinberg, Halle" userId="4cf22be1-a607-4fc9-b794-cada276a4d1a" providerId="ADAL" clId="{7943C8E5-41BA-4A38-ACD6-0BFE3B51EF2A}" dt="2020-04-12T00:02:28.883" v="9896" actId="478"/>
          <ac:spMkLst>
            <pc:docMk/>
            <pc:sldMk cId="1998176977" sldId="342"/>
            <ac:spMk id="14" creationId="{7AD642BC-9ADB-4024-BD1B-DAE17D9EFAFF}"/>
          </ac:spMkLst>
        </pc:spChg>
        <pc:spChg chg="add del mod">
          <ac:chgData name="Steinberg, Halle" userId="4cf22be1-a607-4fc9-b794-cada276a4d1a" providerId="ADAL" clId="{7943C8E5-41BA-4A38-ACD6-0BFE3B51EF2A}" dt="2020-04-12T00:02:28.219" v="9895" actId="478"/>
          <ac:spMkLst>
            <pc:docMk/>
            <pc:sldMk cId="1998176977" sldId="342"/>
            <ac:spMk id="15" creationId="{D67D2CFA-FD33-44DE-BAE8-9B6F52797077}"/>
          </ac:spMkLst>
        </pc:spChg>
        <pc:spChg chg="add del mod">
          <ac:chgData name="Steinberg, Halle" userId="4cf22be1-a607-4fc9-b794-cada276a4d1a" providerId="ADAL" clId="{7943C8E5-41BA-4A38-ACD6-0BFE3B51EF2A}" dt="2020-04-11T23:58:22.102" v="9581" actId="478"/>
          <ac:spMkLst>
            <pc:docMk/>
            <pc:sldMk cId="1998176977" sldId="342"/>
            <ac:spMk id="16" creationId="{8FD556AE-135E-484B-BEB6-1E9C0E1CD3DD}"/>
          </ac:spMkLst>
        </pc:spChg>
        <pc:spChg chg="add mod">
          <ac:chgData name="Steinberg, Halle" userId="4cf22be1-a607-4fc9-b794-cada276a4d1a" providerId="ADAL" clId="{7943C8E5-41BA-4A38-ACD6-0BFE3B51EF2A}" dt="2020-04-12T00:07:14.479" v="10113" actId="1037"/>
          <ac:spMkLst>
            <pc:docMk/>
            <pc:sldMk cId="1998176977" sldId="342"/>
            <ac:spMk id="17" creationId="{42F547F0-C4E7-4CC3-BD3E-AFB50AB80421}"/>
          </ac:spMkLst>
        </pc:spChg>
        <pc:spChg chg="add mod">
          <ac:chgData name="Steinberg, Halle" userId="4cf22be1-a607-4fc9-b794-cada276a4d1a" providerId="ADAL" clId="{7943C8E5-41BA-4A38-ACD6-0BFE3B51EF2A}" dt="2020-04-12T00:07:14.479" v="10113" actId="1037"/>
          <ac:spMkLst>
            <pc:docMk/>
            <pc:sldMk cId="1998176977" sldId="342"/>
            <ac:spMk id="18" creationId="{6C3B5C17-C66E-4245-9AE6-9E5F77414866}"/>
          </ac:spMkLst>
        </pc:spChg>
        <pc:spChg chg="add mod">
          <ac:chgData name="Steinberg, Halle" userId="4cf22be1-a607-4fc9-b794-cada276a4d1a" providerId="ADAL" clId="{7943C8E5-41BA-4A38-ACD6-0BFE3B51EF2A}" dt="2020-04-12T00:11:29.545" v="10131" actId="1076"/>
          <ac:spMkLst>
            <pc:docMk/>
            <pc:sldMk cId="1998176977" sldId="342"/>
            <ac:spMk id="19" creationId="{A0C5605F-6A8B-4D6F-B232-11F96AEADD3E}"/>
          </ac:spMkLst>
        </pc:spChg>
        <pc:spChg chg="add mod">
          <ac:chgData name="Steinberg, Halle" userId="4cf22be1-a607-4fc9-b794-cada276a4d1a" providerId="ADAL" clId="{7943C8E5-41BA-4A38-ACD6-0BFE3B51EF2A}" dt="2020-04-12T00:11:22.180" v="10130" actId="1076"/>
          <ac:spMkLst>
            <pc:docMk/>
            <pc:sldMk cId="1998176977" sldId="342"/>
            <ac:spMk id="20" creationId="{E0AC4A08-BB41-411D-9C43-31FC699370C2}"/>
          </ac:spMkLst>
        </pc:spChg>
        <pc:spChg chg="add del mod">
          <ac:chgData name="Steinberg, Halle" userId="4cf22be1-a607-4fc9-b794-cada276a4d1a" providerId="ADAL" clId="{7943C8E5-41BA-4A38-ACD6-0BFE3B51EF2A}" dt="2020-04-11T23:58:26.377" v="9583" actId="478"/>
          <ac:spMkLst>
            <pc:docMk/>
            <pc:sldMk cId="1998176977" sldId="342"/>
            <ac:spMk id="21" creationId="{853A03D2-84FF-4078-8C6F-A1CF493926EE}"/>
          </ac:spMkLst>
        </pc:spChg>
        <pc:spChg chg="add mod">
          <ac:chgData name="Steinberg, Halle" userId="4cf22be1-a607-4fc9-b794-cada276a4d1a" providerId="ADAL" clId="{7943C8E5-41BA-4A38-ACD6-0BFE3B51EF2A}" dt="2020-04-11T23:51:08.996" v="9174" actId="20577"/>
          <ac:spMkLst>
            <pc:docMk/>
            <pc:sldMk cId="1998176977" sldId="342"/>
            <ac:spMk id="34" creationId="{9132F1A6-6E11-42EB-AA3D-E15C58641BF4}"/>
          </ac:spMkLst>
        </pc:spChg>
        <pc:spChg chg="add mod">
          <ac:chgData name="Steinberg, Halle" userId="4cf22be1-a607-4fc9-b794-cada276a4d1a" providerId="ADAL" clId="{7943C8E5-41BA-4A38-ACD6-0BFE3B51EF2A}" dt="2020-04-12T00:07:14.479" v="10113" actId="1037"/>
          <ac:spMkLst>
            <pc:docMk/>
            <pc:sldMk cId="1998176977" sldId="342"/>
            <ac:spMk id="43" creationId="{DBCC38BA-D51B-4164-8005-6B46277A684F}"/>
          </ac:spMkLst>
        </pc:spChg>
        <pc:spChg chg="add mod">
          <ac:chgData name="Steinberg, Halle" userId="4cf22be1-a607-4fc9-b794-cada276a4d1a" providerId="ADAL" clId="{7943C8E5-41BA-4A38-ACD6-0BFE3B51EF2A}" dt="2020-04-12T00:07:14.479" v="10113" actId="1037"/>
          <ac:spMkLst>
            <pc:docMk/>
            <pc:sldMk cId="1998176977" sldId="342"/>
            <ac:spMk id="44" creationId="{7BA13F96-56BF-464B-B039-A61DBE137BA1}"/>
          </ac:spMkLst>
        </pc:spChg>
        <pc:spChg chg="add mod">
          <ac:chgData name="Steinberg, Halle" userId="4cf22be1-a607-4fc9-b794-cada276a4d1a" providerId="ADAL" clId="{7943C8E5-41BA-4A38-ACD6-0BFE3B51EF2A}" dt="2020-04-12T00:07:14.479" v="10113" actId="1037"/>
          <ac:spMkLst>
            <pc:docMk/>
            <pc:sldMk cId="1998176977" sldId="342"/>
            <ac:spMk id="45" creationId="{7454D2F0-0A1B-4240-AF5E-4564DA3E82A6}"/>
          </ac:spMkLst>
        </pc:spChg>
        <pc:spChg chg="add mod">
          <ac:chgData name="Steinberg, Halle" userId="4cf22be1-a607-4fc9-b794-cada276a4d1a" providerId="ADAL" clId="{7943C8E5-41BA-4A38-ACD6-0BFE3B51EF2A}" dt="2020-04-12T00:07:14.479" v="10113" actId="1037"/>
          <ac:spMkLst>
            <pc:docMk/>
            <pc:sldMk cId="1998176977" sldId="342"/>
            <ac:spMk id="46" creationId="{CB05E739-F7F5-42D5-A015-DC9B2A7A4479}"/>
          </ac:spMkLst>
        </pc:spChg>
        <pc:spChg chg="add mod ord">
          <ac:chgData name="Steinberg, Halle" userId="4cf22be1-a607-4fc9-b794-cada276a4d1a" providerId="ADAL" clId="{7943C8E5-41BA-4A38-ACD6-0BFE3B51EF2A}" dt="2020-04-12T00:07:14.479" v="10113" actId="1037"/>
          <ac:spMkLst>
            <pc:docMk/>
            <pc:sldMk cId="1998176977" sldId="342"/>
            <ac:spMk id="47" creationId="{3C122777-C883-4E33-8C04-0CDB902A89A4}"/>
          </ac:spMkLst>
        </pc:spChg>
        <pc:spChg chg="add mod">
          <ac:chgData name="Steinberg, Halle" userId="4cf22be1-a607-4fc9-b794-cada276a4d1a" providerId="ADAL" clId="{7943C8E5-41BA-4A38-ACD6-0BFE3B51EF2A}" dt="2020-04-12T00:07:14.479" v="10113" actId="1037"/>
          <ac:spMkLst>
            <pc:docMk/>
            <pc:sldMk cId="1998176977" sldId="342"/>
            <ac:spMk id="48" creationId="{1DF644F0-9DC9-4FC6-BC37-989C820CAE3A}"/>
          </ac:spMkLst>
        </pc:spChg>
        <pc:spChg chg="add mod">
          <ac:chgData name="Steinberg, Halle" userId="4cf22be1-a607-4fc9-b794-cada276a4d1a" providerId="ADAL" clId="{7943C8E5-41BA-4A38-ACD6-0BFE3B51EF2A}" dt="2020-04-12T00:07:14.479" v="10113" actId="1037"/>
          <ac:spMkLst>
            <pc:docMk/>
            <pc:sldMk cId="1998176977" sldId="342"/>
            <ac:spMk id="49" creationId="{EFEB8254-4459-475B-AC21-41AFE5599D88}"/>
          </ac:spMkLst>
        </pc:spChg>
        <pc:spChg chg="add mod">
          <ac:chgData name="Steinberg, Halle" userId="4cf22be1-a607-4fc9-b794-cada276a4d1a" providerId="ADAL" clId="{7943C8E5-41BA-4A38-ACD6-0BFE3B51EF2A}" dt="2020-04-12T00:12:05.140" v="10140" actId="1076"/>
          <ac:spMkLst>
            <pc:docMk/>
            <pc:sldMk cId="1998176977" sldId="342"/>
            <ac:spMk id="50" creationId="{17B0551F-B272-4E09-9465-E27215CBC85F}"/>
          </ac:spMkLst>
        </pc:spChg>
        <pc:spChg chg="add mod">
          <ac:chgData name="Steinberg, Halle" userId="4cf22be1-a607-4fc9-b794-cada276a4d1a" providerId="ADAL" clId="{7943C8E5-41BA-4A38-ACD6-0BFE3B51EF2A}" dt="2020-04-12T00:06:50.616" v="10093" actId="207"/>
          <ac:spMkLst>
            <pc:docMk/>
            <pc:sldMk cId="1998176977" sldId="342"/>
            <ac:spMk id="51" creationId="{9F1A1E39-C59E-4EC0-9918-600A23422ADE}"/>
          </ac:spMkLst>
        </pc:spChg>
        <pc:graphicFrameChg chg="add del mod">
          <ac:chgData name="Steinberg, Halle" userId="4cf22be1-a607-4fc9-b794-cada276a4d1a" providerId="ADAL" clId="{7943C8E5-41BA-4A38-ACD6-0BFE3B51EF2A}" dt="2020-04-11T23:40:02.952" v="8916" actId="478"/>
          <ac:graphicFrameMkLst>
            <pc:docMk/>
            <pc:sldMk cId="1998176977" sldId="342"/>
            <ac:graphicFrameMk id="7" creationId="{DFEC9581-AE11-452B-988B-5F3D0F599403}"/>
          </ac:graphicFrameMkLst>
        </pc:graphicFrameChg>
        <pc:picChg chg="add mod">
          <ac:chgData name="Steinberg, Halle" userId="4cf22be1-a607-4fc9-b794-cada276a4d1a" providerId="ADAL" clId="{7943C8E5-41BA-4A38-ACD6-0BFE3B51EF2A}" dt="2020-04-12T00:07:14.479" v="10113" actId="1037"/>
          <ac:picMkLst>
            <pc:docMk/>
            <pc:sldMk cId="1998176977" sldId="342"/>
            <ac:picMk id="23" creationId="{3D07EA57-7F47-4806-8A38-38107BAA312E}"/>
          </ac:picMkLst>
        </pc:picChg>
        <pc:picChg chg="add del mod">
          <ac:chgData name="Steinberg, Halle" userId="4cf22be1-a607-4fc9-b794-cada276a4d1a" providerId="ADAL" clId="{7943C8E5-41BA-4A38-ACD6-0BFE3B51EF2A}" dt="2020-04-11T23:52:42.847" v="9205" actId="478"/>
          <ac:picMkLst>
            <pc:docMk/>
            <pc:sldMk cId="1998176977" sldId="342"/>
            <ac:picMk id="25" creationId="{573A608C-619D-4381-9692-2BF0911F5321}"/>
          </ac:picMkLst>
        </pc:picChg>
        <pc:picChg chg="add del mod">
          <ac:chgData name="Steinberg, Halle" userId="4cf22be1-a607-4fc9-b794-cada276a4d1a" providerId="ADAL" clId="{7943C8E5-41BA-4A38-ACD6-0BFE3B51EF2A}" dt="2020-04-11T23:47:31.152" v="9102" actId="478"/>
          <ac:picMkLst>
            <pc:docMk/>
            <pc:sldMk cId="1998176977" sldId="342"/>
            <ac:picMk id="27" creationId="{3A0B90D2-304F-4A77-B94C-14D47789E07F}"/>
          </ac:picMkLst>
        </pc:picChg>
        <pc:picChg chg="add del mod">
          <ac:chgData name="Steinberg, Halle" userId="4cf22be1-a607-4fc9-b794-cada276a4d1a" providerId="ADAL" clId="{7943C8E5-41BA-4A38-ACD6-0BFE3B51EF2A}" dt="2020-04-11T23:48:15.642" v="9109" actId="478"/>
          <ac:picMkLst>
            <pc:docMk/>
            <pc:sldMk cId="1998176977" sldId="342"/>
            <ac:picMk id="28" creationId="{37A11A06-1617-4771-A399-D502E937F0F7}"/>
          </ac:picMkLst>
        </pc:picChg>
        <pc:picChg chg="add mod ord">
          <ac:chgData name="Steinberg, Halle" userId="4cf22be1-a607-4fc9-b794-cada276a4d1a" providerId="ADAL" clId="{7943C8E5-41BA-4A38-ACD6-0BFE3B51EF2A}" dt="2020-04-12T00:07:14.479" v="10113" actId="1037"/>
          <ac:picMkLst>
            <pc:docMk/>
            <pc:sldMk cId="1998176977" sldId="342"/>
            <ac:picMk id="30" creationId="{DBF44B05-89B1-4BD4-89C6-C462EC080996}"/>
          </ac:picMkLst>
        </pc:picChg>
        <pc:picChg chg="add del">
          <ac:chgData name="Steinberg, Halle" userId="4cf22be1-a607-4fc9-b794-cada276a4d1a" providerId="ADAL" clId="{7943C8E5-41BA-4A38-ACD6-0BFE3B51EF2A}" dt="2020-04-11T23:49:37.861" v="9134" actId="478"/>
          <ac:picMkLst>
            <pc:docMk/>
            <pc:sldMk cId="1998176977" sldId="342"/>
            <ac:picMk id="31" creationId="{94F1B6AE-C54E-402F-B880-05060A3945EE}"/>
          </ac:picMkLst>
        </pc:picChg>
        <pc:picChg chg="add mod ord">
          <ac:chgData name="Steinberg, Halle" userId="4cf22be1-a607-4fc9-b794-cada276a4d1a" providerId="ADAL" clId="{7943C8E5-41BA-4A38-ACD6-0BFE3B51EF2A}" dt="2020-04-12T00:07:14.479" v="10113" actId="1037"/>
          <ac:picMkLst>
            <pc:docMk/>
            <pc:sldMk cId="1998176977" sldId="342"/>
            <ac:picMk id="32" creationId="{15DC0708-D0CC-4080-9896-C8D086A26BAC}"/>
          </ac:picMkLst>
        </pc:picChg>
        <pc:picChg chg="add mod ord">
          <ac:chgData name="Steinberg, Halle" userId="4cf22be1-a607-4fc9-b794-cada276a4d1a" providerId="ADAL" clId="{7943C8E5-41BA-4A38-ACD6-0BFE3B51EF2A}" dt="2020-04-12T00:07:14.479" v="10113" actId="1037"/>
          <ac:picMkLst>
            <pc:docMk/>
            <pc:sldMk cId="1998176977" sldId="342"/>
            <ac:picMk id="33" creationId="{C1BE41B6-F206-45AE-8F43-0A4FEC847B60}"/>
          </ac:picMkLst>
        </pc:picChg>
        <pc:picChg chg="add del mod">
          <ac:chgData name="Steinberg, Halle" userId="4cf22be1-a607-4fc9-b794-cada276a4d1a" providerId="ADAL" clId="{7943C8E5-41BA-4A38-ACD6-0BFE3B51EF2A}" dt="2020-04-11T23:52:32.346" v="9203" actId="478"/>
          <ac:picMkLst>
            <pc:docMk/>
            <pc:sldMk cId="1998176977" sldId="342"/>
            <ac:picMk id="36" creationId="{42867E3F-E686-4F5A-8223-A87F6A9474AE}"/>
          </ac:picMkLst>
        </pc:picChg>
        <pc:picChg chg="add del mod">
          <ac:chgData name="Steinberg, Halle" userId="4cf22be1-a607-4fc9-b794-cada276a4d1a" providerId="ADAL" clId="{7943C8E5-41BA-4A38-ACD6-0BFE3B51EF2A}" dt="2020-04-11T23:52:30.955" v="9202" actId="478"/>
          <ac:picMkLst>
            <pc:docMk/>
            <pc:sldMk cId="1998176977" sldId="342"/>
            <ac:picMk id="38" creationId="{C0B1FDBF-3C1A-42A1-9B71-3881C1F0D990}"/>
          </ac:picMkLst>
        </pc:picChg>
        <pc:picChg chg="add del mod">
          <ac:chgData name="Steinberg, Halle" userId="4cf22be1-a607-4fc9-b794-cada276a4d1a" providerId="ADAL" clId="{7943C8E5-41BA-4A38-ACD6-0BFE3B51EF2A}" dt="2020-04-11T23:58:08.388" v="9536" actId="478"/>
          <ac:picMkLst>
            <pc:docMk/>
            <pc:sldMk cId="1998176977" sldId="342"/>
            <ac:picMk id="40" creationId="{40EE5CAD-D352-4721-A7E5-04C73D4B920F}"/>
          </ac:picMkLst>
        </pc:picChg>
        <pc:picChg chg="add mod ord">
          <ac:chgData name="Steinberg, Halle" userId="4cf22be1-a607-4fc9-b794-cada276a4d1a" providerId="ADAL" clId="{7943C8E5-41BA-4A38-ACD6-0BFE3B51EF2A}" dt="2020-04-12T00:07:14.479" v="10113" actId="1037"/>
          <ac:picMkLst>
            <pc:docMk/>
            <pc:sldMk cId="1998176977" sldId="342"/>
            <ac:picMk id="42" creationId="{3B424A89-CE90-47EB-B9EB-B0DEC552F3AD}"/>
          </ac:picMkLst>
        </pc:picChg>
      </pc:sldChg>
      <pc:sldChg chg="addSp delSp modSp add addCm delCm modCm">
        <pc:chgData name="Steinberg, Halle" userId="4cf22be1-a607-4fc9-b794-cada276a4d1a" providerId="ADAL" clId="{7943C8E5-41BA-4A38-ACD6-0BFE3B51EF2A}" dt="2020-04-12T18:43:22.479" v="10471" actId="1592"/>
        <pc:sldMkLst>
          <pc:docMk/>
          <pc:sldMk cId="4250066602" sldId="344"/>
        </pc:sldMkLst>
        <pc:spChg chg="mod">
          <ac:chgData name="Steinberg, Halle" userId="4cf22be1-a607-4fc9-b794-cada276a4d1a" providerId="ADAL" clId="{7943C8E5-41BA-4A38-ACD6-0BFE3B51EF2A}" dt="2020-04-11T17:28:54.814" v="1012" actId="1076"/>
          <ac:spMkLst>
            <pc:docMk/>
            <pc:sldMk cId="4250066602" sldId="344"/>
            <ac:spMk id="2" creationId="{BE59EF6E-DA19-4B89-A637-CC0B3F7F9FC8}"/>
          </ac:spMkLst>
        </pc:spChg>
        <pc:spChg chg="del">
          <ac:chgData name="Steinberg, Halle" userId="4cf22be1-a607-4fc9-b794-cada276a4d1a" providerId="ADAL" clId="{7943C8E5-41BA-4A38-ACD6-0BFE3B51EF2A}" dt="2020-04-11T17:19:55.586" v="122" actId="478"/>
          <ac:spMkLst>
            <pc:docMk/>
            <pc:sldMk cId="4250066602" sldId="344"/>
            <ac:spMk id="3" creationId="{B90DE057-900A-455C-B333-93A2DFBAF2FE}"/>
          </ac:spMkLst>
        </pc:spChg>
        <pc:spChg chg="del">
          <ac:chgData name="Steinberg, Halle" userId="4cf22be1-a607-4fc9-b794-cada276a4d1a" providerId="ADAL" clId="{7943C8E5-41BA-4A38-ACD6-0BFE3B51EF2A}" dt="2020-04-11T23:08:53.746" v="7652" actId="478"/>
          <ac:spMkLst>
            <pc:docMk/>
            <pc:sldMk cId="4250066602" sldId="344"/>
            <ac:spMk id="4" creationId="{5017F11D-F411-4625-AE58-EE61FCEC9303}"/>
          </ac:spMkLst>
        </pc:spChg>
        <pc:spChg chg="add del mod">
          <ac:chgData name="Steinberg, Halle" userId="4cf22be1-a607-4fc9-b794-cada276a4d1a" providerId="ADAL" clId="{7943C8E5-41BA-4A38-ACD6-0BFE3B51EF2A}" dt="2020-04-11T17:30:17.891" v="1275" actId="478"/>
          <ac:spMkLst>
            <pc:docMk/>
            <pc:sldMk cId="4250066602" sldId="344"/>
            <ac:spMk id="5" creationId="{6BA2E6DC-BD19-45DF-8A56-720A126147A1}"/>
          </ac:spMkLst>
        </pc:spChg>
        <pc:spChg chg="add">
          <ac:chgData name="Steinberg, Halle" userId="4cf22be1-a607-4fc9-b794-cada276a4d1a" providerId="ADAL" clId="{7943C8E5-41BA-4A38-ACD6-0BFE3B51EF2A}" dt="2020-04-11T23:10:03.361" v="7691"/>
          <ac:spMkLst>
            <pc:docMk/>
            <pc:sldMk cId="4250066602" sldId="344"/>
            <ac:spMk id="8" creationId="{63DE3467-30E3-4730-90FE-1D29BF8778D1}"/>
          </ac:spMkLst>
        </pc:spChg>
        <pc:graphicFrameChg chg="add mod">
          <ac:chgData name="Steinberg, Halle" userId="4cf22be1-a607-4fc9-b794-cada276a4d1a" providerId="ADAL" clId="{7943C8E5-41BA-4A38-ACD6-0BFE3B51EF2A}" dt="2020-04-11T23:36:55.671" v="8896" actId="1076"/>
          <ac:graphicFrameMkLst>
            <pc:docMk/>
            <pc:sldMk cId="4250066602" sldId="344"/>
            <ac:graphicFrameMk id="7" creationId="{68E02221-37EE-4FAB-80A4-5EE2C16D7AD1}"/>
          </ac:graphicFrameMkLst>
        </pc:graphicFrameChg>
        <pc:picChg chg="add del mod">
          <ac:chgData name="Steinberg, Halle" userId="4cf22be1-a607-4fc9-b794-cada276a4d1a" providerId="ADAL" clId="{7943C8E5-41BA-4A38-ACD6-0BFE3B51EF2A}" dt="2020-04-11T17:28:32.464" v="1009" actId="478"/>
          <ac:picMkLst>
            <pc:docMk/>
            <pc:sldMk cId="4250066602" sldId="344"/>
            <ac:picMk id="6" creationId="{9B412765-40B7-4C97-97B4-97DA11324278}"/>
          </ac:picMkLst>
        </pc:picChg>
      </pc:sldChg>
      <pc:sldChg chg="addSp delSp modSp add addCm delCm modCm">
        <pc:chgData name="Steinberg, Halle" userId="4cf22be1-a607-4fc9-b794-cada276a4d1a" providerId="ADAL" clId="{7943C8E5-41BA-4A38-ACD6-0BFE3B51EF2A}" dt="2020-04-12T18:43:36.575" v="10476" actId="1592"/>
        <pc:sldMkLst>
          <pc:docMk/>
          <pc:sldMk cId="2667309444" sldId="345"/>
        </pc:sldMkLst>
        <pc:spChg chg="mod">
          <ac:chgData name="Steinberg, Halle" userId="4cf22be1-a607-4fc9-b794-cada276a4d1a" providerId="ADAL" clId="{7943C8E5-41BA-4A38-ACD6-0BFE3B51EF2A}" dt="2020-04-11T17:59:49.037" v="3877" actId="20577"/>
          <ac:spMkLst>
            <pc:docMk/>
            <pc:sldMk cId="2667309444" sldId="345"/>
            <ac:spMk id="2" creationId="{B48D207A-0BA1-4E5B-89EE-5B4713AA6589}"/>
          </ac:spMkLst>
        </pc:spChg>
        <pc:spChg chg="mod">
          <ac:chgData name="Steinberg, Halle" userId="4cf22be1-a607-4fc9-b794-cada276a4d1a" providerId="ADAL" clId="{7943C8E5-41BA-4A38-ACD6-0BFE3B51EF2A}" dt="2020-04-11T17:59:12.595" v="3839" actId="20577"/>
          <ac:spMkLst>
            <pc:docMk/>
            <pc:sldMk cId="2667309444" sldId="345"/>
            <ac:spMk id="3" creationId="{AD5B67AD-74AE-4288-B8B5-0D89E34BA867}"/>
          </ac:spMkLst>
        </pc:spChg>
        <pc:spChg chg="del">
          <ac:chgData name="Steinberg, Halle" userId="4cf22be1-a607-4fc9-b794-cada276a4d1a" providerId="ADAL" clId="{7943C8E5-41BA-4A38-ACD6-0BFE3B51EF2A}" dt="2020-04-11T23:09:34.120" v="7659" actId="478"/>
          <ac:spMkLst>
            <pc:docMk/>
            <pc:sldMk cId="2667309444" sldId="345"/>
            <ac:spMk id="4" creationId="{2C725337-7202-47BE-BB8A-C5D6FB3F358E}"/>
          </ac:spMkLst>
        </pc:spChg>
        <pc:spChg chg="mod">
          <ac:chgData name="Steinberg, Halle" userId="4cf22be1-a607-4fc9-b794-cada276a4d1a" providerId="ADAL" clId="{7943C8E5-41BA-4A38-ACD6-0BFE3B51EF2A}" dt="2020-04-12T14:18:02.217" v="10318" actId="1038"/>
          <ac:spMkLst>
            <pc:docMk/>
            <pc:sldMk cId="2667309444" sldId="345"/>
            <ac:spMk id="5" creationId="{180AE766-FD51-4686-9BFF-D66C642E265F}"/>
          </ac:spMkLst>
        </pc:spChg>
        <pc:spChg chg="mod">
          <ac:chgData name="Steinberg, Halle" userId="4cf22be1-a607-4fc9-b794-cada276a4d1a" providerId="ADAL" clId="{7943C8E5-41BA-4A38-ACD6-0BFE3B51EF2A}" dt="2020-04-12T14:18:02.217" v="10318" actId="1038"/>
          <ac:spMkLst>
            <pc:docMk/>
            <pc:sldMk cId="2667309444" sldId="345"/>
            <ac:spMk id="7" creationId="{6D1B31AB-6076-4A27-BC44-8BA31225A515}"/>
          </ac:spMkLst>
        </pc:spChg>
        <pc:spChg chg="add">
          <ac:chgData name="Steinberg, Halle" userId="4cf22be1-a607-4fc9-b794-cada276a4d1a" providerId="ADAL" clId="{7943C8E5-41BA-4A38-ACD6-0BFE3B51EF2A}" dt="2020-04-11T23:10:12.566" v="7696"/>
          <ac:spMkLst>
            <pc:docMk/>
            <pc:sldMk cId="2667309444" sldId="345"/>
            <ac:spMk id="10" creationId="{6EF25BFD-F68D-4811-9267-EC2BD0DD1979}"/>
          </ac:spMkLst>
        </pc:spChg>
        <pc:spChg chg="mod">
          <ac:chgData name="Steinberg, Halle" userId="4cf22be1-a607-4fc9-b794-cada276a4d1a" providerId="ADAL" clId="{7943C8E5-41BA-4A38-ACD6-0BFE3B51EF2A}" dt="2020-04-12T14:18:02.217" v="10318" actId="1038"/>
          <ac:spMkLst>
            <pc:docMk/>
            <pc:sldMk cId="2667309444" sldId="345"/>
            <ac:spMk id="12" creationId="{71F8D3AD-D853-4D5D-836C-871ECB06F41E}"/>
          </ac:spMkLst>
        </pc:spChg>
        <pc:picChg chg="mod">
          <ac:chgData name="Steinberg, Halle" userId="4cf22be1-a607-4fc9-b794-cada276a4d1a" providerId="ADAL" clId="{7943C8E5-41BA-4A38-ACD6-0BFE3B51EF2A}" dt="2020-04-12T14:18:02.217" v="10318" actId="1038"/>
          <ac:picMkLst>
            <pc:docMk/>
            <pc:sldMk cId="2667309444" sldId="345"/>
            <ac:picMk id="2050" creationId="{48B08312-C74C-41E9-A4C1-632C82F7F6C9}"/>
          </ac:picMkLst>
        </pc:picChg>
        <pc:picChg chg="mod">
          <ac:chgData name="Steinberg, Halle" userId="4cf22be1-a607-4fc9-b794-cada276a4d1a" providerId="ADAL" clId="{7943C8E5-41BA-4A38-ACD6-0BFE3B51EF2A}" dt="2020-04-12T14:18:02.217" v="10318" actId="1038"/>
          <ac:picMkLst>
            <pc:docMk/>
            <pc:sldMk cId="2667309444" sldId="345"/>
            <ac:picMk id="2052" creationId="{10B2C7CF-897A-4873-86F7-52F8C832995C}"/>
          </ac:picMkLst>
        </pc:picChg>
      </pc:sldChg>
      <pc:sldChg chg="add del">
        <pc:chgData name="Steinberg, Halle" userId="4cf22be1-a607-4fc9-b794-cada276a4d1a" providerId="ADAL" clId="{7943C8E5-41BA-4A38-ACD6-0BFE3B51EF2A}" dt="2020-04-11T18:03:34.420" v="4037" actId="2696"/>
        <pc:sldMkLst>
          <pc:docMk/>
          <pc:sldMk cId="503541009" sldId="346"/>
        </pc:sldMkLst>
      </pc:sldChg>
      <pc:sldChg chg="addSp delSp modSp add addCm delCm modCm">
        <pc:chgData name="Steinberg, Halle" userId="4cf22be1-a607-4fc9-b794-cada276a4d1a" providerId="ADAL" clId="{7943C8E5-41BA-4A38-ACD6-0BFE3B51EF2A}" dt="2020-04-12T20:00:14.783" v="10601" actId="20577"/>
        <pc:sldMkLst>
          <pc:docMk/>
          <pc:sldMk cId="905508063" sldId="346"/>
        </pc:sldMkLst>
        <pc:spChg chg="mod">
          <ac:chgData name="Steinberg, Halle" userId="4cf22be1-a607-4fc9-b794-cada276a4d1a" providerId="ADAL" clId="{7943C8E5-41BA-4A38-ACD6-0BFE3B51EF2A}" dt="2020-04-11T19:06:03.204" v="4500" actId="20577"/>
          <ac:spMkLst>
            <pc:docMk/>
            <pc:sldMk cId="905508063" sldId="346"/>
            <ac:spMk id="2" creationId="{15D30B07-A120-4280-B832-ABE6DDD2794A}"/>
          </ac:spMkLst>
        </pc:spChg>
        <pc:spChg chg="del">
          <ac:chgData name="Steinberg, Halle" userId="4cf22be1-a607-4fc9-b794-cada276a4d1a" providerId="ADAL" clId="{7943C8E5-41BA-4A38-ACD6-0BFE3B51EF2A}" dt="2020-04-11T23:09:38.363" v="7662" actId="478"/>
          <ac:spMkLst>
            <pc:docMk/>
            <pc:sldMk cId="905508063" sldId="346"/>
            <ac:spMk id="4" creationId="{FEE44ECB-5A8C-458B-A22B-A4F6EF6F6A1F}"/>
          </ac:spMkLst>
        </pc:spChg>
        <pc:spChg chg="add">
          <ac:chgData name="Steinberg, Halle" userId="4cf22be1-a607-4fc9-b794-cada276a4d1a" providerId="ADAL" clId="{7943C8E5-41BA-4A38-ACD6-0BFE3B51EF2A}" dt="2020-04-11T23:10:20.438" v="7699"/>
          <ac:spMkLst>
            <pc:docMk/>
            <pc:sldMk cId="905508063" sldId="346"/>
            <ac:spMk id="5" creationId="{781AEF18-832F-4198-8864-2B27CDE0828C}"/>
          </ac:spMkLst>
        </pc:spChg>
        <pc:spChg chg="mod">
          <ac:chgData name="Steinberg, Halle" userId="4cf22be1-a607-4fc9-b794-cada276a4d1a" providerId="ADAL" clId="{7943C8E5-41BA-4A38-ACD6-0BFE3B51EF2A}" dt="2020-04-12T14:20:51.666" v="10336" actId="113"/>
          <ac:spMkLst>
            <pc:docMk/>
            <pc:sldMk cId="905508063" sldId="346"/>
            <ac:spMk id="16" creationId="{1D63333F-CE74-44A1-AE8E-C2B42C393425}"/>
          </ac:spMkLst>
        </pc:spChg>
        <pc:spChg chg="mod">
          <ac:chgData name="Steinberg, Halle" userId="4cf22be1-a607-4fc9-b794-cada276a4d1a" providerId="ADAL" clId="{7943C8E5-41BA-4A38-ACD6-0BFE3B51EF2A}" dt="2020-04-12T20:00:14.783" v="10601" actId="20577"/>
          <ac:spMkLst>
            <pc:docMk/>
            <pc:sldMk cId="905508063" sldId="346"/>
            <ac:spMk id="26" creationId="{8ADB42F9-9EA8-4A68-B9BC-F8DB1F05F337}"/>
          </ac:spMkLst>
        </pc:spChg>
      </pc:sldChg>
      <pc:sldChg chg="addSp delSp modSp addCm delCm modCm">
        <pc:chgData name="Steinberg, Halle" userId="4cf22be1-a607-4fc9-b794-cada276a4d1a" providerId="ADAL" clId="{7943C8E5-41BA-4A38-ACD6-0BFE3B51EF2A}" dt="2020-04-12T19:12:04.938" v="10540" actId="403"/>
        <pc:sldMkLst>
          <pc:docMk/>
          <pc:sldMk cId="1038374190" sldId="347"/>
        </pc:sldMkLst>
        <pc:spChg chg="mod">
          <ac:chgData name="Steinberg, Halle" userId="4cf22be1-a607-4fc9-b794-cada276a4d1a" providerId="ADAL" clId="{7943C8E5-41BA-4A38-ACD6-0BFE3B51EF2A}" dt="2020-04-12T19:12:04.938" v="10540" actId="403"/>
          <ac:spMkLst>
            <pc:docMk/>
            <pc:sldMk cId="1038374190" sldId="347"/>
            <ac:spMk id="3" creationId="{47585D8F-0BE5-4339-B8EF-5BF19BAA7D63}"/>
          </ac:spMkLst>
        </pc:spChg>
        <pc:spChg chg="del">
          <ac:chgData name="Steinberg, Halle" userId="4cf22be1-a607-4fc9-b794-cada276a4d1a" providerId="ADAL" clId="{7943C8E5-41BA-4A38-ACD6-0BFE3B51EF2A}" dt="2020-04-11T23:09:22.959" v="7656" actId="478"/>
          <ac:spMkLst>
            <pc:docMk/>
            <pc:sldMk cId="1038374190" sldId="347"/>
            <ac:spMk id="4" creationId="{A099264B-AA4C-424D-B2CB-1DB4BD8A1EA0}"/>
          </ac:spMkLst>
        </pc:spChg>
        <pc:spChg chg="mod">
          <ac:chgData name="Steinberg, Halle" userId="4cf22be1-a607-4fc9-b794-cada276a4d1a" providerId="ADAL" clId="{7943C8E5-41BA-4A38-ACD6-0BFE3B51EF2A}" dt="2020-04-12T14:14:38.113" v="10281" actId="1036"/>
          <ac:spMkLst>
            <pc:docMk/>
            <pc:sldMk cId="1038374190" sldId="347"/>
            <ac:spMk id="9" creationId="{B21C0A4D-AD4B-4F16-B294-9F66C441BF5D}"/>
          </ac:spMkLst>
        </pc:spChg>
        <pc:spChg chg="mod">
          <ac:chgData name="Steinberg, Halle" userId="4cf22be1-a607-4fc9-b794-cada276a4d1a" providerId="ADAL" clId="{7943C8E5-41BA-4A38-ACD6-0BFE3B51EF2A}" dt="2020-04-12T14:14:38.113" v="10281" actId="1036"/>
          <ac:spMkLst>
            <pc:docMk/>
            <pc:sldMk cId="1038374190" sldId="347"/>
            <ac:spMk id="11" creationId="{B6D11AC4-B245-4515-AF1E-C5390E23E19F}"/>
          </ac:spMkLst>
        </pc:spChg>
        <pc:spChg chg="mod">
          <ac:chgData name="Steinberg, Halle" userId="4cf22be1-a607-4fc9-b794-cada276a4d1a" providerId="ADAL" clId="{7943C8E5-41BA-4A38-ACD6-0BFE3B51EF2A}" dt="2020-04-12T14:14:38.113" v="10281" actId="1036"/>
          <ac:spMkLst>
            <pc:docMk/>
            <pc:sldMk cId="1038374190" sldId="347"/>
            <ac:spMk id="15" creationId="{F2CEC9C9-5C20-4110-A579-3A8F78C111B3}"/>
          </ac:spMkLst>
        </pc:spChg>
        <pc:spChg chg="mod">
          <ac:chgData name="Steinberg, Halle" userId="4cf22be1-a607-4fc9-b794-cada276a4d1a" providerId="ADAL" clId="{7943C8E5-41BA-4A38-ACD6-0BFE3B51EF2A}" dt="2020-04-12T14:16:38.493" v="10282" actId="404"/>
          <ac:spMkLst>
            <pc:docMk/>
            <pc:sldMk cId="1038374190" sldId="347"/>
            <ac:spMk id="16" creationId="{F466D990-415A-4B71-8180-98B2E0BC80E8}"/>
          </ac:spMkLst>
        </pc:spChg>
        <pc:spChg chg="add">
          <ac:chgData name="Steinberg, Halle" userId="4cf22be1-a607-4fc9-b794-cada276a4d1a" providerId="ADAL" clId="{7943C8E5-41BA-4A38-ACD6-0BFE3B51EF2A}" dt="2020-04-11T23:10:09.095" v="7694"/>
          <ac:spMkLst>
            <pc:docMk/>
            <pc:sldMk cId="1038374190" sldId="347"/>
            <ac:spMk id="19" creationId="{F88733D5-C0AD-4CF7-83C5-80EBC7FF58F9}"/>
          </ac:spMkLst>
        </pc:spChg>
        <pc:spChg chg="mod">
          <ac:chgData name="Steinberg, Halle" userId="4cf22be1-a607-4fc9-b794-cada276a4d1a" providerId="ADAL" clId="{7943C8E5-41BA-4A38-ACD6-0BFE3B51EF2A}" dt="2020-04-12T19:11:38.155" v="10536" actId="20577"/>
          <ac:spMkLst>
            <pc:docMk/>
            <pc:sldMk cId="1038374190" sldId="347"/>
            <ac:spMk id="20" creationId="{445202A7-79AC-4ED6-8AE4-1B956E818CE0}"/>
          </ac:spMkLst>
        </pc:spChg>
        <pc:spChg chg="mod">
          <ac:chgData name="Steinberg, Halle" userId="4cf22be1-a607-4fc9-b794-cada276a4d1a" providerId="ADAL" clId="{7943C8E5-41BA-4A38-ACD6-0BFE3B51EF2A}" dt="2020-04-12T14:16:47.809" v="10283" actId="207"/>
          <ac:spMkLst>
            <pc:docMk/>
            <pc:sldMk cId="1038374190" sldId="347"/>
            <ac:spMk id="24" creationId="{8D4375A5-4F7F-4711-9235-5353FA2FAA63}"/>
          </ac:spMkLst>
        </pc:spChg>
        <pc:spChg chg="mod ord">
          <ac:chgData name="Steinberg, Halle" userId="4cf22be1-a607-4fc9-b794-cada276a4d1a" providerId="ADAL" clId="{7943C8E5-41BA-4A38-ACD6-0BFE3B51EF2A}" dt="2020-04-12T19:11:55.038" v="10538" actId="20577"/>
          <ac:spMkLst>
            <pc:docMk/>
            <pc:sldMk cId="1038374190" sldId="347"/>
            <ac:spMk id="27" creationId="{02878686-A8D2-4C02-B805-E6532E81D4A3}"/>
          </ac:spMkLst>
        </pc:spChg>
        <pc:picChg chg="mod">
          <ac:chgData name="Steinberg, Halle" userId="4cf22be1-a607-4fc9-b794-cada276a4d1a" providerId="ADAL" clId="{7943C8E5-41BA-4A38-ACD6-0BFE3B51EF2A}" dt="2020-04-12T14:14:38.113" v="10281" actId="1036"/>
          <ac:picMkLst>
            <pc:docMk/>
            <pc:sldMk cId="1038374190" sldId="347"/>
            <ac:picMk id="18" creationId="{831A981C-69E6-4C9B-B358-D169D6D1C996}"/>
          </ac:picMkLst>
        </pc:picChg>
        <pc:picChg chg="mod">
          <ac:chgData name="Steinberg, Halle" userId="4cf22be1-a607-4fc9-b794-cada276a4d1a" providerId="ADAL" clId="{7943C8E5-41BA-4A38-ACD6-0BFE3B51EF2A}" dt="2020-04-12T14:14:38.113" v="10281" actId="1036"/>
          <ac:picMkLst>
            <pc:docMk/>
            <pc:sldMk cId="1038374190" sldId="347"/>
            <ac:picMk id="22" creationId="{26FEF65E-655C-490C-B5EF-350976177C64}"/>
          </ac:picMkLst>
        </pc:picChg>
        <pc:picChg chg="mod">
          <ac:chgData name="Steinberg, Halle" userId="4cf22be1-a607-4fc9-b794-cada276a4d1a" providerId="ADAL" clId="{7943C8E5-41BA-4A38-ACD6-0BFE3B51EF2A}" dt="2020-04-12T14:14:38.113" v="10281" actId="1036"/>
          <ac:picMkLst>
            <pc:docMk/>
            <pc:sldMk cId="1038374190" sldId="347"/>
            <ac:picMk id="26" creationId="{CF471021-DAFA-45C6-BDB0-5E12183C4E2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F13D4B-EA08-461D-8CA3-714857617938}" type="doc">
      <dgm:prSet loTypeId="urn:microsoft.com/office/officeart/2005/8/layout/process1" loCatId="process" qsTypeId="urn:microsoft.com/office/officeart/2005/8/quickstyle/simple1" qsCatId="simple" csTypeId="urn:microsoft.com/office/officeart/2005/8/colors/accent2_2" csCatId="accent2" phldr="1"/>
      <dgm:spPr/>
    </dgm:pt>
    <dgm:pt modelId="{7A9900C6-10F1-480D-AA9A-BF5491C3CB0C}">
      <dgm:prSet phldrT="[Text]"/>
      <dgm:spPr/>
      <dgm:t>
        <a:bodyPr/>
        <a:lstStyle/>
        <a:p>
          <a:r>
            <a:rPr lang="en-US"/>
            <a:t>Data Mining Process Overview</a:t>
          </a:r>
        </a:p>
      </dgm:t>
    </dgm:pt>
    <dgm:pt modelId="{45B1EA05-9C38-4B47-9C41-F7CBE5039677}" type="parTrans" cxnId="{4F57E632-5DED-48CF-A661-029F330DE8BE}">
      <dgm:prSet/>
      <dgm:spPr/>
      <dgm:t>
        <a:bodyPr/>
        <a:lstStyle/>
        <a:p>
          <a:endParaRPr lang="en-US"/>
        </a:p>
      </dgm:t>
    </dgm:pt>
    <dgm:pt modelId="{2FF2215A-AE10-41EA-9C52-F25EF48EED15}" type="sibTrans" cxnId="{4F57E632-5DED-48CF-A661-029F330DE8BE}">
      <dgm:prSet/>
      <dgm:spPr/>
      <dgm:t>
        <a:bodyPr/>
        <a:lstStyle/>
        <a:p>
          <a:endParaRPr lang="en-US"/>
        </a:p>
      </dgm:t>
    </dgm:pt>
    <dgm:pt modelId="{DCBBAB9D-4B3C-45CD-8701-BC23F77147C9}">
      <dgm:prSet phldrT="[Text]"/>
      <dgm:spPr/>
      <dgm:t>
        <a:bodyPr/>
        <a:lstStyle/>
        <a:p>
          <a:r>
            <a:rPr lang="en-US"/>
            <a:t>Business Understanding</a:t>
          </a:r>
        </a:p>
      </dgm:t>
    </dgm:pt>
    <dgm:pt modelId="{10640D24-0468-4E23-ADE9-F79929C52D76}" type="parTrans" cxnId="{B7420B22-15DA-4283-97A7-D18CF56F0E74}">
      <dgm:prSet/>
      <dgm:spPr/>
      <dgm:t>
        <a:bodyPr/>
        <a:lstStyle/>
        <a:p>
          <a:endParaRPr lang="en-US"/>
        </a:p>
      </dgm:t>
    </dgm:pt>
    <dgm:pt modelId="{52F2DE41-0F56-40FB-9821-69CC9EA4AF89}" type="sibTrans" cxnId="{B7420B22-15DA-4283-97A7-D18CF56F0E74}">
      <dgm:prSet/>
      <dgm:spPr/>
      <dgm:t>
        <a:bodyPr/>
        <a:lstStyle/>
        <a:p>
          <a:endParaRPr lang="en-US"/>
        </a:p>
      </dgm:t>
    </dgm:pt>
    <dgm:pt modelId="{5B2FE0B9-A392-448F-BB96-E1923FA48411}">
      <dgm:prSet phldrT="[Text]"/>
      <dgm:spPr/>
      <dgm:t>
        <a:bodyPr/>
        <a:lstStyle/>
        <a:p>
          <a:r>
            <a:rPr lang="en-US"/>
            <a:t>Data Understanding</a:t>
          </a:r>
        </a:p>
      </dgm:t>
    </dgm:pt>
    <dgm:pt modelId="{32D4FCAA-EEF9-4EEB-81C6-1EFA40C69436}" type="parTrans" cxnId="{2BA92D79-1E74-4CDA-A78B-024F4766A492}">
      <dgm:prSet/>
      <dgm:spPr/>
      <dgm:t>
        <a:bodyPr/>
        <a:lstStyle/>
        <a:p>
          <a:endParaRPr lang="en-US"/>
        </a:p>
      </dgm:t>
    </dgm:pt>
    <dgm:pt modelId="{F0137742-7DC5-4E0F-93FF-EF9125B09D20}" type="sibTrans" cxnId="{2BA92D79-1E74-4CDA-A78B-024F4766A492}">
      <dgm:prSet/>
      <dgm:spPr/>
      <dgm:t>
        <a:bodyPr/>
        <a:lstStyle/>
        <a:p>
          <a:endParaRPr lang="en-US"/>
        </a:p>
      </dgm:t>
    </dgm:pt>
    <dgm:pt modelId="{72C4C34F-5501-44CA-9C56-C5B60CAF8C6E}">
      <dgm:prSet phldrT="[Text]"/>
      <dgm:spPr/>
      <dgm:t>
        <a:bodyPr/>
        <a:lstStyle/>
        <a:p>
          <a:r>
            <a:rPr lang="en-US"/>
            <a:t>Data Preparation and Cleaning</a:t>
          </a:r>
        </a:p>
      </dgm:t>
    </dgm:pt>
    <dgm:pt modelId="{00E838FE-3732-4E9D-A557-E261EB35869B}" type="parTrans" cxnId="{268479A6-9ED1-4A93-9ABB-DD5F0AD4DAE6}">
      <dgm:prSet/>
      <dgm:spPr/>
      <dgm:t>
        <a:bodyPr/>
        <a:lstStyle/>
        <a:p>
          <a:endParaRPr lang="en-US"/>
        </a:p>
      </dgm:t>
    </dgm:pt>
    <dgm:pt modelId="{9E5D30AB-084B-41A4-840C-8EB526C28509}" type="sibTrans" cxnId="{268479A6-9ED1-4A93-9ABB-DD5F0AD4DAE6}">
      <dgm:prSet/>
      <dgm:spPr/>
      <dgm:t>
        <a:bodyPr/>
        <a:lstStyle/>
        <a:p>
          <a:endParaRPr lang="en-US"/>
        </a:p>
      </dgm:t>
    </dgm:pt>
    <dgm:pt modelId="{F7402BF3-FE21-4AA8-B1B2-08ED260EAE20}">
      <dgm:prSet phldrT="[Text]"/>
      <dgm:spPr/>
      <dgm:t>
        <a:bodyPr/>
        <a:lstStyle/>
        <a:p>
          <a:r>
            <a:rPr lang="en-US"/>
            <a:t>Model Building</a:t>
          </a:r>
        </a:p>
      </dgm:t>
    </dgm:pt>
    <dgm:pt modelId="{5C99530F-7E16-4721-ACCF-8D62DBC9248F}" type="parTrans" cxnId="{49B5A920-419A-42D8-BFD6-6214F5CFBF00}">
      <dgm:prSet/>
      <dgm:spPr/>
      <dgm:t>
        <a:bodyPr/>
        <a:lstStyle/>
        <a:p>
          <a:endParaRPr lang="en-US"/>
        </a:p>
      </dgm:t>
    </dgm:pt>
    <dgm:pt modelId="{FE826625-C5AA-4CB5-9FD7-C0720B005039}" type="sibTrans" cxnId="{49B5A920-419A-42D8-BFD6-6214F5CFBF00}">
      <dgm:prSet/>
      <dgm:spPr/>
      <dgm:t>
        <a:bodyPr/>
        <a:lstStyle/>
        <a:p>
          <a:endParaRPr lang="en-US"/>
        </a:p>
      </dgm:t>
    </dgm:pt>
    <dgm:pt modelId="{4AFF3A84-D697-40C6-9311-1B8FBCEC9AC5}">
      <dgm:prSet phldrT="[Text]"/>
      <dgm:spPr/>
      <dgm:t>
        <a:bodyPr/>
        <a:lstStyle/>
        <a:p>
          <a:r>
            <a:rPr lang="en-US"/>
            <a:t>Evaluation</a:t>
          </a:r>
        </a:p>
      </dgm:t>
    </dgm:pt>
    <dgm:pt modelId="{91D023EE-DC88-4A17-AF1A-BAE10F26991F}" type="parTrans" cxnId="{80F68714-65E4-4BA1-A79F-B0DEF13CCD2A}">
      <dgm:prSet/>
      <dgm:spPr/>
      <dgm:t>
        <a:bodyPr/>
        <a:lstStyle/>
        <a:p>
          <a:endParaRPr lang="en-US"/>
        </a:p>
      </dgm:t>
    </dgm:pt>
    <dgm:pt modelId="{597E6477-8546-465D-9515-B450E2623E85}" type="sibTrans" cxnId="{80F68714-65E4-4BA1-A79F-B0DEF13CCD2A}">
      <dgm:prSet/>
      <dgm:spPr/>
      <dgm:t>
        <a:bodyPr/>
        <a:lstStyle/>
        <a:p>
          <a:endParaRPr lang="en-US"/>
        </a:p>
      </dgm:t>
    </dgm:pt>
    <dgm:pt modelId="{0BEDA827-4AC3-43D9-83F5-950C596DE0B8}">
      <dgm:prSet phldrT="[Text]"/>
      <dgm:spPr/>
      <dgm:t>
        <a:bodyPr/>
        <a:lstStyle/>
        <a:p>
          <a:r>
            <a:rPr lang="en-US"/>
            <a:t>Deployment Strategy and Future Considerations</a:t>
          </a:r>
        </a:p>
      </dgm:t>
    </dgm:pt>
    <dgm:pt modelId="{31245DC0-79B6-4E34-A3FB-553C2EB29798}" type="parTrans" cxnId="{4D4CB2D4-2323-4490-8AAD-A3CFB8091377}">
      <dgm:prSet/>
      <dgm:spPr/>
      <dgm:t>
        <a:bodyPr/>
        <a:lstStyle/>
        <a:p>
          <a:endParaRPr lang="en-US"/>
        </a:p>
      </dgm:t>
    </dgm:pt>
    <dgm:pt modelId="{9637BB5B-CA00-41D0-AE0A-DA050B472D31}" type="sibTrans" cxnId="{4D4CB2D4-2323-4490-8AAD-A3CFB8091377}">
      <dgm:prSet/>
      <dgm:spPr/>
      <dgm:t>
        <a:bodyPr/>
        <a:lstStyle/>
        <a:p>
          <a:endParaRPr lang="en-US"/>
        </a:p>
      </dgm:t>
    </dgm:pt>
    <dgm:pt modelId="{DB4228D8-1EAE-444C-AE98-CFF384A31D0C}" type="pres">
      <dgm:prSet presAssocID="{6FF13D4B-EA08-461D-8CA3-714857617938}" presName="Name0" presStyleCnt="0">
        <dgm:presLayoutVars>
          <dgm:dir/>
          <dgm:resizeHandles val="exact"/>
        </dgm:presLayoutVars>
      </dgm:prSet>
      <dgm:spPr/>
    </dgm:pt>
    <dgm:pt modelId="{A365A413-6C31-499B-9E98-32941D764602}" type="pres">
      <dgm:prSet presAssocID="{7A9900C6-10F1-480D-AA9A-BF5491C3CB0C}" presName="node" presStyleLbl="node1" presStyleIdx="0" presStyleCnt="7">
        <dgm:presLayoutVars>
          <dgm:bulletEnabled val="1"/>
        </dgm:presLayoutVars>
      </dgm:prSet>
      <dgm:spPr/>
    </dgm:pt>
    <dgm:pt modelId="{8DCE391F-7CA8-495F-B293-8E04928148B1}" type="pres">
      <dgm:prSet presAssocID="{2FF2215A-AE10-41EA-9C52-F25EF48EED15}" presName="sibTrans" presStyleLbl="sibTrans2D1" presStyleIdx="0" presStyleCnt="6"/>
      <dgm:spPr/>
    </dgm:pt>
    <dgm:pt modelId="{87C36316-878D-4CE3-A927-96F8BEE9004B}" type="pres">
      <dgm:prSet presAssocID="{2FF2215A-AE10-41EA-9C52-F25EF48EED15}" presName="connectorText" presStyleLbl="sibTrans2D1" presStyleIdx="0" presStyleCnt="6"/>
      <dgm:spPr/>
    </dgm:pt>
    <dgm:pt modelId="{C1BD6433-08A8-4EE2-A435-C908C19B13DA}" type="pres">
      <dgm:prSet presAssocID="{DCBBAB9D-4B3C-45CD-8701-BC23F77147C9}" presName="node" presStyleLbl="node1" presStyleIdx="1" presStyleCnt="7">
        <dgm:presLayoutVars>
          <dgm:bulletEnabled val="1"/>
        </dgm:presLayoutVars>
      </dgm:prSet>
      <dgm:spPr/>
    </dgm:pt>
    <dgm:pt modelId="{90A874F4-1522-4668-B71E-5FB48F3ED7D4}" type="pres">
      <dgm:prSet presAssocID="{52F2DE41-0F56-40FB-9821-69CC9EA4AF89}" presName="sibTrans" presStyleLbl="sibTrans2D1" presStyleIdx="1" presStyleCnt="6"/>
      <dgm:spPr/>
    </dgm:pt>
    <dgm:pt modelId="{C7C6DD70-D6DB-4A21-9156-DE2FBD80AD45}" type="pres">
      <dgm:prSet presAssocID="{52F2DE41-0F56-40FB-9821-69CC9EA4AF89}" presName="connectorText" presStyleLbl="sibTrans2D1" presStyleIdx="1" presStyleCnt="6"/>
      <dgm:spPr/>
    </dgm:pt>
    <dgm:pt modelId="{E9433115-E2F7-46ED-AC95-2BDFE88C7450}" type="pres">
      <dgm:prSet presAssocID="{5B2FE0B9-A392-448F-BB96-E1923FA48411}" presName="node" presStyleLbl="node1" presStyleIdx="2" presStyleCnt="7">
        <dgm:presLayoutVars>
          <dgm:bulletEnabled val="1"/>
        </dgm:presLayoutVars>
      </dgm:prSet>
      <dgm:spPr/>
    </dgm:pt>
    <dgm:pt modelId="{2BB3F67E-83A8-4CDD-8F10-DF4339611F38}" type="pres">
      <dgm:prSet presAssocID="{F0137742-7DC5-4E0F-93FF-EF9125B09D20}" presName="sibTrans" presStyleLbl="sibTrans2D1" presStyleIdx="2" presStyleCnt="6"/>
      <dgm:spPr/>
    </dgm:pt>
    <dgm:pt modelId="{C9C0DC0C-104A-4F21-8BEE-A0606CAB8153}" type="pres">
      <dgm:prSet presAssocID="{F0137742-7DC5-4E0F-93FF-EF9125B09D20}" presName="connectorText" presStyleLbl="sibTrans2D1" presStyleIdx="2" presStyleCnt="6"/>
      <dgm:spPr/>
    </dgm:pt>
    <dgm:pt modelId="{72CBC1B1-4846-4BFC-9F0A-6ADB8EB04DA9}" type="pres">
      <dgm:prSet presAssocID="{72C4C34F-5501-44CA-9C56-C5B60CAF8C6E}" presName="node" presStyleLbl="node1" presStyleIdx="3" presStyleCnt="7">
        <dgm:presLayoutVars>
          <dgm:bulletEnabled val="1"/>
        </dgm:presLayoutVars>
      </dgm:prSet>
      <dgm:spPr/>
    </dgm:pt>
    <dgm:pt modelId="{8702BDAD-D31A-4941-BF18-073682864A5C}" type="pres">
      <dgm:prSet presAssocID="{9E5D30AB-084B-41A4-840C-8EB526C28509}" presName="sibTrans" presStyleLbl="sibTrans2D1" presStyleIdx="3" presStyleCnt="6"/>
      <dgm:spPr/>
    </dgm:pt>
    <dgm:pt modelId="{901600AD-6924-4389-9660-D121E35A9476}" type="pres">
      <dgm:prSet presAssocID="{9E5D30AB-084B-41A4-840C-8EB526C28509}" presName="connectorText" presStyleLbl="sibTrans2D1" presStyleIdx="3" presStyleCnt="6"/>
      <dgm:spPr/>
    </dgm:pt>
    <dgm:pt modelId="{94F2EAB6-F09E-4D4E-99AC-32F65038BBB2}" type="pres">
      <dgm:prSet presAssocID="{F7402BF3-FE21-4AA8-B1B2-08ED260EAE20}" presName="node" presStyleLbl="node1" presStyleIdx="4" presStyleCnt="7">
        <dgm:presLayoutVars>
          <dgm:bulletEnabled val="1"/>
        </dgm:presLayoutVars>
      </dgm:prSet>
      <dgm:spPr/>
    </dgm:pt>
    <dgm:pt modelId="{DE33D925-EF5F-42DD-95AE-6F2F493994E1}" type="pres">
      <dgm:prSet presAssocID="{FE826625-C5AA-4CB5-9FD7-C0720B005039}" presName="sibTrans" presStyleLbl="sibTrans2D1" presStyleIdx="4" presStyleCnt="6"/>
      <dgm:spPr/>
    </dgm:pt>
    <dgm:pt modelId="{68F81E0F-5213-408A-A988-D0EFBB2CDCEE}" type="pres">
      <dgm:prSet presAssocID="{FE826625-C5AA-4CB5-9FD7-C0720B005039}" presName="connectorText" presStyleLbl="sibTrans2D1" presStyleIdx="4" presStyleCnt="6"/>
      <dgm:spPr/>
    </dgm:pt>
    <dgm:pt modelId="{9C6EE5FD-58FA-454F-BD1E-225742005053}" type="pres">
      <dgm:prSet presAssocID="{4AFF3A84-D697-40C6-9311-1B8FBCEC9AC5}" presName="node" presStyleLbl="node1" presStyleIdx="5" presStyleCnt="7">
        <dgm:presLayoutVars>
          <dgm:bulletEnabled val="1"/>
        </dgm:presLayoutVars>
      </dgm:prSet>
      <dgm:spPr/>
    </dgm:pt>
    <dgm:pt modelId="{4D5C5D9A-5C37-4526-9D5E-E2F59EB13CBA}" type="pres">
      <dgm:prSet presAssocID="{597E6477-8546-465D-9515-B450E2623E85}" presName="sibTrans" presStyleLbl="sibTrans2D1" presStyleIdx="5" presStyleCnt="6"/>
      <dgm:spPr/>
    </dgm:pt>
    <dgm:pt modelId="{AE189521-7F79-4AA9-96D6-19547040DC13}" type="pres">
      <dgm:prSet presAssocID="{597E6477-8546-465D-9515-B450E2623E85}" presName="connectorText" presStyleLbl="sibTrans2D1" presStyleIdx="5" presStyleCnt="6"/>
      <dgm:spPr/>
    </dgm:pt>
    <dgm:pt modelId="{F4DDF45D-DE9C-4A24-934B-E59BC298B128}" type="pres">
      <dgm:prSet presAssocID="{0BEDA827-4AC3-43D9-83F5-950C596DE0B8}" presName="node" presStyleLbl="node1" presStyleIdx="6" presStyleCnt="7">
        <dgm:presLayoutVars>
          <dgm:bulletEnabled val="1"/>
        </dgm:presLayoutVars>
      </dgm:prSet>
      <dgm:spPr/>
    </dgm:pt>
  </dgm:ptLst>
  <dgm:cxnLst>
    <dgm:cxn modelId="{AF77F600-E87D-4F4D-A86C-DA3C0D8F6BBD}" type="presOf" srcId="{4AFF3A84-D697-40C6-9311-1B8FBCEC9AC5}" destId="{9C6EE5FD-58FA-454F-BD1E-225742005053}" srcOrd="0" destOrd="0" presId="urn:microsoft.com/office/officeart/2005/8/layout/process1"/>
    <dgm:cxn modelId="{A2C1CE11-65CE-4DC9-A315-CAB409F8A509}" type="presOf" srcId="{72C4C34F-5501-44CA-9C56-C5B60CAF8C6E}" destId="{72CBC1B1-4846-4BFC-9F0A-6ADB8EB04DA9}" srcOrd="0" destOrd="0" presId="urn:microsoft.com/office/officeart/2005/8/layout/process1"/>
    <dgm:cxn modelId="{80F68714-65E4-4BA1-A79F-B0DEF13CCD2A}" srcId="{6FF13D4B-EA08-461D-8CA3-714857617938}" destId="{4AFF3A84-D697-40C6-9311-1B8FBCEC9AC5}" srcOrd="5" destOrd="0" parTransId="{91D023EE-DC88-4A17-AF1A-BAE10F26991F}" sibTransId="{597E6477-8546-465D-9515-B450E2623E85}"/>
    <dgm:cxn modelId="{77C9881C-E513-4733-B691-A68DA0AFC9F2}" type="presOf" srcId="{9E5D30AB-084B-41A4-840C-8EB526C28509}" destId="{901600AD-6924-4389-9660-D121E35A9476}" srcOrd="1" destOrd="0" presId="urn:microsoft.com/office/officeart/2005/8/layout/process1"/>
    <dgm:cxn modelId="{49B5A920-419A-42D8-BFD6-6214F5CFBF00}" srcId="{6FF13D4B-EA08-461D-8CA3-714857617938}" destId="{F7402BF3-FE21-4AA8-B1B2-08ED260EAE20}" srcOrd="4" destOrd="0" parTransId="{5C99530F-7E16-4721-ACCF-8D62DBC9248F}" sibTransId="{FE826625-C5AA-4CB5-9FD7-C0720B005039}"/>
    <dgm:cxn modelId="{B7420B22-15DA-4283-97A7-D18CF56F0E74}" srcId="{6FF13D4B-EA08-461D-8CA3-714857617938}" destId="{DCBBAB9D-4B3C-45CD-8701-BC23F77147C9}" srcOrd="1" destOrd="0" parTransId="{10640D24-0468-4E23-ADE9-F79929C52D76}" sibTransId="{52F2DE41-0F56-40FB-9821-69CC9EA4AF89}"/>
    <dgm:cxn modelId="{4F57E632-5DED-48CF-A661-029F330DE8BE}" srcId="{6FF13D4B-EA08-461D-8CA3-714857617938}" destId="{7A9900C6-10F1-480D-AA9A-BF5491C3CB0C}" srcOrd="0" destOrd="0" parTransId="{45B1EA05-9C38-4B47-9C41-F7CBE5039677}" sibTransId="{2FF2215A-AE10-41EA-9C52-F25EF48EED15}"/>
    <dgm:cxn modelId="{F81A7C33-5046-49C1-A397-A169CBC45AD1}" type="presOf" srcId="{FE826625-C5AA-4CB5-9FD7-C0720B005039}" destId="{DE33D925-EF5F-42DD-95AE-6F2F493994E1}" srcOrd="0" destOrd="0" presId="urn:microsoft.com/office/officeart/2005/8/layout/process1"/>
    <dgm:cxn modelId="{41159036-4DAA-42D9-ADAB-7F44784F522F}" type="presOf" srcId="{DCBBAB9D-4B3C-45CD-8701-BC23F77147C9}" destId="{C1BD6433-08A8-4EE2-A435-C908C19B13DA}" srcOrd="0" destOrd="0" presId="urn:microsoft.com/office/officeart/2005/8/layout/process1"/>
    <dgm:cxn modelId="{B28E785C-AF6B-4DC9-A2B2-213DCBC1DEA2}" type="presOf" srcId="{5B2FE0B9-A392-448F-BB96-E1923FA48411}" destId="{E9433115-E2F7-46ED-AC95-2BDFE88C7450}" srcOrd="0" destOrd="0" presId="urn:microsoft.com/office/officeart/2005/8/layout/process1"/>
    <dgm:cxn modelId="{40111344-8AC5-48DD-A7E6-74FDC2902D3A}" type="presOf" srcId="{597E6477-8546-465D-9515-B450E2623E85}" destId="{AE189521-7F79-4AA9-96D6-19547040DC13}" srcOrd="1" destOrd="0" presId="urn:microsoft.com/office/officeart/2005/8/layout/process1"/>
    <dgm:cxn modelId="{822A2A46-4A4F-4DB7-ADF8-B8198B3D76B2}" type="presOf" srcId="{2FF2215A-AE10-41EA-9C52-F25EF48EED15}" destId="{87C36316-878D-4CE3-A927-96F8BEE9004B}" srcOrd="1" destOrd="0" presId="urn:microsoft.com/office/officeart/2005/8/layout/process1"/>
    <dgm:cxn modelId="{D676E869-986E-4E8F-A5D8-3EC6CC34BED4}" type="presOf" srcId="{9E5D30AB-084B-41A4-840C-8EB526C28509}" destId="{8702BDAD-D31A-4941-BF18-073682864A5C}" srcOrd="0" destOrd="0" presId="urn:microsoft.com/office/officeart/2005/8/layout/process1"/>
    <dgm:cxn modelId="{2BA92D79-1E74-4CDA-A78B-024F4766A492}" srcId="{6FF13D4B-EA08-461D-8CA3-714857617938}" destId="{5B2FE0B9-A392-448F-BB96-E1923FA48411}" srcOrd="2" destOrd="0" parTransId="{32D4FCAA-EEF9-4EEB-81C6-1EFA40C69436}" sibTransId="{F0137742-7DC5-4E0F-93FF-EF9125B09D20}"/>
    <dgm:cxn modelId="{21F1FE7D-805D-4CCD-A5FC-21CE9B51EEC4}" type="presOf" srcId="{597E6477-8546-465D-9515-B450E2623E85}" destId="{4D5C5D9A-5C37-4526-9D5E-E2F59EB13CBA}" srcOrd="0" destOrd="0" presId="urn:microsoft.com/office/officeart/2005/8/layout/process1"/>
    <dgm:cxn modelId="{7DB4D885-659F-4019-9C36-29037E9DF48E}" type="presOf" srcId="{F7402BF3-FE21-4AA8-B1B2-08ED260EAE20}" destId="{94F2EAB6-F09E-4D4E-99AC-32F65038BBB2}" srcOrd="0" destOrd="0" presId="urn:microsoft.com/office/officeart/2005/8/layout/process1"/>
    <dgm:cxn modelId="{42063086-9BCF-45F9-99AE-19B6BDD72051}" type="presOf" srcId="{52F2DE41-0F56-40FB-9821-69CC9EA4AF89}" destId="{90A874F4-1522-4668-B71E-5FB48F3ED7D4}" srcOrd="0" destOrd="0" presId="urn:microsoft.com/office/officeart/2005/8/layout/process1"/>
    <dgm:cxn modelId="{DEFCB086-AF41-450F-8505-B5CACB0ACDEA}" type="presOf" srcId="{52F2DE41-0F56-40FB-9821-69CC9EA4AF89}" destId="{C7C6DD70-D6DB-4A21-9156-DE2FBD80AD45}" srcOrd="1" destOrd="0" presId="urn:microsoft.com/office/officeart/2005/8/layout/process1"/>
    <dgm:cxn modelId="{1B516A99-405F-4D0A-AC9A-34FE905526FC}" type="presOf" srcId="{F0137742-7DC5-4E0F-93FF-EF9125B09D20}" destId="{C9C0DC0C-104A-4F21-8BEE-A0606CAB8153}" srcOrd="1" destOrd="0" presId="urn:microsoft.com/office/officeart/2005/8/layout/process1"/>
    <dgm:cxn modelId="{268479A6-9ED1-4A93-9ABB-DD5F0AD4DAE6}" srcId="{6FF13D4B-EA08-461D-8CA3-714857617938}" destId="{72C4C34F-5501-44CA-9C56-C5B60CAF8C6E}" srcOrd="3" destOrd="0" parTransId="{00E838FE-3732-4E9D-A557-E261EB35869B}" sibTransId="{9E5D30AB-084B-41A4-840C-8EB526C28509}"/>
    <dgm:cxn modelId="{32C47ACD-DA7F-4550-A07A-995633284D6A}" type="presOf" srcId="{F0137742-7DC5-4E0F-93FF-EF9125B09D20}" destId="{2BB3F67E-83A8-4CDD-8F10-DF4339611F38}" srcOrd="0" destOrd="0" presId="urn:microsoft.com/office/officeart/2005/8/layout/process1"/>
    <dgm:cxn modelId="{4D4CB2D4-2323-4490-8AAD-A3CFB8091377}" srcId="{6FF13D4B-EA08-461D-8CA3-714857617938}" destId="{0BEDA827-4AC3-43D9-83F5-950C596DE0B8}" srcOrd="6" destOrd="0" parTransId="{31245DC0-79B6-4E34-A3FB-553C2EB29798}" sibTransId="{9637BB5B-CA00-41D0-AE0A-DA050B472D31}"/>
    <dgm:cxn modelId="{873149ED-B1B6-4D9E-814D-2B6C08109B1C}" type="presOf" srcId="{7A9900C6-10F1-480D-AA9A-BF5491C3CB0C}" destId="{A365A413-6C31-499B-9E98-32941D764602}" srcOrd="0" destOrd="0" presId="urn:microsoft.com/office/officeart/2005/8/layout/process1"/>
    <dgm:cxn modelId="{DE8D88EE-2B06-44C9-9236-F732B5539361}" type="presOf" srcId="{FE826625-C5AA-4CB5-9FD7-C0720B005039}" destId="{68F81E0F-5213-408A-A988-D0EFBB2CDCEE}" srcOrd="1" destOrd="0" presId="urn:microsoft.com/office/officeart/2005/8/layout/process1"/>
    <dgm:cxn modelId="{04802DF1-D4D9-4A30-B8D4-5F28224842C5}" type="presOf" srcId="{2FF2215A-AE10-41EA-9C52-F25EF48EED15}" destId="{8DCE391F-7CA8-495F-B293-8E04928148B1}" srcOrd="0" destOrd="0" presId="urn:microsoft.com/office/officeart/2005/8/layout/process1"/>
    <dgm:cxn modelId="{9AFEEFFD-47CA-4831-A5FF-18B4AA9CBCA4}" type="presOf" srcId="{6FF13D4B-EA08-461D-8CA3-714857617938}" destId="{DB4228D8-1EAE-444C-AE98-CFF384A31D0C}" srcOrd="0" destOrd="0" presId="urn:microsoft.com/office/officeart/2005/8/layout/process1"/>
    <dgm:cxn modelId="{561F99FF-176C-49AA-8EBD-9587AC74C841}" type="presOf" srcId="{0BEDA827-4AC3-43D9-83F5-950C596DE0B8}" destId="{F4DDF45D-DE9C-4A24-934B-E59BC298B128}" srcOrd="0" destOrd="0" presId="urn:microsoft.com/office/officeart/2005/8/layout/process1"/>
    <dgm:cxn modelId="{D8D8525F-8A6A-43C4-81D6-62293A528487}" type="presParOf" srcId="{DB4228D8-1EAE-444C-AE98-CFF384A31D0C}" destId="{A365A413-6C31-499B-9E98-32941D764602}" srcOrd="0" destOrd="0" presId="urn:microsoft.com/office/officeart/2005/8/layout/process1"/>
    <dgm:cxn modelId="{1E62C112-453C-4E6F-886D-0F27B3F74269}" type="presParOf" srcId="{DB4228D8-1EAE-444C-AE98-CFF384A31D0C}" destId="{8DCE391F-7CA8-495F-B293-8E04928148B1}" srcOrd="1" destOrd="0" presId="urn:microsoft.com/office/officeart/2005/8/layout/process1"/>
    <dgm:cxn modelId="{17619F31-E4B1-41D2-8A97-57811C145CF8}" type="presParOf" srcId="{8DCE391F-7CA8-495F-B293-8E04928148B1}" destId="{87C36316-878D-4CE3-A927-96F8BEE9004B}" srcOrd="0" destOrd="0" presId="urn:microsoft.com/office/officeart/2005/8/layout/process1"/>
    <dgm:cxn modelId="{FE69F4D4-035B-43E8-AF8A-563394596986}" type="presParOf" srcId="{DB4228D8-1EAE-444C-AE98-CFF384A31D0C}" destId="{C1BD6433-08A8-4EE2-A435-C908C19B13DA}" srcOrd="2" destOrd="0" presId="urn:microsoft.com/office/officeart/2005/8/layout/process1"/>
    <dgm:cxn modelId="{C75CEA5D-C0D1-4348-9E9B-FEC0CDA2478C}" type="presParOf" srcId="{DB4228D8-1EAE-444C-AE98-CFF384A31D0C}" destId="{90A874F4-1522-4668-B71E-5FB48F3ED7D4}" srcOrd="3" destOrd="0" presId="urn:microsoft.com/office/officeart/2005/8/layout/process1"/>
    <dgm:cxn modelId="{E0B4357B-FB67-4A13-92A8-314B67D3D582}" type="presParOf" srcId="{90A874F4-1522-4668-B71E-5FB48F3ED7D4}" destId="{C7C6DD70-D6DB-4A21-9156-DE2FBD80AD45}" srcOrd="0" destOrd="0" presId="urn:microsoft.com/office/officeart/2005/8/layout/process1"/>
    <dgm:cxn modelId="{AA83A784-70CF-4382-AAED-6D8091DCBC09}" type="presParOf" srcId="{DB4228D8-1EAE-444C-AE98-CFF384A31D0C}" destId="{E9433115-E2F7-46ED-AC95-2BDFE88C7450}" srcOrd="4" destOrd="0" presId="urn:microsoft.com/office/officeart/2005/8/layout/process1"/>
    <dgm:cxn modelId="{C67A9FC8-3E7A-478A-9FF0-91B2C6DBC6BC}" type="presParOf" srcId="{DB4228D8-1EAE-444C-AE98-CFF384A31D0C}" destId="{2BB3F67E-83A8-4CDD-8F10-DF4339611F38}" srcOrd="5" destOrd="0" presId="urn:microsoft.com/office/officeart/2005/8/layout/process1"/>
    <dgm:cxn modelId="{F77E3B50-E960-4748-BE5E-309D37511FD9}" type="presParOf" srcId="{2BB3F67E-83A8-4CDD-8F10-DF4339611F38}" destId="{C9C0DC0C-104A-4F21-8BEE-A0606CAB8153}" srcOrd="0" destOrd="0" presId="urn:microsoft.com/office/officeart/2005/8/layout/process1"/>
    <dgm:cxn modelId="{DE8A2CE8-DC89-4E79-A322-D3931A47CABA}" type="presParOf" srcId="{DB4228D8-1EAE-444C-AE98-CFF384A31D0C}" destId="{72CBC1B1-4846-4BFC-9F0A-6ADB8EB04DA9}" srcOrd="6" destOrd="0" presId="urn:microsoft.com/office/officeart/2005/8/layout/process1"/>
    <dgm:cxn modelId="{F26F1629-1AF9-47CA-8A55-194BCB27BCB6}" type="presParOf" srcId="{DB4228D8-1EAE-444C-AE98-CFF384A31D0C}" destId="{8702BDAD-D31A-4941-BF18-073682864A5C}" srcOrd="7" destOrd="0" presId="urn:microsoft.com/office/officeart/2005/8/layout/process1"/>
    <dgm:cxn modelId="{9AB823C1-8E82-4F86-BD1F-2D071707D2D3}" type="presParOf" srcId="{8702BDAD-D31A-4941-BF18-073682864A5C}" destId="{901600AD-6924-4389-9660-D121E35A9476}" srcOrd="0" destOrd="0" presId="urn:microsoft.com/office/officeart/2005/8/layout/process1"/>
    <dgm:cxn modelId="{FEE0FA83-AC38-45D3-B256-34B521D94315}" type="presParOf" srcId="{DB4228D8-1EAE-444C-AE98-CFF384A31D0C}" destId="{94F2EAB6-F09E-4D4E-99AC-32F65038BBB2}" srcOrd="8" destOrd="0" presId="urn:microsoft.com/office/officeart/2005/8/layout/process1"/>
    <dgm:cxn modelId="{398DA18C-53E1-4B2D-AE67-DA4CBEBDAC59}" type="presParOf" srcId="{DB4228D8-1EAE-444C-AE98-CFF384A31D0C}" destId="{DE33D925-EF5F-42DD-95AE-6F2F493994E1}" srcOrd="9" destOrd="0" presId="urn:microsoft.com/office/officeart/2005/8/layout/process1"/>
    <dgm:cxn modelId="{406FA4A2-95D5-4294-8CE2-69E1F88CC8D3}" type="presParOf" srcId="{DE33D925-EF5F-42DD-95AE-6F2F493994E1}" destId="{68F81E0F-5213-408A-A988-D0EFBB2CDCEE}" srcOrd="0" destOrd="0" presId="urn:microsoft.com/office/officeart/2005/8/layout/process1"/>
    <dgm:cxn modelId="{ACFFE116-2DB0-4B68-B7C1-98A3243CAEDA}" type="presParOf" srcId="{DB4228D8-1EAE-444C-AE98-CFF384A31D0C}" destId="{9C6EE5FD-58FA-454F-BD1E-225742005053}" srcOrd="10" destOrd="0" presId="urn:microsoft.com/office/officeart/2005/8/layout/process1"/>
    <dgm:cxn modelId="{1C82CEE8-CECC-4E2F-8E2D-16D6E553ED57}" type="presParOf" srcId="{DB4228D8-1EAE-444C-AE98-CFF384A31D0C}" destId="{4D5C5D9A-5C37-4526-9D5E-E2F59EB13CBA}" srcOrd="11" destOrd="0" presId="urn:microsoft.com/office/officeart/2005/8/layout/process1"/>
    <dgm:cxn modelId="{2D8BF0C6-8A55-45F9-9F50-E76C5434498F}" type="presParOf" srcId="{4D5C5D9A-5C37-4526-9D5E-E2F59EB13CBA}" destId="{AE189521-7F79-4AA9-96D6-19547040DC13}" srcOrd="0" destOrd="0" presId="urn:microsoft.com/office/officeart/2005/8/layout/process1"/>
    <dgm:cxn modelId="{B3900A5D-76C0-4858-9E91-890EED891060}" type="presParOf" srcId="{DB4228D8-1EAE-444C-AE98-CFF384A31D0C}" destId="{F4DDF45D-DE9C-4A24-934B-E59BC298B128}"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5A413-6C31-499B-9E98-32941D764602}">
      <dsp:nvSpPr>
        <dsp:cNvPr id="0" name=""/>
        <dsp:cNvSpPr/>
      </dsp:nvSpPr>
      <dsp:spPr>
        <a:xfrm>
          <a:off x="3288"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Mining Process Overview</a:t>
          </a:r>
        </a:p>
      </dsp:txBody>
      <dsp:txXfrm>
        <a:off x="28251" y="2665710"/>
        <a:ext cx="1195441" cy="802372"/>
      </dsp:txXfrm>
    </dsp:sp>
    <dsp:sp modelId="{8DCE391F-7CA8-495F-B293-8E04928148B1}">
      <dsp:nvSpPr>
        <dsp:cNvPr id="0" name=""/>
        <dsp:cNvSpPr/>
      </dsp:nvSpPr>
      <dsp:spPr>
        <a:xfrm>
          <a:off x="1373192"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373192" y="2974240"/>
        <a:ext cx="184812" cy="185311"/>
      </dsp:txXfrm>
    </dsp:sp>
    <dsp:sp modelId="{C1BD6433-08A8-4EE2-A435-C908C19B13DA}">
      <dsp:nvSpPr>
        <dsp:cNvPr id="0" name=""/>
        <dsp:cNvSpPr/>
      </dsp:nvSpPr>
      <dsp:spPr>
        <a:xfrm>
          <a:off x="1746802"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Business Understanding</a:t>
          </a:r>
        </a:p>
      </dsp:txBody>
      <dsp:txXfrm>
        <a:off x="1771765" y="2665710"/>
        <a:ext cx="1195441" cy="802372"/>
      </dsp:txXfrm>
    </dsp:sp>
    <dsp:sp modelId="{90A874F4-1522-4668-B71E-5FB48F3ED7D4}">
      <dsp:nvSpPr>
        <dsp:cNvPr id="0" name=""/>
        <dsp:cNvSpPr/>
      </dsp:nvSpPr>
      <dsp:spPr>
        <a:xfrm>
          <a:off x="3116706"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116706" y="2974240"/>
        <a:ext cx="184812" cy="185311"/>
      </dsp:txXfrm>
    </dsp:sp>
    <dsp:sp modelId="{E9433115-E2F7-46ED-AC95-2BDFE88C7450}">
      <dsp:nvSpPr>
        <dsp:cNvPr id="0" name=""/>
        <dsp:cNvSpPr/>
      </dsp:nvSpPr>
      <dsp:spPr>
        <a:xfrm>
          <a:off x="3490316"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Understanding</a:t>
          </a:r>
        </a:p>
      </dsp:txBody>
      <dsp:txXfrm>
        <a:off x="3515279" y="2665710"/>
        <a:ext cx="1195441" cy="802372"/>
      </dsp:txXfrm>
    </dsp:sp>
    <dsp:sp modelId="{2BB3F67E-83A8-4CDD-8F10-DF4339611F38}">
      <dsp:nvSpPr>
        <dsp:cNvPr id="0" name=""/>
        <dsp:cNvSpPr/>
      </dsp:nvSpPr>
      <dsp:spPr>
        <a:xfrm>
          <a:off x="4860220"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860220" y="2974240"/>
        <a:ext cx="184812" cy="185311"/>
      </dsp:txXfrm>
    </dsp:sp>
    <dsp:sp modelId="{72CBC1B1-4846-4BFC-9F0A-6ADB8EB04DA9}">
      <dsp:nvSpPr>
        <dsp:cNvPr id="0" name=""/>
        <dsp:cNvSpPr/>
      </dsp:nvSpPr>
      <dsp:spPr>
        <a:xfrm>
          <a:off x="5233830"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Data Preparation and Cleaning</a:t>
          </a:r>
        </a:p>
      </dsp:txBody>
      <dsp:txXfrm>
        <a:off x="5258793" y="2665710"/>
        <a:ext cx="1195441" cy="802372"/>
      </dsp:txXfrm>
    </dsp:sp>
    <dsp:sp modelId="{8702BDAD-D31A-4941-BF18-073682864A5C}">
      <dsp:nvSpPr>
        <dsp:cNvPr id="0" name=""/>
        <dsp:cNvSpPr/>
      </dsp:nvSpPr>
      <dsp:spPr>
        <a:xfrm>
          <a:off x="6603734"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603734" y="2974240"/>
        <a:ext cx="184812" cy="185311"/>
      </dsp:txXfrm>
    </dsp:sp>
    <dsp:sp modelId="{94F2EAB6-F09E-4D4E-99AC-32F65038BBB2}">
      <dsp:nvSpPr>
        <dsp:cNvPr id="0" name=""/>
        <dsp:cNvSpPr/>
      </dsp:nvSpPr>
      <dsp:spPr>
        <a:xfrm>
          <a:off x="6977344"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Model Building</a:t>
          </a:r>
        </a:p>
      </dsp:txBody>
      <dsp:txXfrm>
        <a:off x="7002307" y="2665710"/>
        <a:ext cx="1195441" cy="802372"/>
      </dsp:txXfrm>
    </dsp:sp>
    <dsp:sp modelId="{DE33D925-EF5F-42DD-95AE-6F2F493994E1}">
      <dsp:nvSpPr>
        <dsp:cNvPr id="0" name=""/>
        <dsp:cNvSpPr/>
      </dsp:nvSpPr>
      <dsp:spPr>
        <a:xfrm>
          <a:off x="8347248"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347248" y="2974240"/>
        <a:ext cx="184812" cy="185311"/>
      </dsp:txXfrm>
    </dsp:sp>
    <dsp:sp modelId="{9C6EE5FD-58FA-454F-BD1E-225742005053}">
      <dsp:nvSpPr>
        <dsp:cNvPr id="0" name=""/>
        <dsp:cNvSpPr/>
      </dsp:nvSpPr>
      <dsp:spPr>
        <a:xfrm>
          <a:off x="8720858"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Evaluation</a:t>
          </a:r>
        </a:p>
      </dsp:txBody>
      <dsp:txXfrm>
        <a:off x="8745821" y="2665710"/>
        <a:ext cx="1195441" cy="802372"/>
      </dsp:txXfrm>
    </dsp:sp>
    <dsp:sp modelId="{4D5C5D9A-5C37-4526-9D5E-E2F59EB13CBA}">
      <dsp:nvSpPr>
        <dsp:cNvPr id="0" name=""/>
        <dsp:cNvSpPr/>
      </dsp:nvSpPr>
      <dsp:spPr>
        <a:xfrm>
          <a:off x="10090762" y="2912470"/>
          <a:ext cx="264017" cy="308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0090762" y="2974240"/>
        <a:ext cx="184812" cy="185311"/>
      </dsp:txXfrm>
    </dsp:sp>
    <dsp:sp modelId="{F4DDF45D-DE9C-4A24-934B-E59BC298B128}">
      <dsp:nvSpPr>
        <dsp:cNvPr id="0" name=""/>
        <dsp:cNvSpPr/>
      </dsp:nvSpPr>
      <dsp:spPr>
        <a:xfrm>
          <a:off x="10464372" y="2640747"/>
          <a:ext cx="1245367" cy="852298"/>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Deployment Strategy and Future Considerations</a:t>
          </a:r>
        </a:p>
      </dsp:txBody>
      <dsp:txXfrm>
        <a:off x="10489335" y="2665710"/>
        <a:ext cx="1195441" cy="8023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925EE-58CD-45AF-B39E-32D35406CABC}" type="datetimeFigureOut">
              <a:rPr lang="en-US" smtClean="0"/>
              <a:t>4/12/2020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52FFD-E6AB-491B-B1A9-54666268D1DF}" type="slidenum">
              <a:rPr lang="en-US" smtClean="0"/>
              <a:t>‹#›</a:t>
            </a:fld>
            <a:endParaRPr lang="en-US"/>
          </a:p>
        </p:txBody>
      </p:sp>
    </p:spTree>
    <p:extLst>
      <p:ext uri="{BB962C8B-B14F-4D97-AF65-F5344CB8AC3E}">
        <p14:creationId xmlns:p14="http://schemas.microsoft.com/office/powerpoint/2010/main" val="11058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1C1C1C"/>
        </a:solidFill>
        <a:effectLst/>
      </p:bgPr>
    </p:bg>
    <p:spTree>
      <p:nvGrpSpPr>
        <p:cNvPr id="1" name="Shape 9"/>
        <p:cNvGrpSpPr/>
        <p:nvPr/>
      </p:nvGrpSpPr>
      <p:grpSpPr>
        <a:xfrm>
          <a:off x="0" y="0"/>
          <a:ext cx="0" cy="0"/>
          <a:chOff x="0" y="0"/>
          <a:chExt cx="0" cy="0"/>
        </a:xfrm>
      </p:grpSpPr>
      <p:sp>
        <p:nvSpPr>
          <p:cNvPr id="10" name="Google Shape;10;p2"/>
          <p:cNvSpPr/>
          <p:nvPr/>
        </p:nvSpPr>
        <p:spPr>
          <a:xfrm>
            <a:off x="10497200" y="-100"/>
            <a:ext cx="1694800" cy="68580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2988300" y="1747833"/>
            <a:ext cx="8678800" cy="33624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3613633" y="1747800"/>
            <a:ext cx="7302400" cy="3362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98732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1C1C">
            <a:alpha val="78000"/>
          </a:srgbClr>
        </a:solidFill>
        <a:effectLst/>
      </p:bgPr>
    </p:bg>
    <p:spTree>
      <p:nvGrpSpPr>
        <p:cNvPr id="1" name="Shape 90"/>
        <p:cNvGrpSpPr/>
        <p:nvPr/>
      </p:nvGrpSpPr>
      <p:grpSpPr>
        <a:xfrm>
          <a:off x="0" y="0"/>
          <a:ext cx="0" cy="0"/>
          <a:chOff x="0" y="0"/>
          <a:chExt cx="0" cy="0"/>
        </a:xfrm>
      </p:grpSpPr>
      <p:pic>
        <p:nvPicPr>
          <p:cNvPr id="4" name="Picture 3">
            <a:extLst>
              <a:ext uri="{FF2B5EF4-FFF2-40B4-BE49-F238E27FC236}">
                <a16:creationId xmlns:a16="http://schemas.microsoft.com/office/drawing/2014/main" id="{D7D653FA-50C8-4258-A85D-93955BFF725E}"/>
              </a:ext>
            </a:extLst>
          </p:cNvPr>
          <p:cNvPicPr>
            <a:picLocks noChangeAspect="1"/>
          </p:cNvPicPr>
          <p:nvPr/>
        </p:nvPicPr>
        <p:blipFill>
          <a:blip r:embed="rId3"/>
          <a:srcRect/>
          <a:stretch/>
        </p:blipFill>
        <p:spPr>
          <a:xfrm>
            <a:off x="0" y="0"/>
            <a:ext cx="12192000" cy="6858000"/>
          </a:xfrm>
          <a:prstGeom prst="rect">
            <a:avLst/>
          </a:prstGeom>
          <a:scene3d>
            <a:camera prst="orthographicFront">
              <a:rot lat="0" lon="0" rev="0"/>
            </a:camera>
            <a:lightRig rig="threePt" dir="t"/>
          </a:scene3d>
        </p:spPr>
      </p:pic>
      <p:sp>
        <p:nvSpPr>
          <p:cNvPr id="11" name="Rectangle 10">
            <a:extLst>
              <a:ext uri="{FF2B5EF4-FFF2-40B4-BE49-F238E27FC236}">
                <a16:creationId xmlns:a16="http://schemas.microsoft.com/office/drawing/2014/main" id="{E8A8019F-C086-4A22-904D-32407BAA4E3B}"/>
              </a:ext>
            </a:extLst>
          </p:cNvPr>
          <p:cNvSpPr/>
          <p:nvPr/>
        </p:nvSpPr>
        <p:spPr>
          <a:xfrm>
            <a:off x="1" y="0"/>
            <a:ext cx="12192000" cy="6858000"/>
          </a:xfrm>
          <a:prstGeom prst="rect">
            <a:avLst/>
          </a:prstGeom>
          <a:solidFill>
            <a:schemeClr val="tx2">
              <a:lumMod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72182BE-9BB8-454A-AB66-1BBD93A107EC}"/>
              </a:ext>
            </a:extLst>
          </p:cNvPr>
          <p:cNvSpPr/>
          <p:nvPr/>
        </p:nvSpPr>
        <p:spPr>
          <a:xfrm>
            <a:off x="3992880" y="-1"/>
            <a:ext cx="8199120" cy="510443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4"/>
          <p:cNvSpPr txBox="1">
            <a:spLocks noGrp="1"/>
          </p:cNvSpPr>
          <p:nvPr>
            <p:ph type="ctrTitle"/>
          </p:nvPr>
        </p:nvSpPr>
        <p:spPr>
          <a:xfrm>
            <a:off x="4391998" y="1324185"/>
            <a:ext cx="7379456" cy="1648915"/>
          </a:xfrm>
          <a:prstGeom prst="rect">
            <a:avLst/>
          </a:prstGeom>
        </p:spPr>
        <p:txBody>
          <a:bodyPr spcFirstLastPara="1" vert="horz" wrap="square" lIns="121900" tIns="121900" rIns="121900" bIns="121900" rtlCol="0" anchor="ctr" anchorCtr="0">
            <a:noAutofit/>
          </a:bodyPr>
          <a:lstStyle/>
          <a:p>
            <a:pPr lvl="0">
              <a:lnSpc>
                <a:spcPct val="100000"/>
              </a:lnSpc>
              <a:buClr>
                <a:srgbClr val="000000"/>
              </a:buClr>
              <a:buSzTx/>
            </a:pPr>
            <a:br>
              <a:rPr lang="en-US" altLang="zh-CN" sz="3600" b="1" dirty="0">
                <a:solidFill>
                  <a:schemeClr val="accent1"/>
                </a:solidFill>
                <a:ea typeface="Permanent Marker"/>
                <a:cs typeface="Permanent Marker"/>
                <a:sym typeface="Permanent Marker"/>
              </a:rPr>
            </a:br>
            <a:r>
              <a:rPr lang="en-US" altLang="zh-CN" sz="3600" b="1" dirty="0">
                <a:solidFill>
                  <a:schemeClr val="accent1"/>
                </a:solidFill>
                <a:ea typeface="Permanent Marker"/>
                <a:cs typeface="Permanent Marker"/>
                <a:sym typeface="Permanent Marker"/>
              </a:rPr>
              <a:t>Predicting airline Ticket prices IN THE US</a:t>
            </a:r>
            <a:br>
              <a:rPr lang="en-US" altLang="zh-CN" sz="3600" b="1" dirty="0">
                <a:solidFill>
                  <a:schemeClr val="accent1"/>
                </a:solidFill>
                <a:ea typeface="Permanent Marker"/>
                <a:cs typeface="Permanent Marker"/>
                <a:sym typeface="Permanent Marker"/>
              </a:rPr>
            </a:br>
            <a:endParaRPr lang="en-US" sz="3600" b="1" dirty="0">
              <a:solidFill>
                <a:schemeClr val="accent1"/>
              </a:solidFill>
              <a:cs typeface="Arial" panose="020B0604020202020204" pitchFamily="34" charset="0"/>
            </a:endParaRPr>
          </a:p>
        </p:txBody>
      </p:sp>
      <p:pic>
        <p:nvPicPr>
          <p:cNvPr id="1028" name="Picture 4" descr="Image result for emory logo transparent">
            <a:extLst>
              <a:ext uri="{FF2B5EF4-FFF2-40B4-BE49-F238E27FC236}">
                <a16:creationId xmlns:a16="http://schemas.microsoft.com/office/drawing/2014/main" id="{487E54F7-F602-43F5-9CBE-6E6F901204F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6329" b="43779"/>
          <a:stretch/>
        </p:blipFill>
        <p:spPr bwMode="auto">
          <a:xfrm>
            <a:off x="9268427" y="5834208"/>
            <a:ext cx="2707563" cy="7656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03939BE-F9ED-4139-B6C1-8864F0F7917B}"/>
              </a:ext>
            </a:extLst>
          </p:cNvPr>
          <p:cNvSpPr txBox="1"/>
          <p:nvPr/>
        </p:nvSpPr>
        <p:spPr>
          <a:xfrm>
            <a:off x="4391998" y="4442216"/>
            <a:ext cx="1986441" cy="400110"/>
          </a:xfrm>
          <a:prstGeom prst="rect">
            <a:avLst/>
          </a:prstGeom>
          <a:noFill/>
        </p:spPr>
        <p:txBody>
          <a:bodyPr wrap="none" rtlCol="0">
            <a:spAutoFit/>
          </a:bodyPr>
          <a:lstStyle/>
          <a:p>
            <a:r>
              <a:rPr lang="en-US" sz="2000" b="1">
                <a:solidFill>
                  <a:schemeClr val="accent1"/>
                </a:solidFill>
                <a:cs typeface="Arial" panose="020B0604020202020204" pitchFamily="34" charset="0"/>
              </a:rPr>
              <a:t>April 13</a:t>
            </a:r>
            <a:r>
              <a:rPr lang="en-US" sz="2000" b="1" baseline="30000">
                <a:solidFill>
                  <a:schemeClr val="accent1"/>
                </a:solidFill>
                <a:cs typeface="Arial" panose="020B0604020202020204" pitchFamily="34" charset="0"/>
              </a:rPr>
              <a:t>th</a:t>
            </a:r>
            <a:r>
              <a:rPr lang="en-US" sz="2000" b="1">
                <a:solidFill>
                  <a:schemeClr val="accent1"/>
                </a:solidFill>
                <a:cs typeface="Arial" panose="020B0604020202020204" pitchFamily="34" charset="0"/>
              </a:rPr>
              <a:t>, 2020</a:t>
            </a:r>
          </a:p>
        </p:txBody>
      </p:sp>
      <p:sp>
        <p:nvSpPr>
          <p:cNvPr id="2" name="TextBox 1">
            <a:extLst>
              <a:ext uri="{FF2B5EF4-FFF2-40B4-BE49-F238E27FC236}">
                <a16:creationId xmlns:a16="http://schemas.microsoft.com/office/drawing/2014/main" id="{38C364E6-69E5-4697-99FD-A68E1C861A2F}"/>
              </a:ext>
            </a:extLst>
          </p:cNvPr>
          <p:cNvSpPr txBox="1"/>
          <p:nvPr/>
        </p:nvSpPr>
        <p:spPr>
          <a:xfrm>
            <a:off x="4391998" y="3005475"/>
            <a:ext cx="5543550" cy="369332"/>
          </a:xfrm>
          <a:prstGeom prst="rect">
            <a:avLst/>
          </a:prstGeom>
          <a:noFill/>
        </p:spPr>
        <p:txBody>
          <a:bodyPr wrap="square" rtlCol="0">
            <a:spAutoFit/>
          </a:bodyPr>
          <a:lstStyle/>
          <a:p>
            <a:r>
              <a:rPr lang="en-US">
                <a:solidFill>
                  <a:schemeClr val="accent2"/>
                </a:solidFill>
                <a:cs typeface="Narkisim" panose="020B0604020202020204" pitchFamily="34" charset="-79"/>
                <a:sym typeface="Indie Flower"/>
              </a:rPr>
              <a:t>Harshit Arora, Patrick He, Halle Steinberg, Sean Yu</a:t>
            </a:r>
            <a:endParaRPr lang="en-US">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201C-FE5D-48EB-A200-BEE7DDA51886}"/>
              </a:ext>
            </a:extLst>
          </p:cNvPr>
          <p:cNvSpPr>
            <a:spLocks noGrp="1"/>
          </p:cNvSpPr>
          <p:nvPr>
            <p:ph type="title"/>
          </p:nvPr>
        </p:nvSpPr>
        <p:spPr/>
        <p:txBody>
          <a:bodyPr/>
          <a:lstStyle/>
          <a:p>
            <a:r>
              <a:rPr lang="en-US"/>
              <a:t>Model evaluation</a:t>
            </a:r>
          </a:p>
        </p:txBody>
      </p:sp>
      <p:grpSp>
        <p:nvGrpSpPr>
          <p:cNvPr id="5" name="Google Shape;1375;p65">
            <a:extLst>
              <a:ext uri="{FF2B5EF4-FFF2-40B4-BE49-F238E27FC236}">
                <a16:creationId xmlns:a16="http://schemas.microsoft.com/office/drawing/2014/main" id="{810F6C85-B1FF-4E44-B0B0-CC56D48FF577}"/>
              </a:ext>
            </a:extLst>
          </p:cNvPr>
          <p:cNvGrpSpPr/>
          <p:nvPr/>
        </p:nvGrpSpPr>
        <p:grpSpPr>
          <a:xfrm>
            <a:off x="662275" y="2092513"/>
            <a:ext cx="10532285" cy="4277548"/>
            <a:chOff x="1664716" y="2893458"/>
            <a:chExt cx="20866541" cy="6904585"/>
          </a:xfrm>
        </p:grpSpPr>
        <p:grpSp>
          <p:nvGrpSpPr>
            <p:cNvPr id="6" name="Google Shape;1376;p65">
              <a:extLst>
                <a:ext uri="{FF2B5EF4-FFF2-40B4-BE49-F238E27FC236}">
                  <a16:creationId xmlns:a16="http://schemas.microsoft.com/office/drawing/2014/main" id="{B5DCC92C-5EA5-4BD8-9951-1478A9A7DE36}"/>
                </a:ext>
              </a:extLst>
            </p:cNvPr>
            <p:cNvGrpSpPr/>
            <p:nvPr/>
          </p:nvGrpSpPr>
          <p:grpSpPr>
            <a:xfrm>
              <a:off x="6899843" y="2893458"/>
              <a:ext cx="4622848" cy="6904584"/>
              <a:chOff x="6995803" y="1562560"/>
              <a:chExt cx="4622848" cy="4140000"/>
            </a:xfrm>
          </p:grpSpPr>
          <p:cxnSp>
            <p:nvCxnSpPr>
              <p:cNvPr id="21" name="Google Shape;1378;p65">
                <a:extLst>
                  <a:ext uri="{FF2B5EF4-FFF2-40B4-BE49-F238E27FC236}">
                    <a16:creationId xmlns:a16="http://schemas.microsoft.com/office/drawing/2014/main" id="{11B4CFCA-B2C6-4CEE-A0EC-6272BCF86660}"/>
                  </a:ext>
                </a:extLst>
              </p:cNvPr>
              <p:cNvCxnSpPr/>
              <p:nvPr/>
            </p:nvCxnSpPr>
            <p:spPr>
              <a:xfrm>
                <a:off x="6995803" y="1562560"/>
                <a:ext cx="0" cy="4140000"/>
              </a:xfrm>
              <a:prstGeom prst="straightConnector1">
                <a:avLst/>
              </a:prstGeom>
              <a:noFill/>
              <a:ln w="9525" cap="flat" cmpd="sng">
                <a:solidFill>
                  <a:srgbClr val="D8D8D8"/>
                </a:solidFill>
                <a:prstDash val="solid"/>
                <a:round/>
                <a:headEnd type="none" w="sm" len="sm"/>
                <a:tailEnd type="none" w="sm" len="sm"/>
              </a:ln>
            </p:spPr>
          </p:cxnSp>
          <p:cxnSp>
            <p:nvCxnSpPr>
              <p:cNvPr id="22" name="Google Shape;1381;p65">
                <a:extLst>
                  <a:ext uri="{FF2B5EF4-FFF2-40B4-BE49-F238E27FC236}">
                    <a16:creationId xmlns:a16="http://schemas.microsoft.com/office/drawing/2014/main" id="{E5335FCD-9B55-4E17-9A5D-687146730C81}"/>
                  </a:ext>
                </a:extLst>
              </p:cNvPr>
              <p:cNvCxnSpPr/>
              <p:nvPr/>
            </p:nvCxnSpPr>
            <p:spPr>
              <a:xfrm>
                <a:off x="11618651" y="1562560"/>
                <a:ext cx="0" cy="4140000"/>
              </a:xfrm>
              <a:prstGeom prst="straightConnector1">
                <a:avLst/>
              </a:prstGeom>
              <a:noFill/>
              <a:ln w="9525" cap="flat" cmpd="sng">
                <a:solidFill>
                  <a:srgbClr val="D8D8D8"/>
                </a:solidFill>
                <a:prstDash val="solid"/>
                <a:round/>
                <a:headEnd type="none" w="sm" len="sm"/>
                <a:tailEnd type="none" w="sm" len="sm"/>
              </a:ln>
            </p:spPr>
          </p:cxnSp>
        </p:grpSp>
        <p:sp>
          <p:nvSpPr>
            <p:cNvPr id="7" name="Google Shape;1382;p65">
              <a:extLst>
                <a:ext uri="{FF2B5EF4-FFF2-40B4-BE49-F238E27FC236}">
                  <a16:creationId xmlns:a16="http://schemas.microsoft.com/office/drawing/2014/main" id="{4782B2CB-A7C6-402F-970A-D1922CA0C764}"/>
                </a:ext>
              </a:extLst>
            </p:cNvPr>
            <p:cNvSpPr/>
            <p:nvPr/>
          </p:nvSpPr>
          <p:spPr>
            <a:xfrm>
              <a:off x="1835271" y="6947777"/>
              <a:ext cx="20695986" cy="948442"/>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8" name="Google Shape;1383;p65">
              <a:extLst>
                <a:ext uri="{FF2B5EF4-FFF2-40B4-BE49-F238E27FC236}">
                  <a16:creationId xmlns:a16="http://schemas.microsoft.com/office/drawing/2014/main" id="{DEDBD9B2-D3D3-46F8-B21C-7776613B97B2}"/>
                </a:ext>
              </a:extLst>
            </p:cNvPr>
            <p:cNvSpPr/>
            <p:nvPr/>
          </p:nvSpPr>
          <p:spPr>
            <a:xfrm>
              <a:off x="1835271" y="5014001"/>
              <a:ext cx="20695986" cy="948441"/>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9" name="Google Shape;1384;p65">
              <a:extLst>
                <a:ext uri="{FF2B5EF4-FFF2-40B4-BE49-F238E27FC236}">
                  <a16:creationId xmlns:a16="http://schemas.microsoft.com/office/drawing/2014/main" id="{AB643AFA-1AD0-497D-9D86-9857036540F3}"/>
                </a:ext>
              </a:extLst>
            </p:cNvPr>
            <p:cNvSpPr/>
            <p:nvPr/>
          </p:nvSpPr>
          <p:spPr>
            <a:xfrm>
              <a:off x="1835271" y="8849601"/>
              <a:ext cx="20695986" cy="948442"/>
            </a:xfrm>
            <a:prstGeom prst="rect">
              <a:avLst/>
            </a:prstGeom>
            <a:solidFill>
              <a:srgbClr val="D8D8D8">
                <a:alpha val="49803"/>
              </a:srgbClr>
            </a:solidFill>
            <a:ln>
              <a:noFill/>
            </a:ln>
          </p:spPr>
          <p:txBody>
            <a:bodyPr spcFirstLastPara="1" wrap="square" lIns="91426" tIns="45707" rIns="91426" bIns="45707" anchor="ctr" anchorCtr="0">
              <a:noAutofit/>
            </a:bodyPr>
            <a:lstStyle/>
            <a:p>
              <a:pPr algn="ctr"/>
              <a:endParaRPr sz="2150">
                <a:solidFill>
                  <a:schemeClr val="dk1"/>
                </a:solidFill>
                <a:latin typeface="Roboto Light"/>
                <a:ea typeface="Roboto Light"/>
                <a:cs typeface="Roboto Light"/>
                <a:sym typeface="Roboto Light"/>
              </a:endParaRPr>
            </a:p>
          </p:txBody>
        </p:sp>
        <p:sp>
          <p:nvSpPr>
            <p:cNvPr id="10" name="Google Shape;1385;p65">
              <a:extLst>
                <a:ext uri="{FF2B5EF4-FFF2-40B4-BE49-F238E27FC236}">
                  <a16:creationId xmlns:a16="http://schemas.microsoft.com/office/drawing/2014/main" id="{1287F508-C0A1-4718-8478-BD84D3556A73}"/>
                </a:ext>
              </a:extLst>
            </p:cNvPr>
            <p:cNvSpPr txBox="1"/>
            <p:nvPr/>
          </p:nvSpPr>
          <p:spPr>
            <a:xfrm>
              <a:off x="1824082" y="5218053"/>
              <a:ext cx="4795294" cy="596168"/>
            </a:xfrm>
            <a:prstGeom prst="rect">
              <a:avLst/>
            </a:prstGeom>
            <a:noFill/>
            <a:ln>
              <a:noFill/>
            </a:ln>
          </p:spPr>
          <p:txBody>
            <a:bodyPr spcFirstLastPara="1" wrap="square" lIns="91426" tIns="45707" rIns="91426" bIns="45707" anchor="t" anchorCtr="0">
              <a:noAutofit/>
            </a:bodyPr>
            <a:lstStyle/>
            <a:p>
              <a:pPr algn="ctr"/>
              <a:r>
                <a:rPr lang="en-US" sz="1600" b="1">
                  <a:solidFill>
                    <a:schemeClr val="dk1"/>
                  </a:solidFill>
                  <a:ea typeface="Roboto Light"/>
                  <a:cs typeface="Roboto Light"/>
                  <a:sym typeface="Roboto Light"/>
                </a:rPr>
                <a:t>RMSE</a:t>
              </a:r>
              <a:endParaRPr sz="1600" b="1">
                <a:solidFill>
                  <a:schemeClr val="dk1"/>
                </a:solidFill>
                <a:ea typeface="Roboto Light"/>
                <a:cs typeface="Roboto Light"/>
                <a:sym typeface="Roboto Light"/>
              </a:endParaRPr>
            </a:p>
          </p:txBody>
        </p:sp>
        <p:sp>
          <p:nvSpPr>
            <p:cNvPr id="11" name="Google Shape;1386;p65">
              <a:extLst>
                <a:ext uri="{FF2B5EF4-FFF2-40B4-BE49-F238E27FC236}">
                  <a16:creationId xmlns:a16="http://schemas.microsoft.com/office/drawing/2014/main" id="{67D93026-5FEE-43A9-AA3C-8215E1EE7890}"/>
                </a:ext>
              </a:extLst>
            </p:cNvPr>
            <p:cNvSpPr txBox="1"/>
            <p:nvPr/>
          </p:nvSpPr>
          <p:spPr>
            <a:xfrm>
              <a:off x="1824084" y="6171243"/>
              <a:ext cx="4795292" cy="496063"/>
            </a:xfrm>
            <a:prstGeom prst="rect">
              <a:avLst/>
            </a:prstGeom>
            <a:noFill/>
            <a:ln>
              <a:noFill/>
            </a:ln>
          </p:spPr>
          <p:txBody>
            <a:bodyPr spcFirstLastPara="1" wrap="square" lIns="91426" tIns="45707" rIns="91426" bIns="45707" anchor="t" anchorCtr="0">
              <a:noAutofit/>
            </a:bodyPr>
            <a:lstStyle/>
            <a:p>
              <a:pPr algn="ctr"/>
              <a:r>
                <a:rPr lang="en-US" sz="1600" b="1">
                  <a:solidFill>
                    <a:schemeClr val="dk1"/>
                  </a:solidFill>
                  <a:ea typeface="Roboto Light"/>
                  <a:cs typeface="Roboto Light"/>
                  <a:sym typeface="Roboto Light"/>
                </a:rPr>
                <a:t>MAE</a:t>
              </a:r>
              <a:endParaRPr sz="1600" b="1">
                <a:solidFill>
                  <a:schemeClr val="dk1"/>
                </a:solidFill>
                <a:ea typeface="Roboto Light"/>
                <a:cs typeface="Roboto Light"/>
                <a:sym typeface="Roboto Light"/>
              </a:endParaRPr>
            </a:p>
          </p:txBody>
        </p:sp>
        <p:sp>
          <p:nvSpPr>
            <p:cNvPr id="12" name="Google Shape;1387;p65">
              <a:extLst>
                <a:ext uri="{FF2B5EF4-FFF2-40B4-BE49-F238E27FC236}">
                  <a16:creationId xmlns:a16="http://schemas.microsoft.com/office/drawing/2014/main" id="{7A3F8A39-51D3-486E-8826-35DED6D50F4D}"/>
                </a:ext>
              </a:extLst>
            </p:cNvPr>
            <p:cNvSpPr txBox="1"/>
            <p:nvPr/>
          </p:nvSpPr>
          <p:spPr>
            <a:xfrm>
              <a:off x="1824084" y="7144999"/>
              <a:ext cx="4795292" cy="576279"/>
            </a:xfrm>
            <a:prstGeom prst="rect">
              <a:avLst/>
            </a:prstGeom>
            <a:noFill/>
            <a:ln>
              <a:noFill/>
            </a:ln>
          </p:spPr>
          <p:txBody>
            <a:bodyPr spcFirstLastPara="1" wrap="square" lIns="91426" tIns="45707" rIns="91426" bIns="45707" anchor="t" anchorCtr="0">
              <a:noAutofit/>
            </a:bodyPr>
            <a:lstStyle/>
            <a:p>
              <a:pPr algn="ctr"/>
              <a:r>
                <a:rPr lang="en-US" sz="1600" b="1">
                  <a:solidFill>
                    <a:schemeClr val="dk1"/>
                  </a:solidFill>
                  <a:ea typeface="Roboto Light"/>
                  <a:cs typeface="Roboto Light"/>
                  <a:sym typeface="Roboto Light"/>
                </a:rPr>
                <a:t>MAPE</a:t>
              </a:r>
              <a:endParaRPr sz="1600" b="1">
                <a:solidFill>
                  <a:schemeClr val="dk1"/>
                </a:solidFill>
                <a:ea typeface="Roboto Light"/>
                <a:cs typeface="Roboto Light"/>
                <a:sym typeface="Roboto Light"/>
              </a:endParaRPr>
            </a:p>
          </p:txBody>
        </p:sp>
        <p:sp>
          <p:nvSpPr>
            <p:cNvPr id="13" name="Google Shape;1388;p65">
              <a:extLst>
                <a:ext uri="{FF2B5EF4-FFF2-40B4-BE49-F238E27FC236}">
                  <a16:creationId xmlns:a16="http://schemas.microsoft.com/office/drawing/2014/main" id="{C627CBAC-0005-4799-A6A8-4D59EEA1E208}"/>
                </a:ext>
              </a:extLst>
            </p:cNvPr>
            <p:cNvSpPr txBox="1"/>
            <p:nvPr/>
          </p:nvSpPr>
          <p:spPr>
            <a:xfrm>
              <a:off x="1664716" y="8112289"/>
              <a:ext cx="5548929" cy="578293"/>
            </a:xfrm>
            <a:prstGeom prst="rect">
              <a:avLst/>
            </a:prstGeom>
            <a:noFill/>
            <a:ln>
              <a:noFill/>
            </a:ln>
          </p:spPr>
          <p:txBody>
            <a:bodyPr spcFirstLastPara="1" wrap="square" lIns="91426" tIns="45707" rIns="91426" bIns="45707" anchor="t" anchorCtr="0">
              <a:noAutofit/>
            </a:bodyPr>
            <a:lstStyle/>
            <a:p>
              <a:pPr algn="ctr"/>
              <a:r>
                <a:rPr lang="en-MU" sz="1600" b="1">
                  <a:solidFill>
                    <a:schemeClr val="dk1"/>
                  </a:solidFill>
                  <a:ea typeface="Roboto Light"/>
                  <a:cs typeface="Roboto Light"/>
                  <a:sym typeface="Roboto Light"/>
                </a:rPr>
                <a:t>Computational </a:t>
              </a:r>
              <a:r>
                <a:rPr lang="en-US" sz="1600" b="1">
                  <a:solidFill>
                    <a:schemeClr val="dk1"/>
                  </a:solidFill>
                  <a:ea typeface="Roboto Light"/>
                  <a:cs typeface="Roboto Light"/>
                  <a:sym typeface="Roboto Light"/>
                </a:rPr>
                <a:t>Efficiency</a:t>
              </a:r>
              <a:endParaRPr sz="1600" b="1">
                <a:solidFill>
                  <a:schemeClr val="dk1"/>
                </a:solidFill>
                <a:ea typeface="Roboto Light"/>
                <a:cs typeface="Roboto Light"/>
                <a:sym typeface="Roboto Light"/>
              </a:endParaRPr>
            </a:p>
          </p:txBody>
        </p:sp>
        <p:sp>
          <p:nvSpPr>
            <p:cNvPr id="14" name="Google Shape;1389;p65">
              <a:extLst>
                <a:ext uri="{FF2B5EF4-FFF2-40B4-BE49-F238E27FC236}">
                  <a16:creationId xmlns:a16="http://schemas.microsoft.com/office/drawing/2014/main" id="{D42608BA-C87D-49A1-B352-65E714C48CC3}"/>
                </a:ext>
              </a:extLst>
            </p:cNvPr>
            <p:cNvSpPr txBox="1"/>
            <p:nvPr/>
          </p:nvSpPr>
          <p:spPr>
            <a:xfrm>
              <a:off x="1824084" y="9046823"/>
              <a:ext cx="4795292" cy="549406"/>
            </a:xfrm>
            <a:prstGeom prst="rect">
              <a:avLst/>
            </a:prstGeom>
            <a:noFill/>
            <a:ln>
              <a:noFill/>
            </a:ln>
          </p:spPr>
          <p:txBody>
            <a:bodyPr spcFirstLastPara="1" wrap="square" lIns="91426" tIns="45707" rIns="91426" bIns="45707" anchor="t" anchorCtr="0">
              <a:noAutofit/>
            </a:bodyPr>
            <a:lstStyle/>
            <a:p>
              <a:pPr algn="ctr"/>
              <a:r>
                <a:rPr lang="en-US" sz="1600" b="1">
                  <a:solidFill>
                    <a:schemeClr val="dk1"/>
                  </a:solidFill>
                  <a:ea typeface="Roboto Light"/>
                  <a:cs typeface="Roboto Light"/>
                  <a:sym typeface="Roboto Light"/>
                </a:rPr>
                <a:t>Interpretability</a:t>
              </a:r>
              <a:endParaRPr sz="1600" b="1">
                <a:solidFill>
                  <a:schemeClr val="dk1"/>
                </a:solidFill>
                <a:ea typeface="Roboto Light"/>
                <a:cs typeface="Roboto Light"/>
                <a:sym typeface="Roboto Light"/>
              </a:endParaRPr>
            </a:p>
          </p:txBody>
        </p:sp>
        <p:sp>
          <p:nvSpPr>
            <p:cNvPr id="15" name="Google Shape;1390;p65">
              <a:extLst>
                <a:ext uri="{FF2B5EF4-FFF2-40B4-BE49-F238E27FC236}">
                  <a16:creationId xmlns:a16="http://schemas.microsoft.com/office/drawing/2014/main" id="{0A02093C-F28B-4C51-A161-9D240E42DAA2}"/>
                </a:ext>
              </a:extLst>
            </p:cNvPr>
            <p:cNvSpPr txBox="1"/>
            <p:nvPr/>
          </p:nvSpPr>
          <p:spPr>
            <a:xfrm>
              <a:off x="11471751" y="4202869"/>
              <a:ext cx="3760880" cy="738673"/>
            </a:xfrm>
            <a:prstGeom prst="rect">
              <a:avLst/>
            </a:prstGeom>
            <a:noFill/>
            <a:ln>
              <a:noFill/>
            </a:ln>
          </p:spPr>
          <p:txBody>
            <a:bodyPr spcFirstLastPara="1" wrap="square" lIns="91426" tIns="45707" rIns="91426" bIns="45707" anchor="t" anchorCtr="0">
              <a:noAutofit/>
            </a:bodyPr>
            <a:lstStyle/>
            <a:p>
              <a:pPr algn="ctr"/>
              <a:r>
                <a:rPr lang="en-US" b="1">
                  <a:solidFill>
                    <a:schemeClr val="dk1"/>
                  </a:solidFill>
                  <a:ea typeface="Roboto Light"/>
                  <a:cs typeface="Roboto Light"/>
                  <a:sym typeface="Roboto Light"/>
                </a:rPr>
                <a:t>Regression</a:t>
              </a:r>
              <a:r>
                <a:rPr lang="en-MU" b="1">
                  <a:solidFill>
                    <a:schemeClr val="dk1"/>
                  </a:solidFill>
                  <a:ea typeface="Roboto Light"/>
                  <a:cs typeface="Roboto Light"/>
                  <a:sym typeface="Roboto Light"/>
                </a:rPr>
                <a:t> Tree</a:t>
              </a:r>
              <a:endParaRPr b="1">
                <a:solidFill>
                  <a:schemeClr val="dk1"/>
                </a:solidFill>
                <a:ea typeface="Roboto Light"/>
                <a:cs typeface="Roboto Light"/>
                <a:sym typeface="Roboto Light"/>
              </a:endParaRPr>
            </a:p>
          </p:txBody>
        </p:sp>
        <p:sp>
          <p:nvSpPr>
            <p:cNvPr id="16" name="Google Shape;1391;p65">
              <a:extLst>
                <a:ext uri="{FF2B5EF4-FFF2-40B4-BE49-F238E27FC236}">
                  <a16:creationId xmlns:a16="http://schemas.microsoft.com/office/drawing/2014/main" id="{B6E37E1C-7B3F-46F8-AB0E-971F467E605D}"/>
                </a:ext>
              </a:extLst>
            </p:cNvPr>
            <p:cNvSpPr txBox="1"/>
            <p:nvPr/>
          </p:nvSpPr>
          <p:spPr>
            <a:xfrm>
              <a:off x="1889409" y="4106706"/>
              <a:ext cx="4859201" cy="712155"/>
            </a:xfrm>
            <a:prstGeom prst="rect">
              <a:avLst/>
            </a:prstGeom>
            <a:noFill/>
            <a:ln>
              <a:noFill/>
            </a:ln>
          </p:spPr>
          <p:txBody>
            <a:bodyPr spcFirstLastPara="1" wrap="square" lIns="91426" tIns="45707" rIns="91426" bIns="45707" anchor="t" anchorCtr="0">
              <a:noAutofit/>
            </a:bodyPr>
            <a:lstStyle/>
            <a:p>
              <a:pPr algn="ctr"/>
              <a:r>
                <a:rPr lang="fr-FR" b="1">
                  <a:solidFill>
                    <a:schemeClr val="dk1"/>
                  </a:solidFill>
                  <a:ea typeface="Roboto Light"/>
                  <a:cs typeface="Roboto Light"/>
                  <a:sym typeface="Roboto Light"/>
                </a:rPr>
                <a:t>C</a:t>
              </a:r>
              <a:r>
                <a:rPr lang="en-MU" b="1">
                  <a:solidFill>
                    <a:schemeClr val="dk1"/>
                  </a:solidFill>
                  <a:ea typeface="Roboto Light"/>
                  <a:cs typeface="Roboto Light"/>
                  <a:sym typeface="Roboto Light"/>
                </a:rPr>
                <a:t>r</a:t>
              </a:r>
              <a:r>
                <a:rPr lang="en-US" b="1" err="1">
                  <a:solidFill>
                    <a:schemeClr val="dk1"/>
                  </a:solidFill>
                  <a:ea typeface="Roboto Light"/>
                  <a:cs typeface="Roboto Light"/>
                  <a:sym typeface="Roboto Light"/>
                </a:rPr>
                <a:t>iterion</a:t>
              </a:r>
              <a:endParaRPr b="1">
                <a:solidFill>
                  <a:schemeClr val="dk1"/>
                </a:solidFill>
                <a:ea typeface="Roboto Light"/>
                <a:cs typeface="Roboto Light"/>
                <a:sym typeface="Roboto Light"/>
              </a:endParaRPr>
            </a:p>
          </p:txBody>
        </p:sp>
        <p:sp>
          <p:nvSpPr>
            <p:cNvPr id="20" name="Google Shape;1399;p65">
              <a:extLst>
                <a:ext uri="{FF2B5EF4-FFF2-40B4-BE49-F238E27FC236}">
                  <a16:creationId xmlns:a16="http://schemas.microsoft.com/office/drawing/2014/main" id="{0D088ABA-8063-4749-AD9D-D5E44981AC13}"/>
                </a:ext>
              </a:extLst>
            </p:cNvPr>
            <p:cNvSpPr/>
            <p:nvPr/>
          </p:nvSpPr>
          <p:spPr>
            <a:xfrm>
              <a:off x="4010717" y="3284923"/>
              <a:ext cx="872650" cy="733643"/>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dk1"/>
            </a:solidFill>
            <a:ln>
              <a:noFill/>
            </a:ln>
          </p:spPr>
          <p:txBody>
            <a:bodyPr spcFirstLastPara="1" wrap="square" lIns="45707" tIns="22847" rIns="45707" bIns="22847" anchor="ctr" anchorCtr="0">
              <a:noAutofit/>
            </a:bodyPr>
            <a:lstStyle/>
            <a:p>
              <a:endParaRPr sz="2150">
                <a:solidFill>
                  <a:schemeClr val="dk1"/>
                </a:solidFill>
                <a:latin typeface="Calibri"/>
                <a:ea typeface="Calibri"/>
                <a:cs typeface="Calibri"/>
                <a:sym typeface="Calibri"/>
              </a:endParaRPr>
            </a:p>
          </p:txBody>
        </p:sp>
      </p:grpSp>
      <p:pic>
        <p:nvPicPr>
          <p:cNvPr id="23" name="Picture 22" descr="A close up of a logo&#10;&#10;Description automatically generated">
            <a:extLst>
              <a:ext uri="{FF2B5EF4-FFF2-40B4-BE49-F238E27FC236}">
                <a16:creationId xmlns:a16="http://schemas.microsoft.com/office/drawing/2014/main" id="{B0389F48-FC77-4D94-A9CC-D42642551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782" y="2236895"/>
            <a:ext cx="650995" cy="650995"/>
          </a:xfrm>
          <a:prstGeom prst="rect">
            <a:avLst/>
          </a:prstGeom>
        </p:spPr>
      </p:pic>
      <p:sp>
        <p:nvSpPr>
          <p:cNvPr id="27" name="TextBox 26">
            <a:extLst>
              <a:ext uri="{FF2B5EF4-FFF2-40B4-BE49-F238E27FC236}">
                <a16:creationId xmlns:a16="http://schemas.microsoft.com/office/drawing/2014/main" id="{1676073E-F05F-49F9-887F-AD475C7ED218}"/>
              </a:ext>
            </a:extLst>
          </p:cNvPr>
          <p:cNvSpPr txBox="1"/>
          <p:nvPr/>
        </p:nvSpPr>
        <p:spPr>
          <a:xfrm>
            <a:off x="7773880" y="5340608"/>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Low </a:t>
            </a:r>
          </a:p>
        </p:txBody>
      </p:sp>
      <p:sp>
        <p:nvSpPr>
          <p:cNvPr id="28" name="TextBox 27">
            <a:extLst>
              <a:ext uri="{FF2B5EF4-FFF2-40B4-BE49-F238E27FC236}">
                <a16:creationId xmlns:a16="http://schemas.microsoft.com/office/drawing/2014/main" id="{22B99745-8023-4CA3-AF5B-2518BEE73DBC}"/>
              </a:ext>
            </a:extLst>
          </p:cNvPr>
          <p:cNvSpPr txBox="1"/>
          <p:nvPr/>
        </p:nvSpPr>
        <p:spPr>
          <a:xfrm>
            <a:off x="5826898" y="5315758"/>
            <a:ext cx="1549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endParaRPr lang="en-US"/>
          </a:p>
        </p:txBody>
      </p:sp>
      <p:sp>
        <p:nvSpPr>
          <p:cNvPr id="29" name="TextBox 28">
            <a:extLst>
              <a:ext uri="{FF2B5EF4-FFF2-40B4-BE49-F238E27FC236}">
                <a16:creationId xmlns:a16="http://schemas.microsoft.com/office/drawing/2014/main" id="{97080D70-BD5F-4690-BBFD-16BBD59DAE62}"/>
              </a:ext>
            </a:extLst>
          </p:cNvPr>
          <p:cNvSpPr txBox="1"/>
          <p:nvPr/>
        </p:nvSpPr>
        <p:spPr>
          <a:xfrm>
            <a:off x="3790020" y="5325698"/>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High</a:t>
            </a:r>
            <a:endParaRPr lang="en-US"/>
          </a:p>
        </p:txBody>
      </p:sp>
      <p:sp>
        <p:nvSpPr>
          <p:cNvPr id="30" name="TextBox 29">
            <a:extLst>
              <a:ext uri="{FF2B5EF4-FFF2-40B4-BE49-F238E27FC236}">
                <a16:creationId xmlns:a16="http://schemas.microsoft.com/office/drawing/2014/main" id="{7DF65F01-75DE-46B6-A975-98B8551DC92F}"/>
              </a:ext>
            </a:extLst>
          </p:cNvPr>
          <p:cNvSpPr txBox="1"/>
          <p:nvPr/>
        </p:nvSpPr>
        <p:spPr>
          <a:xfrm>
            <a:off x="5813225" y="5919886"/>
            <a:ext cx="1549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High</a:t>
            </a:r>
          </a:p>
        </p:txBody>
      </p:sp>
      <p:sp>
        <p:nvSpPr>
          <p:cNvPr id="31" name="TextBox 30">
            <a:extLst>
              <a:ext uri="{FF2B5EF4-FFF2-40B4-BE49-F238E27FC236}">
                <a16:creationId xmlns:a16="http://schemas.microsoft.com/office/drawing/2014/main" id="{68AE86A6-ABA2-4174-814D-41347E91581E}"/>
              </a:ext>
            </a:extLst>
          </p:cNvPr>
          <p:cNvSpPr txBox="1"/>
          <p:nvPr/>
        </p:nvSpPr>
        <p:spPr>
          <a:xfrm>
            <a:off x="7773879" y="5919886"/>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p>
        </p:txBody>
      </p:sp>
      <p:sp>
        <p:nvSpPr>
          <p:cNvPr id="32" name="TextBox 31">
            <a:extLst>
              <a:ext uri="{FF2B5EF4-FFF2-40B4-BE49-F238E27FC236}">
                <a16:creationId xmlns:a16="http://schemas.microsoft.com/office/drawing/2014/main" id="{191105D5-EC2F-4559-B26D-B92BA09A8C5C}"/>
              </a:ext>
            </a:extLst>
          </p:cNvPr>
          <p:cNvSpPr txBox="1"/>
          <p:nvPr/>
        </p:nvSpPr>
        <p:spPr>
          <a:xfrm>
            <a:off x="3760788" y="5919886"/>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High</a:t>
            </a:r>
            <a:endParaRPr lang="en-US"/>
          </a:p>
        </p:txBody>
      </p:sp>
      <p:sp>
        <p:nvSpPr>
          <p:cNvPr id="33" name="TextBox 32">
            <a:extLst>
              <a:ext uri="{FF2B5EF4-FFF2-40B4-BE49-F238E27FC236}">
                <a16:creationId xmlns:a16="http://schemas.microsoft.com/office/drawing/2014/main" id="{E1EBA86E-ADAB-4F88-84F0-DDD20A31C13E}"/>
              </a:ext>
            </a:extLst>
          </p:cNvPr>
          <p:cNvSpPr txBox="1"/>
          <p:nvPr/>
        </p:nvSpPr>
        <p:spPr>
          <a:xfrm>
            <a:off x="6292221" y="3531621"/>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121.62</a:t>
            </a:r>
            <a:endParaRPr lang="en-US">
              <a:solidFill>
                <a:srgbClr val="00B050"/>
              </a:solidFill>
            </a:endParaRPr>
          </a:p>
        </p:txBody>
      </p:sp>
      <p:sp>
        <p:nvSpPr>
          <p:cNvPr id="34" name="TextBox 33">
            <a:extLst>
              <a:ext uri="{FF2B5EF4-FFF2-40B4-BE49-F238E27FC236}">
                <a16:creationId xmlns:a16="http://schemas.microsoft.com/office/drawing/2014/main" id="{EE48E1F9-7054-4BC9-BF2F-2CF8B422C168}"/>
              </a:ext>
            </a:extLst>
          </p:cNvPr>
          <p:cNvSpPr txBox="1"/>
          <p:nvPr/>
        </p:nvSpPr>
        <p:spPr>
          <a:xfrm>
            <a:off x="3760789" y="3531622"/>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212.33</a:t>
            </a:r>
          </a:p>
        </p:txBody>
      </p:sp>
      <p:sp>
        <p:nvSpPr>
          <p:cNvPr id="35" name="TextBox 34">
            <a:extLst>
              <a:ext uri="{FF2B5EF4-FFF2-40B4-BE49-F238E27FC236}">
                <a16:creationId xmlns:a16="http://schemas.microsoft.com/office/drawing/2014/main" id="{2F56576B-1BDB-4469-8A24-DBACF039A355}"/>
              </a:ext>
            </a:extLst>
          </p:cNvPr>
          <p:cNvSpPr txBox="1"/>
          <p:nvPr/>
        </p:nvSpPr>
        <p:spPr>
          <a:xfrm>
            <a:off x="7243666" y="3536591"/>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122.13</a:t>
            </a:r>
          </a:p>
        </p:txBody>
      </p:sp>
      <p:sp>
        <p:nvSpPr>
          <p:cNvPr id="36" name="TextBox 35">
            <a:extLst>
              <a:ext uri="{FF2B5EF4-FFF2-40B4-BE49-F238E27FC236}">
                <a16:creationId xmlns:a16="http://schemas.microsoft.com/office/drawing/2014/main" id="{EDD23D98-AEE6-40FA-901D-F2C7864541C7}"/>
              </a:ext>
            </a:extLst>
          </p:cNvPr>
          <p:cNvSpPr txBox="1"/>
          <p:nvPr/>
        </p:nvSpPr>
        <p:spPr>
          <a:xfrm>
            <a:off x="7243666" y="4076744"/>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83.01</a:t>
            </a:r>
          </a:p>
        </p:txBody>
      </p:sp>
      <p:sp>
        <p:nvSpPr>
          <p:cNvPr id="37" name="TextBox 36">
            <a:extLst>
              <a:ext uri="{FF2B5EF4-FFF2-40B4-BE49-F238E27FC236}">
                <a16:creationId xmlns:a16="http://schemas.microsoft.com/office/drawing/2014/main" id="{86D8428D-6B72-45A6-8553-B180B9D85B5E}"/>
              </a:ext>
            </a:extLst>
          </p:cNvPr>
          <p:cNvSpPr txBox="1"/>
          <p:nvPr/>
        </p:nvSpPr>
        <p:spPr>
          <a:xfrm>
            <a:off x="6292220" y="4071773"/>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85.67</a:t>
            </a:r>
          </a:p>
        </p:txBody>
      </p:sp>
      <p:sp>
        <p:nvSpPr>
          <p:cNvPr id="38" name="TextBox 37">
            <a:extLst>
              <a:ext uri="{FF2B5EF4-FFF2-40B4-BE49-F238E27FC236}">
                <a16:creationId xmlns:a16="http://schemas.microsoft.com/office/drawing/2014/main" id="{3F8DA863-55B8-44E8-9FF7-A1DD86A43C3F}"/>
              </a:ext>
            </a:extLst>
          </p:cNvPr>
          <p:cNvSpPr txBox="1"/>
          <p:nvPr/>
        </p:nvSpPr>
        <p:spPr>
          <a:xfrm>
            <a:off x="3780080" y="4086684"/>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196.03</a:t>
            </a:r>
          </a:p>
        </p:txBody>
      </p:sp>
      <p:sp>
        <p:nvSpPr>
          <p:cNvPr id="39" name="TextBox 38">
            <a:extLst>
              <a:ext uri="{FF2B5EF4-FFF2-40B4-BE49-F238E27FC236}">
                <a16:creationId xmlns:a16="http://schemas.microsoft.com/office/drawing/2014/main" id="{29247373-3D34-436E-96AC-FDC874B645EF}"/>
              </a:ext>
            </a:extLst>
          </p:cNvPr>
          <p:cNvSpPr txBox="1"/>
          <p:nvPr/>
        </p:nvSpPr>
        <p:spPr>
          <a:xfrm>
            <a:off x="3760788" y="468967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61.32</a:t>
            </a:r>
          </a:p>
        </p:txBody>
      </p:sp>
      <p:sp>
        <p:nvSpPr>
          <p:cNvPr id="40" name="TextBox 39">
            <a:extLst>
              <a:ext uri="{FF2B5EF4-FFF2-40B4-BE49-F238E27FC236}">
                <a16:creationId xmlns:a16="http://schemas.microsoft.com/office/drawing/2014/main" id="{752232C4-D942-4DB1-B4A8-F39C7814A6F7}"/>
              </a:ext>
            </a:extLst>
          </p:cNvPr>
          <p:cNvSpPr txBox="1"/>
          <p:nvPr/>
        </p:nvSpPr>
        <p:spPr>
          <a:xfrm>
            <a:off x="6292221" y="468967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43.92</a:t>
            </a:r>
            <a:endParaRPr lang="en-US">
              <a:solidFill>
                <a:srgbClr val="00B050"/>
              </a:solidFill>
            </a:endParaRPr>
          </a:p>
        </p:txBody>
      </p:sp>
      <p:sp>
        <p:nvSpPr>
          <p:cNvPr id="41" name="TextBox 40">
            <a:extLst>
              <a:ext uri="{FF2B5EF4-FFF2-40B4-BE49-F238E27FC236}">
                <a16:creationId xmlns:a16="http://schemas.microsoft.com/office/drawing/2014/main" id="{16486AF7-9932-41DF-906A-4489C726DB30}"/>
              </a:ext>
            </a:extLst>
          </p:cNvPr>
          <p:cNvSpPr txBox="1"/>
          <p:nvPr/>
        </p:nvSpPr>
        <p:spPr>
          <a:xfrm>
            <a:off x="7253605" y="468470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39.93</a:t>
            </a:r>
          </a:p>
        </p:txBody>
      </p:sp>
      <p:cxnSp>
        <p:nvCxnSpPr>
          <p:cNvPr id="42" name="Google Shape;1381;p65">
            <a:extLst>
              <a:ext uri="{FF2B5EF4-FFF2-40B4-BE49-F238E27FC236}">
                <a16:creationId xmlns:a16="http://schemas.microsoft.com/office/drawing/2014/main" id="{EBD2F707-B914-428A-B77A-D374C984DBFE}"/>
              </a:ext>
            </a:extLst>
          </p:cNvPr>
          <p:cNvCxnSpPr/>
          <p:nvPr/>
        </p:nvCxnSpPr>
        <p:spPr>
          <a:xfrm>
            <a:off x="7487677" y="2088497"/>
            <a:ext cx="0" cy="4277547"/>
          </a:xfrm>
          <a:prstGeom prst="straightConnector1">
            <a:avLst/>
          </a:prstGeom>
          <a:noFill/>
          <a:ln w="9525" cap="flat" cmpd="sng">
            <a:solidFill>
              <a:srgbClr val="D8D8D8"/>
            </a:solidFill>
            <a:prstDash val="solid"/>
            <a:round/>
            <a:headEnd type="none" w="sm" len="sm"/>
            <a:tailEnd type="none" w="sm" len="sm"/>
          </a:ln>
        </p:spPr>
      </p:cxnSp>
      <p:cxnSp>
        <p:nvCxnSpPr>
          <p:cNvPr id="43" name="Google Shape;1381;p65">
            <a:extLst>
              <a:ext uri="{FF2B5EF4-FFF2-40B4-BE49-F238E27FC236}">
                <a16:creationId xmlns:a16="http://schemas.microsoft.com/office/drawing/2014/main" id="{90BE2C70-AF06-4DE8-84BE-F92E4DC99ABF}"/>
              </a:ext>
            </a:extLst>
          </p:cNvPr>
          <p:cNvCxnSpPr/>
          <p:nvPr/>
        </p:nvCxnSpPr>
        <p:spPr>
          <a:xfrm>
            <a:off x="9367852" y="2088497"/>
            <a:ext cx="0" cy="4277547"/>
          </a:xfrm>
          <a:prstGeom prst="straightConnector1">
            <a:avLst/>
          </a:prstGeom>
          <a:noFill/>
          <a:ln w="9525" cap="flat" cmpd="sng">
            <a:solidFill>
              <a:srgbClr val="D8D8D8"/>
            </a:solidFill>
            <a:prstDash val="solid"/>
            <a:round/>
            <a:headEnd type="none" w="sm" len="sm"/>
            <a:tailEnd type="none" w="sm" len="sm"/>
          </a:ln>
        </p:spPr>
      </p:cxnSp>
      <p:sp>
        <p:nvSpPr>
          <p:cNvPr id="44" name="TextBox 43">
            <a:extLst>
              <a:ext uri="{FF2B5EF4-FFF2-40B4-BE49-F238E27FC236}">
                <a16:creationId xmlns:a16="http://schemas.microsoft.com/office/drawing/2014/main" id="{091F9F15-5077-4E21-A80A-BC5DFB50E29D}"/>
              </a:ext>
            </a:extLst>
          </p:cNvPr>
          <p:cNvSpPr txBox="1"/>
          <p:nvPr/>
        </p:nvSpPr>
        <p:spPr>
          <a:xfrm>
            <a:off x="9184845" y="3551501"/>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120.56</a:t>
            </a:r>
            <a:endParaRPr lang="en-US">
              <a:solidFill>
                <a:srgbClr val="00B050"/>
              </a:solidFill>
            </a:endParaRPr>
          </a:p>
        </p:txBody>
      </p:sp>
      <p:sp>
        <p:nvSpPr>
          <p:cNvPr id="45" name="TextBox 44">
            <a:extLst>
              <a:ext uri="{FF2B5EF4-FFF2-40B4-BE49-F238E27FC236}">
                <a16:creationId xmlns:a16="http://schemas.microsoft.com/office/drawing/2014/main" id="{9D3DB4D9-9694-4793-963A-33AD81E2DB7A}"/>
              </a:ext>
            </a:extLst>
          </p:cNvPr>
          <p:cNvSpPr txBox="1"/>
          <p:nvPr/>
        </p:nvSpPr>
        <p:spPr>
          <a:xfrm>
            <a:off x="9569237" y="5327859"/>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endParaRPr lang="en-US"/>
          </a:p>
        </p:txBody>
      </p:sp>
      <p:sp>
        <p:nvSpPr>
          <p:cNvPr id="46" name="TextBox 45">
            <a:extLst>
              <a:ext uri="{FF2B5EF4-FFF2-40B4-BE49-F238E27FC236}">
                <a16:creationId xmlns:a16="http://schemas.microsoft.com/office/drawing/2014/main" id="{D09FD856-555A-4634-9A9F-F3D01B6DE549}"/>
              </a:ext>
            </a:extLst>
          </p:cNvPr>
          <p:cNvSpPr txBox="1"/>
          <p:nvPr/>
        </p:nvSpPr>
        <p:spPr>
          <a:xfrm>
            <a:off x="9569237" y="5917783"/>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Medium</a:t>
            </a:r>
            <a:endParaRPr lang="en-US"/>
          </a:p>
        </p:txBody>
      </p:sp>
      <p:sp>
        <p:nvSpPr>
          <p:cNvPr id="47" name="TextBox 46">
            <a:extLst>
              <a:ext uri="{FF2B5EF4-FFF2-40B4-BE49-F238E27FC236}">
                <a16:creationId xmlns:a16="http://schemas.microsoft.com/office/drawing/2014/main" id="{2A8C4B4A-44AE-44DF-A3D6-B6A0CC6A27B3}"/>
              </a:ext>
            </a:extLst>
          </p:cNvPr>
          <p:cNvSpPr txBox="1"/>
          <p:nvPr/>
        </p:nvSpPr>
        <p:spPr>
          <a:xfrm>
            <a:off x="9184845" y="4116487"/>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81.30</a:t>
            </a:r>
          </a:p>
        </p:txBody>
      </p:sp>
      <p:sp>
        <p:nvSpPr>
          <p:cNvPr id="48" name="TextBox 47">
            <a:extLst>
              <a:ext uri="{FF2B5EF4-FFF2-40B4-BE49-F238E27FC236}">
                <a16:creationId xmlns:a16="http://schemas.microsoft.com/office/drawing/2014/main" id="{7983DEC5-76B9-4A26-9703-D51138B381D0}"/>
              </a:ext>
            </a:extLst>
          </p:cNvPr>
          <p:cNvSpPr txBox="1"/>
          <p:nvPr/>
        </p:nvSpPr>
        <p:spPr>
          <a:xfrm>
            <a:off x="9179998" y="4695032"/>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37.81</a:t>
            </a:r>
          </a:p>
        </p:txBody>
      </p:sp>
      <p:sp>
        <p:nvSpPr>
          <p:cNvPr id="49" name="Google Shape;1390;p65">
            <a:extLst>
              <a:ext uri="{FF2B5EF4-FFF2-40B4-BE49-F238E27FC236}">
                <a16:creationId xmlns:a16="http://schemas.microsoft.com/office/drawing/2014/main" id="{7E32CB32-6678-40E5-92F7-0EEE2AD4EAA2}"/>
              </a:ext>
            </a:extLst>
          </p:cNvPr>
          <p:cNvSpPr txBox="1"/>
          <p:nvPr/>
        </p:nvSpPr>
        <p:spPr>
          <a:xfrm>
            <a:off x="3314824" y="2927234"/>
            <a:ext cx="2383444" cy="457625"/>
          </a:xfrm>
          <a:prstGeom prst="rect">
            <a:avLst/>
          </a:prstGeom>
          <a:noFill/>
          <a:ln>
            <a:noFill/>
          </a:ln>
        </p:spPr>
        <p:txBody>
          <a:bodyPr spcFirstLastPara="1" wrap="square" lIns="91426" tIns="45707" rIns="91426" bIns="45707" anchor="t" anchorCtr="0">
            <a:noAutofit/>
          </a:bodyPr>
          <a:lstStyle/>
          <a:p>
            <a:pPr algn="ctr"/>
            <a:r>
              <a:rPr lang="en-US" sz="1400" b="1">
                <a:solidFill>
                  <a:schemeClr val="dk1"/>
                </a:solidFill>
                <a:ea typeface="Roboto Light"/>
                <a:cs typeface="Roboto Light"/>
                <a:sym typeface="Roboto Light"/>
              </a:rPr>
              <a:t>Linear Regression - Lasso</a:t>
            </a:r>
            <a:endParaRPr sz="1400" b="1">
              <a:solidFill>
                <a:schemeClr val="dk1"/>
              </a:solidFill>
              <a:ea typeface="Roboto Light"/>
              <a:cs typeface="Roboto Light"/>
              <a:sym typeface="Roboto Light"/>
            </a:endParaRPr>
          </a:p>
        </p:txBody>
      </p:sp>
      <p:sp>
        <p:nvSpPr>
          <p:cNvPr id="50" name="Google Shape;1390;p65">
            <a:extLst>
              <a:ext uri="{FF2B5EF4-FFF2-40B4-BE49-F238E27FC236}">
                <a16:creationId xmlns:a16="http://schemas.microsoft.com/office/drawing/2014/main" id="{ADB6084D-8BA5-429F-BE40-6C71A9F73697}"/>
              </a:ext>
            </a:extLst>
          </p:cNvPr>
          <p:cNvSpPr txBox="1"/>
          <p:nvPr/>
        </p:nvSpPr>
        <p:spPr>
          <a:xfrm>
            <a:off x="7510718" y="2897389"/>
            <a:ext cx="1826710" cy="457625"/>
          </a:xfrm>
          <a:prstGeom prst="rect">
            <a:avLst/>
          </a:prstGeom>
          <a:noFill/>
          <a:ln>
            <a:noFill/>
          </a:ln>
        </p:spPr>
        <p:txBody>
          <a:bodyPr spcFirstLastPara="1" wrap="square" lIns="91426" tIns="45707" rIns="91426" bIns="45707" anchor="t" anchorCtr="0">
            <a:noAutofit/>
          </a:bodyPr>
          <a:lstStyle/>
          <a:p>
            <a:pPr algn="ctr"/>
            <a:r>
              <a:rPr lang="en-US" b="1">
                <a:solidFill>
                  <a:schemeClr val="dk1"/>
                </a:solidFill>
                <a:ea typeface="Roboto Light"/>
                <a:cs typeface="Roboto Light"/>
                <a:sym typeface="Roboto Light"/>
              </a:rPr>
              <a:t>Random Forest</a:t>
            </a:r>
            <a:endParaRPr b="1">
              <a:solidFill>
                <a:schemeClr val="dk1"/>
              </a:solidFill>
              <a:ea typeface="Roboto Light"/>
              <a:cs typeface="Roboto Light"/>
              <a:sym typeface="Roboto Light"/>
            </a:endParaRPr>
          </a:p>
        </p:txBody>
      </p:sp>
      <p:sp>
        <p:nvSpPr>
          <p:cNvPr id="51" name="Google Shape;1390;p65">
            <a:extLst>
              <a:ext uri="{FF2B5EF4-FFF2-40B4-BE49-F238E27FC236}">
                <a16:creationId xmlns:a16="http://schemas.microsoft.com/office/drawing/2014/main" id="{06CAB7AF-A01C-4E34-A41D-9F5DF38E0BE0}"/>
              </a:ext>
            </a:extLst>
          </p:cNvPr>
          <p:cNvSpPr txBox="1"/>
          <p:nvPr/>
        </p:nvSpPr>
        <p:spPr>
          <a:xfrm>
            <a:off x="9367852" y="2897389"/>
            <a:ext cx="1826710" cy="457625"/>
          </a:xfrm>
          <a:prstGeom prst="rect">
            <a:avLst/>
          </a:prstGeom>
          <a:noFill/>
          <a:ln>
            <a:noFill/>
          </a:ln>
        </p:spPr>
        <p:txBody>
          <a:bodyPr spcFirstLastPara="1" wrap="square" lIns="91426" tIns="45707" rIns="91426" bIns="45707" anchor="t" anchorCtr="0">
            <a:noAutofit/>
          </a:bodyPr>
          <a:lstStyle/>
          <a:p>
            <a:pPr algn="ctr"/>
            <a:r>
              <a:rPr lang="en-US" b="1" err="1">
                <a:solidFill>
                  <a:schemeClr val="dk1"/>
                </a:solidFill>
                <a:ea typeface="Roboto Light"/>
                <a:cs typeface="Roboto Light"/>
                <a:sym typeface="Roboto Light"/>
              </a:rPr>
              <a:t>XGBoost</a:t>
            </a:r>
            <a:endParaRPr b="1">
              <a:solidFill>
                <a:schemeClr val="dk1"/>
              </a:solidFill>
              <a:ea typeface="Roboto Light"/>
              <a:cs typeface="Roboto Light"/>
              <a:sym typeface="Roboto Light"/>
            </a:endParaRPr>
          </a:p>
        </p:txBody>
      </p:sp>
      <p:cxnSp>
        <p:nvCxnSpPr>
          <p:cNvPr id="52" name="Google Shape;1381;p65">
            <a:extLst>
              <a:ext uri="{FF2B5EF4-FFF2-40B4-BE49-F238E27FC236}">
                <a16:creationId xmlns:a16="http://schemas.microsoft.com/office/drawing/2014/main" id="{2798FBDA-E4E1-4BA5-BDD0-C8576A45CA1B}"/>
              </a:ext>
            </a:extLst>
          </p:cNvPr>
          <p:cNvCxnSpPr>
            <a:cxnSpLocks/>
          </p:cNvCxnSpPr>
          <p:nvPr/>
        </p:nvCxnSpPr>
        <p:spPr>
          <a:xfrm>
            <a:off x="6527785" y="3405308"/>
            <a:ext cx="0" cy="1786529"/>
          </a:xfrm>
          <a:prstGeom prst="straightConnector1">
            <a:avLst/>
          </a:prstGeom>
          <a:noFill/>
          <a:ln w="9525" cap="flat" cmpd="sng">
            <a:solidFill>
              <a:srgbClr val="D8D8D8"/>
            </a:solidFill>
            <a:prstDash val="solid"/>
            <a:round/>
            <a:headEnd type="none" w="sm" len="sm"/>
            <a:tailEnd type="none" w="sm" len="sm"/>
          </a:ln>
        </p:spPr>
      </p:cxnSp>
      <p:cxnSp>
        <p:nvCxnSpPr>
          <p:cNvPr id="56" name="Google Shape;1381;p65">
            <a:extLst>
              <a:ext uri="{FF2B5EF4-FFF2-40B4-BE49-F238E27FC236}">
                <a16:creationId xmlns:a16="http://schemas.microsoft.com/office/drawing/2014/main" id="{0284DCF0-E51A-4CAA-A514-B34546312AEE}"/>
              </a:ext>
            </a:extLst>
          </p:cNvPr>
          <p:cNvCxnSpPr>
            <a:cxnSpLocks/>
          </p:cNvCxnSpPr>
          <p:nvPr/>
        </p:nvCxnSpPr>
        <p:spPr>
          <a:xfrm>
            <a:off x="8416666" y="3405308"/>
            <a:ext cx="0" cy="1786529"/>
          </a:xfrm>
          <a:prstGeom prst="straightConnector1">
            <a:avLst/>
          </a:prstGeom>
          <a:noFill/>
          <a:ln w="9525" cap="flat" cmpd="sng">
            <a:solidFill>
              <a:srgbClr val="D8D8D8"/>
            </a:solidFill>
            <a:prstDash val="solid"/>
            <a:round/>
            <a:headEnd type="none" w="sm" len="sm"/>
            <a:tailEnd type="none" w="sm" len="sm"/>
          </a:ln>
        </p:spPr>
      </p:cxnSp>
      <p:cxnSp>
        <p:nvCxnSpPr>
          <p:cNvPr id="57" name="Google Shape;1381;p65">
            <a:extLst>
              <a:ext uri="{FF2B5EF4-FFF2-40B4-BE49-F238E27FC236}">
                <a16:creationId xmlns:a16="http://schemas.microsoft.com/office/drawing/2014/main" id="{0E959207-2FD1-407E-BF40-CB1BE02B8872}"/>
              </a:ext>
            </a:extLst>
          </p:cNvPr>
          <p:cNvCxnSpPr>
            <a:cxnSpLocks/>
          </p:cNvCxnSpPr>
          <p:nvPr/>
        </p:nvCxnSpPr>
        <p:spPr>
          <a:xfrm>
            <a:off x="10252793" y="3405308"/>
            <a:ext cx="0" cy="1786529"/>
          </a:xfrm>
          <a:prstGeom prst="straightConnector1">
            <a:avLst/>
          </a:prstGeom>
          <a:noFill/>
          <a:ln w="9525" cap="flat" cmpd="sng">
            <a:solidFill>
              <a:srgbClr val="D8D8D8"/>
            </a:solidFill>
            <a:prstDash val="solid"/>
            <a:round/>
            <a:headEnd type="none" w="sm" len="sm"/>
            <a:tailEnd type="none" w="sm" len="sm"/>
          </a:ln>
        </p:spPr>
      </p:cxnSp>
      <p:sp>
        <p:nvSpPr>
          <p:cNvPr id="58" name="Google Shape;1390;p65">
            <a:extLst>
              <a:ext uri="{FF2B5EF4-FFF2-40B4-BE49-F238E27FC236}">
                <a16:creationId xmlns:a16="http://schemas.microsoft.com/office/drawing/2014/main" id="{818F7B87-9CDC-45AE-8320-22675DAEBF83}"/>
              </a:ext>
            </a:extLst>
          </p:cNvPr>
          <p:cNvSpPr txBox="1"/>
          <p:nvPr/>
        </p:nvSpPr>
        <p:spPr>
          <a:xfrm>
            <a:off x="5617446" y="3184797"/>
            <a:ext cx="885539" cy="257391"/>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Transformed</a:t>
            </a:r>
            <a:endParaRPr sz="1050">
              <a:solidFill>
                <a:schemeClr val="dk1"/>
              </a:solidFill>
              <a:ea typeface="Roboto Light"/>
              <a:cs typeface="Roboto Light"/>
              <a:sym typeface="Roboto Light"/>
            </a:endParaRPr>
          </a:p>
        </p:txBody>
      </p:sp>
      <p:sp>
        <p:nvSpPr>
          <p:cNvPr id="59" name="Google Shape;1390;p65">
            <a:extLst>
              <a:ext uri="{FF2B5EF4-FFF2-40B4-BE49-F238E27FC236}">
                <a16:creationId xmlns:a16="http://schemas.microsoft.com/office/drawing/2014/main" id="{060E6A0F-041C-4097-8BCB-AA09B8E5BF53}"/>
              </a:ext>
            </a:extLst>
          </p:cNvPr>
          <p:cNvSpPr txBox="1"/>
          <p:nvPr/>
        </p:nvSpPr>
        <p:spPr>
          <a:xfrm>
            <a:off x="7522421" y="3184797"/>
            <a:ext cx="885539" cy="257391"/>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Transformed</a:t>
            </a:r>
            <a:endParaRPr sz="1050">
              <a:solidFill>
                <a:schemeClr val="dk1"/>
              </a:solidFill>
              <a:ea typeface="Roboto Light"/>
              <a:cs typeface="Roboto Light"/>
              <a:sym typeface="Roboto Light"/>
            </a:endParaRPr>
          </a:p>
        </p:txBody>
      </p:sp>
      <p:sp>
        <p:nvSpPr>
          <p:cNvPr id="60" name="Google Shape;1390;p65">
            <a:extLst>
              <a:ext uri="{FF2B5EF4-FFF2-40B4-BE49-F238E27FC236}">
                <a16:creationId xmlns:a16="http://schemas.microsoft.com/office/drawing/2014/main" id="{DB954C11-3121-416C-AC84-F5AFB04F4383}"/>
              </a:ext>
            </a:extLst>
          </p:cNvPr>
          <p:cNvSpPr txBox="1"/>
          <p:nvPr/>
        </p:nvSpPr>
        <p:spPr>
          <a:xfrm>
            <a:off x="9350192" y="3181274"/>
            <a:ext cx="885539" cy="257391"/>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Transformed</a:t>
            </a:r>
            <a:endParaRPr sz="1050">
              <a:solidFill>
                <a:schemeClr val="dk1"/>
              </a:solidFill>
              <a:ea typeface="Roboto Light"/>
              <a:cs typeface="Roboto Light"/>
              <a:sym typeface="Roboto Light"/>
            </a:endParaRPr>
          </a:p>
        </p:txBody>
      </p:sp>
      <p:sp>
        <p:nvSpPr>
          <p:cNvPr id="61" name="Google Shape;1390;p65">
            <a:extLst>
              <a:ext uri="{FF2B5EF4-FFF2-40B4-BE49-F238E27FC236}">
                <a16:creationId xmlns:a16="http://schemas.microsoft.com/office/drawing/2014/main" id="{567E4E0D-6D50-403E-9E98-3A050719F592}"/>
              </a:ext>
            </a:extLst>
          </p:cNvPr>
          <p:cNvSpPr txBox="1"/>
          <p:nvPr/>
        </p:nvSpPr>
        <p:spPr>
          <a:xfrm>
            <a:off x="6419277" y="3189246"/>
            <a:ext cx="1203815" cy="211323"/>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Untransformed</a:t>
            </a:r>
            <a:endParaRPr sz="1050">
              <a:solidFill>
                <a:schemeClr val="dk1"/>
              </a:solidFill>
              <a:ea typeface="Roboto Light"/>
              <a:cs typeface="Roboto Light"/>
              <a:sym typeface="Roboto Light"/>
            </a:endParaRPr>
          </a:p>
        </p:txBody>
      </p:sp>
      <p:sp>
        <p:nvSpPr>
          <p:cNvPr id="62" name="Google Shape;1390;p65">
            <a:extLst>
              <a:ext uri="{FF2B5EF4-FFF2-40B4-BE49-F238E27FC236}">
                <a16:creationId xmlns:a16="http://schemas.microsoft.com/office/drawing/2014/main" id="{BB1084B5-E715-47AC-B80B-FA6D7D94C1AA}"/>
              </a:ext>
            </a:extLst>
          </p:cNvPr>
          <p:cNvSpPr txBox="1"/>
          <p:nvPr/>
        </p:nvSpPr>
        <p:spPr>
          <a:xfrm>
            <a:off x="8305815" y="3195129"/>
            <a:ext cx="1203815" cy="211323"/>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Untransformed</a:t>
            </a:r>
            <a:endParaRPr sz="1050">
              <a:solidFill>
                <a:schemeClr val="dk1"/>
              </a:solidFill>
              <a:ea typeface="Roboto Light"/>
              <a:cs typeface="Roboto Light"/>
              <a:sym typeface="Roboto Light"/>
            </a:endParaRPr>
          </a:p>
        </p:txBody>
      </p:sp>
      <p:sp>
        <p:nvSpPr>
          <p:cNvPr id="63" name="Google Shape;1390;p65">
            <a:extLst>
              <a:ext uri="{FF2B5EF4-FFF2-40B4-BE49-F238E27FC236}">
                <a16:creationId xmlns:a16="http://schemas.microsoft.com/office/drawing/2014/main" id="{BE188BE4-EB0D-47BE-89F8-4C123707A8E4}"/>
              </a:ext>
            </a:extLst>
          </p:cNvPr>
          <p:cNvSpPr txBox="1"/>
          <p:nvPr/>
        </p:nvSpPr>
        <p:spPr>
          <a:xfrm>
            <a:off x="10115229" y="3194249"/>
            <a:ext cx="1203815" cy="211323"/>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Untransformed</a:t>
            </a:r>
            <a:endParaRPr sz="1050">
              <a:solidFill>
                <a:schemeClr val="dk1"/>
              </a:solidFill>
              <a:ea typeface="Roboto Light"/>
              <a:cs typeface="Roboto Light"/>
              <a:sym typeface="Roboto Light"/>
            </a:endParaRPr>
          </a:p>
        </p:txBody>
      </p:sp>
      <p:sp>
        <p:nvSpPr>
          <p:cNvPr id="64" name="Google Shape;1390;p65">
            <a:extLst>
              <a:ext uri="{FF2B5EF4-FFF2-40B4-BE49-F238E27FC236}">
                <a16:creationId xmlns:a16="http://schemas.microsoft.com/office/drawing/2014/main" id="{63387965-6C13-4023-908A-91B7C0C3B6CD}"/>
              </a:ext>
            </a:extLst>
          </p:cNvPr>
          <p:cNvSpPr txBox="1"/>
          <p:nvPr/>
        </p:nvSpPr>
        <p:spPr>
          <a:xfrm>
            <a:off x="3905604" y="3195023"/>
            <a:ext cx="1203815" cy="211323"/>
          </a:xfrm>
          <a:prstGeom prst="rect">
            <a:avLst/>
          </a:prstGeom>
          <a:noFill/>
          <a:ln>
            <a:noFill/>
          </a:ln>
        </p:spPr>
        <p:txBody>
          <a:bodyPr spcFirstLastPara="1" wrap="square" lIns="91426" tIns="45707" rIns="91426" bIns="45707" anchor="t" anchorCtr="0">
            <a:noAutofit/>
          </a:bodyPr>
          <a:lstStyle/>
          <a:p>
            <a:pPr algn="ctr"/>
            <a:r>
              <a:rPr lang="en-US" sz="1050">
                <a:solidFill>
                  <a:schemeClr val="dk1"/>
                </a:solidFill>
                <a:ea typeface="Roboto Light"/>
                <a:cs typeface="Roboto Light"/>
                <a:sym typeface="Roboto Light"/>
              </a:rPr>
              <a:t>Transformed</a:t>
            </a:r>
            <a:endParaRPr sz="1050">
              <a:solidFill>
                <a:schemeClr val="dk1"/>
              </a:solidFill>
              <a:ea typeface="Roboto Light"/>
              <a:cs typeface="Roboto Light"/>
              <a:sym typeface="Roboto Light"/>
            </a:endParaRPr>
          </a:p>
        </p:txBody>
      </p:sp>
      <p:sp>
        <p:nvSpPr>
          <p:cNvPr id="55" name="TextBox 54">
            <a:extLst>
              <a:ext uri="{FF2B5EF4-FFF2-40B4-BE49-F238E27FC236}">
                <a16:creationId xmlns:a16="http://schemas.microsoft.com/office/drawing/2014/main" id="{EAA7BFBA-FE9A-495B-949A-8494C49D13F3}"/>
              </a:ext>
            </a:extLst>
          </p:cNvPr>
          <p:cNvSpPr txBox="1"/>
          <p:nvPr/>
        </p:nvSpPr>
        <p:spPr>
          <a:xfrm>
            <a:off x="5345157" y="3531620"/>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120.93</a:t>
            </a:r>
            <a:endParaRPr lang="en-US">
              <a:solidFill>
                <a:srgbClr val="00B050"/>
              </a:solidFill>
            </a:endParaRPr>
          </a:p>
        </p:txBody>
      </p:sp>
      <p:sp>
        <p:nvSpPr>
          <p:cNvPr id="65" name="TextBox 64">
            <a:extLst>
              <a:ext uri="{FF2B5EF4-FFF2-40B4-BE49-F238E27FC236}">
                <a16:creationId xmlns:a16="http://schemas.microsoft.com/office/drawing/2014/main" id="{6F5156DC-C666-4CE0-80B1-86E61E6CF6B5}"/>
              </a:ext>
            </a:extLst>
          </p:cNvPr>
          <p:cNvSpPr txBox="1"/>
          <p:nvPr/>
        </p:nvSpPr>
        <p:spPr>
          <a:xfrm>
            <a:off x="5405029" y="4071772"/>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82.81</a:t>
            </a:r>
          </a:p>
        </p:txBody>
      </p:sp>
      <p:sp>
        <p:nvSpPr>
          <p:cNvPr id="66" name="TextBox 65">
            <a:extLst>
              <a:ext uri="{FF2B5EF4-FFF2-40B4-BE49-F238E27FC236}">
                <a16:creationId xmlns:a16="http://schemas.microsoft.com/office/drawing/2014/main" id="{456BA844-5047-4115-81AF-2CD1BAA7C083}"/>
              </a:ext>
            </a:extLst>
          </p:cNvPr>
          <p:cNvSpPr txBox="1"/>
          <p:nvPr/>
        </p:nvSpPr>
        <p:spPr>
          <a:xfrm>
            <a:off x="5399587" y="4689678"/>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38.81</a:t>
            </a:r>
            <a:endParaRPr lang="en-US">
              <a:solidFill>
                <a:srgbClr val="00B050"/>
              </a:solidFill>
            </a:endParaRPr>
          </a:p>
        </p:txBody>
      </p:sp>
      <p:sp>
        <p:nvSpPr>
          <p:cNvPr id="67" name="TextBox 66">
            <a:extLst>
              <a:ext uri="{FF2B5EF4-FFF2-40B4-BE49-F238E27FC236}">
                <a16:creationId xmlns:a16="http://schemas.microsoft.com/office/drawing/2014/main" id="{37B92025-49F4-4ED2-96EB-BE08CA5A6A8D}"/>
              </a:ext>
            </a:extLst>
          </p:cNvPr>
          <p:cNvSpPr txBox="1"/>
          <p:nvPr/>
        </p:nvSpPr>
        <p:spPr>
          <a:xfrm>
            <a:off x="8179846" y="3536587"/>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122.82</a:t>
            </a:r>
          </a:p>
        </p:txBody>
      </p:sp>
      <p:sp>
        <p:nvSpPr>
          <p:cNvPr id="68" name="TextBox 67">
            <a:extLst>
              <a:ext uri="{FF2B5EF4-FFF2-40B4-BE49-F238E27FC236}">
                <a16:creationId xmlns:a16="http://schemas.microsoft.com/office/drawing/2014/main" id="{B35B8E1E-F54E-42ED-81B4-3F4F417F2DCD}"/>
              </a:ext>
            </a:extLst>
          </p:cNvPr>
          <p:cNvSpPr txBox="1"/>
          <p:nvPr/>
        </p:nvSpPr>
        <p:spPr>
          <a:xfrm>
            <a:off x="8179846" y="4076740"/>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85.77</a:t>
            </a:r>
          </a:p>
        </p:txBody>
      </p:sp>
      <p:sp>
        <p:nvSpPr>
          <p:cNvPr id="69" name="TextBox 68">
            <a:extLst>
              <a:ext uri="{FF2B5EF4-FFF2-40B4-BE49-F238E27FC236}">
                <a16:creationId xmlns:a16="http://schemas.microsoft.com/office/drawing/2014/main" id="{6E7D744D-8C57-4206-9CF4-93094E2360C5}"/>
              </a:ext>
            </a:extLst>
          </p:cNvPr>
          <p:cNvSpPr txBox="1"/>
          <p:nvPr/>
        </p:nvSpPr>
        <p:spPr>
          <a:xfrm>
            <a:off x="8189785" y="4684705"/>
            <a:ext cx="1408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C00000"/>
                </a:solidFill>
                <a:cs typeface="Calibri"/>
              </a:rPr>
              <a:t>44.20</a:t>
            </a:r>
          </a:p>
        </p:txBody>
      </p:sp>
      <p:sp>
        <p:nvSpPr>
          <p:cNvPr id="70" name="TextBox 69">
            <a:extLst>
              <a:ext uri="{FF2B5EF4-FFF2-40B4-BE49-F238E27FC236}">
                <a16:creationId xmlns:a16="http://schemas.microsoft.com/office/drawing/2014/main" id="{98E7513B-8ABA-4132-A477-812CBE23320C}"/>
              </a:ext>
            </a:extLst>
          </p:cNvPr>
          <p:cNvSpPr txBox="1"/>
          <p:nvPr/>
        </p:nvSpPr>
        <p:spPr>
          <a:xfrm>
            <a:off x="10072029" y="3551497"/>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121.03</a:t>
            </a:r>
            <a:endParaRPr lang="en-US">
              <a:solidFill>
                <a:srgbClr val="00B050"/>
              </a:solidFill>
            </a:endParaRPr>
          </a:p>
        </p:txBody>
      </p:sp>
      <p:sp>
        <p:nvSpPr>
          <p:cNvPr id="71" name="TextBox 70">
            <a:extLst>
              <a:ext uri="{FF2B5EF4-FFF2-40B4-BE49-F238E27FC236}">
                <a16:creationId xmlns:a16="http://schemas.microsoft.com/office/drawing/2014/main" id="{69F35D02-4E37-4F8B-9F32-87A1E9F73C6E}"/>
              </a:ext>
            </a:extLst>
          </p:cNvPr>
          <p:cNvSpPr txBox="1"/>
          <p:nvPr/>
        </p:nvSpPr>
        <p:spPr>
          <a:xfrm>
            <a:off x="10072029" y="4116483"/>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81.46</a:t>
            </a:r>
          </a:p>
        </p:txBody>
      </p:sp>
      <p:sp>
        <p:nvSpPr>
          <p:cNvPr id="72" name="TextBox 71">
            <a:extLst>
              <a:ext uri="{FF2B5EF4-FFF2-40B4-BE49-F238E27FC236}">
                <a16:creationId xmlns:a16="http://schemas.microsoft.com/office/drawing/2014/main" id="{A0632918-A4DF-49CE-8F9D-273EDFBD44A4}"/>
              </a:ext>
            </a:extLst>
          </p:cNvPr>
          <p:cNvSpPr txBox="1"/>
          <p:nvPr/>
        </p:nvSpPr>
        <p:spPr>
          <a:xfrm>
            <a:off x="10067182" y="4695028"/>
            <a:ext cx="12802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00B050"/>
                </a:solidFill>
                <a:cs typeface="Calibri"/>
              </a:rPr>
              <a:t>38.44</a:t>
            </a:r>
          </a:p>
        </p:txBody>
      </p:sp>
      <p:pic>
        <p:nvPicPr>
          <p:cNvPr id="1028" name="Picture 4" descr="Forest, trees, woods icon">
            <a:extLst>
              <a:ext uri="{FF2B5EF4-FFF2-40B4-BE49-F238E27FC236}">
                <a16:creationId xmlns:a16="http://schemas.microsoft.com/office/drawing/2014/main" id="{C89F3006-7B93-4150-BDC3-4C7D016EA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586" y="2241329"/>
            <a:ext cx="666062" cy="6660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cket Icon (Graphic) by back1design1 · Creative Fabrica">
            <a:extLst>
              <a:ext uri="{FF2B5EF4-FFF2-40B4-BE49-F238E27FC236}">
                <a16:creationId xmlns:a16="http://schemas.microsoft.com/office/drawing/2014/main" id="{62BEEDFF-F930-44C5-8792-0DEE1CAF45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7571" y="2241329"/>
            <a:ext cx="1196066" cy="7023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linear regression icon">
            <a:extLst>
              <a:ext uri="{FF2B5EF4-FFF2-40B4-BE49-F238E27FC236}">
                <a16:creationId xmlns:a16="http://schemas.microsoft.com/office/drawing/2014/main" id="{7353E3A7-2648-4508-803C-E3D1B2CBDB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2428" y="2221611"/>
            <a:ext cx="645195" cy="645195"/>
          </a:xfrm>
          <a:prstGeom prst="rect">
            <a:avLst/>
          </a:prstGeom>
          <a:noFill/>
          <a:extLst>
            <a:ext uri="{909E8E84-426E-40DD-AFC4-6F175D3DCCD1}">
              <a14:hiddenFill xmlns:a14="http://schemas.microsoft.com/office/drawing/2010/main">
                <a:solidFill>
                  <a:srgbClr val="FFFFFF"/>
                </a:solidFill>
              </a14:hiddenFill>
            </a:ext>
          </a:extLst>
        </p:spPr>
      </p:pic>
      <p:sp>
        <p:nvSpPr>
          <p:cNvPr id="73" name="Slide Number Placeholder 3">
            <a:extLst>
              <a:ext uri="{FF2B5EF4-FFF2-40B4-BE49-F238E27FC236}">
                <a16:creationId xmlns:a16="http://schemas.microsoft.com/office/drawing/2014/main" id="{1CB3BF6C-E44E-4AF9-BA2F-CC4349262188}"/>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254507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0B07-A120-4280-B832-ABE6DDD2794A}"/>
              </a:ext>
            </a:extLst>
          </p:cNvPr>
          <p:cNvSpPr>
            <a:spLocks noGrp="1"/>
          </p:cNvSpPr>
          <p:nvPr>
            <p:ph type="title"/>
          </p:nvPr>
        </p:nvSpPr>
        <p:spPr/>
        <p:txBody>
          <a:bodyPr/>
          <a:lstStyle/>
          <a:p>
            <a:r>
              <a:rPr lang="en-US"/>
              <a:t>Final model – Ensemble method results</a:t>
            </a:r>
          </a:p>
        </p:txBody>
      </p:sp>
      <p:sp>
        <p:nvSpPr>
          <p:cNvPr id="5" name="Slide Number Placeholder 3">
            <a:extLst>
              <a:ext uri="{FF2B5EF4-FFF2-40B4-BE49-F238E27FC236}">
                <a16:creationId xmlns:a16="http://schemas.microsoft.com/office/drawing/2014/main" id="{781AEF18-832F-4198-8864-2B27CDE0828C}"/>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11</a:t>
            </a:fld>
            <a:endParaRPr lang="en-US"/>
          </a:p>
        </p:txBody>
      </p:sp>
      <p:grpSp>
        <p:nvGrpSpPr>
          <p:cNvPr id="14" name="Group 13">
            <a:extLst>
              <a:ext uri="{FF2B5EF4-FFF2-40B4-BE49-F238E27FC236}">
                <a16:creationId xmlns:a16="http://schemas.microsoft.com/office/drawing/2014/main" id="{F92BEAAD-BA7E-4C38-91CA-01A233FF10D1}"/>
              </a:ext>
            </a:extLst>
          </p:cNvPr>
          <p:cNvGrpSpPr/>
          <p:nvPr/>
        </p:nvGrpSpPr>
        <p:grpSpPr>
          <a:xfrm>
            <a:off x="3245617" y="2487150"/>
            <a:ext cx="2048546" cy="1371241"/>
            <a:chOff x="3141920" y="2487150"/>
            <a:chExt cx="2048546" cy="1371241"/>
          </a:xfrm>
        </p:grpSpPr>
        <p:pic>
          <p:nvPicPr>
            <p:cNvPr id="7" name="Picture 6" descr="A close up of a logo&#10;&#10;Description automatically generated">
              <a:extLst>
                <a:ext uri="{FF2B5EF4-FFF2-40B4-BE49-F238E27FC236}">
                  <a16:creationId xmlns:a16="http://schemas.microsoft.com/office/drawing/2014/main" id="{4F4B4C14-D456-4DCD-9205-0774DDF4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61" y="2487150"/>
              <a:ext cx="716095" cy="716095"/>
            </a:xfrm>
            <a:prstGeom prst="rect">
              <a:avLst/>
            </a:prstGeom>
          </p:spPr>
        </p:pic>
        <p:sp>
          <p:nvSpPr>
            <p:cNvPr id="11" name="Google Shape;1390;p65">
              <a:extLst>
                <a:ext uri="{FF2B5EF4-FFF2-40B4-BE49-F238E27FC236}">
                  <a16:creationId xmlns:a16="http://schemas.microsoft.com/office/drawing/2014/main" id="{FA00E112-9143-4752-919F-D6316015A5B3}"/>
                </a:ext>
              </a:extLst>
            </p:cNvPr>
            <p:cNvSpPr txBox="1"/>
            <p:nvPr/>
          </p:nvSpPr>
          <p:spPr>
            <a:xfrm>
              <a:off x="3141920" y="3355003"/>
              <a:ext cx="2048546" cy="503388"/>
            </a:xfrm>
            <a:prstGeom prst="rect">
              <a:avLst/>
            </a:prstGeom>
            <a:noFill/>
            <a:ln>
              <a:noFill/>
            </a:ln>
          </p:spPr>
          <p:txBody>
            <a:bodyPr spcFirstLastPara="1" wrap="square" lIns="91426" tIns="45707" rIns="91426" bIns="45707" anchor="t" anchorCtr="0">
              <a:noAutofit/>
            </a:bodyPr>
            <a:lstStyle/>
            <a:p>
              <a:pPr algn="ctr"/>
              <a:r>
                <a:rPr lang="en-US" b="1">
                  <a:solidFill>
                    <a:schemeClr val="dk1"/>
                  </a:solidFill>
                  <a:ea typeface="Roboto Light"/>
                  <a:cs typeface="Roboto Light"/>
                  <a:sym typeface="Roboto Light"/>
                </a:rPr>
                <a:t>Regression</a:t>
              </a:r>
              <a:r>
                <a:rPr lang="en-MU" b="1">
                  <a:solidFill>
                    <a:schemeClr val="dk1"/>
                  </a:solidFill>
                  <a:ea typeface="Roboto Light"/>
                  <a:cs typeface="Roboto Light"/>
                  <a:sym typeface="Roboto Light"/>
                </a:rPr>
                <a:t> Tree</a:t>
              </a:r>
              <a:endParaRPr b="1">
                <a:solidFill>
                  <a:schemeClr val="dk1"/>
                </a:solidFill>
                <a:ea typeface="Roboto Light"/>
                <a:cs typeface="Roboto Light"/>
                <a:sym typeface="Roboto Light"/>
              </a:endParaRPr>
            </a:p>
          </p:txBody>
        </p:sp>
      </p:grpSp>
      <p:grpSp>
        <p:nvGrpSpPr>
          <p:cNvPr id="15" name="Group 14">
            <a:extLst>
              <a:ext uri="{FF2B5EF4-FFF2-40B4-BE49-F238E27FC236}">
                <a16:creationId xmlns:a16="http://schemas.microsoft.com/office/drawing/2014/main" id="{E1D3BFCC-2391-415C-A40D-4C599EDEEA34}"/>
              </a:ext>
            </a:extLst>
          </p:cNvPr>
          <p:cNvGrpSpPr/>
          <p:nvPr/>
        </p:nvGrpSpPr>
        <p:grpSpPr>
          <a:xfrm>
            <a:off x="6662360" y="2497542"/>
            <a:ext cx="1826710" cy="1362260"/>
            <a:chOff x="6558663" y="2497542"/>
            <a:chExt cx="1826710" cy="1362260"/>
          </a:xfrm>
        </p:grpSpPr>
        <p:pic>
          <p:nvPicPr>
            <p:cNvPr id="9" name="Picture 6" descr="Rocket Icon (Graphic) by back1design1 · Creative Fabrica">
              <a:extLst>
                <a:ext uri="{FF2B5EF4-FFF2-40B4-BE49-F238E27FC236}">
                  <a16:creationId xmlns:a16="http://schemas.microsoft.com/office/drawing/2014/main" id="{81F1BCC4-F468-4BCE-89D4-592A06A60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182" y="2497542"/>
              <a:ext cx="1315673" cy="772558"/>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1390;p65">
              <a:extLst>
                <a:ext uri="{FF2B5EF4-FFF2-40B4-BE49-F238E27FC236}">
                  <a16:creationId xmlns:a16="http://schemas.microsoft.com/office/drawing/2014/main" id="{ED9A732F-C70B-4998-96CB-63B881F7AF92}"/>
                </a:ext>
              </a:extLst>
            </p:cNvPr>
            <p:cNvSpPr txBox="1"/>
            <p:nvPr/>
          </p:nvSpPr>
          <p:spPr>
            <a:xfrm>
              <a:off x="6558663" y="3356414"/>
              <a:ext cx="1826710" cy="503388"/>
            </a:xfrm>
            <a:prstGeom prst="rect">
              <a:avLst/>
            </a:prstGeom>
            <a:noFill/>
            <a:ln>
              <a:noFill/>
            </a:ln>
          </p:spPr>
          <p:txBody>
            <a:bodyPr spcFirstLastPara="1" wrap="square" lIns="91426" tIns="45707" rIns="91426" bIns="45707" anchor="t" anchorCtr="0">
              <a:noAutofit/>
            </a:bodyPr>
            <a:lstStyle/>
            <a:p>
              <a:pPr algn="ctr"/>
              <a:r>
                <a:rPr lang="en-US" b="1" err="1">
                  <a:solidFill>
                    <a:schemeClr val="dk1"/>
                  </a:solidFill>
                  <a:ea typeface="Roboto Light"/>
                  <a:cs typeface="Roboto Light"/>
                  <a:sym typeface="Roboto Light"/>
                </a:rPr>
                <a:t>XGBoost</a:t>
              </a:r>
              <a:endParaRPr b="1">
                <a:solidFill>
                  <a:schemeClr val="dk1"/>
                </a:solidFill>
                <a:ea typeface="Roboto Light"/>
                <a:cs typeface="Roboto Light"/>
                <a:sym typeface="Roboto Light"/>
              </a:endParaRPr>
            </a:p>
          </p:txBody>
        </p:sp>
      </p:grpSp>
      <p:pic>
        <p:nvPicPr>
          <p:cNvPr id="2050" name="Picture 2" descr="plus Icon - Free Icons">
            <a:extLst>
              <a:ext uri="{FF2B5EF4-FFF2-40B4-BE49-F238E27FC236}">
                <a16:creationId xmlns:a16="http://schemas.microsoft.com/office/drawing/2014/main" id="{A9A2986D-A03A-42AC-9C7B-AD9E09C7CA42}"/>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42087" y="2519700"/>
            <a:ext cx="1061334" cy="1061334"/>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3x">
            <a:extLst>
              <a:ext uri="{FF2B5EF4-FFF2-40B4-BE49-F238E27FC236}">
                <a16:creationId xmlns:a16="http://schemas.microsoft.com/office/drawing/2014/main" id="{1D63333F-CE74-44A1-AE8E-C2B42C393425}"/>
              </a:ext>
            </a:extLst>
          </p:cNvPr>
          <p:cNvSpPr>
            <a:spLocks/>
          </p:cNvSpPr>
          <p:nvPr/>
        </p:nvSpPr>
        <p:spPr>
          <a:xfrm>
            <a:off x="820267" y="4166421"/>
            <a:ext cx="10187486" cy="352541"/>
          </a:xfrm>
          <a:prstGeom prst="roundRect">
            <a:avLst>
              <a:gd name="adj" fmla="val 16667"/>
            </a:avLst>
          </a:prstGeom>
          <a:solidFill>
            <a:schemeClr val="accent2">
              <a:lumMod val="50000"/>
            </a:schemeClr>
          </a:solidFill>
          <a:ln w="25400" cap="flat" cmpd="sng" algn="ctr">
            <a:noFill/>
            <a:prstDash val="solid"/>
          </a:ln>
          <a:effectLst>
            <a:outerShdw blurRad="50800" dist="38100" dir="5400000" algn="t" rotWithShape="0">
              <a:prstClr val="black">
                <a:alpha val="40000"/>
              </a:prstClr>
            </a:outerShdw>
          </a:effectLst>
        </p:spPr>
        <p:txBody>
          <a:bodyPr lIns="45720" rIns="45720" rtlCol="0" anchor="ctr"/>
          <a:lstStyle/>
          <a:p>
            <a:pPr lvl="0" algn="ctr">
              <a:defRPr/>
            </a:pPr>
            <a:r>
              <a:rPr lang="en-US" sz="1600" kern="0">
                <a:solidFill>
                  <a:srgbClr val="FFFFFF"/>
                </a:solidFill>
              </a:rPr>
              <a:t>Ensemble Model – Using average of DT and </a:t>
            </a:r>
            <a:r>
              <a:rPr lang="en-US" sz="1600" kern="0" err="1">
                <a:solidFill>
                  <a:srgbClr val="FFFFFF"/>
                </a:solidFill>
              </a:rPr>
              <a:t>XGBoost’s</a:t>
            </a:r>
            <a:r>
              <a:rPr lang="en-US" sz="1600" kern="0">
                <a:solidFill>
                  <a:srgbClr val="FFFFFF"/>
                </a:solidFill>
              </a:rPr>
              <a:t> individual predictions</a:t>
            </a:r>
          </a:p>
        </p:txBody>
      </p:sp>
      <p:sp>
        <p:nvSpPr>
          <p:cNvPr id="20" name="Rectangle 19">
            <a:extLst>
              <a:ext uri="{FF2B5EF4-FFF2-40B4-BE49-F238E27FC236}">
                <a16:creationId xmlns:a16="http://schemas.microsoft.com/office/drawing/2014/main" id="{B300BFE2-C767-43E0-9E91-A9C43A4B9D43}"/>
              </a:ext>
            </a:extLst>
          </p:cNvPr>
          <p:cNvSpPr/>
          <p:nvPr/>
        </p:nvSpPr>
        <p:spPr>
          <a:xfrm>
            <a:off x="820267" y="5036283"/>
            <a:ext cx="6344104" cy="1198878"/>
          </a:xfrm>
          <a:prstGeom prst="rect">
            <a:avLst/>
          </a:prstGeom>
          <a:solidFill>
            <a:schemeClr val="bg1"/>
          </a:solidFill>
          <a:ln>
            <a:solidFill>
              <a:schemeClr val="bg1">
                <a:lumMod val="85000"/>
              </a:schemeClr>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sz="1600" dirty="0">
              <a:solidFill>
                <a:schemeClr val="tx1"/>
              </a:solidFill>
              <a:latin typeface="Gill Sans MT (Body)"/>
            </a:endParaRPr>
          </a:p>
          <a:p>
            <a:pPr lvl="1" indent="-285750">
              <a:buFont typeface="Wingdings" panose="05000000000000000000" pitchFamily="2" charset="2"/>
              <a:buChar char="ü"/>
            </a:pPr>
            <a:r>
              <a:rPr lang="en-US" sz="1600" dirty="0">
                <a:solidFill>
                  <a:schemeClr val="tx1"/>
                </a:solidFill>
                <a:latin typeface="Gill Sans MT (Body)"/>
              </a:rPr>
              <a:t>Stress-tested on multiple test sets sampled from unused data of ~4.5M rows</a:t>
            </a:r>
          </a:p>
          <a:p>
            <a:pPr lvl="1" indent="-285750">
              <a:buFont typeface="Wingdings" panose="05000000000000000000" pitchFamily="2" charset="2"/>
              <a:buChar char="ü"/>
            </a:pPr>
            <a:r>
              <a:rPr lang="en-US" sz="1600" dirty="0">
                <a:solidFill>
                  <a:schemeClr val="tx1"/>
                </a:solidFill>
                <a:latin typeface="Gill Sans MT (Body)"/>
              </a:rPr>
              <a:t>Better generalized performance than individual predictors</a:t>
            </a:r>
          </a:p>
          <a:p>
            <a:pPr algn="ctr"/>
            <a:endParaRPr lang="en-US" dirty="0">
              <a:solidFill>
                <a:schemeClr val="tx1"/>
              </a:solidFill>
              <a:latin typeface="Gill Sans MT (Body)"/>
            </a:endParaRPr>
          </a:p>
        </p:txBody>
      </p:sp>
      <p:sp>
        <p:nvSpPr>
          <p:cNvPr id="24" name="Rectangle 23">
            <a:extLst>
              <a:ext uri="{FF2B5EF4-FFF2-40B4-BE49-F238E27FC236}">
                <a16:creationId xmlns:a16="http://schemas.microsoft.com/office/drawing/2014/main" id="{9AD0AE82-B3B2-49B1-B75A-82AF45F13492}"/>
              </a:ext>
            </a:extLst>
          </p:cNvPr>
          <p:cNvSpPr/>
          <p:nvPr/>
        </p:nvSpPr>
        <p:spPr>
          <a:xfrm>
            <a:off x="7942733" y="5036283"/>
            <a:ext cx="2924015" cy="370483"/>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Performance on Original Test Data</a:t>
            </a:r>
          </a:p>
        </p:txBody>
      </p:sp>
      <p:sp>
        <p:nvSpPr>
          <p:cNvPr id="26" name="Rectangle 25">
            <a:extLst>
              <a:ext uri="{FF2B5EF4-FFF2-40B4-BE49-F238E27FC236}">
                <a16:creationId xmlns:a16="http://schemas.microsoft.com/office/drawing/2014/main" id="{8ADB42F9-9EA8-4A68-B9BC-F8DB1F05F337}"/>
              </a:ext>
            </a:extLst>
          </p:cNvPr>
          <p:cNvSpPr/>
          <p:nvPr/>
        </p:nvSpPr>
        <p:spPr>
          <a:xfrm>
            <a:off x="7942733" y="5467760"/>
            <a:ext cx="2924014" cy="738664"/>
          </a:xfrm>
          <a:prstGeom prst="rect">
            <a:avLst/>
          </a:prstGeom>
        </p:spPr>
        <p:txBody>
          <a:bodyPr wrap="square" anchor="t">
            <a:spAutoFit/>
          </a:bodyPr>
          <a:lstStyle/>
          <a:p>
            <a:pPr marL="285750" indent="-285750">
              <a:buFont typeface="Arial" panose="020B0604020202020204" pitchFamily="34" charset="0"/>
              <a:buChar char="•"/>
            </a:pPr>
            <a:r>
              <a:rPr lang="en-US" sz="1400" dirty="0">
                <a:latin typeface="Gill Sans MT (Body)"/>
              </a:rPr>
              <a:t>RMSE - 120.11</a:t>
            </a:r>
          </a:p>
          <a:p>
            <a:pPr marL="285750" indent="-285750">
              <a:buFont typeface="Arial" panose="020B0604020202020204" pitchFamily="34" charset="0"/>
              <a:buChar char="•"/>
            </a:pPr>
            <a:r>
              <a:rPr lang="en-US" sz="1400" dirty="0">
                <a:latin typeface="Gill Sans MT (Body)"/>
              </a:rPr>
              <a:t>MAE - 81.30</a:t>
            </a:r>
          </a:p>
          <a:p>
            <a:pPr marL="285750" indent="-285750">
              <a:buFont typeface="Arial" panose="020B0604020202020204" pitchFamily="34" charset="0"/>
              <a:buChar char="•"/>
            </a:pPr>
            <a:r>
              <a:rPr lang="en-US" sz="1400">
                <a:latin typeface="Gill Sans MT (Body)"/>
              </a:rPr>
              <a:t>MAPE - 37.77%</a:t>
            </a:r>
            <a:endParaRPr lang="en-US" sz="1400"/>
          </a:p>
        </p:txBody>
      </p:sp>
    </p:spTree>
    <p:extLst>
      <p:ext uri="{BB962C8B-B14F-4D97-AF65-F5344CB8AC3E}">
        <p14:creationId xmlns:p14="http://schemas.microsoft.com/office/powerpoint/2010/main" val="90550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8CFC-3D3B-4DD8-97D7-A77D8DF92A40}"/>
              </a:ext>
            </a:extLst>
          </p:cNvPr>
          <p:cNvSpPr>
            <a:spLocks noGrp="1"/>
          </p:cNvSpPr>
          <p:nvPr>
            <p:ph type="title"/>
          </p:nvPr>
        </p:nvSpPr>
        <p:spPr/>
        <p:txBody>
          <a:bodyPr/>
          <a:lstStyle/>
          <a:p>
            <a:r>
              <a:rPr lang="en-US"/>
              <a:t>Model Deployment</a:t>
            </a:r>
          </a:p>
        </p:txBody>
      </p:sp>
      <p:sp>
        <p:nvSpPr>
          <p:cNvPr id="6" name="Rectangle 5">
            <a:extLst>
              <a:ext uri="{FF2B5EF4-FFF2-40B4-BE49-F238E27FC236}">
                <a16:creationId xmlns:a16="http://schemas.microsoft.com/office/drawing/2014/main" id="{7DE2CD39-CD08-4803-A361-01130F975DFA}"/>
              </a:ext>
            </a:extLst>
          </p:cNvPr>
          <p:cNvSpPr/>
          <p:nvPr/>
        </p:nvSpPr>
        <p:spPr>
          <a:xfrm>
            <a:off x="321127" y="2152654"/>
            <a:ext cx="3630387" cy="4040171"/>
          </a:xfrm>
          <a:prstGeom prst="rect">
            <a:avLst/>
          </a:prstGeom>
          <a:solidFill>
            <a:schemeClr val="bg1"/>
          </a:solidFill>
          <a:ln>
            <a:solidFill>
              <a:schemeClr val="bg1">
                <a:lumMod val="85000"/>
              </a:schemeClr>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p>
        </p:txBody>
      </p:sp>
      <p:sp>
        <p:nvSpPr>
          <p:cNvPr id="10" name="Rounded Rectangle 13x">
            <a:extLst>
              <a:ext uri="{FF2B5EF4-FFF2-40B4-BE49-F238E27FC236}">
                <a16:creationId xmlns:a16="http://schemas.microsoft.com/office/drawing/2014/main" id="{7B7E28B1-4DF2-44C1-B44D-6B1886699CCE}"/>
              </a:ext>
            </a:extLst>
          </p:cNvPr>
          <p:cNvSpPr>
            <a:spLocks/>
          </p:cNvSpPr>
          <p:nvPr/>
        </p:nvSpPr>
        <p:spPr>
          <a:xfrm>
            <a:off x="403205" y="2275978"/>
            <a:ext cx="3477552" cy="352541"/>
          </a:xfrm>
          <a:prstGeom prst="roundRect">
            <a:avLst>
              <a:gd name="adj" fmla="val 16667"/>
            </a:avLst>
          </a:prstGeom>
          <a:solidFill>
            <a:schemeClr val="accent1"/>
          </a:solidFill>
          <a:ln w="25400" cap="flat" cmpd="sng" algn="ctr">
            <a:noFill/>
            <a:prstDash val="solid"/>
          </a:ln>
          <a:effectLst>
            <a:outerShdw blurRad="50800" dist="38100" dir="5400000" algn="t" rotWithShape="0">
              <a:prstClr val="black">
                <a:alpha val="40000"/>
              </a:prstClr>
            </a:outerShdw>
          </a:effectLst>
        </p:spPr>
        <p:txBody>
          <a:bodyPr lIns="45720" rIns="45720" rtlCol="0" anchor="ctr"/>
          <a:lstStyle/>
          <a:p>
            <a:pPr algn="ctr">
              <a:defRPr/>
            </a:pPr>
            <a:r>
              <a:rPr lang="en-US" sz="1500" kern="0">
                <a:solidFill>
                  <a:srgbClr val="FFFFFF"/>
                </a:solidFill>
              </a:rPr>
              <a:t>Interactive Online Tool</a:t>
            </a:r>
          </a:p>
        </p:txBody>
      </p:sp>
      <p:sp>
        <p:nvSpPr>
          <p:cNvPr id="12" name="TextBox 11">
            <a:extLst>
              <a:ext uri="{FF2B5EF4-FFF2-40B4-BE49-F238E27FC236}">
                <a16:creationId xmlns:a16="http://schemas.microsoft.com/office/drawing/2014/main" id="{630DC6FA-8B38-429A-B6D3-52753E75DE5C}"/>
              </a:ext>
            </a:extLst>
          </p:cNvPr>
          <p:cNvSpPr txBox="1"/>
          <p:nvPr/>
        </p:nvSpPr>
        <p:spPr>
          <a:xfrm>
            <a:off x="489857" y="2653395"/>
            <a:ext cx="3151415" cy="3539430"/>
          </a:xfrm>
          <a:prstGeom prst="rect">
            <a:avLst/>
          </a:prstGeom>
          <a:noFill/>
        </p:spPr>
        <p:txBody>
          <a:bodyPr wrap="square" rtlCol="0">
            <a:spAutoFit/>
          </a:bodyPr>
          <a:lstStyle/>
          <a:p>
            <a:pPr marL="285750" indent="-285750">
              <a:buFont typeface="Arial" panose="020B0604020202020204" pitchFamily="34" charset="0"/>
              <a:buChar char="•"/>
            </a:pPr>
            <a:r>
              <a:rPr lang="en-US" sz="1600"/>
              <a:t>Provide our customers with an enhanced, easy-to-use online tool that allows them to receive real-time pricing options</a:t>
            </a:r>
          </a:p>
          <a:p>
            <a:endParaRPr lang="en-US" sz="1600"/>
          </a:p>
          <a:p>
            <a:pPr marL="285750" indent="-285750">
              <a:buFont typeface="Arial" panose="020B0604020202020204" pitchFamily="34" charset="0"/>
              <a:buChar char="•"/>
            </a:pPr>
            <a:r>
              <a:rPr lang="en-US" sz="1600"/>
              <a:t>Promote flight flexibility and customizability – customers will be able to compare different flight options and choose which ones best fits their needs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Enhance customer experience by providing flexibility and accessibility</a:t>
            </a:r>
          </a:p>
        </p:txBody>
      </p:sp>
      <p:sp>
        <p:nvSpPr>
          <p:cNvPr id="13" name="Rectangle 12">
            <a:extLst>
              <a:ext uri="{FF2B5EF4-FFF2-40B4-BE49-F238E27FC236}">
                <a16:creationId xmlns:a16="http://schemas.microsoft.com/office/drawing/2014/main" id="{E7CFE8C9-B278-4670-9729-5C1BE3FD6B35}"/>
              </a:ext>
            </a:extLst>
          </p:cNvPr>
          <p:cNvSpPr/>
          <p:nvPr/>
        </p:nvSpPr>
        <p:spPr>
          <a:xfrm>
            <a:off x="4288970" y="2152654"/>
            <a:ext cx="3630387" cy="4040171"/>
          </a:xfrm>
          <a:prstGeom prst="rect">
            <a:avLst/>
          </a:prstGeom>
          <a:solidFill>
            <a:schemeClr val="bg1"/>
          </a:solidFill>
          <a:ln>
            <a:solidFill>
              <a:schemeClr val="bg1">
                <a:lumMod val="85000"/>
              </a:schemeClr>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p>
        </p:txBody>
      </p:sp>
      <p:sp>
        <p:nvSpPr>
          <p:cNvPr id="14" name="Rounded Rectangle 13x">
            <a:extLst>
              <a:ext uri="{FF2B5EF4-FFF2-40B4-BE49-F238E27FC236}">
                <a16:creationId xmlns:a16="http://schemas.microsoft.com/office/drawing/2014/main" id="{F0AE86BF-4505-416A-A7E1-8491ECD60C86}"/>
              </a:ext>
            </a:extLst>
          </p:cNvPr>
          <p:cNvSpPr>
            <a:spLocks/>
          </p:cNvSpPr>
          <p:nvPr/>
        </p:nvSpPr>
        <p:spPr>
          <a:xfrm>
            <a:off x="4371048" y="2275978"/>
            <a:ext cx="3477552" cy="352541"/>
          </a:xfrm>
          <a:prstGeom prst="roundRect">
            <a:avLst>
              <a:gd name="adj" fmla="val 16667"/>
            </a:avLst>
          </a:prstGeom>
          <a:solidFill>
            <a:schemeClr val="accent2"/>
          </a:solidFill>
          <a:ln w="25400" cap="flat" cmpd="sng" algn="ctr">
            <a:noFill/>
            <a:prstDash val="solid"/>
          </a:ln>
          <a:effectLst>
            <a:outerShdw blurRad="50800" dist="38100" dir="5400000" algn="t" rotWithShape="0">
              <a:prstClr val="black">
                <a:alpha val="40000"/>
              </a:prstClr>
            </a:outerShdw>
          </a:effectLst>
        </p:spPr>
        <p:txBody>
          <a:bodyPr lIns="45720" rIns="45720" rtlCol="0" anchor="ctr"/>
          <a:lstStyle/>
          <a:p>
            <a:pPr algn="ctr">
              <a:defRPr/>
            </a:pPr>
            <a:r>
              <a:rPr lang="en-US" sz="1500" kern="0">
                <a:solidFill>
                  <a:srgbClr val="FFFFFF"/>
                </a:solidFill>
              </a:rPr>
              <a:t>Business Travelers &amp; Vacation Seekers</a:t>
            </a:r>
          </a:p>
        </p:txBody>
      </p:sp>
      <p:sp>
        <p:nvSpPr>
          <p:cNvPr id="15" name="TextBox 14">
            <a:extLst>
              <a:ext uri="{FF2B5EF4-FFF2-40B4-BE49-F238E27FC236}">
                <a16:creationId xmlns:a16="http://schemas.microsoft.com/office/drawing/2014/main" id="{C69EFB0B-493B-418D-943C-6586FD2A220F}"/>
              </a:ext>
            </a:extLst>
          </p:cNvPr>
          <p:cNvSpPr txBox="1"/>
          <p:nvPr/>
        </p:nvSpPr>
        <p:spPr>
          <a:xfrm>
            <a:off x="4457700" y="2653395"/>
            <a:ext cx="3151415" cy="3785652"/>
          </a:xfrm>
          <a:prstGeom prst="rect">
            <a:avLst/>
          </a:prstGeom>
          <a:noFill/>
        </p:spPr>
        <p:txBody>
          <a:bodyPr wrap="square" rtlCol="0">
            <a:spAutoFit/>
          </a:bodyPr>
          <a:lstStyle/>
          <a:p>
            <a:pPr marL="285750" indent="-285750">
              <a:buFont typeface="Arial" panose="020B0604020202020204" pitchFamily="34" charset="0"/>
              <a:buChar char="•"/>
            </a:pPr>
            <a:r>
              <a:rPr lang="en-US" sz="1600"/>
              <a:t>People will be very tentative to travel once pandemic dies down</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Business travelers will be the first to start traveling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Once the summer months hit, travelers will start to plan vacations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Target these customers as first users of the tool by offering promotional incentives for flights</a:t>
            </a:r>
          </a:p>
          <a:p>
            <a:pPr marL="285750" indent="-285750">
              <a:buFont typeface="Arial" panose="020B0604020202020204" pitchFamily="34" charset="0"/>
              <a:buChar char="•"/>
            </a:pPr>
            <a:endParaRPr lang="en-US" sz="1600"/>
          </a:p>
        </p:txBody>
      </p:sp>
      <p:sp>
        <p:nvSpPr>
          <p:cNvPr id="16" name="Rectangle 15">
            <a:extLst>
              <a:ext uri="{FF2B5EF4-FFF2-40B4-BE49-F238E27FC236}">
                <a16:creationId xmlns:a16="http://schemas.microsoft.com/office/drawing/2014/main" id="{2BFEC716-E59D-4BAE-B6D8-1B0048FDEB74}"/>
              </a:ext>
            </a:extLst>
          </p:cNvPr>
          <p:cNvSpPr/>
          <p:nvPr/>
        </p:nvSpPr>
        <p:spPr>
          <a:xfrm>
            <a:off x="8235046" y="2152654"/>
            <a:ext cx="3630387" cy="4040171"/>
          </a:xfrm>
          <a:prstGeom prst="rect">
            <a:avLst/>
          </a:prstGeom>
          <a:solidFill>
            <a:schemeClr val="bg1"/>
          </a:solidFill>
          <a:ln>
            <a:solidFill>
              <a:schemeClr val="bg1">
                <a:lumMod val="85000"/>
              </a:schemeClr>
            </a:solidFill>
          </a:ln>
          <a:effectLst>
            <a:outerShdw blurRad="50800" dist="254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endParaRPr lang="en-US"/>
          </a:p>
        </p:txBody>
      </p:sp>
      <p:sp>
        <p:nvSpPr>
          <p:cNvPr id="17" name="Rounded Rectangle 13x">
            <a:extLst>
              <a:ext uri="{FF2B5EF4-FFF2-40B4-BE49-F238E27FC236}">
                <a16:creationId xmlns:a16="http://schemas.microsoft.com/office/drawing/2014/main" id="{E240FC9B-FA12-478D-9432-756839F377ED}"/>
              </a:ext>
            </a:extLst>
          </p:cNvPr>
          <p:cNvSpPr>
            <a:spLocks/>
          </p:cNvSpPr>
          <p:nvPr/>
        </p:nvSpPr>
        <p:spPr>
          <a:xfrm>
            <a:off x="8317124" y="2275978"/>
            <a:ext cx="3477552" cy="352541"/>
          </a:xfrm>
          <a:prstGeom prst="roundRect">
            <a:avLst>
              <a:gd name="adj" fmla="val 16667"/>
            </a:avLst>
          </a:prstGeom>
          <a:solidFill>
            <a:schemeClr val="accent4"/>
          </a:solidFill>
          <a:ln w="25400" cap="flat" cmpd="sng" algn="ctr">
            <a:noFill/>
            <a:prstDash val="solid"/>
          </a:ln>
          <a:effectLst>
            <a:outerShdw blurRad="50800" dist="38100" dir="5400000" algn="t" rotWithShape="0">
              <a:prstClr val="black">
                <a:alpha val="40000"/>
              </a:prstClr>
            </a:outerShdw>
          </a:effectLst>
        </p:spPr>
        <p:txBody>
          <a:bodyPr lIns="45720" rIns="45720" rtlCol="0" anchor="ctr"/>
          <a:lstStyle/>
          <a:p>
            <a:pPr algn="ctr">
              <a:defRPr/>
            </a:pPr>
            <a:r>
              <a:rPr lang="en-US" sz="1500" kern="0">
                <a:solidFill>
                  <a:srgbClr val="FFFFFF"/>
                </a:solidFill>
              </a:rPr>
              <a:t>Maintain Customer Loyalty</a:t>
            </a:r>
          </a:p>
        </p:txBody>
      </p:sp>
      <p:sp>
        <p:nvSpPr>
          <p:cNvPr id="18" name="TextBox 17">
            <a:extLst>
              <a:ext uri="{FF2B5EF4-FFF2-40B4-BE49-F238E27FC236}">
                <a16:creationId xmlns:a16="http://schemas.microsoft.com/office/drawing/2014/main" id="{C4104CF6-5F6F-4E15-BA69-D76622A69E68}"/>
              </a:ext>
            </a:extLst>
          </p:cNvPr>
          <p:cNvSpPr txBox="1"/>
          <p:nvPr/>
        </p:nvSpPr>
        <p:spPr>
          <a:xfrm>
            <a:off x="8403776" y="2653395"/>
            <a:ext cx="3151415" cy="3539430"/>
          </a:xfrm>
          <a:prstGeom prst="rect">
            <a:avLst/>
          </a:prstGeom>
          <a:noFill/>
        </p:spPr>
        <p:txBody>
          <a:bodyPr wrap="square" rtlCol="0">
            <a:spAutoFit/>
          </a:bodyPr>
          <a:lstStyle/>
          <a:p>
            <a:pPr marL="285750" indent="-285750">
              <a:buFont typeface="Arial" panose="020B0604020202020204" pitchFamily="34" charset="0"/>
              <a:buChar char="•"/>
            </a:pPr>
            <a:r>
              <a:rPr lang="en-US" sz="1600"/>
              <a:t>Flyers will be looking for trustworthy and honest prices after the current state of uncertainty</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By providing our customers with an accurate pricing tool, we can maintain loyalty among our existing customers</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Gain new customers through word-of-mouth and online promotions</a:t>
            </a:r>
          </a:p>
          <a:p>
            <a:pPr marL="285750" indent="-285750">
              <a:buFont typeface="Arial" panose="020B0604020202020204" pitchFamily="34" charset="0"/>
              <a:buChar char="•"/>
            </a:pPr>
            <a:endParaRPr lang="en-US" sz="1600"/>
          </a:p>
        </p:txBody>
      </p:sp>
      <p:sp>
        <p:nvSpPr>
          <p:cNvPr id="20" name="Slide Number Placeholder 3">
            <a:extLst>
              <a:ext uri="{FF2B5EF4-FFF2-40B4-BE49-F238E27FC236}">
                <a16:creationId xmlns:a16="http://schemas.microsoft.com/office/drawing/2014/main" id="{B245AE8D-D9D8-47CD-8886-429BCF9984E9}"/>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03043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2609-6D25-4A8B-B57F-C8D60E6BB304}"/>
              </a:ext>
            </a:extLst>
          </p:cNvPr>
          <p:cNvSpPr>
            <a:spLocks noGrp="1"/>
          </p:cNvSpPr>
          <p:nvPr>
            <p:ph type="title" idx="4294967295"/>
          </p:nvPr>
        </p:nvSpPr>
        <p:spPr>
          <a:xfrm>
            <a:off x="0" y="730250"/>
            <a:ext cx="11029950" cy="987425"/>
          </a:xfrm>
        </p:spPr>
        <p:txBody>
          <a:bodyPr/>
          <a:lstStyle/>
          <a:p>
            <a:r>
              <a:rPr lang="en-US"/>
              <a:t>considerations and risk mitigation</a:t>
            </a:r>
          </a:p>
        </p:txBody>
      </p:sp>
      <p:sp>
        <p:nvSpPr>
          <p:cNvPr id="10" name="Title 1">
            <a:extLst>
              <a:ext uri="{FF2B5EF4-FFF2-40B4-BE49-F238E27FC236}">
                <a16:creationId xmlns:a16="http://schemas.microsoft.com/office/drawing/2014/main" id="{E373FDAA-4608-47A8-93AD-F85BAC7C68C6}"/>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solidFill>
              </a:rPr>
              <a:t>Considerations and Risk Mitigation</a:t>
            </a:r>
          </a:p>
        </p:txBody>
      </p:sp>
      <p:sp>
        <p:nvSpPr>
          <p:cNvPr id="12" name="Google Shape;321;p38">
            <a:extLst>
              <a:ext uri="{FF2B5EF4-FFF2-40B4-BE49-F238E27FC236}">
                <a16:creationId xmlns:a16="http://schemas.microsoft.com/office/drawing/2014/main" id="{211E3B95-AE97-451F-95F0-423B1CF39C0C}"/>
              </a:ext>
            </a:extLst>
          </p:cNvPr>
          <p:cNvSpPr/>
          <p:nvPr/>
        </p:nvSpPr>
        <p:spPr>
          <a:xfrm>
            <a:off x="656148" y="1447166"/>
            <a:ext cx="10846132" cy="580282"/>
          </a:xfrm>
          <a:prstGeom prst="rect">
            <a:avLst/>
          </a:prstGeom>
          <a:solidFill>
            <a:srgbClr val="19BEF0"/>
          </a:solidFill>
          <a:ln>
            <a:noFill/>
          </a:ln>
        </p:spPr>
        <p:txBody>
          <a:bodyPr spcFirstLastPara="1" wrap="square" lIns="121897" tIns="60942" rIns="121897" bIns="60942" anchor="ctr" anchorCtr="0">
            <a:noAutofit/>
          </a:bodyPr>
          <a:lstStyle/>
          <a:p>
            <a:pPr algn="ctr"/>
            <a:r>
              <a:rPr lang="en-US" sz="2200" i="1" dirty="0">
                <a:solidFill>
                  <a:schemeClr val="bg1"/>
                </a:solidFill>
              </a:rPr>
              <a:t>Biggest risks lie in offering too high or too low of prices for our customers once the pandemic is over.</a:t>
            </a:r>
          </a:p>
        </p:txBody>
      </p:sp>
      <p:sp>
        <p:nvSpPr>
          <p:cNvPr id="14" name="Slide Number Placeholder 3">
            <a:extLst>
              <a:ext uri="{FF2B5EF4-FFF2-40B4-BE49-F238E27FC236}">
                <a16:creationId xmlns:a16="http://schemas.microsoft.com/office/drawing/2014/main" id="{39E6BD4D-2AF9-43D9-AF9C-92F7A1DAC0B6}"/>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13</a:t>
            </a:fld>
            <a:endParaRPr lang="en-US"/>
          </a:p>
        </p:txBody>
      </p:sp>
      <p:pic>
        <p:nvPicPr>
          <p:cNvPr id="2050" name="Picture 2" descr="Customer icon | IconBros">
            <a:extLst>
              <a:ext uri="{FF2B5EF4-FFF2-40B4-BE49-F238E27FC236}">
                <a16:creationId xmlns:a16="http://schemas.microsoft.com/office/drawing/2014/main" id="{C2F4861F-D75A-46AA-8899-95D9E57BD36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06493" y="2501805"/>
            <a:ext cx="1145445" cy="1145445"/>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2658" descr="Tag">
            <a:extLst>
              <a:ext uri="{FF2B5EF4-FFF2-40B4-BE49-F238E27FC236}">
                <a16:creationId xmlns:a16="http://schemas.microsoft.com/office/drawing/2014/main" id="{D96F5C1A-FE2B-40BA-8B03-4699883C44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5512" y="2180657"/>
            <a:ext cx="1602477" cy="1589341"/>
          </a:xfrm>
          <a:prstGeom prst="rect">
            <a:avLst/>
          </a:prstGeom>
        </p:spPr>
      </p:pic>
      <p:pic>
        <p:nvPicPr>
          <p:cNvPr id="17" name="Graphic 2660" descr="Dollar">
            <a:extLst>
              <a:ext uri="{FF2B5EF4-FFF2-40B4-BE49-F238E27FC236}">
                <a16:creationId xmlns:a16="http://schemas.microsoft.com/office/drawing/2014/main" id="{CD843795-A3F0-4ED1-A5D4-26E362DC8C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855335">
            <a:off x="1919107" y="2717547"/>
            <a:ext cx="713670" cy="722606"/>
          </a:xfrm>
          <a:prstGeom prst="rect">
            <a:avLst/>
          </a:prstGeom>
        </p:spPr>
      </p:pic>
      <p:pic>
        <p:nvPicPr>
          <p:cNvPr id="18" name="Picture 17" descr="A close up of a logo&#10;&#10;Description automatically generated">
            <a:extLst>
              <a:ext uri="{FF2B5EF4-FFF2-40B4-BE49-F238E27FC236}">
                <a16:creationId xmlns:a16="http://schemas.microsoft.com/office/drawing/2014/main" id="{26CB4EDC-EA74-42A5-A25F-DFA88E15EFC3}"/>
              </a:ext>
            </a:extLst>
          </p:cNvPr>
          <p:cNvPicPr>
            <a:picLocks noChangeAspect="1"/>
          </p:cNvPicPr>
          <p:nvPr/>
        </p:nvPicPr>
        <p:blipFill>
          <a:blip r:embed="rId7">
            <a:duotone>
              <a:schemeClr val="accent2">
                <a:shade val="45000"/>
                <a:satMod val="135000"/>
              </a:schemeClr>
              <a:prstClr val="white"/>
            </a:duotone>
          </a:blip>
          <a:stretch>
            <a:fillRect/>
          </a:stretch>
        </p:blipFill>
        <p:spPr>
          <a:xfrm>
            <a:off x="9023029" y="2725881"/>
            <a:ext cx="1718920" cy="972264"/>
          </a:xfrm>
          <a:prstGeom prst="rect">
            <a:avLst/>
          </a:prstGeom>
        </p:spPr>
      </p:pic>
      <p:sp>
        <p:nvSpPr>
          <p:cNvPr id="22" name="TextBox 21">
            <a:extLst>
              <a:ext uri="{FF2B5EF4-FFF2-40B4-BE49-F238E27FC236}">
                <a16:creationId xmlns:a16="http://schemas.microsoft.com/office/drawing/2014/main" id="{C99CC8D6-7402-4857-88C3-4CD319451C32}"/>
              </a:ext>
            </a:extLst>
          </p:cNvPr>
          <p:cNvSpPr txBox="1"/>
          <p:nvPr/>
        </p:nvSpPr>
        <p:spPr>
          <a:xfrm>
            <a:off x="552449" y="5572559"/>
            <a:ext cx="11087100" cy="646331"/>
          </a:xfrm>
          <a:prstGeom prst="rect">
            <a:avLst/>
          </a:prstGeom>
          <a:solidFill>
            <a:schemeClr val="bg2"/>
          </a:solidFill>
          <a:ln w="28575">
            <a:solidFill>
              <a:schemeClr val="accent3"/>
            </a:solidFill>
          </a:ln>
        </p:spPr>
        <p:txBody>
          <a:bodyPr wrap="square" rtlCol="0">
            <a:spAutoFit/>
          </a:bodyPr>
          <a:lstStyle/>
          <a:p>
            <a:pPr algn="ctr"/>
            <a:r>
              <a:rPr lang="en-US" dirty="0"/>
              <a:t>By implementing a trustworthy model with minimized errors, we can bring honesty and trust to our customers and provide them with the best travel experience possible.</a:t>
            </a:r>
          </a:p>
        </p:txBody>
      </p:sp>
      <p:sp>
        <p:nvSpPr>
          <p:cNvPr id="23" name="TextBox 22">
            <a:extLst>
              <a:ext uri="{FF2B5EF4-FFF2-40B4-BE49-F238E27FC236}">
                <a16:creationId xmlns:a16="http://schemas.microsoft.com/office/drawing/2014/main" id="{192277E9-249D-466F-AC4D-EEE35B0F3DE8}"/>
              </a:ext>
            </a:extLst>
          </p:cNvPr>
          <p:cNvSpPr txBox="1"/>
          <p:nvPr/>
        </p:nvSpPr>
        <p:spPr>
          <a:xfrm>
            <a:off x="700234" y="3948465"/>
            <a:ext cx="3151415" cy="1077218"/>
          </a:xfrm>
          <a:prstGeom prst="rect">
            <a:avLst/>
          </a:prstGeom>
          <a:noFill/>
        </p:spPr>
        <p:txBody>
          <a:bodyPr wrap="square" rtlCol="0">
            <a:spAutoFit/>
          </a:bodyPr>
          <a:lstStyle/>
          <a:p>
            <a:pPr algn="ctr"/>
            <a:r>
              <a:rPr lang="en-US" sz="1600"/>
              <a:t>If we predict a price too high, when in reality, the flight is available cheaper, we risk losing the trust of our customers</a:t>
            </a:r>
          </a:p>
        </p:txBody>
      </p:sp>
      <p:sp>
        <p:nvSpPr>
          <p:cNvPr id="24" name="TextBox 23">
            <a:extLst>
              <a:ext uri="{FF2B5EF4-FFF2-40B4-BE49-F238E27FC236}">
                <a16:creationId xmlns:a16="http://schemas.microsoft.com/office/drawing/2014/main" id="{ADB23F5B-DB7A-4A84-8334-CF96050D3986}"/>
              </a:ext>
            </a:extLst>
          </p:cNvPr>
          <p:cNvSpPr txBox="1"/>
          <p:nvPr/>
        </p:nvSpPr>
        <p:spPr>
          <a:xfrm>
            <a:off x="4503507" y="3942701"/>
            <a:ext cx="3151415" cy="1323439"/>
          </a:xfrm>
          <a:prstGeom prst="rect">
            <a:avLst/>
          </a:prstGeom>
          <a:noFill/>
        </p:spPr>
        <p:txBody>
          <a:bodyPr wrap="square" rtlCol="0">
            <a:spAutoFit/>
          </a:bodyPr>
          <a:lstStyle/>
          <a:p>
            <a:pPr algn="ctr"/>
            <a:r>
              <a:rPr lang="en-US" sz="1600" dirty="0"/>
              <a:t>After a time of such uncertainty, trust in the accuracy of our prices is key – without it we risk a decrease in satisfaction and possibly customers churning</a:t>
            </a:r>
          </a:p>
        </p:txBody>
      </p:sp>
      <p:sp>
        <p:nvSpPr>
          <p:cNvPr id="25" name="TextBox 24">
            <a:extLst>
              <a:ext uri="{FF2B5EF4-FFF2-40B4-BE49-F238E27FC236}">
                <a16:creationId xmlns:a16="http://schemas.microsoft.com/office/drawing/2014/main" id="{AA12EE36-374A-4DF0-B7C9-E72DC6AB2CB1}"/>
              </a:ext>
            </a:extLst>
          </p:cNvPr>
          <p:cNvSpPr txBox="1"/>
          <p:nvPr/>
        </p:nvSpPr>
        <p:spPr>
          <a:xfrm>
            <a:off x="8306780" y="3942701"/>
            <a:ext cx="3151415" cy="1077218"/>
          </a:xfrm>
          <a:prstGeom prst="rect">
            <a:avLst/>
          </a:prstGeom>
          <a:noFill/>
        </p:spPr>
        <p:txBody>
          <a:bodyPr wrap="square" rtlCol="0">
            <a:spAutoFit/>
          </a:bodyPr>
          <a:lstStyle/>
          <a:p>
            <a:pPr algn="ctr"/>
            <a:r>
              <a:rPr lang="en-US" sz="1600"/>
              <a:t>People will start flying again, but it will be very different – these uncertainties are hard to model from historical data</a:t>
            </a:r>
          </a:p>
        </p:txBody>
      </p:sp>
    </p:spTree>
    <p:extLst>
      <p:ext uri="{BB962C8B-B14F-4D97-AF65-F5344CB8AC3E}">
        <p14:creationId xmlns:p14="http://schemas.microsoft.com/office/powerpoint/2010/main" val="350917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8CE2-2313-4D87-BD69-8B178FD35C99}"/>
              </a:ext>
            </a:extLst>
          </p:cNvPr>
          <p:cNvSpPr>
            <a:spLocks noGrp="1"/>
          </p:cNvSpPr>
          <p:nvPr>
            <p:ph type="title"/>
          </p:nvPr>
        </p:nvSpPr>
        <p:spPr/>
        <p:txBody>
          <a:bodyPr/>
          <a:lstStyle/>
          <a:p>
            <a:r>
              <a:rPr lang="en-US"/>
              <a:t>Future considerations</a:t>
            </a:r>
          </a:p>
        </p:txBody>
      </p:sp>
      <p:sp>
        <p:nvSpPr>
          <p:cNvPr id="5" name="Slide Number Placeholder 3">
            <a:extLst>
              <a:ext uri="{FF2B5EF4-FFF2-40B4-BE49-F238E27FC236}">
                <a16:creationId xmlns:a16="http://schemas.microsoft.com/office/drawing/2014/main" id="{2A5C6F6D-1A72-4504-91C9-BACE8103B792}"/>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14</a:t>
            </a:fld>
            <a:endParaRPr lang="en-US"/>
          </a:p>
        </p:txBody>
      </p:sp>
      <p:pic>
        <p:nvPicPr>
          <p:cNvPr id="7" name="Picture 6">
            <a:extLst>
              <a:ext uri="{FF2B5EF4-FFF2-40B4-BE49-F238E27FC236}">
                <a16:creationId xmlns:a16="http://schemas.microsoft.com/office/drawing/2014/main" id="{057AE37C-7BDB-445F-9D4F-275D24FB9326}"/>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630048" y="2389313"/>
            <a:ext cx="1039687" cy="1039687"/>
          </a:xfrm>
          <a:prstGeom prst="rect">
            <a:avLst/>
          </a:prstGeom>
        </p:spPr>
      </p:pic>
      <p:sp>
        <p:nvSpPr>
          <p:cNvPr id="11" name="文字方塊 7">
            <a:extLst>
              <a:ext uri="{FF2B5EF4-FFF2-40B4-BE49-F238E27FC236}">
                <a16:creationId xmlns:a16="http://schemas.microsoft.com/office/drawing/2014/main" id="{E2C5F086-C683-460D-8E40-7CF0AA5FDB80}"/>
              </a:ext>
            </a:extLst>
          </p:cNvPr>
          <p:cNvSpPr txBox="1"/>
          <p:nvPr/>
        </p:nvSpPr>
        <p:spPr>
          <a:xfrm>
            <a:off x="796991" y="3638253"/>
            <a:ext cx="2705798" cy="369332"/>
          </a:xfrm>
          <a:prstGeom prst="rect">
            <a:avLst/>
          </a:prstGeom>
          <a:solidFill>
            <a:schemeClr val="bg2"/>
          </a:solidFill>
          <a:ln w="19050">
            <a:solidFill>
              <a:schemeClr val="bg2">
                <a:lumMod val="1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TW">
                <a:solidFill>
                  <a:schemeClr val="accent1"/>
                </a:solidFill>
                <a:cs typeface="Arial"/>
              </a:rPr>
              <a:t>Additional Features</a:t>
            </a:r>
            <a:endParaRPr lang="zh-TW">
              <a:solidFill>
                <a:schemeClr val="accent1"/>
              </a:solidFill>
              <a:cs typeface="Arial"/>
            </a:endParaRPr>
          </a:p>
        </p:txBody>
      </p:sp>
      <p:sp>
        <p:nvSpPr>
          <p:cNvPr id="13" name="TextBox 12">
            <a:extLst>
              <a:ext uri="{FF2B5EF4-FFF2-40B4-BE49-F238E27FC236}">
                <a16:creationId xmlns:a16="http://schemas.microsoft.com/office/drawing/2014/main" id="{E5FF9B58-9D5B-4F30-B624-89114598FD18}"/>
              </a:ext>
            </a:extLst>
          </p:cNvPr>
          <p:cNvSpPr txBox="1"/>
          <p:nvPr/>
        </p:nvSpPr>
        <p:spPr>
          <a:xfrm>
            <a:off x="574182" y="4278462"/>
            <a:ext cx="31514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Airline pricing is very dynamic and complex</a:t>
            </a:r>
          </a:p>
          <a:p>
            <a:pPr marL="285750" indent="-285750">
              <a:buFont typeface="Arial" panose="020B0604020202020204" pitchFamily="34" charset="0"/>
              <a:buChar char="•"/>
            </a:pPr>
            <a:r>
              <a:rPr lang="en-US" sz="1600" dirty="0"/>
              <a:t>Many additional factors affect pricing</a:t>
            </a:r>
          </a:p>
          <a:p>
            <a:pPr marL="285750" indent="-285750">
              <a:buFont typeface="Arial" panose="020B0604020202020204" pitchFamily="34" charset="0"/>
              <a:buChar char="•"/>
            </a:pPr>
            <a:r>
              <a:rPr lang="en-US" sz="1600" dirty="0"/>
              <a:t>E.g. day and time of booking, time between booking and departure </a:t>
            </a:r>
          </a:p>
        </p:txBody>
      </p:sp>
      <p:sp>
        <p:nvSpPr>
          <p:cNvPr id="14" name="文字方塊 7">
            <a:extLst>
              <a:ext uri="{FF2B5EF4-FFF2-40B4-BE49-F238E27FC236}">
                <a16:creationId xmlns:a16="http://schemas.microsoft.com/office/drawing/2014/main" id="{56EC7F5B-6799-4F8B-ADD6-B16A97A115D5}"/>
              </a:ext>
            </a:extLst>
          </p:cNvPr>
          <p:cNvSpPr txBox="1"/>
          <p:nvPr/>
        </p:nvSpPr>
        <p:spPr>
          <a:xfrm>
            <a:off x="4775103" y="3638253"/>
            <a:ext cx="2705798" cy="369332"/>
          </a:xfrm>
          <a:prstGeom prst="rect">
            <a:avLst/>
          </a:prstGeom>
          <a:solidFill>
            <a:schemeClr val="bg2"/>
          </a:solidFill>
          <a:ln w="19050">
            <a:solidFill>
              <a:schemeClr val="bg2">
                <a:lumMod val="1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TW" dirty="0">
                <a:solidFill>
                  <a:schemeClr val="accent1"/>
                </a:solidFill>
                <a:cs typeface="Arial"/>
              </a:rPr>
              <a:t>More Than Just 2018</a:t>
            </a:r>
            <a:endParaRPr lang="zh-TW" dirty="0">
              <a:solidFill>
                <a:schemeClr val="accent1"/>
              </a:solidFill>
              <a:cs typeface="Arial"/>
            </a:endParaRPr>
          </a:p>
        </p:txBody>
      </p:sp>
      <p:pic>
        <p:nvPicPr>
          <p:cNvPr id="1026" name="Picture 2" descr="Data Recovery Icon">
            <a:extLst>
              <a:ext uri="{FF2B5EF4-FFF2-40B4-BE49-F238E27FC236}">
                <a16:creationId xmlns:a16="http://schemas.microsoft.com/office/drawing/2014/main" id="{B26D26EE-5C1E-4070-8560-29FE78E93C25}"/>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3133" y="2304287"/>
            <a:ext cx="1209738" cy="120973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211F997-9A5C-4855-B8F8-39572D5F8BF6}"/>
              </a:ext>
            </a:extLst>
          </p:cNvPr>
          <p:cNvSpPr txBox="1"/>
          <p:nvPr/>
        </p:nvSpPr>
        <p:spPr>
          <a:xfrm>
            <a:off x="4674843" y="4278462"/>
            <a:ext cx="3151415" cy="830997"/>
          </a:xfrm>
          <a:prstGeom prst="rect">
            <a:avLst/>
          </a:prstGeom>
          <a:noFill/>
        </p:spPr>
        <p:txBody>
          <a:bodyPr wrap="square" rtlCol="0">
            <a:spAutoFit/>
          </a:bodyPr>
          <a:lstStyle/>
          <a:p>
            <a:pPr marL="285750" indent="-285750">
              <a:buFont typeface="Arial" panose="020B0604020202020204" pitchFamily="34" charset="0"/>
              <a:buChar char="•"/>
            </a:pPr>
            <a:r>
              <a:rPr lang="en-US" sz="1600"/>
              <a:t>Better capture seasonality</a:t>
            </a:r>
          </a:p>
          <a:p>
            <a:pPr marL="285750" indent="-285750">
              <a:buFont typeface="Arial" panose="020B0604020202020204" pitchFamily="34" charset="0"/>
              <a:buChar char="•"/>
            </a:pPr>
            <a:r>
              <a:rPr lang="en-US" sz="1600"/>
              <a:t>Learn overall pricing trend across the years</a:t>
            </a:r>
          </a:p>
        </p:txBody>
      </p:sp>
      <p:sp>
        <p:nvSpPr>
          <p:cNvPr id="17" name="文字方塊 7">
            <a:extLst>
              <a:ext uri="{FF2B5EF4-FFF2-40B4-BE49-F238E27FC236}">
                <a16:creationId xmlns:a16="http://schemas.microsoft.com/office/drawing/2014/main" id="{2D1E5ED9-1A7E-4B1A-A43C-FF9CF619CDAB}"/>
              </a:ext>
            </a:extLst>
          </p:cNvPr>
          <p:cNvSpPr txBox="1"/>
          <p:nvPr/>
        </p:nvSpPr>
        <p:spPr>
          <a:xfrm>
            <a:off x="8658946" y="3615036"/>
            <a:ext cx="2705798" cy="369332"/>
          </a:xfrm>
          <a:prstGeom prst="rect">
            <a:avLst/>
          </a:prstGeom>
          <a:solidFill>
            <a:schemeClr val="bg2"/>
          </a:solidFill>
          <a:ln w="19050">
            <a:solidFill>
              <a:schemeClr val="bg2">
                <a:lumMod val="1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TW">
                <a:solidFill>
                  <a:schemeClr val="accent1"/>
                </a:solidFill>
                <a:cs typeface="Arial"/>
              </a:rPr>
              <a:t>Interactive Tool</a:t>
            </a:r>
            <a:endParaRPr lang="zh-TW">
              <a:solidFill>
                <a:schemeClr val="accent1"/>
              </a:solidFill>
              <a:cs typeface="Arial"/>
            </a:endParaRPr>
          </a:p>
        </p:txBody>
      </p:sp>
      <p:sp>
        <p:nvSpPr>
          <p:cNvPr id="18" name="TextBox 17">
            <a:extLst>
              <a:ext uri="{FF2B5EF4-FFF2-40B4-BE49-F238E27FC236}">
                <a16:creationId xmlns:a16="http://schemas.microsoft.com/office/drawing/2014/main" id="{3A224CCC-741C-4284-8F76-C2C7133D06C5}"/>
              </a:ext>
            </a:extLst>
          </p:cNvPr>
          <p:cNvSpPr txBox="1"/>
          <p:nvPr/>
        </p:nvSpPr>
        <p:spPr>
          <a:xfrm>
            <a:off x="8558686" y="4255245"/>
            <a:ext cx="3151415" cy="1815882"/>
          </a:xfrm>
          <a:prstGeom prst="rect">
            <a:avLst/>
          </a:prstGeom>
          <a:noFill/>
        </p:spPr>
        <p:txBody>
          <a:bodyPr wrap="square" rtlCol="0">
            <a:spAutoFit/>
          </a:bodyPr>
          <a:lstStyle/>
          <a:p>
            <a:pPr marL="285750" indent="-285750">
              <a:buFont typeface="Arial" panose="020B0604020202020204" pitchFamily="34" charset="0"/>
              <a:buChar char="•"/>
            </a:pPr>
            <a:r>
              <a:rPr lang="en-US" sz="1600"/>
              <a:t>Allows users to specify preferences</a:t>
            </a:r>
          </a:p>
          <a:p>
            <a:pPr marL="285750" indent="-285750">
              <a:buFont typeface="Arial" panose="020B0604020202020204" pitchFamily="34" charset="0"/>
              <a:buChar char="•"/>
            </a:pPr>
            <a:r>
              <a:rPr lang="en-US" sz="1600"/>
              <a:t>Allows for flexibility</a:t>
            </a:r>
          </a:p>
          <a:p>
            <a:pPr marL="742950" lvl="1" indent="-285750">
              <a:buFont typeface="Arial" panose="020B0604020202020204" pitchFamily="34" charset="0"/>
              <a:buChar char="•"/>
            </a:pPr>
            <a:r>
              <a:rPr lang="en-US" sz="1600"/>
              <a:t>What factors are flexible?</a:t>
            </a:r>
          </a:p>
          <a:p>
            <a:pPr marL="1200150" lvl="2" indent="-285750">
              <a:buFont typeface="Arial" panose="020B0604020202020204" pitchFamily="34" charset="0"/>
              <a:buChar char="•"/>
            </a:pPr>
            <a:r>
              <a:rPr lang="en-US" sz="1600"/>
              <a:t>E.g. Day of week</a:t>
            </a:r>
          </a:p>
          <a:p>
            <a:pPr marL="742950" lvl="1" indent="-285750">
              <a:buFont typeface="Arial" panose="020B0604020202020204" pitchFamily="34" charset="0"/>
              <a:buChar char="•"/>
            </a:pPr>
            <a:r>
              <a:rPr lang="en-US" sz="1600"/>
              <a:t>Which ones are not?</a:t>
            </a:r>
          </a:p>
          <a:p>
            <a:pPr marL="1200150" lvl="2" indent="-285750">
              <a:buFont typeface="Arial" panose="020B0604020202020204" pitchFamily="34" charset="0"/>
              <a:buChar char="•"/>
            </a:pPr>
            <a:r>
              <a:rPr lang="en-US" sz="1600"/>
              <a:t>E.g. Source city</a:t>
            </a:r>
          </a:p>
        </p:txBody>
      </p:sp>
      <p:pic>
        <p:nvPicPr>
          <p:cNvPr id="1028" name="Picture 4" descr="Fingerprint, interactive interface, interface, touch, virtual ...">
            <a:extLst>
              <a:ext uri="{FF2B5EF4-FFF2-40B4-BE49-F238E27FC236}">
                <a16:creationId xmlns:a16="http://schemas.microsoft.com/office/drawing/2014/main" id="{B339C38B-A580-4120-A919-CBFCE71C42CC}"/>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66469" y="2353234"/>
            <a:ext cx="1167467" cy="116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3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84A0FF14-D87C-4A34-A630-F99FCB6E58E5}"/>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2" name="Title 1">
            <a:extLst>
              <a:ext uri="{FF2B5EF4-FFF2-40B4-BE49-F238E27FC236}">
                <a16:creationId xmlns:a16="http://schemas.microsoft.com/office/drawing/2014/main" id="{292B22F2-922C-4641-B0D1-B73F1E5A9100}"/>
              </a:ext>
            </a:extLst>
          </p:cNvPr>
          <p:cNvSpPr>
            <a:spLocks noGrp="1"/>
          </p:cNvSpPr>
          <p:nvPr>
            <p:ph type="title" idx="4294967295"/>
          </p:nvPr>
        </p:nvSpPr>
        <p:spPr>
          <a:xfrm>
            <a:off x="0" y="701675"/>
            <a:ext cx="11029950" cy="1014413"/>
          </a:xfrm>
          <a:prstGeom prst="rect">
            <a:avLst/>
          </a:prstGeom>
        </p:spPr>
        <p:txBody>
          <a:bodyPr/>
          <a:lstStyle/>
          <a:p>
            <a:r>
              <a:rPr lang="en-US"/>
              <a:t>Conclusion and recap</a:t>
            </a:r>
          </a:p>
        </p:txBody>
      </p:sp>
      <p:sp>
        <p:nvSpPr>
          <p:cNvPr id="8" name="Arrow: Chevron 7">
            <a:extLst>
              <a:ext uri="{FF2B5EF4-FFF2-40B4-BE49-F238E27FC236}">
                <a16:creationId xmlns:a16="http://schemas.microsoft.com/office/drawing/2014/main" id="{DA02BBA2-688E-4C7A-9701-B132E268D0CE}"/>
              </a:ext>
            </a:extLst>
          </p:cNvPr>
          <p:cNvSpPr/>
          <p:nvPr/>
        </p:nvSpPr>
        <p:spPr>
          <a:xfrm>
            <a:off x="1206823" y="1667858"/>
            <a:ext cx="2857500" cy="116720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42F547F0-C4E7-4CC3-BD3E-AFB50AB80421}"/>
              </a:ext>
            </a:extLst>
          </p:cNvPr>
          <p:cNvSpPr/>
          <p:nvPr/>
        </p:nvSpPr>
        <p:spPr>
          <a:xfrm>
            <a:off x="1206823" y="2933478"/>
            <a:ext cx="2245995" cy="5571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U" sz="1600" b="1">
                <a:solidFill>
                  <a:schemeClr val="bg1">
                    <a:lumMod val="95000"/>
                  </a:schemeClr>
                </a:solidFill>
              </a:rPr>
              <a:t>B</a:t>
            </a:r>
            <a:r>
              <a:rPr lang="en-US" sz="1600" b="1">
                <a:solidFill>
                  <a:schemeClr val="bg1">
                    <a:lumMod val="95000"/>
                  </a:schemeClr>
                </a:solidFill>
              </a:rPr>
              <a:t>u</a:t>
            </a:r>
            <a:r>
              <a:rPr lang="en-MU" sz="1600" b="1">
                <a:solidFill>
                  <a:schemeClr val="bg1">
                    <a:lumMod val="95000"/>
                  </a:schemeClr>
                </a:solidFill>
              </a:rPr>
              <a:t>s</a:t>
            </a:r>
            <a:r>
              <a:rPr lang="en-US" sz="1600" b="1" err="1">
                <a:solidFill>
                  <a:schemeClr val="bg1">
                    <a:lumMod val="95000"/>
                  </a:schemeClr>
                </a:solidFill>
              </a:rPr>
              <a:t>i</a:t>
            </a:r>
            <a:r>
              <a:rPr lang="en-MU" sz="1600" b="1">
                <a:solidFill>
                  <a:schemeClr val="bg1">
                    <a:lumMod val="95000"/>
                  </a:schemeClr>
                </a:solidFill>
              </a:rPr>
              <a:t>n</a:t>
            </a:r>
            <a:r>
              <a:rPr lang="en-US" sz="1600" b="1">
                <a:solidFill>
                  <a:schemeClr val="bg1">
                    <a:lumMod val="95000"/>
                  </a:schemeClr>
                </a:solidFill>
              </a:rPr>
              <a:t>e</a:t>
            </a:r>
            <a:r>
              <a:rPr lang="en-MU" sz="1600" b="1">
                <a:solidFill>
                  <a:schemeClr val="bg1">
                    <a:lumMod val="95000"/>
                  </a:schemeClr>
                </a:solidFill>
              </a:rPr>
              <a:t>s</a:t>
            </a:r>
            <a:r>
              <a:rPr lang="en-US" sz="1600" b="1">
                <a:solidFill>
                  <a:schemeClr val="bg1">
                    <a:lumMod val="95000"/>
                  </a:schemeClr>
                </a:solidFill>
              </a:rPr>
              <a:t>s U</a:t>
            </a:r>
            <a:r>
              <a:rPr lang="en-MU" sz="1600" b="1">
                <a:solidFill>
                  <a:schemeClr val="bg1">
                    <a:lumMod val="95000"/>
                  </a:schemeClr>
                </a:solidFill>
              </a:rPr>
              <a:t>n</a:t>
            </a:r>
            <a:r>
              <a:rPr lang="en-US" sz="1600" b="1">
                <a:solidFill>
                  <a:schemeClr val="bg1">
                    <a:lumMod val="95000"/>
                  </a:schemeClr>
                </a:solidFill>
              </a:rPr>
              <a:t>d</a:t>
            </a:r>
            <a:r>
              <a:rPr lang="en-MU" sz="1600" b="1">
                <a:solidFill>
                  <a:schemeClr val="bg1">
                    <a:lumMod val="95000"/>
                  </a:schemeClr>
                </a:solidFill>
              </a:rPr>
              <a:t>e</a:t>
            </a:r>
            <a:r>
              <a:rPr lang="en-US" sz="1600" b="1">
                <a:solidFill>
                  <a:schemeClr val="bg1">
                    <a:lumMod val="95000"/>
                  </a:schemeClr>
                </a:solidFill>
              </a:rPr>
              <a:t>r</a:t>
            </a:r>
            <a:r>
              <a:rPr lang="en-MU" sz="1600" b="1">
                <a:solidFill>
                  <a:schemeClr val="bg1">
                    <a:lumMod val="95000"/>
                  </a:schemeClr>
                </a:solidFill>
              </a:rPr>
              <a:t>s</a:t>
            </a:r>
            <a:r>
              <a:rPr lang="en-US" sz="1600" b="1">
                <a:solidFill>
                  <a:schemeClr val="bg1">
                    <a:lumMod val="95000"/>
                  </a:schemeClr>
                </a:solidFill>
              </a:rPr>
              <a:t>t</a:t>
            </a:r>
            <a:r>
              <a:rPr lang="en-MU" sz="1600" b="1">
                <a:solidFill>
                  <a:schemeClr val="bg1">
                    <a:lumMod val="95000"/>
                  </a:schemeClr>
                </a:solidFill>
              </a:rPr>
              <a:t>a</a:t>
            </a:r>
            <a:r>
              <a:rPr lang="en-US" sz="1600" b="1">
                <a:solidFill>
                  <a:schemeClr val="bg1">
                    <a:lumMod val="95000"/>
                  </a:schemeClr>
                </a:solidFill>
              </a:rPr>
              <a:t>n</a:t>
            </a:r>
            <a:r>
              <a:rPr lang="en-MU" sz="1600" b="1">
                <a:solidFill>
                  <a:schemeClr val="bg1">
                    <a:lumMod val="95000"/>
                  </a:schemeClr>
                </a:solidFill>
              </a:rPr>
              <a:t>d</a:t>
            </a:r>
            <a:r>
              <a:rPr lang="en-US" sz="1600" b="1" err="1">
                <a:solidFill>
                  <a:schemeClr val="bg1">
                    <a:lumMod val="95000"/>
                  </a:schemeClr>
                </a:solidFill>
              </a:rPr>
              <a:t>i</a:t>
            </a:r>
            <a:r>
              <a:rPr lang="en-MU" sz="1600" b="1">
                <a:solidFill>
                  <a:schemeClr val="bg1">
                    <a:lumMod val="95000"/>
                  </a:schemeClr>
                </a:solidFill>
              </a:rPr>
              <a:t>n</a:t>
            </a:r>
            <a:r>
              <a:rPr lang="en-US" sz="1600" b="1">
                <a:solidFill>
                  <a:schemeClr val="bg1">
                    <a:lumMod val="95000"/>
                  </a:schemeClr>
                </a:solidFill>
              </a:rPr>
              <a:t>g</a:t>
            </a:r>
          </a:p>
        </p:txBody>
      </p:sp>
      <p:sp>
        <p:nvSpPr>
          <p:cNvPr id="18" name="Rectangle 17">
            <a:extLst>
              <a:ext uri="{FF2B5EF4-FFF2-40B4-BE49-F238E27FC236}">
                <a16:creationId xmlns:a16="http://schemas.microsoft.com/office/drawing/2014/main" id="{6C3B5C17-C66E-4245-9AE6-9E5F77414866}"/>
              </a:ext>
            </a:extLst>
          </p:cNvPr>
          <p:cNvSpPr/>
          <p:nvPr/>
        </p:nvSpPr>
        <p:spPr>
          <a:xfrm>
            <a:off x="3570197" y="2928454"/>
            <a:ext cx="2294669" cy="5571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lumMod val="95000"/>
                  </a:schemeClr>
                </a:solidFill>
              </a:rPr>
              <a:t>Data</a:t>
            </a:r>
            <a:r>
              <a:rPr lang="en-MU" sz="1400" b="1">
                <a:solidFill>
                  <a:schemeClr val="bg1">
                    <a:lumMod val="95000"/>
                  </a:schemeClr>
                </a:solidFill>
              </a:rPr>
              <a:t> </a:t>
            </a:r>
            <a:r>
              <a:rPr lang="en-US" sz="1400" b="1">
                <a:solidFill>
                  <a:schemeClr val="bg1">
                    <a:lumMod val="95000"/>
                  </a:schemeClr>
                </a:solidFill>
              </a:rPr>
              <a:t>U</a:t>
            </a:r>
            <a:r>
              <a:rPr lang="en-MU" sz="1400" b="1">
                <a:solidFill>
                  <a:schemeClr val="bg1">
                    <a:lumMod val="95000"/>
                  </a:schemeClr>
                </a:solidFill>
              </a:rPr>
              <a:t>n</a:t>
            </a:r>
            <a:r>
              <a:rPr lang="en-US" sz="1400" b="1">
                <a:solidFill>
                  <a:schemeClr val="bg1">
                    <a:lumMod val="95000"/>
                  </a:schemeClr>
                </a:solidFill>
              </a:rPr>
              <a:t>d</a:t>
            </a:r>
            <a:r>
              <a:rPr lang="en-MU" sz="1400" b="1">
                <a:solidFill>
                  <a:schemeClr val="bg1">
                    <a:lumMod val="95000"/>
                  </a:schemeClr>
                </a:solidFill>
              </a:rPr>
              <a:t>e</a:t>
            </a:r>
            <a:r>
              <a:rPr lang="en-US" sz="1400" b="1">
                <a:solidFill>
                  <a:schemeClr val="bg1">
                    <a:lumMod val="95000"/>
                  </a:schemeClr>
                </a:solidFill>
              </a:rPr>
              <a:t>r</a:t>
            </a:r>
            <a:r>
              <a:rPr lang="en-MU" sz="1400" b="1">
                <a:solidFill>
                  <a:schemeClr val="bg1">
                    <a:lumMod val="95000"/>
                  </a:schemeClr>
                </a:solidFill>
              </a:rPr>
              <a:t>s</a:t>
            </a:r>
            <a:r>
              <a:rPr lang="en-US" sz="1400" b="1">
                <a:solidFill>
                  <a:schemeClr val="bg1">
                    <a:lumMod val="95000"/>
                  </a:schemeClr>
                </a:solidFill>
              </a:rPr>
              <a:t>t</a:t>
            </a:r>
            <a:r>
              <a:rPr lang="en-MU" sz="1400" b="1">
                <a:solidFill>
                  <a:schemeClr val="bg1">
                    <a:lumMod val="95000"/>
                  </a:schemeClr>
                </a:solidFill>
              </a:rPr>
              <a:t>a</a:t>
            </a:r>
            <a:r>
              <a:rPr lang="en-US" sz="1400" b="1">
                <a:solidFill>
                  <a:schemeClr val="bg1">
                    <a:lumMod val="95000"/>
                  </a:schemeClr>
                </a:solidFill>
              </a:rPr>
              <a:t>n</a:t>
            </a:r>
            <a:r>
              <a:rPr lang="en-MU" sz="1400" b="1">
                <a:solidFill>
                  <a:schemeClr val="bg1">
                    <a:lumMod val="95000"/>
                  </a:schemeClr>
                </a:solidFill>
              </a:rPr>
              <a:t>d</a:t>
            </a:r>
            <a:r>
              <a:rPr lang="en-US" sz="1400" b="1" err="1">
                <a:solidFill>
                  <a:schemeClr val="bg1">
                    <a:lumMod val="95000"/>
                  </a:schemeClr>
                </a:solidFill>
              </a:rPr>
              <a:t>i</a:t>
            </a:r>
            <a:r>
              <a:rPr lang="en-MU" sz="1400" b="1">
                <a:solidFill>
                  <a:schemeClr val="bg1">
                    <a:lumMod val="95000"/>
                  </a:schemeClr>
                </a:solidFill>
              </a:rPr>
              <a:t>n</a:t>
            </a:r>
            <a:r>
              <a:rPr lang="en-US" sz="1400" b="1">
                <a:solidFill>
                  <a:schemeClr val="bg1">
                    <a:lumMod val="95000"/>
                  </a:schemeClr>
                </a:solidFill>
              </a:rPr>
              <a:t>g &amp; Preparation</a:t>
            </a:r>
          </a:p>
        </p:txBody>
      </p:sp>
      <p:sp>
        <p:nvSpPr>
          <p:cNvPr id="19" name="Rectangle 18">
            <a:extLst>
              <a:ext uri="{FF2B5EF4-FFF2-40B4-BE49-F238E27FC236}">
                <a16:creationId xmlns:a16="http://schemas.microsoft.com/office/drawing/2014/main" id="{A0C5605F-6A8B-4D6F-B232-11F96AEADD3E}"/>
              </a:ext>
            </a:extLst>
          </p:cNvPr>
          <p:cNvSpPr/>
          <p:nvPr/>
        </p:nvSpPr>
        <p:spPr>
          <a:xfrm>
            <a:off x="5957908" y="2928453"/>
            <a:ext cx="2294669" cy="557117"/>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lumMod val="95000"/>
                  </a:schemeClr>
                </a:solidFill>
              </a:rPr>
              <a:t>Modeling &amp; Evaluation</a:t>
            </a:r>
          </a:p>
        </p:txBody>
      </p:sp>
      <p:sp>
        <p:nvSpPr>
          <p:cNvPr id="20" name="Rectangle 19">
            <a:extLst>
              <a:ext uri="{FF2B5EF4-FFF2-40B4-BE49-F238E27FC236}">
                <a16:creationId xmlns:a16="http://schemas.microsoft.com/office/drawing/2014/main" id="{E0AC4A08-BB41-411D-9C43-31FC699370C2}"/>
              </a:ext>
            </a:extLst>
          </p:cNvPr>
          <p:cNvSpPr/>
          <p:nvPr/>
        </p:nvSpPr>
        <p:spPr>
          <a:xfrm>
            <a:off x="8369956" y="2928453"/>
            <a:ext cx="2245995" cy="55711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lumMod val="95000"/>
                  </a:schemeClr>
                </a:solidFill>
              </a:rPr>
              <a:t>Deployment</a:t>
            </a:r>
          </a:p>
        </p:txBody>
      </p:sp>
      <p:pic>
        <p:nvPicPr>
          <p:cNvPr id="23" name="Graphic 22" descr="Target Audience">
            <a:extLst>
              <a:ext uri="{FF2B5EF4-FFF2-40B4-BE49-F238E27FC236}">
                <a16:creationId xmlns:a16="http://schemas.microsoft.com/office/drawing/2014/main" id="{3D07EA57-7F47-4806-8A38-38107BAA31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8831" y="1761799"/>
            <a:ext cx="1075372" cy="1075372"/>
          </a:xfrm>
          <a:prstGeom prst="rect">
            <a:avLst/>
          </a:prstGeom>
        </p:spPr>
      </p:pic>
      <p:sp>
        <p:nvSpPr>
          <p:cNvPr id="34" name="Title 1">
            <a:extLst>
              <a:ext uri="{FF2B5EF4-FFF2-40B4-BE49-F238E27FC236}">
                <a16:creationId xmlns:a16="http://schemas.microsoft.com/office/drawing/2014/main" id="{9132F1A6-6E11-42EB-AA3D-E15C58641BF4}"/>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solidFill>
              </a:rPr>
              <a:t>Conclusion and Recap</a:t>
            </a:r>
          </a:p>
        </p:txBody>
      </p:sp>
      <p:sp>
        <p:nvSpPr>
          <p:cNvPr id="43" name="TextBox 42">
            <a:extLst>
              <a:ext uri="{FF2B5EF4-FFF2-40B4-BE49-F238E27FC236}">
                <a16:creationId xmlns:a16="http://schemas.microsoft.com/office/drawing/2014/main" id="{DBCC38BA-D51B-4164-8005-6B46277A684F}"/>
              </a:ext>
            </a:extLst>
          </p:cNvPr>
          <p:cNvSpPr txBox="1"/>
          <p:nvPr/>
        </p:nvSpPr>
        <p:spPr>
          <a:xfrm>
            <a:off x="1206822" y="3696044"/>
            <a:ext cx="2245995" cy="1938992"/>
          </a:xfrm>
          <a:prstGeom prst="rect">
            <a:avLst/>
          </a:prstGeom>
          <a:noFill/>
        </p:spPr>
        <p:txBody>
          <a:bodyPr wrap="square" rtlCol="0">
            <a:spAutoFit/>
          </a:bodyPr>
          <a:lstStyle/>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What attributes affect the price of an airline ticket?</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How can we provide our customers with optimal ticket prices while allowing for flexibility?</a:t>
            </a:r>
          </a:p>
        </p:txBody>
      </p:sp>
      <p:sp>
        <p:nvSpPr>
          <p:cNvPr id="44" name="TextBox 43">
            <a:extLst>
              <a:ext uri="{FF2B5EF4-FFF2-40B4-BE49-F238E27FC236}">
                <a16:creationId xmlns:a16="http://schemas.microsoft.com/office/drawing/2014/main" id="{7BA13F96-56BF-464B-B039-A61DBE137BA1}"/>
              </a:ext>
            </a:extLst>
          </p:cNvPr>
          <p:cNvSpPr txBox="1"/>
          <p:nvPr/>
        </p:nvSpPr>
        <p:spPr>
          <a:xfrm>
            <a:off x="3594534" y="3692005"/>
            <a:ext cx="2270332" cy="1323439"/>
          </a:xfrm>
          <a:prstGeom prst="rect">
            <a:avLst/>
          </a:prstGeom>
          <a:noFill/>
        </p:spPr>
        <p:txBody>
          <a:bodyPr wrap="square" rtlCol="0">
            <a:spAutoFit/>
          </a:bodyPr>
          <a:lstStyle/>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Data source</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Data types</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Transformation of dependent variable</a:t>
            </a:r>
          </a:p>
        </p:txBody>
      </p:sp>
      <p:sp>
        <p:nvSpPr>
          <p:cNvPr id="45" name="TextBox 44">
            <a:extLst>
              <a:ext uri="{FF2B5EF4-FFF2-40B4-BE49-F238E27FC236}">
                <a16:creationId xmlns:a16="http://schemas.microsoft.com/office/drawing/2014/main" id="{7454D2F0-0A1B-4240-AF5E-4564DA3E82A6}"/>
              </a:ext>
            </a:extLst>
          </p:cNvPr>
          <p:cNvSpPr txBox="1"/>
          <p:nvPr/>
        </p:nvSpPr>
        <p:spPr>
          <a:xfrm>
            <a:off x="5982244" y="3692005"/>
            <a:ext cx="2294669" cy="1938992"/>
          </a:xfrm>
          <a:prstGeom prst="rect">
            <a:avLst/>
          </a:prstGeom>
          <a:noFill/>
        </p:spPr>
        <p:txBody>
          <a:bodyPr wrap="square" rtlCol="0">
            <a:spAutoFit/>
          </a:bodyPr>
          <a:lstStyle/>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Compare multiple regression models</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Minimize RMSE and other prediction errors</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Maximize performance using ensemble methods</a:t>
            </a:r>
          </a:p>
        </p:txBody>
      </p:sp>
      <p:sp>
        <p:nvSpPr>
          <p:cNvPr id="46" name="TextBox 45">
            <a:extLst>
              <a:ext uri="{FF2B5EF4-FFF2-40B4-BE49-F238E27FC236}">
                <a16:creationId xmlns:a16="http://schemas.microsoft.com/office/drawing/2014/main" id="{CB05E739-F7F5-42D5-A015-DC9B2A7A4479}"/>
              </a:ext>
            </a:extLst>
          </p:cNvPr>
          <p:cNvSpPr txBox="1"/>
          <p:nvPr/>
        </p:nvSpPr>
        <p:spPr>
          <a:xfrm>
            <a:off x="8394290" y="3692005"/>
            <a:ext cx="2245995" cy="1733808"/>
          </a:xfrm>
          <a:prstGeom prst="rect">
            <a:avLst/>
          </a:prstGeom>
          <a:noFill/>
        </p:spPr>
        <p:txBody>
          <a:bodyPr wrap="square" rtlCol="0">
            <a:spAutoFit/>
          </a:bodyPr>
          <a:lstStyle/>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Evaluate risks of deployment untrustworthy model results</a:t>
            </a:r>
          </a:p>
          <a:p>
            <a:pPr marL="285750" indent="-285750">
              <a:lnSpc>
                <a:spcPts val="1600"/>
              </a:lnSpc>
              <a:buFont typeface="Wingdings" panose="05000000000000000000" pitchFamily="2" charset="2"/>
              <a:buChar char="ü"/>
            </a:pPr>
            <a:endParaRPr lang="en-US" sz="1500">
              <a:solidFill>
                <a:schemeClr val="accent1"/>
              </a:solidFill>
              <a:latin typeface="Gill Sans MT" panose="020B0502020104020203" pitchFamily="34" charset="0"/>
              <a:cs typeface="Sakkal Majalla" panose="02000000000000000000" pitchFamily="2" charset="-78"/>
            </a:endParaRPr>
          </a:p>
          <a:p>
            <a:pPr marL="285750" indent="-285750">
              <a:lnSpc>
                <a:spcPts val="1600"/>
              </a:lnSpc>
              <a:buFont typeface="Wingdings" panose="05000000000000000000" pitchFamily="2" charset="2"/>
              <a:buChar char="ü"/>
            </a:pPr>
            <a:r>
              <a:rPr lang="en-US" sz="1500">
                <a:solidFill>
                  <a:schemeClr val="accent1"/>
                </a:solidFill>
                <a:latin typeface="Gill Sans MT" panose="020B0502020104020203" pitchFamily="34" charset="0"/>
                <a:cs typeface="Sakkal Majalla" panose="02000000000000000000" pitchFamily="2" charset="-78"/>
              </a:rPr>
              <a:t>Understand risks of model and costs of losing customers</a:t>
            </a:r>
          </a:p>
        </p:txBody>
      </p:sp>
      <p:sp>
        <p:nvSpPr>
          <p:cNvPr id="47" name="Arrow: Chevron 46">
            <a:extLst>
              <a:ext uri="{FF2B5EF4-FFF2-40B4-BE49-F238E27FC236}">
                <a16:creationId xmlns:a16="http://schemas.microsoft.com/office/drawing/2014/main" id="{3C122777-C883-4E33-8C04-0CDB902A89A4}"/>
              </a:ext>
            </a:extLst>
          </p:cNvPr>
          <p:cNvSpPr/>
          <p:nvPr/>
        </p:nvSpPr>
        <p:spPr>
          <a:xfrm>
            <a:off x="3594534" y="1667858"/>
            <a:ext cx="2857500" cy="1167205"/>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Arrow: Chevron 47">
            <a:extLst>
              <a:ext uri="{FF2B5EF4-FFF2-40B4-BE49-F238E27FC236}">
                <a16:creationId xmlns:a16="http://schemas.microsoft.com/office/drawing/2014/main" id="{1DF644F0-9DC9-4FC6-BC37-989C820CAE3A}"/>
              </a:ext>
            </a:extLst>
          </p:cNvPr>
          <p:cNvSpPr/>
          <p:nvPr/>
        </p:nvSpPr>
        <p:spPr>
          <a:xfrm>
            <a:off x="5982245" y="1667858"/>
            <a:ext cx="2857500" cy="1167205"/>
          </a:xfrm>
          <a:prstGeom prst="chevro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Chevron 48">
            <a:extLst>
              <a:ext uri="{FF2B5EF4-FFF2-40B4-BE49-F238E27FC236}">
                <a16:creationId xmlns:a16="http://schemas.microsoft.com/office/drawing/2014/main" id="{EFEB8254-4459-475B-AC21-41AFE5599D88}"/>
              </a:ext>
            </a:extLst>
          </p:cNvPr>
          <p:cNvSpPr/>
          <p:nvPr/>
        </p:nvSpPr>
        <p:spPr>
          <a:xfrm>
            <a:off x="8369956" y="1667858"/>
            <a:ext cx="2857500" cy="1167205"/>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2" name="Graphic 41" descr="Database">
            <a:extLst>
              <a:ext uri="{FF2B5EF4-FFF2-40B4-BE49-F238E27FC236}">
                <a16:creationId xmlns:a16="http://schemas.microsoft.com/office/drawing/2014/main" id="{3B424A89-CE90-47EB-B9EB-B0DEC552F3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87510" y="1761799"/>
            <a:ext cx="1004404" cy="1004404"/>
          </a:xfrm>
          <a:prstGeom prst="rect">
            <a:avLst/>
          </a:prstGeom>
        </p:spPr>
      </p:pic>
      <p:pic>
        <p:nvPicPr>
          <p:cNvPr id="30" name="Graphic 29" descr="Hierarchy">
            <a:extLst>
              <a:ext uri="{FF2B5EF4-FFF2-40B4-BE49-F238E27FC236}">
                <a16:creationId xmlns:a16="http://schemas.microsoft.com/office/drawing/2014/main" id="{DBF44B05-89B1-4BD4-89C6-C462EC0809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75221" y="1727207"/>
            <a:ext cx="1038996" cy="1038996"/>
          </a:xfrm>
          <a:prstGeom prst="rect">
            <a:avLst/>
          </a:prstGeom>
        </p:spPr>
      </p:pic>
      <p:pic>
        <p:nvPicPr>
          <p:cNvPr id="32" name="Graphic 2658" descr="Tag">
            <a:extLst>
              <a:ext uri="{FF2B5EF4-FFF2-40B4-BE49-F238E27FC236}">
                <a16:creationId xmlns:a16="http://schemas.microsoft.com/office/drawing/2014/main" id="{15DC0708-D0CC-4080-9896-C8D086A26B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22512" y="1646277"/>
            <a:ext cx="1202606" cy="1192748"/>
          </a:xfrm>
          <a:prstGeom prst="rect">
            <a:avLst/>
          </a:prstGeom>
        </p:spPr>
      </p:pic>
      <p:pic>
        <p:nvPicPr>
          <p:cNvPr id="33" name="Graphic 2660" descr="Dollar">
            <a:extLst>
              <a:ext uri="{FF2B5EF4-FFF2-40B4-BE49-F238E27FC236}">
                <a16:creationId xmlns:a16="http://schemas.microsoft.com/office/drawing/2014/main" id="{C1BE41B6-F206-45AE-8F43-0A4FEC847B6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8855335">
            <a:off x="9617292" y="2063501"/>
            <a:ext cx="554213" cy="561152"/>
          </a:xfrm>
          <a:prstGeom prst="rect">
            <a:avLst/>
          </a:prstGeom>
        </p:spPr>
      </p:pic>
      <p:sp>
        <p:nvSpPr>
          <p:cNvPr id="50" name="TextBox 49">
            <a:extLst>
              <a:ext uri="{FF2B5EF4-FFF2-40B4-BE49-F238E27FC236}">
                <a16:creationId xmlns:a16="http://schemas.microsoft.com/office/drawing/2014/main" id="{17B0551F-B272-4E09-9465-E27215CBC85F}"/>
              </a:ext>
            </a:extLst>
          </p:cNvPr>
          <p:cNvSpPr txBox="1"/>
          <p:nvPr/>
        </p:nvSpPr>
        <p:spPr>
          <a:xfrm>
            <a:off x="2373473" y="6028874"/>
            <a:ext cx="7217541" cy="584775"/>
          </a:xfrm>
          <a:prstGeom prst="rect">
            <a:avLst/>
          </a:prstGeom>
          <a:noFill/>
        </p:spPr>
        <p:txBody>
          <a:bodyPr wrap="square" rtlCol="0">
            <a:spAutoFit/>
          </a:bodyPr>
          <a:lstStyle/>
          <a:p>
            <a:pPr algn="ctr"/>
            <a:r>
              <a:rPr lang="en-US" sz="3200">
                <a:solidFill>
                  <a:schemeClr val="accent2"/>
                </a:solidFill>
              </a:rPr>
              <a:t>We hope to see you flying again soon!*</a:t>
            </a:r>
          </a:p>
        </p:txBody>
      </p:sp>
      <p:sp>
        <p:nvSpPr>
          <p:cNvPr id="51" name="TextBox 50">
            <a:extLst>
              <a:ext uri="{FF2B5EF4-FFF2-40B4-BE49-F238E27FC236}">
                <a16:creationId xmlns:a16="http://schemas.microsoft.com/office/drawing/2014/main" id="{9F1A1E39-C59E-4EC0-9918-600A23422ADE}"/>
              </a:ext>
            </a:extLst>
          </p:cNvPr>
          <p:cNvSpPr txBox="1"/>
          <p:nvPr/>
        </p:nvSpPr>
        <p:spPr>
          <a:xfrm>
            <a:off x="10253666" y="6606644"/>
            <a:ext cx="1900239" cy="255314"/>
          </a:xfrm>
          <a:prstGeom prst="rect">
            <a:avLst/>
          </a:prstGeom>
          <a:noFill/>
        </p:spPr>
        <p:txBody>
          <a:bodyPr wrap="square" rtlCol="0">
            <a:spAutoFit/>
          </a:bodyPr>
          <a:lstStyle/>
          <a:p>
            <a:r>
              <a:rPr lang="en-US" sz="1000">
                <a:solidFill>
                  <a:schemeClr val="accent3"/>
                </a:solidFill>
              </a:rPr>
              <a:t>*With Delta Air Lines, of course.</a:t>
            </a:r>
          </a:p>
        </p:txBody>
      </p:sp>
    </p:spTree>
    <p:extLst>
      <p:ext uri="{BB962C8B-B14F-4D97-AF65-F5344CB8AC3E}">
        <p14:creationId xmlns:p14="http://schemas.microsoft.com/office/powerpoint/2010/main" val="199817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576785-E659-439B-A253-A1AB07F3AEFD}"/>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Thank you! Questions?</a:t>
            </a:r>
          </a:p>
        </p:txBody>
      </p:sp>
      <p:pic>
        <p:nvPicPr>
          <p:cNvPr id="6" name="Picture 4" descr="Image result for emory logo transparent">
            <a:extLst>
              <a:ext uri="{FF2B5EF4-FFF2-40B4-BE49-F238E27FC236}">
                <a16:creationId xmlns:a16="http://schemas.microsoft.com/office/drawing/2014/main" id="{520D90F7-B633-45D2-8D73-739A201747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6329" b="43779"/>
          <a:stretch/>
        </p:blipFill>
        <p:spPr bwMode="auto">
          <a:xfrm>
            <a:off x="9268427" y="5834208"/>
            <a:ext cx="2707563" cy="76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718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093A-BD1E-4CC6-8CA2-C01BF846350F}"/>
              </a:ext>
            </a:extLst>
          </p:cNvPr>
          <p:cNvSpPr>
            <a:spLocks noGrp="1"/>
          </p:cNvSpPr>
          <p:nvPr>
            <p:ph type="title"/>
          </p:nvPr>
        </p:nvSpPr>
        <p:spPr/>
        <p:txBody>
          <a:bodyPr/>
          <a:lstStyle/>
          <a:p>
            <a:r>
              <a:rPr lang="en-US"/>
              <a:t>Meet the team</a:t>
            </a:r>
          </a:p>
        </p:txBody>
      </p:sp>
      <p:sp>
        <p:nvSpPr>
          <p:cNvPr id="4" name="Slide Number Placeholder 3">
            <a:extLst>
              <a:ext uri="{FF2B5EF4-FFF2-40B4-BE49-F238E27FC236}">
                <a16:creationId xmlns:a16="http://schemas.microsoft.com/office/drawing/2014/main" id="{E142EB90-F857-40E6-B987-FCE009A759B5}"/>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2</a:t>
            </a:fld>
            <a:endParaRPr lang="en-US"/>
          </a:p>
        </p:txBody>
      </p:sp>
      <p:pic>
        <p:nvPicPr>
          <p:cNvPr id="5" name="Picture 11" descr="A person looking at the camera&#10;&#10;Description generated with high confidence">
            <a:extLst>
              <a:ext uri="{FF2B5EF4-FFF2-40B4-BE49-F238E27FC236}">
                <a16:creationId xmlns:a16="http://schemas.microsoft.com/office/drawing/2014/main" id="{EEAB66CC-1A21-4B47-9090-546E8CA26337}"/>
              </a:ext>
            </a:extLst>
          </p:cNvPr>
          <p:cNvPicPr>
            <a:picLocks noChangeAspect="1"/>
          </p:cNvPicPr>
          <p:nvPr/>
        </p:nvPicPr>
        <p:blipFill>
          <a:blip r:embed="rId2"/>
          <a:stretch>
            <a:fillRect/>
          </a:stretch>
        </p:blipFill>
        <p:spPr>
          <a:xfrm>
            <a:off x="671968" y="3105099"/>
            <a:ext cx="1952625" cy="1952625"/>
          </a:xfrm>
          <a:prstGeom prst="rect">
            <a:avLst/>
          </a:prstGeom>
        </p:spPr>
      </p:pic>
      <p:pic>
        <p:nvPicPr>
          <p:cNvPr id="6" name="Picture 23" descr="A person posing for the camera&#10;&#10;Description generated with very high confidence">
            <a:extLst>
              <a:ext uri="{FF2B5EF4-FFF2-40B4-BE49-F238E27FC236}">
                <a16:creationId xmlns:a16="http://schemas.microsoft.com/office/drawing/2014/main" id="{96C5748A-B4DB-4143-A8CE-97FC2029D378}"/>
              </a:ext>
            </a:extLst>
          </p:cNvPr>
          <p:cNvPicPr>
            <a:picLocks noChangeAspect="1"/>
          </p:cNvPicPr>
          <p:nvPr/>
        </p:nvPicPr>
        <p:blipFill>
          <a:blip r:embed="rId3"/>
          <a:stretch>
            <a:fillRect/>
          </a:stretch>
        </p:blipFill>
        <p:spPr>
          <a:xfrm>
            <a:off x="3525992" y="3115258"/>
            <a:ext cx="1952625" cy="1952625"/>
          </a:xfrm>
          <a:prstGeom prst="rect">
            <a:avLst/>
          </a:prstGeom>
        </p:spPr>
      </p:pic>
      <p:sp>
        <p:nvSpPr>
          <p:cNvPr id="7" name="TextBox 6">
            <a:extLst>
              <a:ext uri="{FF2B5EF4-FFF2-40B4-BE49-F238E27FC236}">
                <a16:creationId xmlns:a16="http://schemas.microsoft.com/office/drawing/2014/main" id="{6EB70D4C-4A86-4877-9833-7240D9CE70B5}"/>
              </a:ext>
            </a:extLst>
          </p:cNvPr>
          <p:cNvSpPr txBox="1"/>
          <p:nvPr/>
        </p:nvSpPr>
        <p:spPr>
          <a:xfrm>
            <a:off x="276680" y="506788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solidFill>
                <a:ea typeface="+mn-lt"/>
                <a:cs typeface="+mn-lt"/>
              </a:rPr>
              <a:t>Favorite Destination:</a:t>
            </a:r>
          </a:p>
          <a:p>
            <a:pPr algn="ctr"/>
            <a:r>
              <a:rPr lang="en-US" sz="1400">
                <a:solidFill>
                  <a:schemeClr val="accent1"/>
                </a:solidFill>
                <a:ea typeface="+mn-lt"/>
                <a:cs typeface="+mn-lt"/>
              </a:rPr>
              <a:t>London, UK</a:t>
            </a:r>
          </a:p>
          <a:p>
            <a:pPr algn="ctr"/>
            <a:endParaRPr lang="en-US" sz="1400">
              <a:solidFill>
                <a:schemeClr val="accent1"/>
              </a:solidFill>
            </a:endParaRPr>
          </a:p>
        </p:txBody>
      </p:sp>
      <p:sp>
        <p:nvSpPr>
          <p:cNvPr id="8" name="TextBox 7">
            <a:extLst>
              <a:ext uri="{FF2B5EF4-FFF2-40B4-BE49-F238E27FC236}">
                <a16:creationId xmlns:a16="http://schemas.microsoft.com/office/drawing/2014/main" id="{0D427797-A50E-4ACD-A0CA-ADB7C043675C}"/>
              </a:ext>
            </a:extLst>
          </p:cNvPr>
          <p:cNvSpPr txBox="1"/>
          <p:nvPr/>
        </p:nvSpPr>
        <p:spPr>
          <a:xfrm>
            <a:off x="9038176" y="2672720"/>
            <a:ext cx="29311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2"/>
                </a:solidFill>
                <a:cs typeface="Arial"/>
              </a:rPr>
              <a:t>Sean Yu</a:t>
            </a:r>
          </a:p>
        </p:txBody>
      </p:sp>
      <p:sp>
        <p:nvSpPr>
          <p:cNvPr id="9" name="TextBox 8">
            <a:extLst>
              <a:ext uri="{FF2B5EF4-FFF2-40B4-BE49-F238E27FC236}">
                <a16:creationId xmlns:a16="http://schemas.microsoft.com/office/drawing/2014/main" id="{067D75DE-1046-428C-A322-5111B7571796}"/>
              </a:ext>
            </a:extLst>
          </p:cNvPr>
          <p:cNvSpPr txBox="1"/>
          <p:nvPr/>
        </p:nvSpPr>
        <p:spPr>
          <a:xfrm>
            <a:off x="2881216" y="2672720"/>
            <a:ext cx="34442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2"/>
                </a:solidFill>
                <a:ea typeface="+mn-lt"/>
                <a:cs typeface="+mn-lt"/>
              </a:rPr>
              <a:t>Patrick He</a:t>
            </a:r>
            <a:endParaRPr lang="en-US">
              <a:solidFill>
                <a:schemeClr val="accent2"/>
              </a:solidFill>
            </a:endParaRPr>
          </a:p>
        </p:txBody>
      </p:sp>
      <p:sp>
        <p:nvSpPr>
          <p:cNvPr id="10" name="TextBox 9">
            <a:extLst>
              <a:ext uri="{FF2B5EF4-FFF2-40B4-BE49-F238E27FC236}">
                <a16:creationId xmlns:a16="http://schemas.microsoft.com/office/drawing/2014/main" id="{47936973-70F7-4ED8-BA9D-CA6E4C38CF73}"/>
              </a:ext>
            </a:extLst>
          </p:cNvPr>
          <p:cNvSpPr txBox="1"/>
          <p:nvPr/>
        </p:nvSpPr>
        <p:spPr>
          <a:xfrm>
            <a:off x="6294976" y="26727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2"/>
                </a:solidFill>
                <a:ea typeface="+mn-lt"/>
                <a:cs typeface="+mn-lt"/>
              </a:rPr>
              <a:t>Halle Steinberg</a:t>
            </a:r>
            <a:endParaRPr lang="en-US">
              <a:solidFill>
                <a:schemeClr val="accent2"/>
              </a:solidFill>
            </a:endParaRPr>
          </a:p>
        </p:txBody>
      </p:sp>
      <p:pic>
        <p:nvPicPr>
          <p:cNvPr id="11" name="Picture 9" descr="A person smiling for the camera&#10;&#10;Description generated with very high confidence">
            <a:extLst>
              <a:ext uri="{FF2B5EF4-FFF2-40B4-BE49-F238E27FC236}">
                <a16:creationId xmlns:a16="http://schemas.microsoft.com/office/drawing/2014/main" id="{1F6BFE74-F410-4BCA-9BE6-B1F331DADED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753849" y="3166064"/>
            <a:ext cx="1828802" cy="1833853"/>
          </a:xfrm>
          <a:prstGeom prst="rect">
            <a:avLst/>
          </a:prstGeom>
        </p:spPr>
      </p:pic>
      <p:pic>
        <p:nvPicPr>
          <p:cNvPr id="12" name="Picture 15">
            <a:extLst>
              <a:ext uri="{FF2B5EF4-FFF2-40B4-BE49-F238E27FC236}">
                <a16:creationId xmlns:a16="http://schemas.microsoft.com/office/drawing/2014/main" id="{6BBF7E72-22EF-4658-862F-F598C0C8B5EF}"/>
              </a:ext>
            </a:extLst>
          </p:cNvPr>
          <p:cNvPicPr>
            <a:picLocks noChangeAspect="1"/>
          </p:cNvPicPr>
          <p:nvPr/>
        </p:nvPicPr>
        <p:blipFill>
          <a:blip r:embed="rId6"/>
          <a:stretch>
            <a:fillRect/>
          </a:stretch>
        </p:blipFill>
        <p:spPr>
          <a:xfrm>
            <a:off x="9587105" y="3175518"/>
            <a:ext cx="1835728" cy="1835728"/>
          </a:xfrm>
          <a:prstGeom prst="rect">
            <a:avLst/>
          </a:prstGeom>
        </p:spPr>
      </p:pic>
      <p:sp>
        <p:nvSpPr>
          <p:cNvPr id="16" name="TextBox 15">
            <a:extLst>
              <a:ext uri="{FF2B5EF4-FFF2-40B4-BE49-F238E27FC236}">
                <a16:creationId xmlns:a16="http://schemas.microsoft.com/office/drawing/2014/main" id="{BF225469-ED9D-4C19-82BC-D151D5EAEE4B}"/>
              </a:ext>
            </a:extLst>
          </p:cNvPr>
          <p:cNvSpPr txBox="1"/>
          <p:nvPr/>
        </p:nvSpPr>
        <p:spPr>
          <a:xfrm>
            <a:off x="276680" y="26727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accent2"/>
                </a:solidFill>
                <a:ea typeface="+mn-lt"/>
                <a:cs typeface="+mn-lt"/>
              </a:rPr>
              <a:t>Harshit Arora</a:t>
            </a:r>
            <a:endParaRPr lang="en-US">
              <a:solidFill>
                <a:schemeClr val="accent2"/>
              </a:solidFill>
            </a:endParaRPr>
          </a:p>
        </p:txBody>
      </p:sp>
      <p:sp>
        <p:nvSpPr>
          <p:cNvPr id="17" name="TextBox 16">
            <a:extLst>
              <a:ext uri="{FF2B5EF4-FFF2-40B4-BE49-F238E27FC236}">
                <a16:creationId xmlns:a16="http://schemas.microsoft.com/office/drawing/2014/main" id="{C6B028A2-9F9D-410C-A0A3-32E545554C13}"/>
              </a:ext>
            </a:extLst>
          </p:cNvPr>
          <p:cNvSpPr txBox="1"/>
          <p:nvPr/>
        </p:nvSpPr>
        <p:spPr>
          <a:xfrm>
            <a:off x="3130704" y="506788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solidFill>
                <a:ea typeface="+mn-lt"/>
                <a:cs typeface="+mn-lt"/>
              </a:rPr>
              <a:t>Favorite Destination:</a:t>
            </a:r>
          </a:p>
          <a:p>
            <a:pPr algn="ctr"/>
            <a:r>
              <a:rPr lang="en-US" sz="1400">
                <a:solidFill>
                  <a:schemeClr val="accent1"/>
                </a:solidFill>
                <a:ea typeface="+mn-lt"/>
                <a:cs typeface="+mn-lt"/>
              </a:rPr>
              <a:t>Key West, Florida</a:t>
            </a:r>
          </a:p>
          <a:p>
            <a:pPr algn="ctr"/>
            <a:endParaRPr lang="en-US" sz="1400">
              <a:solidFill>
                <a:schemeClr val="accent1"/>
              </a:solidFill>
            </a:endParaRPr>
          </a:p>
        </p:txBody>
      </p:sp>
      <p:sp>
        <p:nvSpPr>
          <p:cNvPr id="18" name="TextBox 17">
            <a:extLst>
              <a:ext uri="{FF2B5EF4-FFF2-40B4-BE49-F238E27FC236}">
                <a16:creationId xmlns:a16="http://schemas.microsoft.com/office/drawing/2014/main" id="{8525BCB6-17F5-42BB-BE32-6505D9B45D00}"/>
              </a:ext>
            </a:extLst>
          </p:cNvPr>
          <p:cNvSpPr txBox="1"/>
          <p:nvPr/>
        </p:nvSpPr>
        <p:spPr>
          <a:xfrm>
            <a:off x="6325456" y="5057724"/>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solidFill>
                <a:ea typeface="+mn-lt"/>
                <a:cs typeface="+mn-lt"/>
              </a:rPr>
              <a:t>Favorite Destination:</a:t>
            </a:r>
          </a:p>
          <a:p>
            <a:pPr algn="ctr"/>
            <a:r>
              <a:rPr lang="en-US" sz="1400">
                <a:solidFill>
                  <a:schemeClr val="accent1"/>
                </a:solidFill>
                <a:ea typeface="+mn-lt"/>
                <a:cs typeface="+mn-lt"/>
              </a:rPr>
              <a:t>Corfu, Greece</a:t>
            </a:r>
          </a:p>
          <a:p>
            <a:pPr algn="ctr"/>
            <a:endParaRPr lang="en-US" sz="1400">
              <a:solidFill>
                <a:schemeClr val="accent1"/>
              </a:solidFill>
            </a:endParaRPr>
          </a:p>
        </p:txBody>
      </p:sp>
      <p:sp>
        <p:nvSpPr>
          <p:cNvPr id="19" name="TextBox 18">
            <a:extLst>
              <a:ext uri="{FF2B5EF4-FFF2-40B4-BE49-F238E27FC236}">
                <a16:creationId xmlns:a16="http://schemas.microsoft.com/office/drawing/2014/main" id="{3AD4DC35-BAC6-45FA-9EA9-9A94E76B7EA1}"/>
              </a:ext>
            </a:extLst>
          </p:cNvPr>
          <p:cNvSpPr txBox="1"/>
          <p:nvPr/>
        </p:nvSpPr>
        <p:spPr>
          <a:xfrm>
            <a:off x="9132156" y="506788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chemeClr val="accent1"/>
                </a:solidFill>
                <a:ea typeface="+mn-lt"/>
                <a:cs typeface="+mn-lt"/>
              </a:rPr>
              <a:t>Favorite Destination:</a:t>
            </a:r>
          </a:p>
          <a:p>
            <a:pPr algn="ctr"/>
            <a:r>
              <a:rPr lang="en-US" sz="1400">
                <a:solidFill>
                  <a:schemeClr val="accent1"/>
                </a:solidFill>
                <a:ea typeface="+mn-lt"/>
                <a:cs typeface="+mn-lt"/>
              </a:rPr>
              <a:t>Oahu, Hawaii</a:t>
            </a:r>
          </a:p>
          <a:p>
            <a:pPr algn="ctr"/>
            <a:endParaRPr lang="en-US" sz="1400" b="1">
              <a:solidFill>
                <a:schemeClr val="accent1"/>
              </a:solidFill>
            </a:endParaRPr>
          </a:p>
        </p:txBody>
      </p:sp>
    </p:spTree>
    <p:extLst>
      <p:ext uri="{BB962C8B-B14F-4D97-AF65-F5344CB8AC3E}">
        <p14:creationId xmlns:p14="http://schemas.microsoft.com/office/powerpoint/2010/main" val="265631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EF6E-DA19-4B89-A637-CC0B3F7F9FC8}"/>
              </a:ext>
            </a:extLst>
          </p:cNvPr>
          <p:cNvSpPr>
            <a:spLocks noGrp="1"/>
          </p:cNvSpPr>
          <p:nvPr>
            <p:ph type="title"/>
          </p:nvPr>
        </p:nvSpPr>
        <p:spPr/>
        <p:txBody>
          <a:bodyPr/>
          <a:lstStyle/>
          <a:p>
            <a:r>
              <a:rPr lang="en-US"/>
              <a:t>Agenda</a:t>
            </a:r>
          </a:p>
        </p:txBody>
      </p:sp>
      <p:graphicFrame>
        <p:nvGraphicFramePr>
          <p:cNvPr id="7" name="Diagram 6">
            <a:extLst>
              <a:ext uri="{FF2B5EF4-FFF2-40B4-BE49-F238E27FC236}">
                <a16:creationId xmlns:a16="http://schemas.microsoft.com/office/drawing/2014/main" id="{68E02221-37EE-4FAB-80A4-5EE2C16D7AD1}"/>
              </a:ext>
            </a:extLst>
          </p:cNvPr>
          <p:cNvGraphicFramePr/>
          <p:nvPr>
            <p:extLst>
              <p:ext uri="{D42A27DB-BD31-4B8C-83A1-F6EECF244321}">
                <p14:modId xmlns:p14="http://schemas.microsoft.com/office/powerpoint/2010/main" val="4091158637"/>
              </p:ext>
            </p:extLst>
          </p:nvPr>
        </p:nvGraphicFramePr>
        <p:xfrm>
          <a:off x="239486" y="724207"/>
          <a:ext cx="11713028" cy="6133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3">
            <a:extLst>
              <a:ext uri="{FF2B5EF4-FFF2-40B4-BE49-F238E27FC236}">
                <a16:creationId xmlns:a16="http://schemas.microsoft.com/office/drawing/2014/main" id="{63DE3467-30E3-4730-90FE-1D29BF8778D1}"/>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42500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EE0A-4ABD-44C5-8A8C-899DCFD3A0EE}"/>
              </a:ext>
            </a:extLst>
          </p:cNvPr>
          <p:cNvSpPr>
            <a:spLocks noGrp="1"/>
          </p:cNvSpPr>
          <p:nvPr>
            <p:ph type="title" idx="4294967295"/>
          </p:nvPr>
        </p:nvSpPr>
        <p:spPr>
          <a:xfrm>
            <a:off x="0" y="701675"/>
            <a:ext cx="11029950" cy="1014413"/>
          </a:xfrm>
        </p:spPr>
        <p:txBody>
          <a:bodyPr/>
          <a:lstStyle/>
          <a:p>
            <a:r>
              <a:rPr lang="en-US"/>
              <a:t>Agenda/Data mining CRISP outline</a:t>
            </a:r>
          </a:p>
        </p:txBody>
      </p:sp>
      <p:sp>
        <p:nvSpPr>
          <p:cNvPr id="5" name="TextBox 4">
            <a:extLst>
              <a:ext uri="{FF2B5EF4-FFF2-40B4-BE49-F238E27FC236}">
                <a16:creationId xmlns:a16="http://schemas.microsoft.com/office/drawing/2014/main" id="{E19E50B8-5C38-48CD-B9CB-7846A7B7BB73}"/>
              </a:ext>
            </a:extLst>
          </p:cNvPr>
          <p:cNvSpPr txBox="1"/>
          <p:nvPr/>
        </p:nvSpPr>
        <p:spPr>
          <a:xfrm>
            <a:off x="3280108" y="2445508"/>
            <a:ext cx="1900518" cy="490134"/>
          </a:xfrm>
          <a:prstGeom prst="rect">
            <a:avLst/>
          </a:prstGeom>
          <a:noFill/>
        </p:spPr>
        <p:txBody>
          <a:bodyPr wrap="square" rtlCol="0">
            <a:spAutoFit/>
          </a:bodyPr>
          <a:lstStyle/>
          <a:p>
            <a:pPr algn="ctr">
              <a:lnSpc>
                <a:spcPts val="1500"/>
              </a:lnSpc>
            </a:pPr>
            <a:r>
              <a:rPr lang="en-US" sz="1600">
                <a:solidFill>
                  <a:schemeClr val="accent1"/>
                </a:solidFill>
                <a:latin typeface="Gill Sans MT" panose="020B0502020104020203" pitchFamily="34" charset="0"/>
                <a:cs typeface="Aldhabi" panose="01000000000000000000" pitchFamily="2" charset="-78"/>
              </a:rPr>
              <a:t>Business Understanding</a:t>
            </a:r>
          </a:p>
        </p:txBody>
      </p:sp>
      <p:cxnSp>
        <p:nvCxnSpPr>
          <p:cNvPr id="6" name="Straight Arrow Connector 5">
            <a:extLst>
              <a:ext uri="{FF2B5EF4-FFF2-40B4-BE49-F238E27FC236}">
                <a16:creationId xmlns:a16="http://schemas.microsoft.com/office/drawing/2014/main" id="{8D076026-BAE8-43DB-8A7A-9EF025604E33}"/>
              </a:ext>
            </a:extLst>
          </p:cNvPr>
          <p:cNvCxnSpPr>
            <a:cxnSpLocks/>
          </p:cNvCxnSpPr>
          <p:nvPr/>
        </p:nvCxnSpPr>
        <p:spPr>
          <a:xfrm>
            <a:off x="4687567" y="1965282"/>
            <a:ext cx="1183341" cy="0"/>
          </a:xfrm>
          <a:prstGeom prst="straightConnector1">
            <a:avLst/>
          </a:prstGeom>
          <a:noFill/>
          <a:ln w="38100" cap="flat" cmpd="sng" algn="ctr">
            <a:solidFill>
              <a:schemeClr val="accent2"/>
            </a:solidFill>
            <a:prstDash val="solid"/>
            <a:miter lim="800000"/>
            <a:tailEnd type="triangle"/>
          </a:ln>
          <a:effectLst/>
        </p:spPr>
      </p:cxnSp>
      <p:cxnSp>
        <p:nvCxnSpPr>
          <p:cNvPr id="7" name="Straight Arrow Connector 6">
            <a:extLst>
              <a:ext uri="{FF2B5EF4-FFF2-40B4-BE49-F238E27FC236}">
                <a16:creationId xmlns:a16="http://schemas.microsoft.com/office/drawing/2014/main" id="{79BD5D20-3845-48ED-AD70-5E0FD436687E}"/>
              </a:ext>
            </a:extLst>
          </p:cNvPr>
          <p:cNvCxnSpPr>
            <a:cxnSpLocks/>
          </p:cNvCxnSpPr>
          <p:nvPr/>
        </p:nvCxnSpPr>
        <p:spPr>
          <a:xfrm flipH="1">
            <a:off x="4694291" y="2126230"/>
            <a:ext cx="1176617" cy="0"/>
          </a:xfrm>
          <a:prstGeom prst="straightConnector1">
            <a:avLst/>
          </a:prstGeom>
          <a:noFill/>
          <a:ln w="38100" cap="flat" cmpd="sng" algn="ctr">
            <a:solidFill>
              <a:schemeClr val="accent2"/>
            </a:solidFill>
            <a:prstDash val="solid"/>
            <a:miter lim="800000"/>
            <a:tailEnd type="triangle"/>
          </a:ln>
          <a:effectLst/>
        </p:spPr>
      </p:cxnSp>
      <p:sp>
        <p:nvSpPr>
          <p:cNvPr id="8" name="TextBox 7">
            <a:extLst>
              <a:ext uri="{FF2B5EF4-FFF2-40B4-BE49-F238E27FC236}">
                <a16:creationId xmlns:a16="http://schemas.microsoft.com/office/drawing/2014/main" id="{0E2C30B4-47C2-4B48-8536-BA2B24C1B284}"/>
              </a:ext>
            </a:extLst>
          </p:cNvPr>
          <p:cNvSpPr txBox="1"/>
          <p:nvPr/>
        </p:nvSpPr>
        <p:spPr>
          <a:xfrm>
            <a:off x="5377849" y="2363574"/>
            <a:ext cx="1900518" cy="285591"/>
          </a:xfrm>
          <a:prstGeom prst="rect">
            <a:avLst/>
          </a:prstGeom>
          <a:noFill/>
        </p:spPr>
        <p:txBody>
          <a:bodyPr wrap="square" rtlCol="0">
            <a:spAutoFit/>
          </a:bodyPr>
          <a:lstStyle/>
          <a:p>
            <a:pPr algn="ctr">
              <a:lnSpc>
                <a:spcPts val="1500"/>
              </a:lnSpc>
            </a:pPr>
            <a:r>
              <a:rPr lang="en-US" sz="1600">
                <a:solidFill>
                  <a:schemeClr val="accent1"/>
                </a:solidFill>
                <a:latin typeface="Gill Sans MT" panose="020B0502020104020203" pitchFamily="34" charset="0"/>
                <a:cs typeface="Aldhabi" panose="01000000000000000000" pitchFamily="2" charset="-78"/>
              </a:rPr>
              <a:t>Data Understanding</a:t>
            </a:r>
          </a:p>
        </p:txBody>
      </p:sp>
      <p:cxnSp>
        <p:nvCxnSpPr>
          <p:cNvPr id="9" name="Connector: Curved 8">
            <a:extLst>
              <a:ext uri="{FF2B5EF4-FFF2-40B4-BE49-F238E27FC236}">
                <a16:creationId xmlns:a16="http://schemas.microsoft.com/office/drawing/2014/main" id="{0621E4DB-A14B-4E14-A6EB-3D50F510F837}"/>
              </a:ext>
            </a:extLst>
          </p:cNvPr>
          <p:cNvCxnSpPr>
            <a:cxnSpLocks/>
          </p:cNvCxnSpPr>
          <p:nvPr/>
        </p:nvCxnSpPr>
        <p:spPr>
          <a:xfrm>
            <a:off x="6821810" y="1978901"/>
            <a:ext cx="963908" cy="580225"/>
          </a:xfrm>
          <a:prstGeom prst="curvedConnector2">
            <a:avLst/>
          </a:prstGeom>
          <a:noFill/>
          <a:ln w="38100" cap="flat" cmpd="sng" algn="ctr">
            <a:solidFill>
              <a:schemeClr val="accent2"/>
            </a:solidFill>
            <a:prstDash val="solid"/>
            <a:miter lim="800000"/>
            <a:tailEnd type="triangle"/>
          </a:ln>
          <a:effectLst/>
        </p:spPr>
      </p:cxnSp>
      <p:sp>
        <p:nvSpPr>
          <p:cNvPr id="10" name="TextBox 9">
            <a:extLst>
              <a:ext uri="{FF2B5EF4-FFF2-40B4-BE49-F238E27FC236}">
                <a16:creationId xmlns:a16="http://schemas.microsoft.com/office/drawing/2014/main" id="{DBCE819C-2D57-400B-88F0-D272EA679E23}"/>
              </a:ext>
            </a:extLst>
          </p:cNvPr>
          <p:cNvSpPr txBox="1"/>
          <p:nvPr/>
        </p:nvSpPr>
        <p:spPr>
          <a:xfrm>
            <a:off x="6837001" y="3449905"/>
            <a:ext cx="1900518" cy="291683"/>
          </a:xfrm>
          <a:prstGeom prst="rect">
            <a:avLst/>
          </a:prstGeom>
          <a:noFill/>
        </p:spPr>
        <p:txBody>
          <a:bodyPr wrap="square" rtlCol="0">
            <a:spAutoFit/>
          </a:bodyPr>
          <a:lstStyle/>
          <a:p>
            <a:pPr algn="ctr">
              <a:lnSpc>
                <a:spcPts val="1500"/>
              </a:lnSpc>
            </a:pPr>
            <a:r>
              <a:rPr lang="en-US" sz="1600">
                <a:solidFill>
                  <a:schemeClr val="accent1"/>
                </a:solidFill>
                <a:latin typeface="Gill Sans MT" panose="020B0502020104020203" pitchFamily="34" charset="0"/>
                <a:cs typeface="Aldhabi" panose="01000000000000000000" pitchFamily="2" charset="-78"/>
              </a:rPr>
              <a:t>Data Preparation</a:t>
            </a:r>
          </a:p>
        </p:txBody>
      </p:sp>
      <p:cxnSp>
        <p:nvCxnSpPr>
          <p:cNvPr id="11" name="Straight Arrow Connector 10">
            <a:extLst>
              <a:ext uri="{FF2B5EF4-FFF2-40B4-BE49-F238E27FC236}">
                <a16:creationId xmlns:a16="http://schemas.microsoft.com/office/drawing/2014/main" id="{DA28BAE4-D6FC-4264-909D-D56EC81D5A0D}"/>
              </a:ext>
            </a:extLst>
          </p:cNvPr>
          <p:cNvCxnSpPr>
            <a:cxnSpLocks/>
          </p:cNvCxnSpPr>
          <p:nvPr/>
        </p:nvCxnSpPr>
        <p:spPr>
          <a:xfrm>
            <a:off x="7749216" y="3799284"/>
            <a:ext cx="0" cy="502556"/>
          </a:xfrm>
          <a:prstGeom prst="straightConnector1">
            <a:avLst/>
          </a:prstGeom>
          <a:noFill/>
          <a:ln w="38100" cap="flat" cmpd="sng" algn="ctr">
            <a:solidFill>
              <a:schemeClr val="accent2"/>
            </a:solidFill>
            <a:prstDash val="solid"/>
            <a:miter lim="800000"/>
            <a:tailEnd type="triangle"/>
          </a:ln>
          <a:effectLst/>
        </p:spPr>
      </p:cxnSp>
      <p:sp>
        <p:nvSpPr>
          <p:cNvPr id="12" name="TextBox 11">
            <a:extLst>
              <a:ext uri="{FF2B5EF4-FFF2-40B4-BE49-F238E27FC236}">
                <a16:creationId xmlns:a16="http://schemas.microsoft.com/office/drawing/2014/main" id="{1FA3F7C8-DD48-4213-8B1C-24E1BDB2ECA8}"/>
              </a:ext>
            </a:extLst>
          </p:cNvPr>
          <p:cNvSpPr txBox="1"/>
          <p:nvPr/>
        </p:nvSpPr>
        <p:spPr>
          <a:xfrm>
            <a:off x="6837001" y="5036131"/>
            <a:ext cx="1900518" cy="285591"/>
          </a:xfrm>
          <a:prstGeom prst="rect">
            <a:avLst/>
          </a:prstGeom>
          <a:noFill/>
        </p:spPr>
        <p:txBody>
          <a:bodyPr wrap="square" rtlCol="0">
            <a:spAutoFit/>
          </a:bodyPr>
          <a:lstStyle/>
          <a:p>
            <a:pPr algn="ctr">
              <a:lnSpc>
                <a:spcPts val="1500"/>
              </a:lnSpc>
            </a:pPr>
            <a:r>
              <a:rPr lang="en-US" sz="1600">
                <a:solidFill>
                  <a:schemeClr val="accent1"/>
                </a:solidFill>
                <a:latin typeface="Gill Sans MT" panose="020B0502020104020203" pitchFamily="34" charset="0"/>
                <a:cs typeface="Aldhabi" panose="01000000000000000000" pitchFamily="2" charset="-78"/>
              </a:rPr>
              <a:t>Modeling</a:t>
            </a:r>
          </a:p>
        </p:txBody>
      </p:sp>
      <p:cxnSp>
        <p:nvCxnSpPr>
          <p:cNvPr id="13" name="Connector: Curved 12">
            <a:extLst>
              <a:ext uri="{FF2B5EF4-FFF2-40B4-BE49-F238E27FC236}">
                <a16:creationId xmlns:a16="http://schemas.microsoft.com/office/drawing/2014/main" id="{66BC8CDB-1014-470B-ACAD-1DBDA180336B}"/>
              </a:ext>
            </a:extLst>
          </p:cNvPr>
          <p:cNvCxnSpPr>
            <a:cxnSpLocks/>
          </p:cNvCxnSpPr>
          <p:nvPr/>
        </p:nvCxnSpPr>
        <p:spPr>
          <a:xfrm rot="5400000">
            <a:off x="6672885" y="4797087"/>
            <a:ext cx="587347" cy="1638318"/>
          </a:xfrm>
          <a:prstGeom prst="curvedConnector2">
            <a:avLst/>
          </a:prstGeom>
          <a:noFill/>
          <a:ln w="38100" cap="flat" cmpd="sng" algn="ctr">
            <a:solidFill>
              <a:schemeClr val="accent2"/>
            </a:solidFill>
            <a:prstDash val="solid"/>
            <a:miter lim="800000"/>
            <a:tailEnd type="triangle"/>
          </a:ln>
          <a:effectLst/>
        </p:spPr>
      </p:cxnSp>
      <p:sp>
        <p:nvSpPr>
          <p:cNvPr id="14" name="TextBox 13">
            <a:extLst>
              <a:ext uri="{FF2B5EF4-FFF2-40B4-BE49-F238E27FC236}">
                <a16:creationId xmlns:a16="http://schemas.microsoft.com/office/drawing/2014/main" id="{4E117E62-FEF7-4792-AB8B-8B6B221BE12A}"/>
              </a:ext>
            </a:extLst>
          </p:cNvPr>
          <p:cNvSpPr txBox="1"/>
          <p:nvPr/>
        </p:nvSpPr>
        <p:spPr>
          <a:xfrm>
            <a:off x="4796234" y="6129096"/>
            <a:ext cx="1900518" cy="285591"/>
          </a:xfrm>
          <a:prstGeom prst="rect">
            <a:avLst/>
          </a:prstGeom>
          <a:noFill/>
        </p:spPr>
        <p:txBody>
          <a:bodyPr wrap="square" rtlCol="0">
            <a:spAutoFit/>
          </a:bodyPr>
          <a:lstStyle/>
          <a:p>
            <a:pPr algn="ctr">
              <a:lnSpc>
                <a:spcPts val="1500"/>
              </a:lnSpc>
            </a:pPr>
            <a:r>
              <a:rPr lang="en-US" sz="1600">
                <a:solidFill>
                  <a:schemeClr val="accent1"/>
                </a:solidFill>
                <a:latin typeface="Gill Sans MT" panose="020B0502020104020203" pitchFamily="34" charset="0"/>
                <a:cs typeface="Aldhabi" panose="01000000000000000000" pitchFamily="2" charset="-78"/>
              </a:rPr>
              <a:t>Evaluation</a:t>
            </a:r>
          </a:p>
        </p:txBody>
      </p:sp>
      <p:cxnSp>
        <p:nvCxnSpPr>
          <p:cNvPr id="15" name="Connector: Curved 14">
            <a:extLst>
              <a:ext uri="{FF2B5EF4-FFF2-40B4-BE49-F238E27FC236}">
                <a16:creationId xmlns:a16="http://schemas.microsoft.com/office/drawing/2014/main" id="{E6DAEC4F-5311-4B76-A8BD-2AE0E6376C5F}"/>
              </a:ext>
            </a:extLst>
          </p:cNvPr>
          <p:cNvCxnSpPr>
            <a:cxnSpLocks/>
          </p:cNvCxnSpPr>
          <p:nvPr/>
        </p:nvCxnSpPr>
        <p:spPr>
          <a:xfrm rot="10800000">
            <a:off x="3775019" y="5198461"/>
            <a:ext cx="1474694" cy="715325"/>
          </a:xfrm>
          <a:prstGeom prst="curvedConnector2">
            <a:avLst/>
          </a:prstGeom>
          <a:noFill/>
          <a:ln w="38100" cap="flat" cmpd="sng" algn="ctr">
            <a:solidFill>
              <a:schemeClr val="accent2"/>
            </a:solidFill>
            <a:prstDash val="solid"/>
            <a:miter lim="800000"/>
            <a:tailEnd type="triangle"/>
          </a:ln>
          <a:effectLst/>
        </p:spPr>
      </p:cxnSp>
      <p:sp>
        <p:nvSpPr>
          <p:cNvPr id="16" name="TextBox 15">
            <a:extLst>
              <a:ext uri="{FF2B5EF4-FFF2-40B4-BE49-F238E27FC236}">
                <a16:creationId xmlns:a16="http://schemas.microsoft.com/office/drawing/2014/main" id="{05E6B7FA-9E16-4495-8671-6987DC8BA266}"/>
              </a:ext>
            </a:extLst>
          </p:cNvPr>
          <p:cNvSpPr txBox="1"/>
          <p:nvPr/>
        </p:nvSpPr>
        <p:spPr>
          <a:xfrm>
            <a:off x="2854284" y="4761632"/>
            <a:ext cx="1900518" cy="285591"/>
          </a:xfrm>
          <a:prstGeom prst="rect">
            <a:avLst/>
          </a:prstGeom>
          <a:noFill/>
        </p:spPr>
        <p:txBody>
          <a:bodyPr wrap="square" rtlCol="0">
            <a:spAutoFit/>
          </a:bodyPr>
          <a:lstStyle>
            <a:defPPr>
              <a:defRPr lang="en-US"/>
            </a:defPPr>
            <a:lvl1pPr algn="ctr">
              <a:lnSpc>
                <a:spcPts val="1500"/>
              </a:lnSpc>
              <a:defRPr sz="2800" b="1">
                <a:solidFill>
                  <a:prstClr val="black"/>
                </a:solidFill>
                <a:latin typeface="Aldhabi" panose="01000000000000000000" pitchFamily="2" charset="-78"/>
                <a:cs typeface="Aldhabi" panose="01000000000000000000" pitchFamily="2" charset="-78"/>
              </a:defRPr>
            </a:lvl1pPr>
          </a:lstStyle>
          <a:p>
            <a:r>
              <a:rPr lang="en-US" sz="1600" b="0">
                <a:solidFill>
                  <a:schemeClr val="accent1"/>
                </a:solidFill>
                <a:latin typeface="Gill Sans MT" panose="020B0502020104020203" pitchFamily="34" charset="0"/>
              </a:rPr>
              <a:t>Deployment</a:t>
            </a:r>
          </a:p>
        </p:txBody>
      </p:sp>
      <p:pic>
        <p:nvPicPr>
          <p:cNvPr id="17" name="Graphic 16" descr="Database">
            <a:extLst>
              <a:ext uri="{FF2B5EF4-FFF2-40B4-BE49-F238E27FC236}">
                <a16:creationId xmlns:a16="http://schemas.microsoft.com/office/drawing/2014/main" id="{CB455FC8-91ED-4282-80D8-1EE708F3E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8283" y="3317690"/>
            <a:ext cx="1224850" cy="1224850"/>
          </a:xfrm>
          <a:prstGeom prst="rect">
            <a:avLst/>
          </a:prstGeom>
        </p:spPr>
      </p:pic>
      <p:pic>
        <p:nvPicPr>
          <p:cNvPr id="18" name="Graphic 17" descr="Questions">
            <a:extLst>
              <a:ext uri="{FF2B5EF4-FFF2-40B4-BE49-F238E27FC236}">
                <a16:creationId xmlns:a16="http://schemas.microsoft.com/office/drawing/2014/main" id="{0CCD4B05-44A7-45D0-9E3E-3775045076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167" y="1508081"/>
            <a:ext cx="914400" cy="914400"/>
          </a:xfrm>
          <a:prstGeom prst="rect">
            <a:avLst/>
          </a:prstGeom>
        </p:spPr>
      </p:pic>
      <p:pic>
        <p:nvPicPr>
          <p:cNvPr id="19" name="Graphic 18" descr="Server">
            <a:extLst>
              <a:ext uri="{FF2B5EF4-FFF2-40B4-BE49-F238E27FC236}">
                <a16:creationId xmlns:a16="http://schemas.microsoft.com/office/drawing/2014/main" id="{29448966-C918-4364-890F-D754301790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0908" y="1508081"/>
            <a:ext cx="914400" cy="914400"/>
          </a:xfrm>
          <a:prstGeom prst="rect">
            <a:avLst/>
          </a:prstGeom>
        </p:spPr>
      </p:pic>
      <p:pic>
        <p:nvPicPr>
          <p:cNvPr id="20" name="Graphic 19" descr="Magnifying glass">
            <a:extLst>
              <a:ext uri="{FF2B5EF4-FFF2-40B4-BE49-F238E27FC236}">
                <a16:creationId xmlns:a16="http://schemas.microsoft.com/office/drawing/2014/main" id="{82DF296E-F1A0-4FDA-B51E-BC7C4BEB94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9430" y="4283987"/>
            <a:ext cx="878778" cy="878778"/>
          </a:xfrm>
          <a:prstGeom prst="rect">
            <a:avLst/>
          </a:prstGeom>
        </p:spPr>
      </p:pic>
      <p:pic>
        <p:nvPicPr>
          <p:cNvPr id="21" name="Graphic 20" descr="Pie chart">
            <a:extLst>
              <a:ext uri="{FF2B5EF4-FFF2-40B4-BE49-F238E27FC236}">
                <a16:creationId xmlns:a16="http://schemas.microsoft.com/office/drawing/2014/main" id="{41F05868-8364-4CD1-A3AE-448A84AFEA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92016" y="2632706"/>
            <a:ext cx="914400" cy="914400"/>
          </a:xfrm>
          <a:prstGeom prst="rect">
            <a:avLst/>
          </a:prstGeom>
        </p:spPr>
      </p:pic>
      <p:pic>
        <p:nvPicPr>
          <p:cNvPr id="22" name="Graphic 21" descr="Upward trend">
            <a:extLst>
              <a:ext uri="{FF2B5EF4-FFF2-40B4-BE49-F238E27FC236}">
                <a16:creationId xmlns:a16="http://schemas.microsoft.com/office/drawing/2014/main" id="{ACCB5286-C2E0-4AD8-BF20-0503A115D9E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79237" y="5296756"/>
            <a:ext cx="914400" cy="914400"/>
          </a:xfrm>
          <a:prstGeom prst="rect">
            <a:avLst/>
          </a:prstGeom>
        </p:spPr>
      </p:pic>
      <p:pic>
        <p:nvPicPr>
          <p:cNvPr id="23" name="Graphic 22" descr="Business Growth">
            <a:extLst>
              <a:ext uri="{FF2B5EF4-FFF2-40B4-BE49-F238E27FC236}">
                <a16:creationId xmlns:a16="http://schemas.microsoft.com/office/drawing/2014/main" id="{88C028F7-D981-48DC-9E83-3CA4EB0566D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58769" y="3895620"/>
            <a:ext cx="914400" cy="914400"/>
          </a:xfrm>
          <a:prstGeom prst="rect">
            <a:avLst/>
          </a:prstGeom>
        </p:spPr>
      </p:pic>
      <p:sp>
        <p:nvSpPr>
          <p:cNvPr id="24" name="TextBox 23">
            <a:extLst>
              <a:ext uri="{FF2B5EF4-FFF2-40B4-BE49-F238E27FC236}">
                <a16:creationId xmlns:a16="http://schemas.microsoft.com/office/drawing/2014/main" id="{9EBED976-8FD0-4137-9B38-93D70DCBDB19}"/>
              </a:ext>
            </a:extLst>
          </p:cNvPr>
          <p:cNvSpPr txBox="1"/>
          <p:nvPr/>
        </p:nvSpPr>
        <p:spPr>
          <a:xfrm>
            <a:off x="8386557" y="2275852"/>
            <a:ext cx="1986831" cy="1124667"/>
          </a:xfrm>
          <a:prstGeom prst="rect">
            <a:avLst/>
          </a:prstGeom>
          <a:noFill/>
        </p:spPr>
        <p:txBody>
          <a:bodyPr wrap="square" rtlCol="0">
            <a:spAutoFit/>
          </a:bodyPr>
          <a:lstStyle/>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Identify target variable </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Identify missing values</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Identify numerical variables </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Identify categorical variables</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Select useful attributes</a:t>
            </a:r>
          </a:p>
        </p:txBody>
      </p:sp>
      <p:cxnSp>
        <p:nvCxnSpPr>
          <p:cNvPr id="25" name="Straight Arrow Connector 24">
            <a:extLst>
              <a:ext uri="{FF2B5EF4-FFF2-40B4-BE49-F238E27FC236}">
                <a16:creationId xmlns:a16="http://schemas.microsoft.com/office/drawing/2014/main" id="{96468547-FA41-4100-8592-89F8FAA11AB2}"/>
              </a:ext>
            </a:extLst>
          </p:cNvPr>
          <p:cNvCxnSpPr>
            <a:cxnSpLocks/>
          </p:cNvCxnSpPr>
          <p:nvPr/>
        </p:nvCxnSpPr>
        <p:spPr>
          <a:xfrm flipV="1">
            <a:off x="7924994" y="3788075"/>
            <a:ext cx="0" cy="493856"/>
          </a:xfrm>
          <a:prstGeom prst="straightConnector1">
            <a:avLst/>
          </a:prstGeom>
          <a:noFill/>
          <a:ln w="38100" cap="flat" cmpd="sng" algn="ctr">
            <a:solidFill>
              <a:schemeClr val="accent2"/>
            </a:solidFill>
            <a:prstDash val="solid"/>
            <a:miter lim="800000"/>
            <a:tailEnd type="triangle"/>
          </a:ln>
          <a:effectLst/>
        </p:spPr>
      </p:cxnSp>
      <p:sp>
        <p:nvSpPr>
          <p:cNvPr id="26" name="TextBox 25">
            <a:extLst>
              <a:ext uri="{FF2B5EF4-FFF2-40B4-BE49-F238E27FC236}">
                <a16:creationId xmlns:a16="http://schemas.microsoft.com/office/drawing/2014/main" id="{8F2740D2-794A-488B-B509-6080907EF457}"/>
              </a:ext>
            </a:extLst>
          </p:cNvPr>
          <p:cNvSpPr txBox="1"/>
          <p:nvPr/>
        </p:nvSpPr>
        <p:spPr>
          <a:xfrm>
            <a:off x="6899995" y="1230069"/>
            <a:ext cx="3378780" cy="693267"/>
          </a:xfrm>
          <a:prstGeom prst="rect">
            <a:avLst/>
          </a:prstGeom>
          <a:noFill/>
        </p:spPr>
        <p:txBody>
          <a:bodyPr wrap="square" rtlCol="0">
            <a:spAutoFit/>
          </a:bodyPr>
          <a:lstStyle/>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What is the target variable and its distribution?</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How many instances do I have?</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Which features are important?</a:t>
            </a:r>
          </a:p>
        </p:txBody>
      </p:sp>
      <p:sp>
        <p:nvSpPr>
          <p:cNvPr id="27" name="TextBox 26">
            <a:extLst>
              <a:ext uri="{FF2B5EF4-FFF2-40B4-BE49-F238E27FC236}">
                <a16:creationId xmlns:a16="http://schemas.microsoft.com/office/drawing/2014/main" id="{224CEFC2-CC77-499A-9B94-F9EEC0C0FCC1}"/>
              </a:ext>
            </a:extLst>
          </p:cNvPr>
          <p:cNvSpPr txBox="1"/>
          <p:nvPr/>
        </p:nvSpPr>
        <p:spPr>
          <a:xfrm>
            <a:off x="1072276" y="1486044"/>
            <a:ext cx="2522519" cy="1713098"/>
          </a:xfrm>
          <a:prstGeom prst="rect">
            <a:avLst/>
          </a:prstGeom>
          <a:noFill/>
        </p:spPr>
        <p:txBody>
          <a:bodyPr wrap="square" rtlCol="0">
            <a:spAutoFit/>
          </a:bodyPr>
          <a:lstStyle/>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What attributes affect the price of an airline ticket?</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How does airline carrier, time of the year, distance, etc. affect how much a ticket will cost?</a:t>
            </a:r>
          </a:p>
          <a:p>
            <a:pPr marL="171450" indent="-171450">
              <a:lnSpc>
                <a:spcPts val="1600"/>
              </a:lnSpc>
              <a:buFont typeface="Arial" panose="020B0604020202020204" pitchFamily="34" charset="0"/>
              <a:buChar char="•"/>
            </a:pPr>
            <a:r>
              <a:rPr lang="en-US" sz="1100">
                <a:solidFill>
                  <a:schemeClr val="accent1"/>
                </a:solidFill>
                <a:latin typeface="Gill Sans MT" panose="020B0502020104020203" pitchFamily="34" charset="0"/>
                <a:cs typeface="Sakkal Majalla" panose="02000000000000000000" pitchFamily="2" charset="-78"/>
              </a:rPr>
              <a:t>How can we provide our customers with optimal ticket prices while allowing for flexibility?</a:t>
            </a:r>
          </a:p>
        </p:txBody>
      </p:sp>
      <p:sp>
        <p:nvSpPr>
          <p:cNvPr id="28" name="TextBox 27">
            <a:extLst>
              <a:ext uri="{FF2B5EF4-FFF2-40B4-BE49-F238E27FC236}">
                <a16:creationId xmlns:a16="http://schemas.microsoft.com/office/drawing/2014/main" id="{65D74F4F-076B-43B8-92B7-70A2486AB3DA}"/>
              </a:ext>
            </a:extLst>
          </p:cNvPr>
          <p:cNvSpPr txBox="1"/>
          <p:nvPr/>
        </p:nvSpPr>
        <p:spPr>
          <a:xfrm>
            <a:off x="4993403" y="6426465"/>
            <a:ext cx="2516917" cy="279885"/>
          </a:xfrm>
          <a:prstGeom prst="rect">
            <a:avLst/>
          </a:prstGeom>
          <a:noFill/>
        </p:spPr>
        <p:txBody>
          <a:bodyPr wrap="square" rtlCol="0">
            <a:spAutoFit/>
          </a:bodyPr>
          <a:lstStyle>
            <a:defPPr>
              <a:defRPr lang="en-US"/>
            </a:defPPr>
            <a:lvl1pPr>
              <a:lnSpc>
                <a:spcPts val="1600"/>
              </a:lnSpc>
              <a:defRPr sz="1500">
                <a:solidFill>
                  <a:srgbClr val="7B2D3E"/>
                </a:solidFill>
                <a:latin typeface="Sakkal Majalla" panose="02000000000000000000" pitchFamily="2" charset="-78"/>
                <a:cs typeface="Sakkal Majalla" panose="02000000000000000000" pitchFamily="2" charset="-78"/>
              </a:defRPr>
            </a:lvl1pPr>
          </a:lstStyle>
          <a:p>
            <a:pPr marL="171450" indent="-171450">
              <a:buFont typeface="Arial" panose="020B0604020202020204" pitchFamily="34" charset="0"/>
              <a:buChar char="•"/>
            </a:pPr>
            <a:r>
              <a:rPr lang="en-US" sz="1100">
                <a:solidFill>
                  <a:schemeClr val="accent1"/>
                </a:solidFill>
                <a:latin typeface="Gill Sans MT" panose="020B0502020104020203" pitchFamily="34" charset="0"/>
              </a:rPr>
              <a:t>RMSE, MAE, MAPE</a:t>
            </a:r>
          </a:p>
        </p:txBody>
      </p:sp>
      <p:sp>
        <p:nvSpPr>
          <p:cNvPr id="29" name="Arrow: Right 28">
            <a:extLst>
              <a:ext uri="{FF2B5EF4-FFF2-40B4-BE49-F238E27FC236}">
                <a16:creationId xmlns:a16="http://schemas.microsoft.com/office/drawing/2014/main" id="{A89C892B-1924-4C45-B402-0F66E966073F}"/>
              </a:ext>
            </a:extLst>
          </p:cNvPr>
          <p:cNvSpPr/>
          <p:nvPr/>
        </p:nvSpPr>
        <p:spPr>
          <a:xfrm rot="21031394">
            <a:off x="8563222" y="4830037"/>
            <a:ext cx="624765" cy="318931"/>
          </a:xfrm>
          <a:prstGeom prst="rightArrow">
            <a:avLst>
              <a:gd name="adj1" fmla="val 50000"/>
              <a:gd name="adj2" fmla="val 41364"/>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chemeClr val="accent2"/>
              </a:solidFill>
              <a:effectLst/>
              <a:uLnTx/>
              <a:uFillTx/>
              <a:latin typeface="Gill Sans MT" panose="020B0502020104020203" pitchFamily="34" charset="0"/>
            </a:endParaRPr>
          </a:p>
        </p:txBody>
      </p:sp>
      <p:sp>
        <p:nvSpPr>
          <p:cNvPr id="30" name="Arrow: Right 29">
            <a:extLst>
              <a:ext uri="{FF2B5EF4-FFF2-40B4-BE49-F238E27FC236}">
                <a16:creationId xmlns:a16="http://schemas.microsoft.com/office/drawing/2014/main" id="{6220C125-8A9D-429A-8E3A-8F1FFE23374C}"/>
              </a:ext>
            </a:extLst>
          </p:cNvPr>
          <p:cNvSpPr/>
          <p:nvPr/>
        </p:nvSpPr>
        <p:spPr>
          <a:xfrm rot="20218392">
            <a:off x="8419889" y="4313677"/>
            <a:ext cx="577966" cy="276999"/>
          </a:xfrm>
          <a:prstGeom prst="rightArrow">
            <a:avLst>
              <a:gd name="adj1" fmla="val 50000"/>
              <a:gd name="adj2" fmla="val 41364"/>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chemeClr val="accent2"/>
              </a:solidFill>
              <a:effectLst/>
              <a:uLnTx/>
              <a:uFillTx/>
              <a:latin typeface="Gill Sans MT" panose="020B0502020104020203" pitchFamily="34" charset="0"/>
            </a:endParaRPr>
          </a:p>
        </p:txBody>
      </p:sp>
      <p:sp>
        <p:nvSpPr>
          <p:cNvPr id="31" name="Rectangle: Rounded Corners 30">
            <a:extLst>
              <a:ext uri="{FF2B5EF4-FFF2-40B4-BE49-F238E27FC236}">
                <a16:creationId xmlns:a16="http://schemas.microsoft.com/office/drawing/2014/main" id="{C02AA47F-5241-41FA-B1D2-726211D31359}"/>
              </a:ext>
            </a:extLst>
          </p:cNvPr>
          <p:cNvSpPr/>
          <p:nvPr/>
        </p:nvSpPr>
        <p:spPr>
          <a:xfrm>
            <a:off x="9148882" y="3799284"/>
            <a:ext cx="1900517" cy="4938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en-US" sz="1600" i="0" u="none" strike="noStrike" kern="0" cap="none" spc="0" normalizeH="0" baseline="0" noProof="0">
                <a:ln>
                  <a:noFill/>
                </a:ln>
                <a:solidFill>
                  <a:schemeClr val="accent1"/>
                </a:solidFill>
                <a:effectLst/>
                <a:uLnTx/>
                <a:uFillTx/>
                <a:latin typeface="Gill Sans MT" panose="020B0502020104020203" pitchFamily="34" charset="0"/>
                <a:cs typeface="Aldhabi" panose="01000000000000000000" pitchFamily="2" charset="-78"/>
              </a:rPr>
              <a:t>Linear Regression</a:t>
            </a:r>
          </a:p>
        </p:txBody>
      </p:sp>
      <p:sp>
        <p:nvSpPr>
          <p:cNvPr id="32" name="Rectangle: Rounded Corners 31">
            <a:extLst>
              <a:ext uri="{FF2B5EF4-FFF2-40B4-BE49-F238E27FC236}">
                <a16:creationId xmlns:a16="http://schemas.microsoft.com/office/drawing/2014/main" id="{5A4FEC81-8EA3-4397-A0B7-98C510AC0C6F}"/>
              </a:ext>
            </a:extLst>
          </p:cNvPr>
          <p:cNvSpPr/>
          <p:nvPr/>
        </p:nvSpPr>
        <p:spPr>
          <a:xfrm>
            <a:off x="9319948" y="4579678"/>
            <a:ext cx="1748120" cy="49053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600"/>
              </a:lnSpc>
            </a:pPr>
            <a:r>
              <a:rPr lang="en-US" sz="1600" kern="0">
                <a:solidFill>
                  <a:schemeClr val="accent1"/>
                </a:solidFill>
                <a:latin typeface="Gill Sans MT" panose="020B0502020104020203" pitchFamily="34" charset="0"/>
                <a:cs typeface="Aldhabi" panose="01000000000000000000" pitchFamily="2" charset="-78"/>
              </a:rPr>
              <a:t>Regression Tree</a:t>
            </a:r>
          </a:p>
        </p:txBody>
      </p:sp>
      <p:sp>
        <p:nvSpPr>
          <p:cNvPr id="33" name="TextBox 32">
            <a:extLst>
              <a:ext uri="{FF2B5EF4-FFF2-40B4-BE49-F238E27FC236}">
                <a16:creationId xmlns:a16="http://schemas.microsoft.com/office/drawing/2014/main" id="{0545E936-9FF0-4670-A08B-FFBC170C2AFB}"/>
              </a:ext>
            </a:extLst>
          </p:cNvPr>
          <p:cNvSpPr txBox="1"/>
          <p:nvPr/>
        </p:nvSpPr>
        <p:spPr>
          <a:xfrm>
            <a:off x="4826537" y="4359688"/>
            <a:ext cx="1900518" cy="461665"/>
          </a:xfrm>
          <a:prstGeom prst="rect">
            <a:avLst/>
          </a:prstGeom>
          <a:noFill/>
        </p:spPr>
        <p:txBody>
          <a:bodyPr wrap="square" rtlCol="0">
            <a:spAutoFit/>
          </a:bodyPr>
          <a:lstStyle/>
          <a:p>
            <a:pPr algn="ctr"/>
            <a:r>
              <a:rPr lang="en-US" sz="2400">
                <a:solidFill>
                  <a:schemeClr val="accent1"/>
                </a:solidFill>
                <a:latin typeface="Gill Sans MT" panose="020B0502020104020203" pitchFamily="34" charset="0"/>
                <a:cs typeface="Aldhabi" panose="01000000000000000000" pitchFamily="2" charset="-78"/>
              </a:rPr>
              <a:t>DATA</a:t>
            </a:r>
          </a:p>
        </p:txBody>
      </p:sp>
      <p:sp>
        <p:nvSpPr>
          <p:cNvPr id="35" name="TextBox 34">
            <a:extLst>
              <a:ext uri="{FF2B5EF4-FFF2-40B4-BE49-F238E27FC236}">
                <a16:creationId xmlns:a16="http://schemas.microsoft.com/office/drawing/2014/main" id="{8EF71D6A-B9FC-435E-AA8E-45C9E93BE1FD}"/>
              </a:ext>
            </a:extLst>
          </p:cNvPr>
          <p:cNvSpPr txBox="1"/>
          <p:nvPr/>
        </p:nvSpPr>
        <p:spPr>
          <a:xfrm>
            <a:off x="772085" y="4191883"/>
            <a:ext cx="2461751" cy="1510991"/>
          </a:xfrm>
          <a:prstGeom prst="rect">
            <a:avLst/>
          </a:prstGeom>
          <a:noFill/>
        </p:spPr>
        <p:txBody>
          <a:bodyPr wrap="square" rtlCol="0">
            <a:spAutoFit/>
          </a:bodyPr>
          <a:lstStyle>
            <a:defPPr>
              <a:defRPr lang="en-US"/>
            </a:defPPr>
            <a:lvl1pPr>
              <a:lnSpc>
                <a:spcPts val="1600"/>
              </a:lnSpc>
              <a:defRPr sz="1500">
                <a:solidFill>
                  <a:srgbClr val="7B2D3E"/>
                </a:solidFill>
                <a:latin typeface="Sakkal Majalla" panose="02000000000000000000" pitchFamily="2" charset="-78"/>
                <a:cs typeface="Sakkal Majalla" panose="02000000000000000000" pitchFamily="2" charset="-78"/>
              </a:defRPr>
            </a:lvl1pPr>
          </a:lstStyle>
          <a:p>
            <a:pPr marL="171450" indent="-171450">
              <a:buFont typeface="Arial" panose="020B0604020202020204" pitchFamily="34" charset="0"/>
              <a:buChar char="•"/>
            </a:pPr>
            <a:r>
              <a:rPr lang="en-US" sz="1100">
                <a:solidFill>
                  <a:schemeClr val="accent1"/>
                </a:solidFill>
                <a:latin typeface="Gill Sans MT" panose="020B0502020104020203" pitchFamily="34" charset="0"/>
              </a:rPr>
              <a:t>Implement the best model using ensemble approaches to capture best performance</a:t>
            </a:r>
          </a:p>
          <a:p>
            <a:pPr marL="171450" indent="-171450">
              <a:buFont typeface="Arial" panose="020B0604020202020204" pitchFamily="34" charset="0"/>
              <a:buChar char="•"/>
            </a:pPr>
            <a:r>
              <a:rPr lang="en-US" sz="1100">
                <a:solidFill>
                  <a:schemeClr val="accent1"/>
                </a:solidFill>
                <a:latin typeface="Gill Sans MT" panose="020B0502020104020203" pitchFamily="34" charset="0"/>
              </a:rPr>
              <a:t>Implement strategy by offering online tool that allows customers to actively customize options and see best flight prices that fit their needs</a:t>
            </a:r>
          </a:p>
        </p:txBody>
      </p:sp>
      <p:sp>
        <p:nvSpPr>
          <p:cNvPr id="36" name="Title 1">
            <a:extLst>
              <a:ext uri="{FF2B5EF4-FFF2-40B4-BE49-F238E27FC236}">
                <a16:creationId xmlns:a16="http://schemas.microsoft.com/office/drawing/2014/main" id="{FFEA2A81-E15D-4C1A-A8B6-2620C0C9BD36}"/>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solidFill>
              </a:rPr>
              <a:t>Data Mining Process</a:t>
            </a:r>
          </a:p>
        </p:txBody>
      </p:sp>
      <p:sp>
        <p:nvSpPr>
          <p:cNvPr id="37" name="Arrow: Right 36">
            <a:extLst>
              <a:ext uri="{FF2B5EF4-FFF2-40B4-BE49-F238E27FC236}">
                <a16:creationId xmlns:a16="http://schemas.microsoft.com/office/drawing/2014/main" id="{DC82AD5C-4D9A-41DF-AC1F-A21F97CCA1C5}"/>
              </a:ext>
            </a:extLst>
          </p:cNvPr>
          <p:cNvSpPr/>
          <p:nvPr/>
        </p:nvSpPr>
        <p:spPr>
          <a:xfrm rot="1398494">
            <a:off x="8557173" y="5273354"/>
            <a:ext cx="624765" cy="318931"/>
          </a:xfrm>
          <a:prstGeom prst="rightArrow">
            <a:avLst>
              <a:gd name="adj1" fmla="val 50000"/>
              <a:gd name="adj2" fmla="val 41364"/>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chemeClr val="accent2"/>
              </a:solidFill>
              <a:effectLst/>
              <a:uLnTx/>
              <a:uFillTx/>
              <a:latin typeface="Gill Sans MT" panose="020B0502020104020203" pitchFamily="34" charset="0"/>
            </a:endParaRPr>
          </a:p>
        </p:txBody>
      </p:sp>
      <p:sp>
        <p:nvSpPr>
          <p:cNvPr id="38" name="Arrow: Right 37">
            <a:extLst>
              <a:ext uri="{FF2B5EF4-FFF2-40B4-BE49-F238E27FC236}">
                <a16:creationId xmlns:a16="http://schemas.microsoft.com/office/drawing/2014/main" id="{EEF81293-F0C9-4DC6-8235-79228E17CA93}"/>
              </a:ext>
            </a:extLst>
          </p:cNvPr>
          <p:cNvSpPr/>
          <p:nvPr/>
        </p:nvSpPr>
        <p:spPr>
          <a:xfrm rot="2672289">
            <a:off x="8277003" y="5618123"/>
            <a:ext cx="624765" cy="318931"/>
          </a:xfrm>
          <a:prstGeom prst="rightArrow">
            <a:avLst>
              <a:gd name="adj1" fmla="val 50000"/>
              <a:gd name="adj2" fmla="val 41364"/>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chemeClr val="accent2"/>
              </a:solidFill>
              <a:effectLst/>
              <a:uLnTx/>
              <a:uFillTx/>
              <a:latin typeface="Gill Sans MT" panose="020B0502020104020203" pitchFamily="34" charset="0"/>
            </a:endParaRPr>
          </a:p>
        </p:txBody>
      </p:sp>
      <p:sp>
        <p:nvSpPr>
          <p:cNvPr id="40" name="Rectangle: Rounded Corners 39">
            <a:extLst>
              <a:ext uri="{FF2B5EF4-FFF2-40B4-BE49-F238E27FC236}">
                <a16:creationId xmlns:a16="http://schemas.microsoft.com/office/drawing/2014/main" id="{2B80E766-6AF5-4B8C-8AAB-1C8142CF342E}"/>
              </a:ext>
            </a:extLst>
          </p:cNvPr>
          <p:cNvSpPr/>
          <p:nvPr/>
        </p:nvSpPr>
        <p:spPr>
          <a:xfrm>
            <a:off x="9393053" y="5311108"/>
            <a:ext cx="1748120" cy="49053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600"/>
              </a:lnSpc>
            </a:pPr>
            <a:r>
              <a:rPr lang="en-US" sz="1600" kern="0">
                <a:solidFill>
                  <a:schemeClr val="accent1"/>
                </a:solidFill>
                <a:latin typeface="Gill Sans MT" panose="020B0502020104020203" pitchFamily="34" charset="0"/>
                <a:cs typeface="Aldhabi" panose="01000000000000000000" pitchFamily="2" charset="-78"/>
              </a:rPr>
              <a:t>Random Forest</a:t>
            </a:r>
          </a:p>
        </p:txBody>
      </p:sp>
      <p:sp>
        <p:nvSpPr>
          <p:cNvPr id="41" name="Rectangle: Rounded Corners 40">
            <a:extLst>
              <a:ext uri="{FF2B5EF4-FFF2-40B4-BE49-F238E27FC236}">
                <a16:creationId xmlns:a16="http://schemas.microsoft.com/office/drawing/2014/main" id="{99BEC8F5-E0F1-4AE9-B813-D4D41B24E3FD}"/>
              </a:ext>
            </a:extLst>
          </p:cNvPr>
          <p:cNvSpPr/>
          <p:nvPr/>
        </p:nvSpPr>
        <p:spPr>
          <a:xfrm>
            <a:off x="9078836" y="5994263"/>
            <a:ext cx="1748120" cy="49053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ts val="1600"/>
              </a:lnSpc>
            </a:pPr>
            <a:r>
              <a:rPr lang="en-US" sz="1600" kern="0" err="1">
                <a:solidFill>
                  <a:schemeClr val="accent1"/>
                </a:solidFill>
                <a:latin typeface="Gill Sans MT" panose="020B0502020104020203" pitchFamily="34" charset="0"/>
                <a:cs typeface="Aldhabi" panose="01000000000000000000" pitchFamily="2" charset="-78"/>
              </a:rPr>
              <a:t>XGBoost</a:t>
            </a:r>
            <a:endParaRPr lang="en-US" sz="1600" kern="0">
              <a:solidFill>
                <a:schemeClr val="accent1"/>
              </a:solidFill>
              <a:latin typeface="Gill Sans MT" panose="020B0502020104020203" pitchFamily="34" charset="0"/>
              <a:cs typeface="Aldhabi" panose="01000000000000000000" pitchFamily="2" charset="-78"/>
            </a:endParaRPr>
          </a:p>
        </p:txBody>
      </p:sp>
      <p:sp>
        <p:nvSpPr>
          <p:cNvPr id="42" name="Slide Number Placeholder 3">
            <a:extLst>
              <a:ext uri="{FF2B5EF4-FFF2-40B4-BE49-F238E27FC236}">
                <a16:creationId xmlns:a16="http://schemas.microsoft.com/office/drawing/2014/main" id="{4FB849B9-E11D-43B9-B7BF-4C23A6A46CFB}"/>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253232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7F30-3D8B-4998-BB1B-219CAF4FA10E}"/>
              </a:ext>
            </a:extLst>
          </p:cNvPr>
          <p:cNvSpPr>
            <a:spLocks noGrp="1"/>
          </p:cNvSpPr>
          <p:nvPr>
            <p:ph type="title" idx="4294967295"/>
          </p:nvPr>
        </p:nvSpPr>
        <p:spPr>
          <a:xfrm>
            <a:off x="0" y="701675"/>
            <a:ext cx="11029950" cy="1014413"/>
          </a:xfrm>
        </p:spPr>
        <p:txBody>
          <a:bodyPr/>
          <a:lstStyle/>
          <a:p>
            <a:r>
              <a:rPr lang="en-US"/>
              <a:t>Business understanding</a:t>
            </a:r>
          </a:p>
        </p:txBody>
      </p:sp>
      <p:sp>
        <p:nvSpPr>
          <p:cNvPr id="5" name="Rounded Rectangle 3">
            <a:extLst>
              <a:ext uri="{FF2B5EF4-FFF2-40B4-BE49-F238E27FC236}">
                <a16:creationId xmlns:a16="http://schemas.microsoft.com/office/drawing/2014/main" id="{0688EBDE-8996-4CE6-B218-BB312589122B}"/>
              </a:ext>
            </a:extLst>
          </p:cNvPr>
          <p:cNvSpPr/>
          <p:nvPr/>
        </p:nvSpPr>
        <p:spPr>
          <a:xfrm>
            <a:off x="429370" y="2267404"/>
            <a:ext cx="542279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The Airline Industry Crisis</a:t>
            </a:r>
          </a:p>
        </p:txBody>
      </p:sp>
      <p:sp>
        <p:nvSpPr>
          <p:cNvPr id="6" name="Rounded Rectangle 5">
            <a:extLst>
              <a:ext uri="{FF2B5EF4-FFF2-40B4-BE49-F238E27FC236}">
                <a16:creationId xmlns:a16="http://schemas.microsoft.com/office/drawing/2014/main" id="{148A42CE-4146-48C6-90FD-BD61C361AA29}"/>
              </a:ext>
            </a:extLst>
          </p:cNvPr>
          <p:cNvSpPr/>
          <p:nvPr/>
        </p:nvSpPr>
        <p:spPr>
          <a:xfrm>
            <a:off x="6339840" y="2267404"/>
            <a:ext cx="5422790" cy="6531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Our Solution</a:t>
            </a:r>
          </a:p>
        </p:txBody>
      </p:sp>
      <p:sp>
        <p:nvSpPr>
          <p:cNvPr id="7" name="Rounded Rectangle 10">
            <a:extLst>
              <a:ext uri="{FF2B5EF4-FFF2-40B4-BE49-F238E27FC236}">
                <a16:creationId xmlns:a16="http://schemas.microsoft.com/office/drawing/2014/main" id="{5FB12BB7-6968-449E-ACBD-B2B9092BCE0D}"/>
              </a:ext>
            </a:extLst>
          </p:cNvPr>
          <p:cNvSpPr/>
          <p:nvPr/>
        </p:nvSpPr>
        <p:spPr>
          <a:xfrm>
            <a:off x="429370" y="3063371"/>
            <a:ext cx="5422790" cy="3429958"/>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a:solidFill>
                  <a:schemeClr val="accent2"/>
                </a:solidFill>
                <a:cs typeface="Arial" panose="020B0604020202020204" pitchFamily="34" charset="0"/>
              </a:rPr>
              <a:t>COVID-19</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The world has been painfully stricken by COVID-19, tearing apart the airline industry and causing economic downturn across the world</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Flight demand is decreasing by the day, down nearly 90% from this time in 2019</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Airlines will shrink in size and value over the next few months and customer loyalty will be a concern</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As employees at one of the world’s top travel agencies, our responsibility of securing the best travel options for our customers in the future remains</a:t>
            </a:r>
          </a:p>
        </p:txBody>
      </p:sp>
      <p:sp>
        <p:nvSpPr>
          <p:cNvPr id="8" name="TextBox 7">
            <a:extLst>
              <a:ext uri="{FF2B5EF4-FFF2-40B4-BE49-F238E27FC236}">
                <a16:creationId xmlns:a16="http://schemas.microsoft.com/office/drawing/2014/main" id="{42AC58F5-4E33-4EB0-9352-52B4B347F485}"/>
              </a:ext>
            </a:extLst>
          </p:cNvPr>
          <p:cNvSpPr txBox="1"/>
          <p:nvPr/>
        </p:nvSpPr>
        <p:spPr>
          <a:xfrm>
            <a:off x="1368159" y="1283794"/>
            <a:ext cx="9455681" cy="707886"/>
          </a:xfrm>
          <a:prstGeom prst="rect">
            <a:avLst/>
          </a:prstGeom>
          <a:noFill/>
          <a:ln w="19050">
            <a:solidFill>
              <a:schemeClr val="accent1"/>
            </a:solidFill>
          </a:ln>
        </p:spPr>
        <p:txBody>
          <a:bodyPr wrap="square" rtlCol="0">
            <a:spAutoFit/>
          </a:bodyPr>
          <a:lstStyle/>
          <a:p>
            <a:pPr algn="ctr"/>
            <a:r>
              <a:rPr lang="en-US" sz="2000" i="1">
                <a:solidFill>
                  <a:schemeClr val="accent2"/>
                </a:solidFill>
              </a:rPr>
              <a:t>As an elite, world-wide travel agency,  how can we provide honest and reliable airline ticket pricing options to our customers, based on their travel preferences?</a:t>
            </a:r>
          </a:p>
        </p:txBody>
      </p:sp>
      <p:sp>
        <p:nvSpPr>
          <p:cNvPr id="9" name="Rounded Rectangle 10">
            <a:extLst>
              <a:ext uri="{FF2B5EF4-FFF2-40B4-BE49-F238E27FC236}">
                <a16:creationId xmlns:a16="http://schemas.microsoft.com/office/drawing/2014/main" id="{01DA75D3-16B0-44EF-B7E4-D9AC6AA8538D}"/>
              </a:ext>
            </a:extLst>
          </p:cNvPr>
          <p:cNvSpPr/>
          <p:nvPr/>
        </p:nvSpPr>
        <p:spPr>
          <a:xfrm>
            <a:off x="6339840" y="3063373"/>
            <a:ext cx="5422790" cy="1296356"/>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a:solidFill>
                  <a:schemeClr val="accent3"/>
                </a:solidFill>
                <a:cs typeface="Arial" panose="020B0604020202020204" pitchFamily="34" charset="0"/>
              </a:rPr>
              <a:t>Ticket Price Certainty</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With such tentativeness in flying right now, we need to ensure confidence in our prices once flying does resume as normal</a:t>
            </a:r>
          </a:p>
        </p:txBody>
      </p:sp>
      <p:sp>
        <p:nvSpPr>
          <p:cNvPr id="10" name="Rounded Rectangle 10">
            <a:extLst>
              <a:ext uri="{FF2B5EF4-FFF2-40B4-BE49-F238E27FC236}">
                <a16:creationId xmlns:a16="http://schemas.microsoft.com/office/drawing/2014/main" id="{1D0749A2-30E8-437B-B56A-6CA11AFD938E}"/>
              </a:ext>
            </a:extLst>
          </p:cNvPr>
          <p:cNvSpPr/>
          <p:nvPr/>
        </p:nvSpPr>
        <p:spPr>
          <a:xfrm>
            <a:off x="6339840" y="4525907"/>
            <a:ext cx="5422790" cy="1966147"/>
          </a:xfrm>
          <a:prstGeom prst="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a:solidFill>
                  <a:schemeClr val="accent3"/>
                </a:solidFill>
                <a:cs typeface="Arial" panose="020B0604020202020204" pitchFamily="34" charset="0"/>
              </a:rPr>
              <a:t>Why worry now when the industry is still struggling?</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The crisis will hopefully slow down as the summer months approach, when people will be looking for vacation deals</a:t>
            </a:r>
          </a:p>
          <a:p>
            <a:pPr marL="285750" indent="-285750">
              <a:spcAft>
                <a:spcPts val="600"/>
              </a:spcAft>
              <a:buFont typeface="Arial" panose="020B0604020202020204" pitchFamily="34" charset="0"/>
              <a:buChar char="•"/>
            </a:pPr>
            <a:r>
              <a:rPr lang="en-US" sz="1600">
                <a:solidFill>
                  <a:schemeClr val="tx1"/>
                </a:solidFill>
                <a:cs typeface="Arial" panose="020B0604020202020204" pitchFamily="34" charset="0"/>
              </a:rPr>
              <a:t>Need to prepare now for the demand that will hopefully come soon</a:t>
            </a:r>
          </a:p>
        </p:txBody>
      </p:sp>
      <p:sp>
        <p:nvSpPr>
          <p:cNvPr id="11" name="Title 1">
            <a:extLst>
              <a:ext uri="{FF2B5EF4-FFF2-40B4-BE49-F238E27FC236}">
                <a16:creationId xmlns:a16="http://schemas.microsoft.com/office/drawing/2014/main" id="{9AFE3C45-09BD-48DD-9268-EC3C297B73BF}"/>
              </a:ext>
            </a:extLst>
          </p:cNvPr>
          <p:cNvSpPr txBox="1">
            <a:spLocks/>
          </p:cNvSpPr>
          <p:nvPr/>
        </p:nvSpPr>
        <p:spPr>
          <a:xfrm>
            <a:off x="581192" y="70215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solidFill>
              </a:rPr>
              <a:t>Business understanding</a:t>
            </a:r>
          </a:p>
        </p:txBody>
      </p:sp>
      <p:sp>
        <p:nvSpPr>
          <p:cNvPr id="13" name="Slide Number Placeholder 3">
            <a:extLst>
              <a:ext uri="{FF2B5EF4-FFF2-40B4-BE49-F238E27FC236}">
                <a16:creationId xmlns:a16="http://schemas.microsoft.com/office/drawing/2014/main" id="{363874B7-3ED0-44B2-99F6-103EDF3E9F87}"/>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310358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2878686-A8D2-4C02-B805-E6532E81D4A3}"/>
              </a:ext>
            </a:extLst>
          </p:cNvPr>
          <p:cNvSpPr txBox="1"/>
          <p:nvPr/>
        </p:nvSpPr>
        <p:spPr>
          <a:xfrm>
            <a:off x="8009236" y="3839014"/>
            <a:ext cx="3624944" cy="1815882"/>
          </a:xfrm>
          <a:prstGeom prst="rect">
            <a:avLst/>
          </a:prstGeom>
          <a:noFill/>
        </p:spPr>
        <p:txBody>
          <a:bodyPr wrap="square" rtlCol="0">
            <a:spAutoFit/>
          </a:bodyPr>
          <a:lstStyle/>
          <a:p>
            <a:pPr algn="ctr"/>
            <a:r>
              <a:rPr lang="en-US" sz="1600" dirty="0">
                <a:solidFill>
                  <a:schemeClr val="accent1"/>
                </a:solidFill>
              </a:rPr>
              <a:t>Other Factors Affecting Price</a:t>
            </a:r>
          </a:p>
          <a:p>
            <a:pPr algn="ctr"/>
            <a:endParaRPr lang="en-US" sz="1600" dirty="0">
              <a:solidFill>
                <a:schemeClr val="accent1"/>
              </a:solidFill>
            </a:endParaRPr>
          </a:p>
          <a:p>
            <a:pPr marL="285750" indent="-285750">
              <a:buFont typeface="Arial" panose="020B0604020202020204" pitchFamily="34" charset="0"/>
              <a:buChar char="•"/>
            </a:pPr>
            <a:r>
              <a:rPr lang="en-US" sz="1600" dirty="0">
                <a:solidFill>
                  <a:schemeClr val="accent1"/>
                </a:solidFill>
              </a:rPr>
              <a:t>Miles between source and destination</a:t>
            </a:r>
          </a:p>
          <a:p>
            <a:pPr marL="285750" indent="-285750">
              <a:buFont typeface="Arial" panose="020B0604020202020204" pitchFamily="34" charset="0"/>
              <a:buChar char="•"/>
            </a:pPr>
            <a:r>
              <a:rPr lang="en-US" sz="1600" dirty="0">
                <a:solidFill>
                  <a:schemeClr val="accent1"/>
                </a:solidFill>
              </a:rPr>
              <a:t>Flight time in the year (Q1- Q4)</a:t>
            </a:r>
          </a:p>
          <a:p>
            <a:pPr marL="285750" indent="-285750">
              <a:buFont typeface="Arial" panose="020B0604020202020204" pitchFamily="34" charset="0"/>
              <a:buChar char="•"/>
            </a:pPr>
            <a:r>
              <a:rPr lang="en-US" sz="1600" dirty="0">
                <a:solidFill>
                  <a:schemeClr val="accent1"/>
                </a:solidFill>
              </a:rPr>
              <a:t>Airline company</a:t>
            </a:r>
          </a:p>
          <a:p>
            <a:pPr marL="285750" indent="-285750">
              <a:buFont typeface="Arial" panose="020B0604020202020204" pitchFamily="34" charset="0"/>
              <a:buChar char="•"/>
            </a:pPr>
            <a:r>
              <a:rPr lang="en-US" sz="1600" dirty="0">
                <a:solidFill>
                  <a:schemeClr val="accent1"/>
                </a:solidFill>
              </a:rPr>
              <a:t>Number of coupons in market for that flight</a:t>
            </a:r>
          </a:p>
        </p:txBody>
      </p:sp>
      <p:sp>
        <p:nvSpPr>
          <p:cNvPr id="2" name="Title 1">
            <a:extLst>
              <a:ext uri="{FF2B5EF4-FFF2-40B4-BE49-F238E27FC236}">
                <a16:creationId xmlns:a16="http://schemas.microsoft.com/office/drawing/2014/main" id="{FACDB281-1B93-4AC9-8F22-B69DB3AF177E}"/>
              </a:ext>
            </a:extLst>
          </p:cNvPr>
          <p:cNvSpPr>
            <a:spLocks noGrp="1"/>
          </p:cNvSpPr>
          <p:nvPr>
            <p:ph type="title"/>
          </p:nvPr>
        </p:nvSpPr>
        <p:spPr/>
        <p:txBody>
          <a:bodyPr/>
          <a:lstStyle/>
          <a:p>
            <a:r>
              <a:rPr lang="en-US"/>
              <a:t>Data understanding</a:t>
            </a:r>
          </a:p>
        </p:txBody>
      </p:sp>
      <p:sp>
        <p:nvSpPr>
          <p:cNvPr id="9" name="TextBox 8">
            <a:extLst>
              <a:ext uri="{FF2B5EF4-FFF2-40B4-BE49-F238E27FC236}">
                <a16:creationId xmlns:a16="http://schemas.microsoft.com/office/drawing/2014/main" id="{B21C0A4D-AD4B-4F16-B294-9F66C441BF5D}"/>
              </a:ext>
            </a:extLst>
          </p:cNvPr>
          <p:cNvSpPr txBox="1"/>
          <p:nvPr/>
        </p:nvSpPr>
        <p:spPr>
          <a:xfrm>
            <a:off x="718530" y="2096874"/>
            <a:ext cx="2831825" cy="646331"/>
          </a:xfrm>
          <a:prstGeom prst="rect">
            <a:avLst/>
          </a:prstGeom>
          <a:noFill/>
        </p:spPr>
        <p:txBody>
          <a:bodyPr wrap="square" rtlCol="0">
            <a:spAutoFit/>
          </a:bodyPr>
          <a:lstStyle/>
          <a:p>
            <a:pPr algn="ctr"/>
            <a:r>
              <a:rPr lang="en-US" b="1">
                <a:solidFill>
                  <a:schemeClr val="accent2"/>
                </a:solidFill>
              </a:rPr>
              <a:t>9.5 Million Booking Instances</a:t>
            </a:r>
            <a:endParaRPr lang="en-US" sz="1800" b="1">
              <a:solidFill>
                <a:schemeClr val="accent2"/>
              </a:solidFill>
            </a:endParaRPr>
          </a:p>
        </p:txBody>
      </p:sp>
      <p:sp>
        <p:nvSpPr>
          <p:cNvPr id="11" name="Rectangle 10">
            <a:extLst>
              <a:ext uri="{FF2B5EF4-FFF2-40B4-BE49-F238E27FC236}">
                <a16:creationId xmlns:a16="http://schemas.microsoft.com/office/drawing/2014/main" id="{B6D11AC4-B245-4515-AF1E-C5390E23E19F}"/>
              </a:ext>
            </a:extLst>
          </p:cNvPr>
          <p:cNvSpPr/>
          <p:nvPr/>
        </p:nvSpPr>
        <p:spPr>
          <a:xfrm>
            <a:off x="4423789" y="2096874"/>
            <a:ext cx="2813538" cy="646331"/>
          </a:xfrm>
          <a:prstGeom prst="rect">
            <a:avLst/>
          </a:prstGeom>
        </p:spPr>
        <p:txBody>
          <a:bodyPr wrap="square">
            <a:spAutoFit/>
          </a:bodyPr>
          <a:lstStyle/>
          <a:p>
            <a:pPr algn="ctr"/>
            <a:r>
              <a:rPr lang="en-US" sz="1800" b="1">
                <a:solidFill>
                  <a:schemeClr val="accent2"/>
                </a:solidFill>
              </a:rPr>
              <a:t>252  Origins and Destinations Across US</a:t>
            </a:r>
          </a:p>
        </p:txBody>
      </p:sp>
      <p:sp>
        <p:nvSpPr>
          <p:cNvPr id="15" name="Rectangle 14">
            <a:extLst>
              <a:ext uri="{FF2B5EF4-FFF2-40B4-BE49-F238E27FC236}">
                <a16:creationId xmlns:a16="http://schemas.microsoft.com/office/drawing/2014/main" id="{F2CEC9C9-5C20-4110-A579-3A8F78C111B3}"/>
              </a:ext>
            </a:extLst>
          </p:cNvPr>
          <p:cNvSpPr/>
          <p:nvPr/>
        </p:nvSpPr>
        <p:spPr>
          <a:xfrm>
            <a:off x="7742409" y="2096874"/>
            <a:ext cx="3954609" cy="646331"/>
          </a:xfrm>
          <a:prstGeom prst="rect">
            <a:avLst/>
          </a:prstGeom>
        </p:spPr>
        <p:txBody>
          <a:bodyPr wrap="none">
            <a:spAutoFit/>
          </a:bodyPr>
          <a:lstStyle/>
          <a:p>
            <a:pPr algn="ctr"/>
            <a:r>
              <a:rPr lang="en-US" sz="1800" b="1">
                <a:solidFill>
                  <a:schemeClr val="accent2"/>
                </a:solidFill>
              </a:rPr>
              <a:t>13 Attributes </a:t>
            </a:r>
            <a:br>
              <a:rPr lang="en-US" sz="1800" b="1">
                <a:solidFill>
                  <a:schemeClr val="accent2"/>
                </a:solidFill>
              </a:rPr>
            </a:br>
            <a:r>
              <a:rPr lang="en-US" sz="1800" b="1">
                <a:solidFill>
                  <a:schemeClr val="accent2"/>
                </a:solidFill>
              </a:rPr>
              <a:t>(2 IDs, 5 Categorical, 6 Numerical) </a:t>
            </a:r>
          </a:p>
        </p:txBody>
      </p:sp>
      <p:sp>
        <p:nvSpPr>
          <p:cNvPr id="16" name="Rectangle 15">
            <a:extLst>
              <a:ext uri="{FF2B5EF4-FFF2-40B4-BE49-F238E27FC236}">
                <a16:creationId xmlns:a16="http://schemas.microsoft.com/office/drawing/2014/main" id="{F466D990-415A-4B71-8180-98B2E0BC80E8}"/>
              </a:ext>
            </a:extLst>
          </p:cNvPr>
          <p:cNvSpPr/>
          <p:nvPr/>
        </p:nvSpPr>
        <p:spPr>
          <a:xfrm>
            <a:off x="82340" y="6399516"/>
            <a:ext cx="2818400" cy="276999"/>
          </a:xfrm>
          <a:prstGeom prst="rect">
            <a:avLst/>
          </a:prstGeom>
        </p:spPr>
        <p:txBody>
          <a:bodyPr wrap="none">
            <a:spAutoFit/>
          </a:bodyPr>
          <a:lstStyle/>
          <a:p>
            <a:r>
              <a:rPr lang="en-US" sz="1200"/>
              <a:t>Source: Bureau of Transportation Statistics</a:t>
            </a:r>
          </a:p>
        </p:txBody>
      </p:sp>
      <p:pic>
        <p:nvPicPr>
          <p:cNvPr id="18" name="Picture 2" descr="Image result for location icon">
            <a:extLst>
              <a:ext uri="{FF2B5EF4-FFF2-40B4-BE49-F238E27FC236}">
                <a16:creationId xmlns:a16="http://schemas.microsoft.com/office/drawing/2014/main" id="{831A981C-69E6-4C9B-B358-D169D6D1C996}"/>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95876" y="2904441"/>
            <a:ext cx="877135" cy="87713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45202A7-79AC-4ED6-8AE4-1B956E818CE0}"/>
              </a:ext>
            </a:extLst>
          </p:cNvPr>
          <p:cNvSpPr txBox="1"/>
          <p:nvPr/>
        </p:nvSpPr>
        <p:spPr>
          <a:xfrm>
            <a:off x="602906" y="3839014"/>
            <a:ext cx="3063072" cy="1323439"/>
          </a:xfrm>
          <a:prstGeom prst="rect">
            <a:avLst/>
          </a:prstGeom>
          <a:noFill/>
        </p:spPr>
        <p:txBody>
          <a:bodyPr wrap="square" rtlCol="0" anchor="t">
            <a:spAutoFit/>
          </a:bodyPr>
          <a:lstStyle/>
          <a:p>
            <a:pPr algn="ctr"/>
            <a:r>
              <a:rPr lang="en-US" sz="1600" dirty="0">
                <a:solidFill>
                  <a:schemeClr val="accent1"/>
                </a:solidFill>
              </a:rPr>
              <a:t>Location</a:t>
            </a:r>
          </a:p>
          <a:p>
            <a:pPr algn="ctr"/>
            <a:endParaRPr lang="en-US" sz="1600" dirty="0">
              <a:solidFill>
                <a:schemeClr val="accent1"/>
              </a:solidFill>
            </a:endParaRPr>
          </a:p>
          <a:p>
            <a:pPr marL="285750" indent="-285750">
              <a:buClr>
                <a:schemeClr val="accent1">
                  <a:lumMod val="75000"/>
                </a:schemeClr>
              </a:buClr>
              <a:buFont typeface="Arial" panose="020B0604020202020204" pitchFamily="34" charset="0"/>
              <a:buChar char="•"/>
            </a:pPr>
            <a:r>
              <a:rPr lang="en-US" sz="1600" dirty="0">
                <a:solidFill>
                  <a:schemeClr val="accent1"/>
                </a:solidFill>
              </a:rPr>
              <a:t>Origin and Destination airport</a:t>
            </a:r>
          </a:p>
          <a:p>
            <a:pPr marL="285750" indent="-285750">
              <a:buClr>
                <a:schemeClr val="accent1">
                  <a:lumMod val="75000"/>
                </a:schemeClr>
              </a:buClr>
              <a:buFont typeface="Arial" panose="020B0604020202020204" pitchFamily="34" charset="0"/>
              <a:buChar char="•"/>
            </a:pPr>
            <a:r>
              <a:rPr lang="en-US" sz="1600" dirty="0">
                <a:solidFill>
                  <a:schemeClr val="accent1"/>
                </a:solidFill>
              </a:rPr>
              <a:t>Airport to State and State to Region mapping</a:t>
            </a:r>
          </a:p>
        </p:txBody>
      </p:sp>
      <p:pic>
        <p:nvPicPr>
          <p:cNvPr id="22" name="Picture 8" descr="Image result for dollar icon">
            <a:extLst>
              <a:ext uri="{FF2B5EF4-FFF2-40B4-BE49-F238E27FC236}">
                <a16:creationId xmlns:a16="http://schemas.microsoft.com/office/drawing/2014/main" id="{26FEF65E-655C-490C-B5EF-350976177C6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02817" y="2896326"/>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4375A5-4F7F-4711-9235-5353FA2FAA63}"/>
              </a:ext>
            </a:extLst>
          </p:cNvPr>
          <p:cNvSpPr txBox="1"/>
          <p:nvPr/>
        </p:nvSpPr>
        <p:spPr>
          <a:xfrm>
            <a:off x="4147545" y="3839014"/>
            <a:ext cx="3624944" cy="1569660"/>
          </a:xfrm>
          <a:prstGeom prst="rect">
            <a:avLst/>
          </a:prstGeom>
          <a:noFill/>
        </p:spPr>
        <p:txBody>
          <a:bodyPr wrap="square" rtlCol="0">
            <a:spAutoFit/>
          </a:bodyPr>
          <a:lstStyle/>
          <a:p>
            <a:pPr algn="ctr"/>
            <a:r>
              <a:rPr lang="en-US" sz="1600">
                <a:solidFill>
                  <a:schemeClr val="accent1"/>
                </a:solidFill>
              </a:rPr>
              <a:t>Ticket Price</a:t>
            </a:r>
          </a:p>
          <a:p>
            <a:pPr algn="ctr"/>
            <a:endParaRPr lang="en-US" sz="1600">
              <a:solidFill>
                <a:schemeClr val="accent1"/>
              </a:solidFill>
            </a:endParaRPr>
          </a:p>
          <a:p>
            <a:pPr marL="285750" indent="-285750">
              <a:buClr>
                <a:schemeClr val="accent1">
                  <a:lumMod val="75000"/>
                </a:schemeClr>
              </a:buClr>
              <a:buFont typeface="Arial" panose="020B0604020202020204" pitchFamily="34" charset="0"/>
              <a:buChar char="•"/>
            </a:pPr>
            <a:r>
              <a:rPr lang="en-US" sz="1600" b="1">
                <a:solidFill>
                  <a:schemeClr val="accent1"/>
                </a:solidFill>
              </a:rPr>
              <a:t>Price Per Ticket in a booking (Target Variable)</a:t>
            </a:r>
          </a:p>
          <a:p>
            <a:pPr marL="285750" indent="-285750">
              <a:buClr>
                <a:schemeClr val="accent1">
                  <a:lumMod val="75000"/>
                </a:schemeClr>
              </a:buClr>
              <a:buFont typeface="Arial" panose="020B0604020202020204" pitchFamily="34" charset="0"/>
              <a:buChar char="•"/>
            </a:pPr>
            <a:r>
              <a:rPr lang="en-US" sz="1600">
                <a:solidFill>
                  <a:schemeClr val="accent1"/>
                </a:solidFill>
              </a:rPr>
              <a:t>Number of tickets booked also available</a:t>
            </a:r>
          </a:p>
        </p:txBody>
      </p:sp>
      <p:pic>
        <p:nvPicPr>
          <p:cNvPr id="26" name="Picture 10" descr="Image result for delay icon">
            <a:extLst>
              <a:ext uri="{FF2B5EF4-FFF2-40B4-BE49-F238E27FC236}">
                <a16:creationId xmlns:a16="http://schemas.microsoft.com/office/drawing/2014/main" id="{CF471021-DAFA-45C6-BDB0-5E12183C4E2D}"/>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03528" y="2833269"/>
            <a:ext cx="1036359" cy="987662"/>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a:extLst>
              <a:ext uri="{FF2B5EF4-FFF2-40B4-BE49-F238E27FC236}">
                <a16:creationId xmlns:a16="http://schemas.microsoft.com/office/drawing/2014/main" id="{F88733D5-C0AD-4CF7-83C5-80EBC7FF58F9}"/>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6</a:t>
            </a:fld>
            <a:endParaRPr lang="en-US"/>
          </a:p>
        </p:txBody>
      </p:sp>
      <p:sp>
        <p:nvSpPr>
          <p:cNvPr id="3" name="Rounded Rectangle 3">
            <a:extLst>
              <a:ext uri="{FF2B5EF4-FFF2-40B4-BE49-F238E27FC236}">
                <a16:creationId xmlns:a16="http://schemas.microsoft.com/office/drawing/2014/main" id="{47585D8F-0BE5-4339-B8EF-5BF19BAA7D63}"/>
              </a:ext>
            </a:extLst>
          </p:cNvPr>
          <p:cNvSpPr/>
          <p:nvPr/>
        </p:nvSpPr>
        <p:spPr>
          <a:xfrm>
            <a:off x="779985" y="5860019"/>
            <a:ext cx="10830823" cy="416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Goal: Based on customer travel preferences, predict the price of a booking depending on features that customers may or may not be flexible on.</a:t>
            </a:r>
          </a:p>
        </p:txBody>
      </p:sp>
    </p:spTree>
    <p:extLst>
      <p:ext uri="{BB962C8B-B14F-4D97-AF65-F5344CB8AC3E}">
        <p14:creationId xmlns:p14="http://schemas.microsoft.com/office/powerpoint/2010/main" val="103837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Google Shape;728;p50">
            <a:extLst>
              <a:ext uri="{FF2B5EF4-FFF2-40B4-BE49-F238E27FC236}">
                <a16:creationId xmlns:a16="http://schemas.microsoft.com/office/drawing/2014/main" id="{D5BF182D-F7C4-4D5E-89E3-ABCF2FDE9A39}"/>
              </a:ext>
            </a:extLst>
          </p:cNvPr>
          <p:cNvSpPr txBox="1"/>
          <p:nvPr/>
        </p:nvSpPr>
        <p:spPr>
          <a:xfrm>
            <a:off x="7929437" y="5268751"/>
            <a:ext cx="3782270" cy="1379905"/>
          </a:xfrm>
          <a:prstGeom prst="rect">
            <a:avLst/>
          </a:prstGeom>
          <a:noFill/>
          <a:ln>
            <a:noFill/>
          </a:ln>
        </p:spPr>
        <p:txBody>
          <a:bodyPr spcFirstLastPara="1" wrap="square" lIns="45707" tIns="22847" rIns="45707" bIns="22847" anchor="t" anchorCtr="0">
            <a:noAutofit/>
          </a:bodyPr>
          <a:lstStyle/>
          <a:p>
            <a:r>
              <a:rPr lang="fr-FR" sz="1250" dirty="0" err="1">
                <a:solidFill>
                  <a:schemeClr val="accent1"/>
                </a:solidFill>
                <a:ea typeface="Roboto Light"/>
                <a:cs typeface="Roboto Light"/>
                <a:sym typeface="Roboto Light"/>
              </a:rPr>
              <a:t>We</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tried</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our</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models</a:t>
            </a:r>
            <a:r>
              <a:rPr lang="fr-FR" sz="1250" dirty="0">
                <a:solidFill>
                  <a:schemeClr val="accent1"/>
                </a:solidFill>
                <a:ea typeface="Roboto Light"/>
                <a:cs typeface="Roboto Light"/>
                <a:sym typeface="Roboto Light"/>
              </a:rPr>
              <a:t> </a:t>
            </a:r>
            <a:r>
              <a:rPr lang="fr-FR" sz="1250" b="1" dirty="0" err="1">
                <a:solidFill>
                  <a:schemeClr val="accent1"/>
                </a:solidFill>
                <a:ea typeface="Roboto Light"/>
                <a:cs typeface="Roboto Light"/>
                <a:sym typeface="Roboto Light"/>
              </a:rPr>
              <a:t>with</a:t>
            </a:r>
            <a:r>
              <a:rPr lang="fr-FR" sz="1250" b="1" dirty="0">
                <a:solidFill>
                  <a:schemeClr val="accent1"/>
                </a:solidFill>
                <a:ea typeface="Roboto Light"/>
                <a:cs typeface="Roboto Light"/>
                <a:sym typeface="Roboto Light"/>
              </a:rPr>
              <a:t> and </a:t>
            </a:r>
            <a:r>
              <a:rPr lang="fr-FR" sz="1250" b="1" dirty="0" err="1">
                <a:solidFill>
                  <a:schemeClr val="accent1"/>
                </a:solidFill>
                <a:ea typeface="Roboto Light"/>
                <a:cs typeface="Roboto Light"/>
                <a:sym typeface="Roboto Light"/>
              </a:rPr>
              <a:t>without</a:t>
            </a:r>
            <a:r>
              <a:rPr lang="fr-FR" sz="1250" dirty="0">
                <a:solidFill>
                  <a:schemeClr val="accent1"/>
                </a:solidFill>
                <a:ea typeface="Roboto Light"/>
                <a:cs typeface="Roboto Light"/>
                <a:sym typeface="Roboto Light"/>
              </a:rPr>
              <a:t> transformation of the </a:t>
            </a:r>
            <a:r>
              <a:rPr lang="fr-FR" sz="1250" dirty="0" err="1">
                <a:solidFill>
                  <a:schemeClr val="accent1"/>
                </a:solidFill>
                <a:ea typeface="Roboto Light"/>
                <a:cs typeface="Roboto Light"/>
                <a:sym typeface="Roboto Light"/>
              </a:rPr>
              <a:t>dependent</a:t>
            </a:r>
            <a:r>
              <a:rPr lang="fr-FR" sz="1250" dirty="0">
                <a:solidFill>
                  <a:schemeClr val="accent1"/>
                </a:solidFill>
                <a:ea typeface="Roboto Light"/>
                <a:cs typeface="Roboto Light"/>
                <a:sym typeface="Roboto Light"/>
              </a:rPr>
              <a:t> variable. Price </a:t>
            </a:r>
            <a:r>
              <a:rPr lang="fr-FR" sz="1250" dirty="0" err="1">
                <a:solidFill>
                  <a:schemeClr val="accent1"/>
                </a:solidFill>
                <a:ea typeface="Roboto Light"/>
                <a:cs typeface="Roboto Light"/>
                <a:sym typeface="Roboto Light"/>
              </a:rPr>
              <a:t>had</a:t>
            </a:r>
            <a:r>
              <a:rPr lang="fr-FR" sz="1250" dirty="0">
                <a:solidFill>
                  <a:schemeClr val="accent1"/>
                </a:solidFill>
                <a:ea typeface="Roboto Light"/>
                <a:cs typeface="Roboto Light"/>
                <a:sym typeface="Roboto Light"/>
              </a:rPr>
              <a:t> a </a:t>
            </a:r>
            <a:r>
              <a:rPr lang="fr-FR" sz="1250" dirty="0" err="1">
                <a:solidFill>
                  <a:schemeClr val="accent1"/>
                </a:solidFill>
                <a:ea typeface="Roboto Light"/>
                <a:cs typeface="Roboto Light"/>
                <a:sym typeface="Roboto Light"/>
              </a:rPr>
              <a:t>skewed</a:t>
            </a:r>
            <a:r>
              <a:rPr lang="fr-FR" sz="1250" dirty="0">
                <a:solidFill>
                  <a:schemeClr val="accent1"/>
                </a:solidFill>
                <a:ea typeface="Roboto Light"/>
                <a:cs typeface="Roboto Light"/>
                <a:sym typeface="Roboto Light"/>
              </a:rPr>
              <a:t> distribution, and </a:t>
            </a:r>
            <a:r>
              <a:rPr lang="fr-FR" sz="1250" dirty="0" err="1">
                <a:solidFill>
                  <a:schemeClr val="accent1"/>
                </a:solidFill>
                <a:ea typeface="Roboto Light"/>
                <a:cs typeface="Roboto Light"/>
                <a:sym typeface="Roboto Light"/>
              </a:rPr>
              <a:t>was</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transformed</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using</a:t>
            </a:r>
            <a:r>
              <a:rPr lang="fr-FR" sz="1250" dirty="0">
                <a:solidFill>
                  <a:schemeClr val="accent1"/>
                </a:solidFill>
                <a:ea typeface="Roboto Light"/>
                <a:cs typeface="Roboto Light"/>
                <a:sym typeface="Roboto Light"/>
              </a:rPr>
              <a:t> the log transformation.  </a:t>
            </a:r>
            <a:endParaRPr sz="1250" dirty="0">
              <a:solidFill>
                <a:schemeClr val="accent1"/>
              </a:solidFill>
              <a:ea typeface="Roboto Light"/>
              <a:cs typeface="Roboto Light"/>
              <a:sym typeface="Roboto Light"/>
            </a:endParaRPr>
          </a:p>
        </p:txBody>
      </p:sp>
      <p:sp>
        <p:nvSpPr>
          <p:cNvPr id="2" name="Title 1">
            <a:extLst>
              <a:ext uri="{FF2B5EF4-FFF2-40B4-BE49-F238E27FC236}">
                <a16:creationId xmlns:a16="http://schemas.microsoft.com/office/drawing/2014/main" id="{14B31B68-17CF-4672-930F-2C9239A4E4A8}"/>
              </a:ext>
            </a:extLst>
          </p:cNvPr>
          <p:cNvSpPr>
            <a:spLocks noGrp="1"/>
          </p:cNvSpPr>
          <p:nvPr>
            <p:ph type="title"/>
          </p:nvPr>
        </p:nvSpPr>
        <p:spPr/>
        <p:txBody>
          <a:bodyPr/>
          <a:lstStyle/>
          <a:p>
            <a:r>
              <a:rPr lang="en-US"/>
              <a:t>Data preparation and cleaning</a:t>
            </a:r>
          </a:p>
        </p:txBody>
      </p:sp>
      <p:cxnSp>
        <p:nvCxnSpPr>
          <p:cNvPr id="5" name="Google Shape;699;p50">
            <a:extLst>
              <a:ext uri="{FF2B5EF4-FFF2-40B4-BE49-F238E27FC236}">
                <a16:creationId xmlns:a16="http://schemas.microsoft.com/office/drawing/2014/main" id="{D206E827-3382-4264-9611-3FBF8B50BF2C}"/>
              </a:ext>
            </a:extLst>
          </p:cNvPr>
          <p:cNvCxnSpPr/>
          <p:nvPr/>
        </p:nvCxnSpPr>
        <p:spPr>
          <a:xfrm>
            <a:off x="2086766" y="2859669"/>
            <a:ext cx="2340654" cy="0"/>
          </a:xfrm>
          <a:prstGeom prst="straightConnector1">
            <a:avLst/>
          </a:prstGeom>
          <a:noFill/>
          <a:ln w="9525" cap="flat" cmpd="sng">
            <a:solidFill>
              <a:srgbClr val="A5A5A5"/>
            </a:solidFill>
            <a:prstDash val="dash"/>
            <a:round/>
            <a:headEnd type="diamond" w="med" len="med"/>
            <a:tailEnd type="diamond" w="med" len="med"/>
          </a:ln>
        </p:spPr>
      </p:cxnSp>
      <p:sp>
        <p:nvSpPr>
          <p:cNvPr id="6" name="Google Shape;700;p50">
            <a:extLst>
              <a:ext uri="{FF2B5EF4-FFF2-40B4-BE49-F238E27FC236}">
                <a16:creationId xmlns:a16="http://schemas.microsoft.com/office/drawing/2014/main" id="{80FC2A22-C8BC-4DCE-A58B-A0652806A6F8}"/>
              </a:ext>
            </a:extLst>
          </p:cNvPr>
          <p:cNvSpPr/>
          <p:nvPr/>
        </p:nvSpPr>
        <p:spPr>
          <a:xfrm>
            <a:off x="1203809" y="1955941"/>
            <a:ext cx="852640" cy="852529"/>
          </a:xfrm>
          <a:prstGeom prst="ellipse">
            <a:avLst/>
          </a:prstGeom>
          <a:solidFill>
            <a:schemeClr val="accent1"/>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sp>
        <p:nvSpPr>
          <p:cNvPr id="7" name="Google Shape;701;p50">
            <a:extLst>
              <a:ext uri="{FF2B5EF4-FFF2-40B4-BE49-F238E27FC236}">
                <a16:creationId xmlns:a16="http://schemas.microsoft.com/office/drawing/2014/main" id="{A7BCAAE4-87ED-4B3F-9C8F-395A68C80B8A}"/>
              </a:ext>
            </a:extLst>
          </p:cNvPr>
          <p:cNvSpPr/>
          <p:nvPr/>
        </p:nvSpPr>
        <p:spPr>
          <a:xfrm>
            <a:off x="9698234" y="1945997"/>
            <a:ext cx="852640" cy="852529"/>
          </a:xfrm>
          <a:prstGeom prst="ellipse">
            <a:avLst/>
          </a:prstGeom>
          <a:solidFill>
            <a:schemeClr val="accent2"/>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cxnSp>
        <p:nvCxnSpPr>
          <p:cNvPr id="8" name="Google Shape;702;p50">
            <a:extLst>
              <a:ext uri="{FF2B5EF4-FFF2-40B4-BE49-F238E27FC236}">
                <a16:creationId xmlns:a16="http://schemas.microsoft.com/office/drawing/2014/main" id="{62787797-3F1E-49CC-AC87-B09B99D84111}"/>
              </a:ext>
            </a:extLst>
          </p:cNvPr>
          <p:cNvCxnSpPr>
            <a:cxnSpLocks/>
          </p:cNvCxnSpPr>
          <p:nvPr/>
        </p:nvCxnSpPr>
        <p:spPr>
          <a:xfrm>
            <a:off x="7184571" y="2869715"/>
            <a:ext cx="2513536" cy="0"/>
          </a:xfrm>
          <a:prstGeom prst="straightConnector1">
            <a:avLst/>
          </a:prstGeom>
          <a:noFill/>
          <a:ln w="9525" cap="flat" cmpd="sng">
            <a:solidFill>
              <a:srgbClr val="A5A5A5"/>
            </a:solidFill>
            <a:prstDash val="dash"/>
            <a:round/>
            <a:headEnd type="diamond" w="med" len="med"/>
            <a:tailEnd type="diamond" w="med" len="med"/>
          </a:ln>
        </p:spPr>
      </p:cxnSp>
      <p:cxnSp>
        <p:nvCxnSpPr>
          <p:cNvPr id="9" name="Google Shape;703;p50">
            <a:extLst>
              <a:ext uri="{FF2B5EF4-FFF2-40B4-BE49-F238E27FC236}">
                <a16:creationId xmlns:a16="http://schemas.microsoft.com/office/drawing/2014/main" id="{2F4AD102-C692-41A4-A5FC-3D08CDE34D4C}"/>
              </a:ext>
            </a:extLst>
          </p:cNvPr>
          <p:cNvCxnSpPr/>
          <p:nvPr/>
        </p:nvCxnSpPr>
        <p:spPr>
          <a:xfrm>
            <a:off x="2165730" y="5153100"/>
            <a:ext cx="2473568" cy="0"/>
          </a:xfrm>
          <a:prstGeom prst="straightConnector1">
            <a:avLst/>
          </a:prstGeom>
          <a:noFill/>
          <a:ln w="9525" cap="flat" cmpd="sng">
            <a:solidFill>
              <a:srgbClr val="A5A5A5"/>
            </a:solidFill>
            <a:prstDash val="dash"/>
            <a:round/>
            <a:headEnd type="diamond" w="med" len="med"/>
            <a:tailEnd type="diamond" w="med" len="med"/>
          </a:ln>
        </p:spPr>
      </p:cxnSp>
      <p:sp>
        <p:nvSpPr>
          <p:cNvPr id="10" name="Google Shape;704;p50">
            <a:extLst>
              <a:ext uri="{FF2B5EF4-FFF2-40B4-BE49-F238E27FC236}">
                <a16:creationId xmlns:a16="http://schemas.microsoft.com/office/drawing/2014/main" id="{BFD7D895-A0BC-4248-9F95-1A0EBAA62E99}"/>
              </a:ext>
            </a:extLst>
          </p:cNvPr>
          <p:cNvSpPr/>
          <p:nvPr/>
        </p:nvSpPr>
        <p:spPr>
          <a:xfrm>
            <a:off x="1125300" y="4266667"/>
            <a:ext cx="852640" cy="852529"/>
          </a:xfrm>
          <a:prstGeom prst="ellipse">
            <a:avLst/>
          </a:prstGeom>
          <a:solidFill>
            <a:schemeClr val="accent3"/>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sp>
        <p:nvSpPr>
          <p:cNvPr id="11" name="Google Shape;705;p50">
            <a:extLst>
              <a:ext uri="{FF2B5EF4-FFF2-40B4-BE49-F238E27FC236}">
                <a16:creationId xmlns:a16="http://schemas.microsoft.com/office/drawing/2014/main" id="{BD5129E0-4B95-46E4-8413-00D9805250CD}"/>
              </a:ext>
            </a:extLst>
          </p:cNvPr>
          <p:cNvSpPr/>
          <p:nvPr/>
        </p:nvSpPr>
        <p:spPr>
          <a:xfrm>
            <a:off x="9695928" y="4322036"/>
            <a:ext cx="852640" cy="852529"/>
          </a:xfrm>
          <a:prstGeom prst="ellipse">
            <a:avLst/>
          </a:prstGeom>
          <a:solidFill>
            <a:srgbClr val="969FA7"/>
          </a:solidFill>
          <a:ln>
            <a:noFill/>
          </a:ln>
        </p:spPr>
        <p:txBody>
          <a:bodyPr spcFirstLastPara="1" wrap="square" lIns="60942" tIns="30471" rIns="60942" bIns="30471" anchor="ctr" anchorCtr="0">
            <a:noAutofit/>
          </a:bodyPr>
          <a:lstStyle/>
          <a:p>
            <a:pPr algn="ctr"/>
            <a:endParaRPr sz="2150">
              <a:solidFill>
                <a:schemeClr val="lt1"/>
              </a:solidFill>
              <a:ea typeface="Calibri"/>
              <a:cs typeface="Calibri"/>
              <a:sym typeface="Calibri"/>
            </a:endParaRPr>
          </a:p>
        </p:txBody>
      </p:sp>
      <p:cxnSp>
        <p:nvCxnSpPr>
          <p:cNvPr id="12" name="Google Shape;706;p50">
            <a:extLst>
              <a:ext uri="{FF2B5EF4-FFF2-40B4-BE49-F238E27FC236}">
                <a16:creationId xmlns:a16="http://schemas.microsoft.com/office/drawing/2014/main" id="{AA255EEA-27ED-44B3-AD1D-CE7C7CE02623}"/>
              </a:ext>
            </a:extLst>
          </p:cNvPr>
          <p:cNvCxnSpPr/>
          <p:nvPr/>
        </p:nvCxnSpPr>
        <p:spPr>
          <a:xfrm>
            <a:off x="7125954" y="5102860"/>
            <a:ext cx="2478068" cy="0"/>
          </a:xfrm>
          <a:prstGeom prst="straightConnector1">
            <a:avLst/>
          </a:prstGeom>
          <a:noFill/>
          <a:ln w="9525" cap="flat" cmpd="sng">
            <a:solidFill>
              <a:srgbClr val="A5A5A5"/>
            </a:solidFill>
            <a:prstDash val="dash"/>
            <a:round/>
            <a:headEnd type="diamond" w="med" len="med"/>
            <a:tailEnd type="diamond" w="med" len="med"/>
          </a:ln>
        </p:spPr>
      </p:cxnSp>
      <p:sp>
        <p:nvSpPr>
          <p:cNvPr id="13" name="Google Shape;707;p50">
            <a:extLst>
              <a:ext uri="{FF2B5EF4-FFF2-40B4-BE49-F238E27FC236}">
                <a16:creationId xmlns:a16="http://schemas.microsoft.com/office/drawing/2014/main" id="{8CFC09DD-54AD-453C-9AC8-BF41FD4828F0}"/>
              </a:ext>
            </a:extLst>
          </p:cNvPr>
          <p:cNvSpPr/>
          <p:nvPr/>
        </p:nvSpPr>
        <p:spPr>
          <a:xfrm>
            <a:off x="3948537" y="2215368"/>
            <a:ext cx="1894355" cy="1776590"/>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1"/>
          </a:solidFill>
          <a:ln>
            <a:noFill/>
          </a:ln>
        </p:spPr>
        <p:txBody>
          <a:bodyPr spcFirstLastPara="1" wrap="square" lIns="45707" tIns="45707" rIns="45707" bIns="45707" anchor="ctr" anchorCtr="0">
            <a:noAutofit/>
          </a:bodyPr>
          <a:lstStyle/>
          <a:p>
            <a:endParaRPr sz="900"/>
          </a:p>
        </p:txBody>
      </p:sp>
      <p:sp>
        <p:nvSpPr>
          <p:cNvPr id="14" name="Google Shape;708;p50">
            <a:extLst>
              <a:ext uri="{FF2B5EF4-FFF2-40B4-BE49-F238E27FC236}">
                <a16:creationId xmlns:a16="http://schemas.microsoft.com/office/drawing/2014/main" id="{89CFD730-1D02-4145-A0CE-F09D7D88F6E6}"/>
              </a:ext>
            </a:extLst>
          </p:cNvPr>
          <p:cNvSpPr/>
          <p:nvPr/>
        </p:nvSpPr>
        <p:spPr>
          <a:xfrm>
            <a:off x="4098818" y="2650655"/>
            <a:ext cx="1727568" cy="1251032"/>
          </a:xfrm>
          <a:prstGeom prst="rect">
            <a:avLst/>
          </a:prstGeom>
          <a:noFill/>
          <a:ln>
            <a:noFill/>
          </a:ln>
        </p:spPr>
        <p:txBody>
          <a:bodyPr spcFirstLastPara="1" wrap="square" lIns="92438" tIns="92438" rIns="92438" bIns="92438" anchor="ctr" anchorCtr="0">
            <a:noAutofit/>
          </a:bodyPr>
          <a:lstStyle/>
          <a:p>
            <a:pPr algn="r">
              <a:lnSpc>
                <a:spcPct val="90000"/>
              </a:lnSpc>
            </a:pPr>
            <a:r>
              <a:rPr lang="en-MU" sz="1300" b="1">
                <a:solidFill>
                  <a:schemeClr val="bg1"/>
                </a:solidFill>
                <a:ea typeface="Roboto"/>
                <a:cs typeface="Roboto"/>
                <a:sym typeface="Roboto"/>
              </a:rPr>
              <a:t>Step 1: </a:t>
            </a:r>
          </a:p>
          <a:p>
            <a:pPr algn="r">
              <a:lnSpc>
                <a:spcPct val="90000"/>
              </a:lnSpc>
            </a:pPr>
            <a:r>
              <a:rPr lang="en-US" sz="1300" b="1">
                <a:solidFill>
                  <a:schemeClr val="bg1"/>
                </a:solidFill>
                <a:ea typeface="Roboto"/>
                <a:cs typeface="Roboto"/>
                <a:sym typeface="Roboto"/>
              </a:rPr>
              <a:t>Remove Unnecessary Features</a:t>
            </a:r>
            <a:endParaRPr lang="fr-FR" sz="1300" b="1">
              <a:solidFill>
                <a:schemeClr val="bg1"/>
              </a:solidFill>
              <a:ea typeface="Roboto"/>
              <a:cs typeface="Roboto"/>
              <a:sym typeface="Roboto"/>
            </a:endParaRPr>
          </a:p>
        </p:txBody>
      </p:sp>
      <p:sp>
        <p:nvSpPr>
          <p:cNvPr id="15" name="Google Shape;709;p50">
            <a:extLst>
              <a:ext uri="{FF2B5EF4-FFF2-40B4-BE49-F238E27FC236}">
                <a16:creationId xmlns:a16="http://schemas.microsoft.com/office/drawing/2014/main" id="{5D802172-E018-4DA6-926A-6F451AF31663}"/>
              </a:ext>
            </a:extLst>
          </p:cNvPr>
          <p:cNvSpPr/>
          <p:nvPr/>
        </p:nvSpPr>
        <p:spPr>
          <a:xfrm rot="5400000">
            <a:off x="5931333" y="2203874"/>
            <a:ext cx="1792152" cy="1815140"/>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2"/>
          </a:solidFill>
          <a:ln>
            <a:noFill/>
          </a:ln>
        </p:spPr>
        <p:txBody>
          <a:bodyPr spcFirstLastPara="1" wrap="square" lIns="45707" tIns="45707" rIns="45707" bIns="45707" anchor="ctr" anchorCtr="0">
            <a:noAutofit/>
          </a:bodyPr>
          <a:lstStyle/>
          <a:p>
            <a:endParaRPr sz="900">
              <a:solidFill>
                <a:schemeClr val="bg1"/>
              </a:solidFill>
            </a:endParaRPr>
          </a:p>
        </p:txBody>
      </p:sp>
      <p:sp>
        <p:nvSpPr>
          <p:cNvPr id="16" name="Google Shape;710;p50">
            <a:extLst>
              <a:ext uri="{FF2B5EF4-FFF2-40B4-BE49-F238E27FC236}">
                <a16:creationId xmlns:a16="http://schemas.microsoft.com/office/drawing/2014/main" id="{AC9A8566-5071-4507-B34B-9E951D43E0C4}"/>
              </a:ext>
            </a:extLst>
          </p:cNvPr>
          <p:cNvSpPr/>
          <p:nvPr/>
        </p:nvSpPr>
        <p:spPr>
          <a:xfrm>
            <a:off x="5898752" y="2577480"/>
            <a:ext cx="1589176" cy="1251032"/>
          </a:xfrm>
          <a:prstGeom prst="rect">
            <a:avLst/>
          </a:prstGeom>
          <a:noFill/>
          <a:ln>
            <a:noFill/>
          </a:ln>
        </p:spPr>
        <p:txBody>
          <a:bodyPr spcFirstLastPara="1" wrap="square" lIns="99550" tIns="99550" rIns="99550" bIns="99550" anchor="ctr" anchorCtr="0">
            <a:noAutofit/>
          </a:bodyPr>
          <a:lstStyle/>
          <a:p>
            <a:pPr>
              <a:lnSpc>
                <a:spcPct val="90000"/>
              </a:lnSpc>
            </a:pPr>
            <a:r>
              <a:rPr lang="en-MU" sz="1300" b="1">
                <a:solidFill>
                  <a:schemeClr val="bg1"/>
                </a:solidFill>
                <a:ea typeface="Roboto"/>
                <a:cs typeface="Roboto"/>
                <a:sym typeface="Roboto"/>
              </a:rPr>
              <a:t>Step 3: </a:t>
            </a:r>
            <a:br>
              <a:rPr lang="fr-FR" sz="1300" b="1">
                <a:solidFill>
                  <a:schemeClr val="bg1"/>
                </a:solidFill>
                <a:ea typeface="Roboto"/>
                <a:cs typeface="Roboto"/>
                <a:sym typeface="Roboto"/>
              </a:rPr>
            </a:br>
            <a:r>
              <a:rPr lang="fr-FR" sz="1300" b="1" err="1">
                <a:solidFill>
                  <a:schemeClr val="bg1"/>
                </a:solidFill>
                <a:ea typeface="Roboto"/>
                <a:cs typeface="Roboto"/>
                <a:sym typeface="Roboto"/>
              </a:rPr>
              <a:t>Reducing</a:t>
            </a:r>
            <a:r>
              <a:rPr lang="fr-FR" sz="1300" b="1">
                <a:solidFill>
                  <a:schemeClr val="bg1"/>
                </a:solidFill>
                <a:ea typeface="Roboto"/>
                <a:cs typeface="Roboto"/>
                <a:sym typeface="Roboto"/>
              </a:rPr>
              <a:t> </a:t>
            </a:r>
            <a:r>
              <a:rPr lang="fr-FR" sz="1300" b="1" err="1">
                <a:solidFill>
                  <a:schemeClr val="bg1"/>
                </a:solidFill>
                <a:ea typeface="Roboto"/>
                <a:cs typeface="Roboto"/>
                <a:sym typeface="Roboto"/>
              </a:rPr>
              <a:t>Dimensionality</a:t>
            </a:r>
            <a:endParaRPr lang="fr-FR" sz="1300" b="1">
              <a:solidFill>
                <a:schemeClr val="bg1"/>
              </a:solidFill>
              <a:ea typeface="Roboto"/>
              <a:cs typeface="Roboto"/>
              <a:sym typeface="Roboto"/>
            </a:endParaRPr>
          </a:p>
        </p:txBody>
      </p:sp>
      <p:sp>
        <p:nvSpPr>
          <p:cNvPr id="17" name="Google Shape;711;p50">
            <a:extLst>
              <a:ext uri="{FF2B5EF4-FFF2-40B4-BE49-F238E27FC236}">
                <a16:creationId xmlns:a16="http://schemas.microsoft.com/office/drawing/2014/main" id="{3DA18E23-6EBE-464E-B595-AB91212A8BC5}"/>
              </a:ext>
            </a:extLst>
          </p:cNvPr>
          <p:cNvSpPr/>
          <p:nvPr/>
        </p:nvSpPr>
        <p:spPr>
          <a:xfrm rot="-5400000">
            <a:off x="3983727" y="4037025"/>
            <a:ext cx="1823976" cy="1894356"/>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3"/>
          </a:solidFill>
          <a:ln>
            <a:noFill/>
          </a:ln>
        </p:spPr>
        <p:txBody>
          <a:bodyPr spcFirstLastPara="1" wrap="square" lIns="45707" tIns="45707" rIns="45707" bIns="45707" anchor="ctr" anchorCtr="0">
            <a:noAutofit/>
          </a:bodyPr>
          <a:lstStyle/>
          <a:p>
            <a:endParaRPr sz="900"/>
          </a:p>
        </p:txBody>
      </p:sp>
      <p:sp>
        <p:nvSpPr>
          <p:cNvPr id="18" name="Google Shape;712;p50">
            <a:extLst>
              <a:ext uri="{FF2B5EF4-FFF2-40B4-BE49-F238E27FC236}">
                <a16:creationId xmlns:a16="http://schemas.microsoft.com/office/drawing/2014/main" id="{4875EF7A-1BCD-4E7C-B8E7-6306DF99C29B}"/>
              </a:ext>
            </a:extLst>
          </p:cNvPr>
          <p:cNvSpPr/>
          <p:nvPr/>
        </p:nvSpPr>
        <p:spPr>
          <a:xfrm>
            <a:off x="4023467" y="3991191"/>
            <a:ext cx="1769458" cy="1465811"/>
          </a:xfrm>
          <a:prstGeom prst="rect">
            <a:avLst/>
          </a:prstGeom>
          <a:noFill/>
          <a:ln>
            <a:noFill/>
          </a:ln>
        </p:spPr>
        <p:txBody>
          <a:bodyPr spcFirstLastPara="1" wrap="square" lIns="92438" tIns="92438" rIns="92438" bIns="92438" anchor="ctr" anchorCtr="0">
            <a:noAutofit/>
          </a:bodyPr>
          <a:lstStyle/>
          <a:p>
            <a:pPr algn="r">
              <a:lnSpc>
                <a:spcPct val="90000"/>
              </a:lnSpc>
            </a:pPr>
            <a:r>
              <a:rPr lang="en-MU" sz="1300" b="1">
                <a:solidFill>
                  <a:schemeClr val="bg1"/>
                </a:solidFill>
                <a:ea typeface="Roboto"/>
                <a:cs typeface="Roboto"/>
                <a:sym typeface="Roboto"/>
              </a:rPr>
              <a:t>Step </a:t>
            </a:r>
            <a:r>
              <a:rPr lang="fr-FR" sz="1300" b="1">
                <a:solidFill>
                  <a:schemeClr val="bg1"/>
                </a:solidFill>
                <a:ea typeface="Roboto"/>
                <a:cs typeface="Roboto"/>
                <a:sym typeface="Roboto"/>
              </a:rPr>
              <a:t>2</a:t>
            </a:r>
            <a:r>
              <a:rPr lang="en-MU" sz="1300" b="1">
                <a:solidFill>
                  <a:schemeClr val="bg1"/>
                </a:solidFill>
                <a:ea typeface="Roboto"/>
                <a:cs typeface="Roboto"/>
                <a:sym typeface="Roboto"/>
              </a:rPr>
              <a:t>:</a:t>
            </a:r>
            <a:br>
              <a:rPr lang="fr-FR" sz="1300" b="1">
                <a:solidFill>
                  <a:schemeClr val="bg1"/>
                </a:solidFill>
                <a:ea typeface="Roboto"/>
                <a:cs typeface="Roboto"/>
                <a:sym typeface="Roboto"/>
              </a:rPr>
            </a:br>
            <a:r>
              <a:rPr lang="fr-FR" sz="1300" b="1" err="1">
                <a:solidFill>
                  <a:schemeClr val="bg1"/>
                </a:solidFill>
                <a:ea typeface="Roboto"/>
                <a:cs typeface="Roboto"/>
                <a:sym typeface="Roboto"/>
              </a:rPr>
              <a:t>Converting</a:t>
            </a:r>
            <a:r>
              <a:rPr lang="fr-FR" sz="1300" b="1">
                <a:solidFill>
                  <a:schemeClr val="bg1"/>
                </a:solidFill>
                <a:ea typeface="Roboto"/>
                <a:cs typeface="Roboto"/>
                <a:sym typeface="Roboto"/>
              </a:rPr>
              <a:t> </a:t>
            </a:r>
            <a:r>
              <a:rPr lang="en-MU" sz="1300" b="1">
                <a:solidFill>
                  <a:schemeClr val="bg1"/>
                </a:solidFill>
                <a:ea typeface="Roboto"/>
                <a:cs typeface="Roboto"/>
                <a:sym typeface="Roboto"/>
              </a:rPr>
              <a:t>C</a:t>
            </a:r>
            <a:r>
              <a:rPr lang="fr-FR" sz="1300" b="1" err="1">
                <a:solidFill>
                  <a:schemeClr val="bg1"/>
                </a:solidFill>
                <a:ea typeface="Roboto"/>
                <a:cs typeface="Roboto"/>
                <a:sym typeface="Roboto"/>
              </a:rPr>
              <a:t>ategorical</a:t>
            </a:r>
            <a:r>
              <a:rPr lang="fr-FR" sz="1300" b="1">
                <a:solidFill>
                  <a:schemeClr val="bg1"/>
                </a:solidFill>
                <a:ea typeface="Roboto"/>
                <a:cs typeface="Roboto"/>
                <a:sym typeface="Roboto"/>
              </a:rPr>
              <a:t> to </a:t>
            </a:r>
            <a:r>
              <a:rPr lang="en-MU" sz="1300" b="1">
                <a:solidFill>
                  <a:schemeClr val="bg1"/>
                </a:solidFill>
                <a:ea typeface="Roboto"/>
                <a:cs typeface="Roboto"/>
                <a:sym typeface="Roboto"/>
              </a:rPr>
              <a:t>D</a:t>
            </a:r>
            <a:r>
              <a:rPr lang="fr-FR" sz="1300" b="1" err="1">
                <a:solidFill>
                  <a:schemeClr val="bg1"/>
                </a:solidFill>
                <a:ea typeface="Roboto"/>
                <a:cs typeface="Roboto"/>
                <a:sym typeface="Roboto"/>
              </a:rPr>
              <a:t>ummy</a:t>
            </a:r>
            <a:r>
              <a:rPr lang="fr-FR" sz="1300" b="1">
                <a:solidFill>
                  <a:schemeClr val="bg1"/>
                </a:solidFill>
                <a:ea typeface="Roboto"/>
                <a:cs typeface="Roboto"/>
                <a:sym typeface="Roboto"/>
              </a:rPr>
              <a:t> Variables</a:t>
            </a:r>
            <a:endParaRPr lang="en-US" sz="1300" b="1">
              <a:solidFill>
                <a:schemeClr val="bg1"/>
              </a:solidFill>
              <a:ea typeface="Roboto"/>
              <a:cs typeface="Roboto"/>
              <a:sym typeface="Roboto"/>
            </a:endParaRPr>
          </a:p>
        </p:txBody>
      </p:sp>
      <p:sp>
        <p:nvSpPr>
          <p:cNvPr id="19" name="Google Shape;713;p50">
            <a:extLst>
              <a:ext uri="{FF2B5EF4-FFF2-40B4-BE49-F238E27FC236}">
                <a16:creationId xmlns:a16="http://schemas.microsoft.com/office/drawing/2014/main" id="{66C13F70-6EAD-4EF4-9795-B246338E7CA4}"/>
              </a:ext>
            </a:extLst>
          </p:cNvPr>
          <p:cNvSpPr/>
          <p:nvPr/>
        </p:nvSpPr>
        <p:spPr>
          <a:xfrm rot="10800000">
            <a:off x="5919839" y="4072215"/>
            <a:ext cx="1815139" cy="1823975"/>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chemeClr val="accent4"/>
          </a:solidFill>
          <a:ln>
            <a:noFill/>
          </a:ln>
        </p:spPr>
        <p:txBody>
          <a:bodyPr spcFirstLastPara="1" wrap="square" lIns="45707" tIns="45707" rIns="45707" bIns="45707" anchor="ctr" anchorCtr="0">
            <a:noAutofit/>
          </a:bodyPr>
          <a:lstStyle/>
          <a:p>
            <a:endParaRPr sz="900">
              <a:solidFill>
                <a:schemeClr val="bg1"/>
              </a:solidFill>
            </a:endParaRPr>
          </a:p>
        </p:txBody>
      </p:sp>
      <p:sp>
        <p:nvSpPr>
          <p:cNvPr id="20" name="Google Shape;714;p50">
            <a:extLst>
              <a:ext uri="{FF2B5EF4-FFF2-40B4-BE49-F238E27FC236}">
                <a16:creationId xmlns:a16="http://schemas.microsoft.com/office/drawing/2014/main" id="{904599C4-ECB3-4D7D-BA7C-10BB1E624D39}"/>
              </a:ext>
            </a:extLst>
          </p:cNvPr>
          <p:cNvSpPr/>
          <p:nvPr/>
        </p:nvSpPr>
        <p:spPr>
          <a:xfrm>
            <a:off x="5922929" y="4022153"/>
            <a:ext cx="1623823" cy="1231505"/>
          </a:xfrm>
          <a:prstGeom prst="rect">
            <a:avLst/>
          </a:prstGeom>
          <a:noFill/>
          <a:ln>
            <a:noFill/>
          </a:ln>
        </p:spPr>
        <p:txBody>
          <a:bodyPr spcFirstLastPara="1" wrap="square" lIns="99550" tIns="99550" rIns="99550" bIns="99550" anchor="ctr" anchorCtr="0">
            <a:noAutofit/>
          </a:bodyPr>
          <a:lstStyle/>
          <a:p>
            <a:pPr>
              <a:lnSpc>
                <a:spcPct val="90000"/>
              </a:lnSpc>
            </a:pPr>
            <a:r>
              <a:rPr lang="en-MU" sz="1300" b="1">
                <a:solidFill>
                  <a:schemeClr val="bg1"/>
                </a:solidFill>
                <a:ea typeface="Roboto"/>
                <a:cs typeface="Roboto"/>
                <a:sym typeface="Roboto"/>
              </a:rPr>
              <a:t>Step 4: </a:t>
            </a:r>
            <a:r>
              <a:rPr lang="fr-FR" sz="1300" b="1">
                <a:solidFill>
                  <a:schemeClr val="bg1"/>
                </a:solidFill>
                <a:ea typeface="Roboto"/>
                <a:cs typeface="Roboto"/>
                <a:sym typeface="Roboto"/>
              </a:rPr>
              <a:t> </a:t>
            </a:r>
            <a:br>
              <a:rPr lang="fr-FR" sz="1300" b="1">
                <a:solidFill>
                  <a:schemeClr val="bg1"/>
                </a:solidFill>
                <a:ea typeface="Roboto"/>
                <a:cs typeface="Roboto"/>
                <a:sym typeface="Roboto"/>
              </a:rPr>
            </a:br>
            <a:r>
              <a:rPr lang="fr-FR" sz="1300" b="1">
                <a:solidFill>
                  <a:schemeClr val="bg1"/>
                </a:solidFill>
                <a:ea typeface="Roboto"/>
                <a:cs typeface="Roboto"/>
                <a:sym typeface="Roboto"/>
              </a:rPr>
              <a:t>Variable Transformations</a:t>
            </a:r>
          </a:p>
        </p:txBody>
      </p:sp>
      <p:sp>
        <p:nvSpPr>
          <p:cNvPr id="21" name="Google Shape;717;p50">
            <a:extLst>
              <a:ext uri="{FF2B5EF4-FFF2-40B4-BE49-F238E27FC236}">
                <a16:creationId xmlns:a16="http://schemas.microsoft.com/office/drawing/2014/main" id="{D46BD772-1596-4B11-85FA-6A2F69824CF1}"/>
              </a:ext>
            </a:extLst>
          </p:cNvPr>
          <p:cNvSpPr/>
          <p:nvPr/>
        </p:nvSpPr>
        <p:spPr>
          <a:xfrm>
            <a:off x="1445565" y="2157067"/>
            <a:ext cx="382856" cy="421142"/>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22" name="Google Shape;718;p50">
            <a:extLst>
              <a:ext uri="{FF2B5EF4-FFF2-40B4-BE49-F238E27FC236}">
                <a16:creationId xmlns:a16="http://schemas.microsoft.com/office/drawing/2014/main" id="{50B75C88-CC78-456A-B4B9-7C2196BA6F4C}"/>
              </a:ext>
            </a:extLst>
          </p:cNvPr>
          <p:cNvSpPr/>
          <p:nvPr/>
        </p:nvSpPr>
        <p:spPr>
          <a:xfrm>
            <a:off x="9955507" y="2170064"/>
            <a:ext cx="335023" cy="368526"/>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23" name="Google Shape;719;p50">
            <a:extLst>
              <a:ext uri="{FF2B5EF4-FFF2-40B4-BE49-F238E27FC236}">
                <a16:creationId xmlns:a16="http://schemas.microsoft.com/office/drawing/2014/main" id="{F513A15D-5178-49F6-8401-088DDB494A90}"/>
              </a:ext>
            </a:extLst>
          </p:cNvPr>
          <p:cNvSpPr/>
          <p:nvPr/>
        </p:nvSpPr>
        <p:spPr>
          <a:xfrm>
            <a:off x="1373454" y="4502682"/>
            <a:ext cx="333428" cy="366770"/>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24" name="Google Shape;720;p50">
            <a:extLst>
              <a:ext uri="{FF2B5EF4-FFF2-40B4-BE49-F238E27FC236}">
                <a16:creationId xmlns:a16="http://schemas.microsoft.com/office/drawing/2014/main" id="{D6D160E5-FCDA-434A-A06E-6AD930558082}"/>
              </a:ext>
            </a:extLst>
          </p:cNvPr>
          <p:cNvSpPr/>
          <p:nvPr/>
        </p:nvSpPr>
        <p:spPr>
          <a:xfrm>
            <a:off x="9964991" y="4451361"/>
            <a:ext cx="361509" cy="467151"/>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lt1"/>
          </a:solidFill>
          <a:ln>
            <a:noFill/>
          </a:ln>
        </p:spPr>
        <p:txBody>
          <a:bodyPr spcFirstLastPara="1" wrap="square" lIns="45707" tIns="22847" rIns="45707" bIns="22847" anchor="ctr" anchorCtr="0">
            <a:noAutofit/>
          </a:bodyPr>
          <a:lstStyle/>
          <a:p>
            <a:endParaRPr sz="2150">
              <a:solidFill>
                <a:schemeClr val="dk1"/>
              </a:solidFill>
              <a:ea typeface="Calibri"/>
              <a:cs typeface="Calibri"/>
              <a:sym typeface="Calibri"/>
            </a:endParaRPr>
          </a:p>
        </p:txBody>
      </p:sp>
      <p:sp>
        <p:nvSpPr>
          <p:cNvPr id="25" name="Google Shape;721;p50">
            <a:extLst>
              <a:ext uri="{FF2B5EF4-FFF2-40B4-BE49-F238E27FC236}">
                <a16:creationId xmlns:a16="http://schemas.microsoft.com/office/drawing/2014/main" id="{12512E4B-A062-4E61-95EA-5A810F51D444}"/>
              </a:ext>
            </a:extLst>
          </p:cNvPr>
          <p:cNvSpPr txBox="1"/>
          <p:nvPr/>
        </p:nvSpPr>
        <p:spPr>
          <a:xfrm>
            <a:off x="2208910" y="2158681"/>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accent1"/>
                </a:solidFill>
                <a:ea typeface="Roboto"/>
                <a:cs typeface="Roboto"/>
                <a:sym typeface="Roboto"/>
              </a:rPr>
              <a:t>Removing identifier columns</a:t>
            </a:r>
            <a:endParaRPr sz="1500">
              <a:solidFill>
                <a:schemeClr val="accent1"/>
              </a:solidFill>
            </a:endParaRPr>
          </a:p>
        </p:txBody>
      </p:sp>
      <p:sp>
        <p:nvSpPr>
          <p:cNvPr id="26" name="Google Shape;722;p50">
            <a:extLst>
              <a:ext uri="{FF2B5EF4-FFF2-40B4-BE49-F238E27FC236}">
                <a16:creationId xmlns:a16="http://schemas.microsoft.com/office/drawing/2014/main" id="{E6908CF0-6894-4A16-8B84-6DF3943DBA0B}"/>
              </a:ext>
            </a:extLst>
          </p:cNvPr>
          <p:cNvSpPr txBox="1"/>
          <p:nvPr/>
        </p:nvSpPr>
        <p:spPr>
          <a:xfrm>
            <a:off x="2042276" y="4477720"/>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accent1"/>
                </a:solidFill>
                <a:ea typeface="Roboto"/>
                <a:cs typeface="Roboto"/>
                <a:sym typeface="Roboto"/>
              </a:rPr>
              <a:t>Dummy variables for non-binary categories</a:t>
            </a:r>
            <a:endParaRPr sz="1500">
              <a:solidFill>
                <a:schemeClr val="accent1"/>
              </a:solidFill>
            </a:endParaRPr>
          </a:p>
        </p:txBody>
      </p:sp>
      <p:sp>
        <p:nvSpPr>
          <p:cNvPr id="27" name="Google Shape;723;p50">
            <a:extLst>
              <a:ext uri="{FF2B5EF4-FFF2-40B4-BE49-F238E27FC236}">
                <a16:creationId xmlns:a16="http://schemas.microsoft.com/office/drawing/2014/main" id="{29E4F4FA-A16D-412C-90D8-20C55065C8C6}"/>
              </a:ext>
            </a:extLst>
          </p:cNvPr>
          <p:cNvSpPr txBox="1"/>
          <p:nvPr/>
        </p:nvSpPr>
        <p:spPr>
          <a:xfrm>
            <a:off x="7569573" y="2158681"/>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accent1"/>
                </a:solidFill>
                <a:ea typeface="Roboto"/>
                <a:cs typeface="Roboto"/>
                <a:sym typeface="Roboto"/>
              </a:rPr>
              <a:t>Feature selection and engineering</a:t>
            </a:r>
            <a:endParaRPr sz="1500">
              <a:solidFill>
                <a:schemeClr val="accent1"/>
              </a:solidFill>
            </a:endParaRPr>
          </a:p>
        </p:txBody>
      </p:sp>
      <p:sp>
        <p:nvSpPr>
          <p:cNvPr id="28" name="Google Shape;724;p50">
            <a:extLst>
              <a:ext uri="{FF2B5EF4-FFF2-40B4-BE49-F238E27FC236}">
                <a16:creationId xmlns:a16="http://schemas.microsoft.com/office/drawing/2014/main" id="{58FBE72D-3A06-4C35-80AA-994DEA9396D7}"/>
              </a:ext>
            </a:extLst>
          </p:cNvPr>
          <p:cNvSpPr txBox="1"/>
          <p:nvPr/>
        </p:nvSpPr>
        <p:spPr>
          <a:xfrm>
            <a:off x="7750597" y="4541347"/>
            <a:ext cx="2036757" cy="569312"/>
          </a:xfrm>
          <a:prstGeom prst="rect">
            <a:avLst/>
          </a:prstGeom>
          <a:noFill/>
          <a:ln>
            <a:noFill/>
          </a:ln>
        </p:spPr>
        <p:txBody>
          <a:bodyPr spcFirstLastPara="1" wrap="square" lIns="45707" tIns="22847" rIns="45707" bIns="22847" anchor="t" anchorCtr="0">
            <a:noAutofit/>
          </a:bodyPr>
          <a:lstStyle/>
          <a:p>
            <a:r>
              <a:rPr lang="en-US" sz="1500" b="1">
                <a:solidFill>
                  <a:schemeClr val="accent1"/>
                </a:solidFill>
                <a:ea typeface="Roboto"/>
                <a:cs typeface="Roboto"/>
                <a:sym typeface="Roboto"/>
              </a:rPr>
              <a:t>Monotonic transformations</a:t>
            </a:r>
            <a:endParaRPr sz="1500">
              <a:solidFill>
                <a:schemeClr val="accent1"/>
              </a:solidFill>
            </a:endParaRPr>
          </a:p>
        </p:txBody>
      </p:sp>
      <p:sp>
        <p:nvSpPr>
          <p:cNvPr id="29" name="Google Shape;725;p50">
            <a:extLst>
              <a:ext uri="{FF2B5EF4-FFF2-40B4-BE49-F238E27FC236}">
                <a16:creationId xmlns:a16="http://schemas.microsoft.com/office/drawing/2014/main" id="{EC25E2D1-8BCD-4FD5-8280-29578E4EBE50}"/>
              </a:ext>
            </a:extLst>
          </p:cNvPr>
          <p:cNvSpPr txBox="1"/>
          <p:nvPr/>
        </p:nvSpPr>
        <p:spPr>
          <a:xfrm>
            <a:off x="452583" y="3035748"/>
            <a:ext cx="3506140" cy="899127"/>
          </a:xfrm>
          <a:prstGeom prst="rect">
            <a:avLst/>
          </a:prstGeom>
          <a:noFill/>
          <a:ln>
            <a:noFill/>
          </a:ln>
        </p:spPr>
        <p:txBody>
          <a:bodyPr spcFirstLastPara="1" wrap="square" lIns="45707" tIns="22847" rIns="45707" bIns="22847" anchor="t" anchorCtr="0">
            <a:noAutofit/>
          </a:bodyPr>
          <a:lstStyle/>
          <a:p>
            <a:r>
              <a:rPr lang="en-US" sz="1250" dirty="0">
                <a:solidFill>
                  <a:schemeClr val="accent1"/>
                </a:solidFill>
                <a:ea typeface="Roboto Light"/>
                <a:cs typeface="Roboto Light"/>
                <a:sym typeface="Roboto Light"/>
              </a:rPr>
              <a:t>Our data includes features such as Itinerary ID and Booking ID, which can be common for flights booked in one transaction (e.g. Return Journeys). For the purpose of modeling, we treat each row as a unique booking.</a:t>
            </a:r>
          </a:p>
        </p:txBody>
      </p:sp>
      <p:sp>
        <p:nvSpPr>
          <p:cNvPr id="30" name="Google Shape;726;p50">
            <a:extLst>
              <a:ext uri="{FF2B5EF4-FFF2-40B4-BE49-F238E27FC236}">
                <a16:creationId xmlns:a16="http://schemas.microsoft.com/office/drawing/2014/main" id="{D8AEDE48-1D7E-4EAC-BF4C-4F888A2CDBB5}"/>
              </a:ext>
            </a:extLst>
          </p:cNvPr>
          <p:cNvSpPr txBox="1"/>
          <p:nvPr/>
        </p:nvSpPr>
        <p:spPr>
          <a:xfrm>
            <a:off x="513241" y="5361111"/>
            <a:ext cx="3436245" cy="623166"/>
          </a:xfrm>
          <a:prstGeom prst="rect">
            <a:avLst/>
          </a:prstGeom>
          <a:noFill/>
          <a:ln>
            <a:noFill/>
          </a:ln>
        </p:spPr>
        <p:txBody>
          <a:bodyPr spcFirstLastPara="1" wrap="square" lIns="45707" tIns="22847" rIns="45707" bIns="22847" anchor="t" anchorCtr="0">
            <a:noAutofit/>
          </a:bodyPr>
          <a:lstStyle/>
          <a:p>
            <a:r>
              <a:rPr lang="fr-FR" sz="1250" dirty="0">
                <a:solidFill>
                  <a:schemeClr val="accent1"/>
                </a:solidFill>
                <a:ea typeface="Roboto Light"/>
                <a:cs typeface="Roboto Light"/>
                <a:sym typeface="Roboto Light"/>
              </a:rPr>
              <a:t>Our </a:t>
            </a:r>
            <a:r>
              <a:rPr lang="fr-FR" sz="1250" dirty="0" err="1">
                <a:solidFill>
                  <a:schemeClr val="accent1"/>
                </a:solidFill>
                <a:ea typeface="Roboto Light"/>
                <a:cs typeface="Roboto Light"/>
                <a:sym typeface="Roboto Light"/>
              </a:rPr>
              <a:t>categorical</a:t>
            </a:r>
            <a:r>
              <a:rPr lang="fr-FR" sz="1250" dirty="0">
                <a:solidFill>
                  <a:schemeClr val="accent1"/>
                </a:solidFill>
                <a:ea typeface="Roboto Light"/>
                <a:cs typeface="Roboto Light"/>
                <a:sym typeface="Roboto Light"/>
              </a:rPr>
              <a:t> variables are nominal.  </a:t>
            </a:r>
            <a:r>
              <a:rPr lang="fr-FR" sz="1250" dirty="0" err="1">
                <a:solidFill>
                  <a:schemeClr val="accent1"/>
                </a:solidFill>
                <a:ea typeface="Roboto Light"/>
                <a:cs typeface="Roboto Light"/>
                <a:sym typeface="Roboto Light"/>
              </a:rPr>
              <a:t>We</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changed</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these</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columns</a:t>
            </a:r>
            <a:r>
              <a:rPr lang="fr-FR" sz="1250" dirty="0">
                <a:solidFill>
                  <a:schemeClr val="accent1"/>
                </a:solidFill>
                <a:ea typeface="Roboto Light"/>
                <a:cs typeface="Roboto Light"/>
                <a:sym typeface="Roboto Light"/>
              </a:rPr>
              <a:t> (Quarter,  </a:t>
            </a:r>
            <a:r>
              <a:rPr lang="fr-FR" sz="1250" dirty="0" err="1">
                <a:solidFill>
                  <a:schemeClr val="accent1"/>
                </a:solidFill>
                <a:ea typeface="Roboto Light"/>
                <a:cs typeface="Roboto Light"/>
                <a:sym typeface="Roboto Light"/>
              </a:rPr>
              <a:t>Airline</a:t>
            </a:r>
            <a:r>
              <a:rPr lang="fr-FR" sz="1250" dirty="0">
                <a:solidFill>
                  <a:schemeClr val="accent1"/>
                </a:solidFill>
                <a:ea typeface="Roboto Light"/>
                <a:cs typeface="Roboto Light"/>
                <a:sym typeface="Roboto Light"/>
              </a:rPr>
              <a:t> Code, Origin, and Destination) to n-1 </a:t>
            </a:r>
            <a:r>
              <a:rPr lang="fr-FR" sz="1250" dirty="0" err="1">
                <a:solidFill>
                  <a:schemeClr val="accent1"/>
                </a:solidFill>
                <a:ea typeface="Roboto Light"/>
                <a:cs typeface="Roboto Light"/>
                <a:sym typeface="Roboto Light"/>
              </a:rPr>
              <a:t>dummy</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binary</a:t>
            </a:r>
            <a:r>
              <a:rPr lang="fr-FR" sz="1250" dirty="0">
                <a:solidFill>
                  <a:schemeClr val="accent1"/>
                </a:solidFill>
                <a:ea typeface="Roboto Light"/>
                <a:cs typeface="Roboto Light"/>
                <a:sym typeface="Roboto Light"/>
              </a:rPr>
              <a:t> variables.</a:t>
            </a:r>
            <a:endParaRPr sz="1250" dirty="0">
              <a:solidFill>
                <a:schemeClr val="accent1"/>
              </a:solidFill>
              <a:ea typeface="Roboto Light"/>
              <a:cs typeface="Roboto Light"/>
              <a:sym typeface="Roboto Light"/>
            </a:endParaRPr>
          </a:p>
        </p:txBody>
      </p:sp>
      <p:sp>
        <p:nvSpPr>
          <p:cNvPr id="31" name="Google Shape;727;p50">
            <a:extLst>
              <a:ext uri="{FF2B5EF4-FFF2-40B4-BE49-F238E27FC236}">
                <a16:creationId xmlns:a16="http://schemas.microsoft.com/office/drawing/2014/main" id="{DA371189-BC6E-4D14-A6AD-E848A2268449}"/>
              </a:ext>
            </a:extLst>
          </p:cNvPr>
          <p:cNvSpPr txBox="1"/>
          <p:nvPr/>
        </p:nvSpPr>
        <p:spPr>
          <a:xfrm>
            <a:off x="7960201" y="3026507"/>
            <a:ext cx="3677618" cy="1195112"/>
          </a:xfrm>
          <a:prstGeom prst="rect">
            <a:avLst/>
          </a:prstGeom>
          <a:noFill/>
          <a:ln>
            <a:noFill/>
          </a:ln>
        </p:spPr>
        <p:txBody>
          <a:bodyPr spcFirstLastPara="1" wrap="square" lIns="45707" tIns="22847" rIns="45707" bIns="22847" anchor="t" anchorCtr="0">
            <a:noAutofit/>
          </a:bodyPr>
          <a:lstStyle/>
          <a:p>
            <a:r>
              <a:rPr lang="fr-FR" sz="1250" dirty="0">
                <a:solidFill>
                  <a:schemeClr val="accent1"/>
                </a:solidFill>
                <a:ea typeface="Roboto Light"/>
                <a:cs typeface="Roboto Light"/>
                <a:sym typeface="Roboto Light"/>
              </a:rPr>
              <a:t>As </a:t>
            </a:r>
            <a:r>
              <a:rPr lang="fr-FR" sz="1250" dirty="0" err="1">
                <a:solidFill>
                  <a:schemeClr val="accent1"/>
                </a:solidFill>
                <a:ea typeface="Roboto Light"/>
                <a:cs typeface="Roboto Light"/>
                <a:sym typeface="Roboto Light"/>
              </a:rPr>
              <a:t>factors</a:t>
            </a:r>
            <a:r>
              <a:rPr lang="fr-FR" sz="1250" dirty="0">
                <a:solidFill>
                  <a:schemeClr val="accent1"/>
                </a:solidFill>
                <a:ea typeface="Roboto Light"/>
                <a:cs typeface="Roboto Light"/>
                <a:sym typeface="Roboto Light"/>
              </a:rPr>
              <a:t>, Origin and Destination </a:t>
            </a:r>
            <a:r>
              <a:rPr lang="fr-FR" sz="1250" dirty="0" err="1">
                <a:solidFill>
                  <a:schemeClr val="accent1"/>
                </a:solidFill>
                <a:ea typeface="Roboto Light"/>
                <a:cs typeface="Roboto Light"/>
                <a:sym typeface="Roboto Light"/>
              </a:rPr>
              <a:t>would</a:t>
            </a:r>
            <a:r>
              <a:rPr lang="fr-FR" sz="1250" dirty="0">
                <a:solidFill>
                  <a:schemeClr val="accent1"/>
                </a:solidFill>
                <a:ea typeface="Roboto Light"/>
                <a:cs typeface="Roboto Light"/>
                <a:sym typeface="Roboto Light"/>
              </a:rPr>
              <a:t> have 250 </a:t>
            </a:r>
            <a:r>
              <a:rPr lang="fr-FR" sz="1250" dirty="0" err="1">
                <a:solidFill>
                  <a:schemeClr val="accent1"/>
                </a:solidFill>
                <a:ea typeface="Roboto Light"/>
                <a:cs typeface="Roboto Light"/>
                <a:sym typeface="Roboto Light"/>
              </a:rPr>
              <a:t>levels</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each</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We</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would</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map</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this</a:t>
            </a:r>
            <a:r>
              <a:rPr lang="fr-FR" sz="1250" dirty="0">
                <a:solidFill>
                  <a:schemeClr val="accent1"/>
                </a:solidFill>
                <a:ea typeface="Roboto Light"/>
                <a:cs typeface="Roboto Light"/>
                <a:sym typeface="Roboto Light"/>
              </a:rPr>
              <a:t> to </a:t>
            </a:r>
            <a:r>
              <a:rPr lang="fr-FR" sz="1250" dirty="0" err="1">
                <a:solidFill>
                  <a:schemeClr val="accent1"/>
                </a:solidFill>
                <a:ea typeface="Roboto Light"/>
                <a:cs typeface="Roboto Light"/>
                <a:sym typeface="Roboto Light"/>
              </a:rPr>
              <a:t>their</a:t>
            </a:r>
            <a:r>
              <a:rPr lang="fr-FR" sz="1250" dirty="0">
                <a:solidFill>
                  <a:schemeClr val="accent1"/>
                </a:solidFill>
                <a:ea typeface="Roboto Light"/>
                <a:cs typeface="Roboto Light"/>
                <a:sym typeface="Roboto Light"/>
              </a:rPr>
              <a:t> respective States or </a:t>
            </a:r>
            <a:r>
              <a:rPr lang="fr-FR" sz="1250" dirty="0" err="1">
                <a:solidFill>
                  <a:schemeClr val="accent1"/>
                </a:solidFill>
                <a:ea typeface="Roboto Light"/>
                <a:cs typeface="Roboto Light"/>
                <a:sym typeface="Roboto Light"/>
              </a:rPr>
              <a:t>Regions</a:t>
            </a:r>
            <a:r>
              <a:rPr lang="fr-FR" sz="1250" dirty="0">
                <a:solidFill>
                  <a:schemeClr val="accent1"/>
                </a:solidFill>
                <a:ea typeface="Roboto Light"/>
                <a:cs typeface="Roboto Light"/>
                <a:sym typeface="Roboto Light"/>
              </a:rPr>
              <a:t> as </a:t>
            </a:r>
            <a:r>
              <a:rPr lang="fr-FR" sz="1250" dirty="0" err="1">
                <a:solidFill>
                  <a:schemeClr val="accent1"/>
                </a:solidFill>
                <a:ea typeface="Roboto Light"/>
                <a:cs typeface="Roboto Light"/>
                <a:sym typeface="Roboto Light"/>
              </a:rPr>
              <a:t>we</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expect</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prices</a:t>
            </a:r>
            <a:r>
              <a:rPr lang="fr-FR" sz="1250" dirty="0">
                <a:solidFill>
                  <a:schemeClr val="accent1"/>
                </a:solidFill>
                <a:ea typeface="Roboto Light"/>
                <a:cs typeface="Roboto Light"/>
                <a:sym typeface="Roboto Light"/>
              </a:rPr>
              <a:t> to not </a:t>
            </a:r>
            <a:r>
              <a:rPr lang="fr-FR" sz="1250" dirty="0" err="1">
                <a:solidFill>
                  <a:schemeClr val="accent1"/>
                </a:solidFill>
                <a:ea typeface="Roboto Light"/>
                <a:cs typeface="Roboto Light"/>
                <a:sym typeface="Roboto Light"/>
              </a:rPr>
              <a:t>vary</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much</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within</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giving</a:t>
            </a:r>
            <a:r>
              <a:rPr lang="fr-FR" sz="1250" dirty="0">
                <a:solidFill>
                  <a:schemeClr val="accent1"/>
                </a:solidFill>
                <a:ea typeface="Roboto Light"/>
                <a:cs typeface="Roboto Light"/>
                <a:sym typeface="Roboto Light"/>
              </a:rPr>
              <a:t> a </a:t>
            </a:r>
            <a:r>
              <a:rPr lang="fr-FR" sz="1250" dirty="0" err="1">
                <a:solidFill>
                  <a:schemeClr val="accent1"/>
                </a:solidFill>
                <a:ea typeface="Roboto Light"/>
                <a:cs typeface="Roboto Light"/>
                <a:sym typeface="Roboto Light"/>
              </a:rPr>
              <a:t>better</a:t>
            </a:r>
            <a:r>
              <a:rPr lang="fr-FR" sz="1250" dirty="0">
                <a:solidFill>
                  <a:schemeClr val="accent1"/>
                </a:solidFill>
                <a:ea typeface="Roboto Light"/>
                <a:cs typeface="Roboto Light"/>
                <a:sym typeface="Roboto Light"/>
              </a:rPr>
              <a:t> </a:t>
            </a:r>
            <a:r>
              <a:rPr lang="fr-FR" sz="1250" dirty="0" err="1">
                <a:solidFill>
                  <a:schemeClr val="accent1"/>
                </a:solidFill>
                <a:ea typeface="Roboto Light"/>
                <a:cs typeface="Roboto Light"/>
                <a:sym typeface="Roboto Light"/>
              </a:rPr>
              <a:t>generalized</a:t>
            </a:r>
            <a:r>
              <a:rPr lang="fr-FR" sz="1250" dirty="0">
                <a:solidFill>
                  <a:schemeClr val="accent1"/>
                </a:solidFill>
                <a:ea typeface="Roboto Light"/>
                <a:cs typeface="Roboto Light"/>
                <a:sym typeface="Roboto Light"/>
              </a:rPr>
              <a:t> performance.</a:t>
            </a:r>
            <a:endParaRPr sz="1250" dirty="0">
              <a:solidFill>
                <a:schemeClr val="accent1"/>
              </a:solidFill>
              <a:ea typeface="Roboto Light"/>
              <a:cs typeface="Roboto Light"/>
              <a:sym typeface="Roboto Light"/>
            </a:endParaRPr>
          </a:p>
        </p:txBody>
      </p:sp>
      <p:sp>
        <p:nvSpPr>
          <p:cNvPr id="33" name="Slide Number Placeholder 3">
            <a:extLst>
              <a:ext uri="{FF2B5EF4-FFF2-40B4-BE49-F238E27FC236}">
                <a16:creationId xmlns:a16="http://schemas.microsoft.com/office/drawing/2014/main" id="{C0AB412A-4563-4A48-BB7F-EFD57AA69D73}"/>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7</a:t>
            </a:fld>
            <a:endParaRPr lang="en-US"/>
          </a:p>
        </p:txBody>
      </p:sp>
      <p:sp>
        <p:nvSpPr>
          <p:cNvPr id="38" name="Rounded Rectangle 3">
            <a:extLst>
              <a:ext uri="{FF2B5EF4-FFF2-40B4-BE49-F238E27FC236}">
                <a16:creationId xmlns:a16="http://schemas.microsoft.com/office/drawing/2014/main" id="{49A5DBFE-DAB7-40C4-86CA-0031F50D027B}"/>
              </a:ext>
            </a:extLst>
          </p:cNvPr>
          <p:cNvSpPr/>
          <p:nvPr/>
        </p:nvSpPr>
        <p:spPr>
          <a:xfrm>
            <a:off x="1609752" y="6311448"/>
            <a:ext cx="8577999" cy="37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Due to heavy computations involved, we used a random sample of 5M rows to train and test the models we built.</a:t>
            </a:r>
          </a:p>
        </p:txBody>
      </p:sp>
    </p:spTree>
    <p:extLst>
      <p:ext uri="{BB962C8B-B14F-4D97-AF65-F5344CB8AC3E}">
        <p14:creationId xmlns:p14="http://schemas.microsoft.com/office/powerpoint/2010/main" val="78839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207A-0BA1-4E5B-89EE-5B4713AA6589}"/>
              </a:ext>
            </a:extLst>
          </p:cNvPr>
          <p:cNvSpPr>
            <a:spLocks noGrp="1"/>
          </p:cNvSpPr>
          <p:nvPr>
            <p:ph type="title"/>
          </p:nvPr>
        </p:nvSpPr>
        <p:spPr/>
        <p:txBody>
          <a:bodyPr/>
          <a:lstStyle/>
          <a:p>
            <a:r>
              <a:rPr lang="en-US"/>
              <a:t>Transforming the target variable</a:t>
            </a:r>
          </a:p>
        </p:txBody>
      </p:sp>
      <p:pic>
        <p:nvPicPr>
          <p:cNvPr id="2050" name="Picture 2">
            <a:extLst>
              <a:ext uri="{FF2B5EF4-FFF2-40B4-BE49-F238E27FC236}">
                <a16:creationId xmlns:a16="http://schemas.microsoft.com/office/drawing/2014/main" id="{48B08312-C74C-41E9-A4C1-632C82F7F6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828" y="2464959"/>
            <a:ext cx="5140263" cy="31579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0B2C7CF-897A-4873-86F7-52F8C8329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658" y="2440783"/>
            <a:ext cx="4725353" cy="3157919"/>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a:extLst>
              <a:ext uri="{FF2B5EF4-FFF2-40B4-BE49-F238E27FC236}">
                <a16:creationId xmlns:a16="http://schemas.microsoft.com/office/drawing/2014/main" id="{6EF25BFD-F68D-4811-9267-EC2BD0DD1979}"/>
              </a:ext>
            </a:extLst>
          </p:cNvPr>
          <p:cNvSpPr>
            <a:spLocks noGrp="1"/>
          </p:cNvSpPr>
          <p:nvPr>
            <p:ph type="sldNum" sz="quarter" idx="12"/>
          </p:nvPr>
        </p:nvSpPr>
        <p:spPr>
          <a:xfrm>
            <a:off x="10727030" y="6402453"/>
            <a:ext cx="1052508" cy="365125"/>
          </a:xfrm>
        </p:spPr>
        <p:txBody>
          <a:bodyPr/>
          <a:lstStyle/>
          <a:p>
            <a:fld id="{D57F1E4F-1CFF-5643-939E-217C01CDF565}" type="slidenum">
              <a:rPr lang="en-US" smtClean="0"/>
              <a:pPr/>
              <a:t>8</a:t>
            </a:fld>
            <a:endParaRPr lang="en-US"/>
          </a:p>
        </p:txBody>
      </p:sp>
      <p:sp>
        <p:nvSpPr>
          <p:cNvPr id="5" name="Rectangle 4">
            <a:extLst>
              <a:ext uri="{FF2B5EF4-FFF2-40B4-BE49-F238E27FC236}">
                <a16:creationId xmlns:a16="http://schemas.microsoft.com/office/drawing/2014/main" id="{180AE766-FD51-4686-9BFF-D66C642E265F}"/>
              </a:ext>
            </a:extLst>
          </p:cNvPr>
          <p:cNvSpPr/>
          <p:nvPr/>
        </p:nvSpPr>
        <p:spPr>
          <a:xfrm>
            <a:off x="2011033" y="5759136"/>
            <a:ext cx="2290713"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Right Skewness Observed</a:t>
            </a:r>
          </a:p>
        </p:txBody>
      </p:sp>
      <p:sp>
        <p:nvSpPr>
          <p:cNvPr id="12" name="Rectangle 11">
            <a:extLst>
              <a:ext uri="{FF2B5EF4-FFF2-40B4-BE49-F238E27FC236}">
                <a16:creationId xmlns:a16="http://schemas.microsoft.com/office/drawing/2014/main" id="{71F8D3AD-D853-4D5D-836C-871ECB06F41E}"/>
              </a:ext>
            </a:extLst>
          </p:cNvPr>
          <p:cNvSpPr/>
          <p:nvPr/>
        </p:nvSpPr>
        <p:spPr>
          <a:xfrm>
            <a:off x="8317565" y="5759135"/>
            <a:ext cx="2290713"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Symmetrical Distribution</a:t>
            </a:r>
          </a:p>
        </p:txBody>
      </p:sp>
      <p:sp>
        <p:nvSpPr>
          <p:cNvPr id="7" name="Arrow: Right 6">
            <a:extLst>
              <a:ext uri="{FF2B5EF4-FFF2-40B4-BE49-F238E27FC236}">
                <a16:creationId xmlns:a16="http://schemas.microsoft.com/office/drawing/2014/main" id="{6D1B31AB-6076-4A27-BC44-8BA31225A515}"/>
              </a:ext>
            </a:extLst>
          </p:cNvPr>
          <p:cNvSpPr/>
          <p:nvPr/>
        </p:nvSpPr>
        <p:spPr>
          <a:xfrm>
            <a:off x="5444118" y="3445979"/>
            <a:ext cx="1404699" cy="870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Log Transformation</a:t>
            </a:r>
          </a:p>
        </p:txBody>
      </p:sp>
    </p:spTree>
    <p:extLst>
      <p:ext uri="{BB962C8B-B14F-4D97-AF65-F5344CB8AC3E}">
        <p14:creationId xmlns:p14="http://schemas.microsoft.com/office/powerpoint/2010/main" val="266730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38F1-E4A1-4CC4-9EB8-66C0D37D94AA}"/>
              </a:ext>
            </a:extLst>
          </p:cNvPr>
          <p:cNvSpPr>
            <a:spLocks noGrp="1"/>
          </p:cNvSpPr>
          <p:nvPr>
            <p:ph type="title" idx="4294967295"/>
          </p:nvPr>
        </p:nvSpPr>
        <p:spPr>
          <a:xfrm>
            <a:off x="0" y="607405"/>
            <a:ext cx="11029950" cy="1014413"/>
          </a:xfrm>
        </p:spPr>
        <p:txBody>
          <a:bodyPr/>
          <a:lstStyle/>
          <a:p>
            <a:r>
              <a:rPr lang="en-US"/>
              <a:t>Model building</a:t>
            </a:r>
          </a:p>
        </p:txBody>
      </p:sp>
      <p:cxnSp>
        <p:nvCxnSpPr>
          <p:cNvPr id="5" name="Straight Connector 4">
            <a:extLst>
              <a:ext uri="{FF2B5EF4-FFF2-40B4-BE49-F238E27FC236}">
                <a16:creationId xmlns:a16="http://schemas.microsoft.com/office/drawing/2014/main" id="{79879205-CDA3-4705-A0EC-36CCCEFCDC5F}"/>
              </a:ext>
            </a:extLst>
          </p:cNvPr>
          <p:cNvCxnSpPr>
            <a:cxnSpLocks/>
          </p:cNvCxnSpPr>
          <p:nvPr/>
        </p:nvCxnSpPr>
        <p:spPr>
          <a:xfrm>
            <a:off x="5398415" y="1208178"/>
            <a:ext cx="0" cy="4879044"/>
          </a:xfrm>
          <a:prstGeom prst="line">
            <a:avLst/>
          </a:prstGeom>
          <a:ln w="12700">
            <a:solidFill>
              <a:srgbClr val="3B5998"/>
            </a:solidFill>
            <a:prstDash val="dash"/>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018B47C4-E83B-43BF-A905-FC9A60454C92}"/>
              </a:ext>
            </a:extLst>
          </p:cNvPr>
          <p:cNvSpPr/>
          <p:nvPr/>
        </p:nvSpPr>
        <p:spPr>
          <a:xfrm>
            <a:off x="1663721" y="1714056"/>
            <a:ext cx="1908185" cy="596665"/>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Untransformed Target Variable</a:t>
            </a:r>
          </a:p>
        </p:txBody>
      </p:sp>
      <p:sp>
        <p:nvSpPr>
          <p:cNvPr id="8" name="Rectangle 7">
            <a:extLst>
              <a:ext uri="{FF2B5EF4-FFF2-40B4-BE49-F238E27FC236}">
                <a16:creationId xmlns:a16="http://schemas.microsoft.com/office/drawing/2014/main" id="{15ED07F5-B18A-49F4-9DD4-32906055A062}"/>
              </a:ext>
            </a:extLst>
          </p:cNvPr>
          <p:cNvSpPr/>
          <p:nvPr/>
        </p:nvSpPr>
        <p:spPr>
          <a:xfrm>
            <a:off x="2004485" y="3982650"/>
            <a:ext cx="1276295"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Random Forest</a:t>
            </a:r>
          </a:p>
        </p:txBody>
      </p:sp>
      <p:sp>
        <p:nvSpPr>
          <p:cNvPr id="9" name="Rectangle 8">
            <a:extLst>
              <a:ext uri="{FF2B5EF4-FFF2-40B4-BE49-F238E27FC236}">
                <a16:creationId xmlns:a16="http://schemas.microsoft.com/office/drawing/2014/main" id="{2C113F1F-A4D9-4A98-90A3-3930B8E8F5B1}"/>
              </a:ext>
            </a:extLst>
          </p:cNvPr>
          <p:cNvSpPr/>
          <p:nvPr/>
        </p:nvSpPr>
        <p:spPr>
          <a:xfrm>
            <a:off x="307214" y="3982649"/>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Regression Tree</a:t>
            </a:r>
          </a:p>
        </p:txBody>
      </p:sp>
      <p:sp>
        <p:nvSpPr>
          <p:cNvPr id="10" name="Rectangle 9">
            <a:extLst>
              <a:ext uri="{FF2B5EF4-FFF2-40B4-BE49-F238E27FC236}">
                <a16:creationId xmlns:a16="http://schemas.microsoft.com/office/drawing/2014/main" id="{9589BD4A-DE97-4A86-8303-73B2FBEA7EBA}"/>
              </a:ext>
            </a:extLst>
          </p:cNvPr>
          <p:cNvSpPr/>
          <p:nvPr/>
        </p:nvSpPr>
        <p:spPr>
          <a:xfrm>
            <a:off x="3695900" y="3982648"/>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rgbClr val="3B5998"/>
                </a:solidFill>
              </a:rPr>
              <a:t>XGBoost</a:t>
            </a:r>
            <a:endParaRPr lang="en-US" sz="1400">
              <a:solidFill>
                <a:srgbClr val="3B5998"/>
              </a:solidFill>
            </a:endParaRPr>
          </a:p>
        </p:txBody>
      </p:sp>
      <p:cxnSp>
        <p:nvCxnSpPr>
          <p:cNvPr id="11" name="Straight Arrow Connector 10">
            <a:extLst>
              <a:ext uri="{FF2B5EF4-FFF2-40B4-BE49-F238E27FC236}">
                <a16:creationId xmlns:a16="http://schemas.microsoft.com/office/drawing/2014/main" id="{270751BE-5501-42F6-AEF7-E83AFF6611FF}"/>
              </a:ext>
            </a:extLst>
          </p:cNvPr>
          <p:cNvCxnSpPr>
            <a:cxnSpLocks/>
            <a:stCxn id="6" idx="2"/>
            <a:endCxn id="8" idx="0"/>
          </p:cNvCxnSpPr>
          <p:nvPr/>
        </p:nvCxnSpPr>
        <p:spPr>
          <a:xfrm>
            <a:off x="2617814" y="2310721"/>
            <a:ext cx="24819" cy="1671929"/>
          </a:xfrm>
          <a:prstGeom prst="straightConnector1">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5CDB7A7-BCB1-4640-8A77-8DC96143BB60}"/>
              </a:ext>
            </a:extLst>
          </p:cNvPr>
          <p:cNvCxnSpPr>
            <a:cxnSpLocks/>
            <a:stCxn id="6" idx="2"/>
            <a:endCxn id="9" idx="0"/>
          </p:cNvCxnSpPr>
          <p:nvPr/>
        </p:nvCxnSpPr>
        <p:spPr>
          <a:xfrm rot="5400000">
            <a:off x="934249" y="2299084"/>
            <a:ext cx="1671928" cy="1695203"/>
          </a:xfrm>
          <a:prstGeom prst="bentConnector3">
            <a:avLst>
              <a:gd name="adj1" fmla="val 22936"/>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A37BE1E-4416-4BF7-8145-253C03884118}"/>
              </a:ext>
            </a:extLst>
          </p:cNvPr>
          <p:cNvCxnSpPr>
            <a:cxnSpLocks/>
            <a:stCxn id="6" idx="2"/>
            <a:endCxn id="10" idx="0"/>
          </p:cNvCxnSpPr>
          <p:nvPr/>
        </p:nvCxnSpPr>
        <p:spPr>
          <a:xfrm rot="16200000" flipH="1">
            <a:off x="2628592" y="2299942"/>
            <a:ext cx="1671927" cy="1693483"/>
          </a:xfrm>
          <a:prstGeom prst="bentConnector3">
            <a:avLst>
              <a:gd name="adj1" fmla="val 22936"/>
            </a:avLst>
          </a:prstGeom>
          <a:ln w="31750">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1AE8D8E-B3D9-46BF-919C-60045C1DEA33}"/>
              </a:ext>
            </a:extLst>
          </p:cNvPr>
          <p:cNvSpPr/>
          <p:nvPr/>
        </p:nvSpPr>
        <p:spPr>
          <a:xfrm>
            <a:off x="307214" y="4663483"/>
            <a:ext cx="1230794" cy="1229875"/>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ax_depth = </a:t>
            </a:r>
            <a:r>
              <a:rPr lang="en-US" sz="1100" dirty="0">
                <a:solidFill>
                  <a:srgbClr val="000000"/>
                </a:solidFill>
              </a:rPr>
              <a:t>20</a:t>
            </a:r>
            <a:endParaRPr lang="en-MU" sz="1100" dirty="0">
              <a:solidFill>
                <a:srgbClr val="000000"/>
              </a:solidFill>
            </a:endParaRPr>
          </a:p>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in_</a:t>
            </a:r>
            <a:r>
              <a:rPr lang="en-US" sz="1100" dirty="0">
                <a:solidFill>
                  <a:srgbClr val="000000"/>
                </a:solidFill>
              </a:rPr>
              <a:t>s</a:t>
            </a:r>
            <a:r>
              <a:rPr lang="en-MU" sz="1100" dirty="0">
                <a:solidFill>
                  <a:srgbClr val="000000"/>
                </a:solidFill>
              </a:rPr>
              <a:t>a</a:t>
            </a:r>
            <a:r>
              <a:rPr lang="en-US" sz="1100" dirty="0">
                <a:solidFill>
                  <a:srgbClr val="000000"/>
                </a:solidFill>
              </a:rPr>
              <a:t>m</a:t>
            </a:r>
            <a:r>
              <a:rPr lang="en-MU" sz="1100" dirty="0">
                <a:solidFill>
                  <a:srgbClr val="000000"/>
                </a:solidFill>
              </a:rPr>
              <a:t>p</a:t>
            </a:r>
            <a:r>
              <a:rPr lang="en-US" sz="1100" dirty="0">
                <a:solidFill>
                  <a:srgbClr val="000000"/>
                </a:solidFill>
              </a:rPr>
              <a:t>l</a:t>
            </a:r>
            <a:r>
              <a:rPr lang="en-MU" sz="1100" dirty="0">
                <a:solidFill>
                  <a:srgbClr val="000000"/>
                </a:solidFill>
              </a:rPr>
              <a:t>e</a:t>
            </a:r>
            <a:r>
              <a:rPr lang="en-US" sz="1100" dirty="0">
                <a:solidFill>
                  <a:srgbClr val="000000"/>
                </a:solidFill>
              </a:rPr>
              <a:t>s</a:t>
            </a:r>
            <a:r>
              <a:rPr lang="en-MU" sz="1100" dirty="0">
                <a:solidFill>
                  <a:srgbClr val="000000"/>
                </a:solidFill>
              </a:rPr>
              <a:t>_leaf = </a:t>
            </a:r>
            <a:r>
              <a:rPr lang="en-US" sz="1100" dirty="0">
                <a:solidFill>
                  <a:srgbClr val="000000"/>
                </a:solidFill>
              </a:rPr>
              <a:t>5</a:t>
            </a:r>
          </a:p>
        </p:txBody>
      </p:sp>
      <p:sp>
        <p:nvSpPr>
          <p:cNvPr id="16" name="Rectangle 15">
            <a:extLst>
              <a:ext uri="{FF2B5EF4-FFF2-40B4-BE49-F238E27FC236}">
                <a16:creationId xmlns:a16="http://schemas.microsoft.com/office/drawing/2014/main" id="{C6FC4D09-7904-48B7-A926-FA2AA32FCA71}"/>
              </a:ext>
            </a:extLst>
          </p:cNvPr>
          <p:cNvSpPr/>
          <p:nvPr/>
        </p:nvSpPr>
        <p:spPr>
          <a:xfrm>
            <a:off x="1998798" y="4663483"/>
            <a:ext cx="1281989" cy="1229875"/>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Number of estimators = 40</a:t>
            </a:r>
          </a:p>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ax_</a:t>
            </a:r>
            <a:r>
              <a:rPr lang="en-US" sz="1100" dirty="0">
                <a:solidFill>
                  <a:srgbClr val="000000"/>
                </a:solidFill>
              </a:rPr>
              <a:t>features</a:t>
            </a:r>
            <a:r>
              <a:rPr lang="en-MU" sz="1100" dirty="0">
                <a:solidFill>
                  <a:srgbClr val="000000"/>
                </a:solidFill>
              </a:rPr>
              <a:t> = </a:t>
            </a:r>
            <a:r>
              <a:rPr lang="en-US" sz="1100" dirty="0">
                <a:solidFill>
                  <a:srgbClr val="000000"/>
                </a:solidFill>
              </a:rPr>
              <a:t>auto</a:t>
            </a:r>
            <a:endParaRPr lang="en-MU" sz="1100" dirty="0">
              <a:solidFill>
                <a:srgbClr val="000000"/>
              </a:solidFill>
            </a:endParaRPr>
          </a:p>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in_</a:t>
            </a:r>
            <a:r>
              <a:rPr lang="en-US" sz="1100" dirty="0">
                <a:solidFill>
                  <a:srgbClr val="000000"/>
                </a:solidFill>
              </a:rPr>
              <a:t>s</a:t>
            </a:r>
            <a:r>
              <a:rPr lang="en-MU" sz="1100" dirty="0">
                <a:solidFill>
                  <a:srgbClr val="000000"/>
                </a:solidFill>
              </a:rPr>
              <a:t>a</a:t>
            </a:r>
            <a:r>
              <a:rPr lang="en-US" sz="1100" dirty="0">
                <a:solidFill>
                  <a:srgbClr val="000000"/>
                </a:solidFill>
              </a:rPr>
              <a:t>m</a:t>
            </a:r>
            <a:r>
              <a:rPr lang="en-MU" sz="1100" dirty="0">
                <a:solidFill>
                  <a:srgbClr val="000000"/>
                </a:solidFill>
              </a:rPr>
              <a:t>p</a:t>
            </a:r>
            <a:r>
              <a:rPr lang="en-US" sz="1100" dirty="0">
                <a:solidFill>
                  <a:srgbClr val="000000"/>
                </a:solidFill>
              </a:rPr>
              <a:t>l</a:t>
            </a:r>
            <a:r>
              <a:rPr lang="en-MU" sz="1100" dirty="0">
                <a:solidFill>
                  <a:srgbClr val="000000"/>
                </a:solidFill>
              </a:rPr>
              <a:t>e</a:t>
            </a:r>
            <a:r>
              <a:rPr lang="en-US" sz="1100" dirty="0">
                <a:solidFill>
                  <a:srgbClr val="000000"/>
                </a:solidFill>
              </a:rPr>
              <a:t>s</a:t>
            </a:r>
            <a:r>
              <a:rPr lang="en-MU" sz="1100" dirty="0">
                <a:solidFill>
                  <a:srgbClr val="000000"/>
                </a:solidFill>
              </a:rPr>
              <a:t>_</a:t>
            </a:r>
            <a:r>
              <a:rPr lang="en-US" sz="1100" dirty="0">
                <a:solidFill>
                  <a:srgbClr val="000000"/>
                </a:solidFill>
              </a:rPr>
              <a:t> split</a:t>
            </a:r>
            <a:r>
              <a:rPr lang="en-MU" sz="1100" dirty="0">
                <a:solidFill>
                  <a:srgbClr val="000000"/>
                </a:solidFill>
              </a:rPr>
              <a:t> = </a:t>
            </a:r>
            <a:r>
              <a:rPr lang="en-US" sz="1100" dirty="0">
                <a:solidFill>
                  <a:srgbClr val="000000"/>
                </a:solidFill>
              </a:rPr>
              <a:t>4</a:t>
            </a:r>
          </a:p>
          <a:p>
            <a:endParaRPr lang="en-US" sz="1100" dirty="0">
              <a:solidFill>
                <a:srgbClr val="000000"/>
              </a:solidFill>
            </a:endParaRPr>
          </a:p>
        </p:txBody>
      </p:sp>
      <p:sp>
        <p:nvSpPr>
          <p:cNvPr id="17" name="Rectangle 16">
            <a:extLst>
              <a:ext uri="{FF2B5EF4-FFF2-40B4-BE49-F238E27FC236}">
                <a16:creationId xmlns:a16="http://schemas.microsoft.com/office/drawing/2014/main" id="{CFB69011-47AB-47BC-B786-ACA92C6DF6D9}"/>
              </a:ext>
            </a:extLst>
          </p:cNvPr>
          <p:cNvSpPr/>
          <p:nvPr/>
        </p:nvSpPr>
        <p:spPr>
          <a:xfrm>
            <a:off x="3694331" y="4663483"/>
            <a:ext cx="1230794" cy="1229875"/>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Learning rate = 0.05</a:t>
            </a:r>
          </a:p>
          <a:p>
            <a:pPr marL="285750" indent="-285750">
              <a:buFont typeface="Wingdings" panose="05000000000000000000" pitchFamily="2" charset="2"/>
              <a:buChar char="q"/>
            </a:pPr>
            <a:r>
              <a:rPr lang="en-US" sz="1100" dirty="0" err="1">
                <a:solidFill>
                  <a:srgbClr val="000000"/>
                </a:solidFill>
              </a:rPr>
              <a:t>Max_depth</a:t>
            </a:r>
            <a:r>
              <a:rPr lang="en-US" sz="1100" dirty="0">
                <a:solidFill>
                  <a:srgbClr val="000000"/>
                </a:solidFill>
              </a:rPr>
              <a:t> =15</a:t>
            </a:r>
          </a:p>
          <a:p>
            <a:pPr marL="285750" indent="-285750">
              <a:buFont typeface="Wingdings" panose="05000000000000000000" pitchFamily="2" charset="2"/>
              <a:buChar char="q"/>
            </a:pPr>
            <a:r>
              <a:rPr lang="en-US" sz="1100" dirty="0">
                <a:solidFill>
                  <a:srgbClr val="000000"/>
                </a:solidFill>
              </a:rPr>
              <a:t>Number of estimators = 500</a:t>
            </a:r>
          </a:p>
          <a:p>
            <a:endParaRPr lang="en-US" sz="1100" dirty="0">
              <a:solidFill>
                <a:srgbClr val="000000"/>
              </a:solidFill>
            </a:endParaRPr>
          </a:p>
        </p:txBody>
      </p:sp>
      <p:sp>
        <p:nvSpPr>
          <p:cNvPr id="18" name="Rectangle 17">
            <a:extLst>
              <a:ext uri="{FF2B5EF4-FFF2-40B4-BE49-F238E27FC236}">
                <a16:creationId xmlns:a16="http://schemas.microsoft.com/office/drawing/2014/main" id="{F0E326A0-97A5-4AB2-A5F5-2C13A599D714}"/>
              </a:ext>
            </a:extLst>
          </p:cNvPr>
          <p:cNvSpPr/>
          <p:nvPr/>
        </p:nvSpPr>
        <p:spPr>
          <a:xfrm>
            <a:off x="8745861" y="1717276"/>
            <a:ext cx="1813632" cy="596665"/>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Transformed Target Variable</a:t>
            </a:r>
          </a:p>
        </p:txBody>
      </p:sp>
      <p:sp>
        <p:nvSpPr>
          <p:cNvPr id="20" name="Rectangle 19">
            <a:extLst>
              <a:ext uri="{FF2B5EF4-FFF2-40B4-BE49-F238E27FC236}">
                <a16:creationId xmlns:a16="http://schemas.microsoft.com/office/drawing/2014/main" id="{FCA9B6AB-0DC8-4672-9210-C348299D1952}"/>
              </a:ext>
            </a:extLst>
          </p:cNvPr>
          <p:cNvSpPr/>
          <p:nvPr/>
        </p:nvSpPr>
        <p:spPr>
          <a:xfrm>
            <a:off x="9041457" y="3977882"/>
            <a:ext cx="1282081"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Random Forest</a:t>
            </a:r>
          </a:p>
        </p:txBody>
      </p:sp>
      <p:sp>
        <p:nvSpPr>
          <p:cNvPr id="21" name="Rectangle 20">
            <a:extLst>
              <a:ext uri="{FF2B5EF4-FFF2-40B4-BE49-F238E27FC236}">
                <a16:creationId xmlns:a16="http://schemas.microsoft.com/office/drawing/2014/main" id="{D22F3371-5DA1-4616-A4B3-F8407A4C4369}"/>
              </a:ext>
            </a:extLst>
          </p:cNvPr>
          <p:cNvSpPr/>
          <p:nvPr/>
        </p:nvSpPr>
        <p:spPr>
          <a:xfrm>
            <a:off x="7344186" y="3977881"/>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Regression Tree</a:t>
            </a:r>
          </a:p>
        </p:txBody>
      </p:sp>
      <p:sp>
        <p:nvSpPr>
          <p:cNvPr id="22" name="Rectangle 21">
            <a:extLst>
              <a:ext uri="{FF2B5EF4-FFF2-40B4-BE49-F238E27FC236}">
                <a16:creationId xmlns:a16="http://schemas.microsoft.com/office/drawing/2014/main" id="{C4486E26-6E22-4A6A-BE4E-542B0B0D2F79}"/>
              </a:ext>
            </a:extLst>
          </p:cNvPr>
          <p:cNvSpPr/>
          <p:nvPr/>
        </p:nvSpPr>
        <p:spPr>
          <a:xfrm>
            <a:off x="10732872" y="3977880"/>
            <a:ext cx="1230794"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err="1">
                <a:solidFill>
                  <a:srgbClr val="3B5998"/>
                </a:solidFill>
              </a:rPr>
              <a:t>XGBoost</a:t>
            </a:r>
            <a:endParaRPr lang="en-US" sz="1400">
              <a:solidFill>
                <a:srgbClr val="3B5998"/>
              </a:solidFill>
            </a:endParaRPr>
          </a:p>
        </p:txBody>
      </p:sp>
      <p:cxnSp>
        <p:nvCxnSpPr>
          <p:cNvPr id="23" name="Straight Arrow Connector 22">
            <a:extLst>
              <a:ext uri="{FF2B5EF4-FFF2-40B4-BE49-F238E27FC236}">
                <a16:creationId xmlns:a16="http://schemas.microsoft.com/office/drawing/2014/main" id="{CCCF30C4-D9CE-480C-8017-1E541EBE10A9}"/>
              </a:ext>
            </a:extLst>
          </p:cNvPr>
          <p:cNvCxnSpPr>
            <a:cxnSpLocks/>
            <a:stCxn id="18" idx="2"/>
          </p:cNvCxnSpPr>
          <p:nvPr/>
        </p:nvCxnSpPr>
        <p:spPr>
          <a:xfrm>
            <a:off x="9652677" y="2313941"/>
            <a:ext cx="11161" cy="1663941"/>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5A80E26-42D9-402C-B9A8-85FAC4D10425}"/>
              </a:ext>
            </a:extLst>
          </p:cNvPr>
          <p:cNvCxnSpPr>
            <a:cxnSpLocks/>
            <a:stCxn id="18" idx="2"/>
            <a:endCxn id="21" idx="0"/>
          </p:cNvCxnSpPr>
          <p:nvPr/>
        </p:nvCxnSpPr>
        <p:spPr>
          <a:xfrm rot="5400000">
            <a:off x="7974160" y="2299364"/>
            <a:ext cx="1663940" cy="1693094"/>
          </a:xfrm>
          <a:prstGeom prst="bentConnector3">
            <a:avLst>
              <a:gd name="adj1" fmla="val 50000"/>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0C28C49-3036-4936-99DB-11CE523111E9}"/>
              </a:ext>
            </a:extLst>
          </p:cNvPr>
          <p:cNvCxnSpPr>
            <a:cxnSpLocks/>
            <a:stCxn id="18" idx="2"/>
            <a:endCxn id="22" idx="0"/>
          </p:cNvCxnSpPr>
          <p:nvPr/>
        </p:nvCxnSpPr>
        <p:spPr>
          <a:xfrm rot="16200000" flipH="1">
            <a:off x="9668504" y="2298114"/>
            <a:ext cx="1663939" cy="1695592"/>
          </a:xfrm>
          <a:prstGeom prst="bentConnector3">
            <a:avLst>
              <a:gd name="adj1" fmla="val 50000"/>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2C102FE-FE72-4274-9544-E5C68D98F76B}"/>
              </a:ext>
            </a:extLst>
          </p:cNvPr>
          <p:cNvSpPr/>
          <p:nvPr/>
        </p:nvSpPr>
        <p:spPr>
          <a:xfrm>
            <a:off x="7344186" y="4658715"/>
            <a:ext cx="1230794" cy="123464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ax_depth = </a:t>
            </a:r>
            <a:r>
              <a:rPr lang="en-US" sz="1100" dirty="0">
                <a:solidFill>
                  <a:srgbClr val="000000"/>
                </a:solidFill>
              </a:rPr>
              <a:t>20</a:t>
            </a:r>
            <a:endParaRPr lang="en-MU" sz="1100" dirty="0">
              <a:solidFill>
                <a:srgbClr val="000000"/>
              </a:solidFill>
            </a:endParaRPr>
          </a:p>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in_</a:t>
            </a:r>
            <a:r>
              <a:rPr lang="en-US" sz="1100" dirty="0">
                <a:solidFill>
                  <a:srgbClr val="000000"/>
                </a:solidFill>
              </a:rPr>
              <a:t>s</a:t>
            </a:r>
            <a:r>
              <a:rPr lang="en-MU" sz="1100" dirty="0">
                <a:solidFill>
                  <a:srgbClr val="000000"/>
                </a:solidFill>
              </a:rPr>
              <a:t>a</a:t>
            </a:r>
            <a:r>
              <a:rPr lang="en-US" sz="1100" dirty="0">
                <a:solidFill>
                  <a:srgbClr val="000000"/>
                </a:solidFill>
              </a:rPr>
              <a:t>m</a:t>
            </a:r>
            <a:r>
              <a:rPr lang="en-MU" sz="1100" dirty="0">
                <a:solidFill>
                  <a:srgbClr val="000000"/>
                </a:solidFill>
              </a:rPr>
              <a:t>p</a:t>
            </a:r>
            <a:r>
              <a:rPr lang="en-US" sz="1100" dirty="0">
                <a:solidFill>
                  <a:srgbClr val="000000"/>
                </a:solidFill>
              </a:rPr>
              <a:t>l</a:t>
            </a:r>
            <a:r>
              <a:rPr lang="en-MU" sz="1100" dirty="0">
                <a:solidFill>
                  <a:srgbClr val="000000"/>
                </a:solidFill>
              </a:rPr>
              <a:t>e</a:t>
            </a:r>
            <a:r>
              <a:rPr lang="en-US" sz="1100" dirty="0">
                <a:solidFill>
                  <a:srgbClr val="000000"/>
                </a:solidFill>
              </a:rPr>
              <a:t>s</a:t>
            </a:r>
            <a:r>
              <a:rPr lang="en-MU" sz="1100" dirty="0">
                <a:solidFill>
                  <a:srgbClr val="000000"/>
                </a:solidFill>
              </a:rPr>
              <a:t>_leaf = </a:t>
            </a:r>
            <a:r>
              <a:rPr lang="en-US" sz="1100" dirty="0">
                <a:solidFill>
                  <a:srgbClr val="000000"/>
                </a:solidFill>
              </a:rPr>
              <a:t>5</a:t>
            </a:r>
          </a:p>
        </p:txBody>
      </p:sp>
      <p:sp>
        <p:nvSpPr>
          <p:cNvPr id="28" name="Rectangle 27">
            <a:extLst>
              <a:ext uri="{FF2B5EF4-FFF2-40B4-BE49-F238E27FC236}">
                <a16:creationId xmlns:a16="http://schemas.microsoft.com/office/drawing/2014/main" id="{9B986EED-275E-40CC-8EAF-A16504AA3B0B}"/>
              </a:ext>
            </a:extLst>
          </p:cNvPr>
          <p:cNvSpPr/>
          <p:nvPr/>
        </p:nvSpPr>
        <p:spPr>
          <a:xfrm>
            <a:off x="9017110" y="4658715"/>
            <a:ext cx="1287770" cy="123464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Number of estimators = 30</a:t>
            </a:r>
          </a:p>
          <a:p>
            <a:pPr marL="285750" indent="-285750">
              <a:buFont typeface="Wingdings" panose="05000000000000000000" pitchFamily="2" charset="2"/>
              <a:buChar char="q"/>
            </a:pPr>
            <a:r>
              <a:rPr lang="en-US" sz="1100" dirty="0">
                <a:solidFill>
                  <a:srgbClr val="000000"/>
                </a:solidFill>
              </a:rPr>
              <a:t>M</a:t>
            </a:r>
            <a:r>
              <a:rPr lang="en-MU" sz="1100" dirty="0">
                <a:solidFill>
                  <a:srgbClr val="000000"/>
                </a:solidFill>
              </a:rPr>
              <a:t>ax_</a:t>
            </a:r>
            <a:r>
              <a:rPr lang="en-US" sz="1100" dirty="0">
                <a:solidFill>
                  <a:srgbClr val="000000"/>
                </a:solidFill>
              </a:rPr>
              <a:t>features</a:t>
            </a:r>
            <a:r>
              <a:rPr lang="en-MU" sz="1100" dirty="0">
                <a:solidFill>
                  <a:srgbClr val="000000"/>
                </a:solidFill>
              </a:rPr>
              <a:t> = </a:t>
            </a:r>
            <a:r>
              <a:rPr lang="en-US" sz="1100" dirty="0">
                <a:solidFill>
                  <a:srgbClr val="000000"/>
                </a:solidFill>
              </a:rPr>
              <a:t>auto</a:t>
            </a:r>
          </a:p>
          <a:p>
            <a:pPr marL="285750" indent="-285750">
              <a:buFont typeface="Wingdings" panose="05000000000000000000" pitchFamily="2" charset="2"/>
              <a:buChar char="q"/>
            </a:pPr>
            <a:r>
              <a:rPr lang="en-US" sz="1100" dirty="0" err="1">
                <a:solidFill>
                  <a:srgbClr val="000000"/>
                </a:solidFill>
              </a:rPr>
              <a:t>Min_samples_split</a:t>
            </a:r>
            <a:r>
              <a:rPr lang="en-US" sz="1100" dirty="0">
                <a:solidFill>
                  <a:srgbClr val="000000"/>
                </a:solidFill>
              </a:rPr>
              <a:t> = 8</a:t>
            </a:r>
          </a:p>
          <a:p>
            <a:endParaRPr lang="en-US" sz="1100" dirty="0">
              <a:solidFill>
                <a:srgbClr val="000000"/>
              </a:solidFill>
            </a:endParaRPr>
          </a:p>
        </p:txBody>
      </p:sp>
      <p:sp>
        <p:nvSpPr>
          <p:cNvPr id="29" name="Rectangle 28">
            <a:extLst>
              <a:ext uri="{FF2B5EF4-FFF2-40B4-BE49-F238E27FC236}">
                <a16:creationId xmlns:a16="http://schemas.microsoft.com/office/drawing/2014/main" id="{ACF40EAD-8D99-4FF2-9747-119B8B55C157}"/>
              </a:ext>
            </a:extLst>
          </p:cNvPr>
          <p:cNvSpPr/>
          <p:nvPr/>
        </p:nvSpPr>
        <p:spPr>
          <a:xfrm>
            <a:off x="10731303" y="4658715"/>
            <a:ext cx="1230794" cy="123464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dirty="0">
                <a:solidFill>
                  <a:srgbClr val="000000"/>
                </a:solidFill>
              </a:rPr>
              <a:t>Learning rate = 0.07</a:t>
            </a:r>
          </a:p>
          <a:p>
            <a:pPr marL="285750" indent="-285750">
              <a:buFont typeface="Wingdings" panose="05000000000000000000" pitchFamily="2" charset="2"/>
              <a:buChar char="q"/>
            </a:pPr>
            <a:r>
              <a:rPr lang="en-US" sz="1100" dirty="0" err="1">
                <a:solidFill>
                  <a:srgbClr val="000000"/>
                </a:solidFill>
              </a:rPr>
              <a:t>Max_depth</a:t>
            </a:r>
            <a:r>
              <a:rPr lang="en-US" sz="1100" dirty="0">
                <a:solidFill>
                  <a:srgbClr val="000000"/>
                </a:solidFill>
              </a:rPr>
              <a:t> =10</a:t>
            </a:r>
          </a:p>
          <a:p>
            <a:pPr marL="285750" indent="-285750">
              <a:buFont typeface="Wingdings" panose="05000000000000000000" pitchFamily="2" charset="2"/>
              <a:buChar char="q"/>
            </a:pPr>
            <a:r>
              <a:rPr lang="en-US" sz="1100" dirty="0">
                <a:solidFill>
                  <a:srgbClr val="000000"/>
                </a:solidFill>
              </a:rPr>
              <a:t>Number of estimators = 500</a:t>
            </a:r>
          </a:p>
          <a:p>
            <a:pPr marL="285750" indent="-285750">
              <a:buFont typeface="Wingdings" panose="05000000000000000000" pitchFamily="2" charset="2"/>
              <a:buChar char="q"/>
            </a:pPr>
            <a:endParaRPr lang="en-US" sz="1100" dirty="0">
              <a:solidFill>
                <a:srgbClr val="000000"/>
              </a:solidFill>
            </a:endParaRPr>
          </a:p>
        </p:txBody>
      </p:sp>
      <p:sp>
        <p:nvSpPr>
          <p:cNvPr id="30" name="Rectangle 29">
            <a:extLst>
              <a:ext uri="{FF2B5EF4-FFF2-40B4-BE49-F238E27FC236}">
                <a16:creationId xmlns:a16="http://schemas.microsoft.com/office/drawing/2014/main" id="{64A0BD28-B448-403D-B746-37E19B136F1C}"/>
              </a:ext>
            </a:extLst>
          </p:cNvPr>
          <p:cNvSpPr/>
          <p:nvPr/>
        </p:nvSpPr>
        <p:spPr>
          <a:xfrm>
            <a:off x="7334762" y="704858"/>
            <a:ext cx="1009418" cy="709274"/>
          </a:xfrm>
          <a:prstGeom prst="rect">
            <a:avLst/>
          </a:prstGeom>
          <a:solidFill>
            <a:srgbClr val="3B5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Skewed Target Variable</a:t>
            </a:r>
          </a:p>
        </p:txBody>
      </p:sp>
      <p:sp>
        <p:nvSpPr>
          <p:cNvPr id="31" name="Rectangle 30">
            <a:extLst>
              <a:ext uri="{FF2B5EF4-FFF2-40B4-BE49-F238E27FC236}">
                <a16:creationId xmlns:a16="http://schemas.microsoft.com/office/drawing/2014/main" id="{C8F77156-4230-42BF-AD0C-060BF4F386D0}"/>
              </a:ext>
            </a:extLst>
          </p:cNvPr>
          <p:cNvSpPr/>
          <p:nvPr/>
        </p:nvSpPr>
        <p:spPr>
          <a:xfrm>
            <a:off x="8745465" y="704859"/>
            <a:ext cx="1813631" cy="709273"/>
          </a:xfrm>
          <a:prstGeom prst="rect">
            <a:avLst/>
          </a:prstGeom>
          <a:solidFill>
            <a:srgbClr val="8B9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Take Log of </a:t>
            </a:r>
            <a:r>
              <a:rPr lang="en-US" sz="1400" err="1"/>
              <a:t>PricePerTicket</a:t>
            </a:r>
            <a:endParaRPr lang="en-US" sz="1400"/>
          </a:p>
        </p:txBody>
      </p:sp>
      <p:cxnSp>
        <p:nvCxnSpPr>
          <p:cNvPr id="32" name="Straight Arrow Connector 31">
            <a:extLst>
              <a:ext uri="{FF2B5EF4-FFF2-40B4-BE49-F238E27FC236}">
                <a16:creationId xmlns:a16="http://schemas.microsoft.com/office/drawing/2014/main" id="{A687FD01-4102-498A-8F79-34990E77DE8C}"/>
              </a:ext>
            </a:extLst>
          </p:cNvPr>
          <p:cNvCxnSpPr>
            <a:cxnSpLocks/>
            <a:stCxn id="30" idx="3"/>
            <a:endCxn id="31" idx="1"/>
          </p:cNvCxnSpPr>
          <p:nvPr/>
        </p:nvCxnSpPr>
        <p:spPr>
          <a:xfrm>
            <a:off x="8344180" y="1059495"/>
            <a:ext cx="401285" cy="1"/>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9A8DF5E-ECFE-4B05-8683-263E5CD16FF3}"/>
              </a:ext>
            </a:extLst>
          </p:cNvPr>
          <p:cNvCxnSpPr>
            <a:cxnSpLocks/>
            <a:stCxn id="31" idx="2"/>
            <a:endCxn id="18" idx="0"/>
          </p:cNvCxnSpPr>
          <p:nvPr/>
        </p:nvCxnSpPr>
        <p:spPr>
          <a:xfrm>
            <a:off x="9652281" y="1414132"/>
            <a:ext cx="396" cy="303144"/>
          </a:xfrm>
          <a:prstGeom prst="straightConnector1">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45450062-E27A-45AD-9BB2-95B96E4004D9}"/>
              </a:ext>
            </a:extLst>
          </p:cNvPr>
          <p:cNvSpPr txBox="1">
            <a:spLocks/>
          </p:cNvSpPr>
          <p:nvPr/>
        </p:nvSpPr>
        <p:spPr>
          <a:xfrm>
            <a:off x="581192" y="607886"/>
            <a:ext cx="11029616" cy="10138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accent1"/>
                </a:solidFill>
              </a:rPr>
              <a:t>Model building and tuning</a:t>
            </a:r>
          </a:p>
        </p:txBody>
      </p:sp>
      <p:sp>
        <p:nvSpPr>
          <p:cNvPr id="40" name="Slide Number Placeholder 3">
            <a:extLst>
              <a:ext uri="{FF2B5EF4-FFF2-40B4-BE49-F238E27FC236}">
                <a16:creationId xmlns:a16="http://schemas.microsoft.com/office/drawing/2014/main" id="{DEBE5344-A3EB-4D91-9EA6-FBD3A2C747F0}"/>
              </a:ext>
            </a:extLst>
          </p:cNvPr>
          <p:cNvSpPr>
            <a:spLocks noGrp="1"/>
          </p:cNvSpPr>
          <p:nvPr>
            <p:ph type="sldNum" sz="quarter" idx="12"/>
          </p:nvPr>
        </p:nvSpPr>
        <p:spPr>
          <a:xfrm>
            <a:off x="10727030" y="6308183"/>
            <a:ext cx="1052508" cy="365125"/>
          </a:xfrm>
        </p:spPr>
        <p:txBody>
          <a:bodyPr/>
          <a:lstStyle/>
          <a:p>
            <a:fld id="{D57F1E4F-1CFF-5643-939E-217C01CDF565}" type="slidenum">
              <a:rPr lang="en-US" smtClean="0"/>
              <a:pPr/>
              <a:t>9</a:t>
            </a:fld>
            <a:endParaRPr lang="en-US"/>
          </a:p>
        </p:txBody>
      </p:sp>
      <p:cxnSp>
        <p:nvCxnSpPr>
          <p:cNvPr id="35" name="Connector: Elbow 34">
            <a:extLst>
              <a:ext uri="{FF2B5EF4-FFF2-40B4-BE49-F238E27FC236}">
                <a16:creationId xmlns:a16="http://schemas.microsoft.com/office/drawing/2014/main" id="{98EEC0D4-9211-420F-B64D-932565F93C29}"/>
              </a:ext>
            </a:extLst>
          </p:cNvPr>
          <p:cNvCxnSpPr>
            <a:cxnSpLocks/>
          </p:cNvCxnSpPr>
          <p:nvPr/>
        </p:nvCxnSpPr>
        <p:spPr>
          <a:xfrm rot="5400000">
            <a:off x="7247006" y="1493009"/>
            <a:ext cx="1512673" cy="3299360"/>
          </a:xfrm>
          <a:prstGeom prst="bentConnector3">
            <a:avLst>
              <a:gd name="adj1" fmla="val 50000"/>
            </a:avLst>
          </a:prstGeom>
          <a:ln w="28575">
            <a:solidFill>
              <a:srgbClr val="3B5998"/>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8C073F9-3751-495E-AA48-A986EBE2131D}"/>
              </a:ext>
            </a:extLst>
          </p:cNvPr>
          <p:cNvSpPr/>
          <p:nvPr/>
        </p:nvSpPr>
        <p:spPr>
          <a:xfrm>
            <a:off x="5692222" y="3977880"/>
            <a:ext cx="1305747" cy="596665"/>
          </a:xfrm>
          <a:prstGeom prst="rect">
            <a:avLst/>
          </a:prstGeom>
          <a:solidFill>
            <a:srgbClr val="DFE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B5998"/>
                </a:solidFill>
              </a:rPr>
              <a:t>Linear Regression</a:t>
            </a:r>
          </a:p>
        </p:txBody>
      </p:sp>
      <p:sp>
        <p:nvSpPr>
          <p:cNvPr id="37" name="Rectangle 36">
            <a:extLst>
              <a:ext uri="{FF2B5EF4-FFF2-40B4-BE49-F238E27FC236}">
                <a16:creationId xmlns:a16="http://schemas.microsoft.com/office/drawing/2014/main" id="{C581ABA9-EB07-4245-B25C-48C93D96B25D}"/>
              </a:ext>
            </a:extLst>
          </p:cNvPr>
          <p:cNvSpPr/>
          <p:nvPr/>
        </p:nvSpPr>
        <p:spPr>
          <a:xfrm>
            <a:off x="5690652" y="4658715"/>
            <a:ext cx="1305747" cy="123464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q"/>
            </a:pPr>
            <a:r>
              <a:rPr lang="en-US" sz="1100">
                <a:solidFill>
                  <a:srgbClr val="000000"/>
                </a:solidFill>
              </a:rPr>
              <a:t>Regularization: </a:t>
            </a:r>
            <a:br>
              <a:rPr lang="en-US" sz="1100">
                <a:solidFill>
                  <a:srgbClr val="000000"/>
                </a:solidFill>
              </a:rPr>
            </a:br>
            <a:r>
              <a:rPr lang="en-US" sz="1100">
                <a:solidFill>
                  <a:srgbClr val="000000"/>
                </a:solidFill>
              </a:rPr>
              <a:t>L1 Lasso</a:t>
            </a:r>
          </a:p>
        </p:txBody>
      </p:sp>
      <p:sp>
        <p:nvSpPr>
          <p:cNvPr id="19" name="Rounded Rectangle 3">
            <a:extLst>
              <a:ext uri="{FF2B5EF4-FFF2-40B4-BE49-F238E27FC236}">
                <a16:creationId xmlns:a16="http://schemas.microsoft.com/office/drawing/2014/main" id="{9ADB476F-3204-4369-A26F-84F77903E488}"/>
              </a:ext>
            </a:extLst>
          </p:cNvPr>
          <p:cNvSpPr/>
          <p:nvPr/>
        </p:nvSpPr>
        <p:spPr>
          <a:xfrm>
            <a:off x="1397885" y="6267758"/>
            <a:ext cx="9396230" cy="4161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We used 70% of the 5M instances to train and optimize the model parameters, and 30% test data to verify “model goodness”</a:t>
            </a:r>
          </a:p>
        </p:txBody>
      </p:sp>
    </p:spTree>
    <p:extLst>
      <p:ext uri="{BB962C8B-B14F-4D97-AF65-F5344CB8AC3E}">
        <p14:creationId xmlns:p14="http://schemas.microsoft.com/office/powerpoint/2010/main" val="9324616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A5447CEBB59A438BCD189421CCF5E5" ma:contentTypeVersion="12" ma:contentTypeDescription="Create a new document." ma:contentTypeScope="" ma:versionID="b4b2c610fd79d276cb9f6a4e77c1660e">
  <xsd:schema xmlns:xsd="http://www.w3.org/2001/XMLSchema" xmlns:xs="http://www.w3.org/2001/XMLSchema" xmlns:p="http://schemas.microsoft.com/office/2006/metadata/properties" xmlns:ns3="3bcbfaae-17e1-44de-9e51-fa9f755219c8" xmlns:ns4="99c43a84-5cf4-4b68-b0e9-9875307c9459" targetNamespace="http://schemas.microsoft.com/office/2006/metadata/properties" ma:root="true" ma:fieldsID="7928ba2de5cbc7fc6b4e23b2e1a21693" ns3:_="" ns4:_="">
    <xsd:import namespace="3bcbfaae-17e1-44de-9e51-fa9f755219c8"/>
    <xsd:import namespace="99c43a84-5cf4-4b68-b0e9-9875307c945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cbfaae-17e1-44de-9e51-fa9f755219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c43a84-5cf4-4b68-b0e9-9875307c945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75AA17-EDE2-47CC-997C-E7E60A09FD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cbfaae-17e1-44de-9e51-fa9f755219c8"/>
    <ds:schemaRef ds:uri="99c43a84-5cf4-4b68-b0e9-9875307c94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CFF6C-3CFF-43A7-8AEB-7C9A51B328F4}">
  <ds:schemaRefs>
    <ds:schemaRef ds:uri="http://schemas.microsoft.com/sharepoint/v3/contenttype/forms"/>
  </ds:schemaRefs>
</ds:datastoreItem>
</file>

<file path=customXml/itemProps3.xml><?xml version="1.0" encoding="utf-8"?>
<ds:datastoreItem xmlns:ds="http://schemas.openxmlformats.org/officeDocument/2006/customXml" ds:itemID="{72E2E191-330E-491B-9D76-988410ADC1C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9</TotalTime>
  <Words>1547</Words>
  <Application>Microsoft Office PowerPoint</Application>
  <PresentationFormat>Widescreen</PresentationFormat>
  <Paragraphs>276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Gill Sans MT (Body)</vt:lpstr>
      <vt:lpstr>Roboto Light</vt:lpstr>
      <vt:lpstr>Wingdings</vt:lpstr>
      <vt:lpstr>Wingdings 2</vt:lpstr>
      <vt:lpstr>Dividend</vt:lpstr>
      <vt:lpstr> Predicting airline Ticket prices IN THE US </vt:lpstr>
      <vt:lpstr>Meet the team</vt:lpstr>
      <vt:lpstr>Agenda</vt:lpstr>
      <vt:lpstr>Agenda/Data mining CRISP outline</vt:lpstr>
      <vt:lpstr>Business understanding</vt:lpstr>
      <vt:lpstr>Data understanding</vt:lpstr>
      <vt:lpstr>Data preparation and cleaning</vt:lpstr>
      <vt:lpstr>Transforming the target variable</vt:lpstr>
      <vt:lpstr>Model building</vt:lpstr>
      <vt:lpstr>Model evaluation</vt:lpstr>
      <vt:lpstr>Final model – Ensemble method results</vt:lpstr>
      <vt:lpstr>Model Deployment</vt:lpstr>
      <vt:lpstr>considerations and risk mitigation</vt:lpstr>
      <vt:lpstr>Future considerations</vt:lpstr>
      <vt:lpstr>Conclusion and recap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airline prices in a state of uncertainty </dc:title>
  <dc:creator>Steinberg, Halle</dc:creator>
  <cp:lastModifiedBy>Steinberg, Halle</cp:lastModifiedBy>
  <cp:revision>1</cp:revision>
  <dcterms:created xsi:type="dcterms:W3CDTF">2020-04-11T16:58:58Z</dcterms:created>
  <dcterms:modified xsi:type="dcterms:W3CDTF">2020-04-12T22:11:15Z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0x01010010A5447CEBB59A438BCD189421CCF5E5</vt:lpwstr>
  </property>
</Properties>
</file>