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1" r:id="rId4"/>
    <p:sldId id="262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38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2C3CD-16E3-42AA-ABCD-CA0CA08557DE}" type="datetimeFigureOut">
              <a:rPr lang="en-US" smtClean="0"/>
              <a:pPr/>
              <a:t>27-Apr-10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F3E2E-F68D-4C06-8DE7-09124409C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UI Automation &amp; White works for WPF/Silverlight/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applications. [Mouse and keyboard actions do not go through the same process.]</a:t>
            </a:r>
            <a:r>
              <a:rPr lang="en-US" baseline="0" dirty="0" err="1" smtClean="0"/>
              <a:t>Ofcourse</a:t>
            </a:r>
            <a:r>
              <a:rPr lang="en-US" baseline="0" dirty="0" smtClean="0"/>
              <a:t> all the controls/windows are constructed by application under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F3E2E-F68D-4C06-8DE7-09124409C8B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Control(AUT),</a:t>
            </a:r>
            <a:r>
              <a:rPr lang="en-US" baseline="0" dirty="0" smtClean="0"/>
              <a:t> Control Type(UIAutomation) and UI Item(White). Custom UI Item mapping is defined by the automation programmer using white.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F3E2E-F68D-4C06-8DE7-09124409C8B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UIAutomation, Controls and </a:t>
            </a:r>
            <a:r>
              <a:rPr lang="en-US" baseline="0" dirty="0" err="1" smtClean="0"/>
              <a:t>AutomationPeers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F3E2E-F68D-4C06-8DE7-09124409C8B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White Controls, Peers and </a:t>
            </a:r>
            <a:r>
              <a:rPr lang="en-US" baseline="0" dirty="0" err="1" smtClean="0"/>
              <a:t>WhitePeer</a:t>
            </a:r>
            <a:r>
              <a:rPr lang="en-US" baseline="0" dirty="0" smtClean="0"/>
              <a:t> class relationship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F3E2E-F68D-4C06-8DE7-09124409C8B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How custom commands work</a:t>
            </a:r>
            <a:r>
              <a:rPr lang="en-US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Return a dynamic proxy of command.</a:t>
            </a:r>
          </a:p>
          <a:p>
            <a:pPr marL="228600" indent="-228600">
              <a:buNone/>
            </a:pPr>
            <a:r>
              <a:rPr lang="en-US" baseline="0" dirty="0" smtClean="0"/>
              <a:t>3.  Uses </a:t>
            </a:r>
            <a:r>
              <a:rPr lang="en-US" baseline="0" dirty="0" err="1" smtClean="0"/>
              <a:t>ValuePattern.SetValue</a:t>
            </a:r>
            <a:r>
              <a:rPr lang="en-US" baseline="0" dirty="0" smtClean="0"/>
              <a:t> </a:t>
            </a:r>
            <a:r>
              <a:rPr lang="en-US" baseline="0" smtClean="0"/>
              <a:t>to communicate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F3E2E-F68D-4C06-8DE7-09124409C8B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2906-AEFE-4E4A-90D4-FBAB3ABE0DE9}" type="datetimeFigureOut">
              <a:rPr lang="en-US" smtClean="0"/>
              <a:pPr/>
              <a:t>27-Apr-10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620F-3D51-4CFA-9195-85CA47000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2906-AEFE-4E4A-90D4-FBAB3ABE0DE9}" type="datetimeFigureOut">
              <a:rPr lang="en-US" smtClean="0"/>
              <a:pPr/>
              <a:t>27-Apr-10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620F-3D51-4CFA-9195-85CA47000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2906-AEFE-4E4A-90D4-FBAB3ABE0DE9}" type="datetimeFigureOut">
              <a:rPr lang="en-US" smtClean="0"/>
              <a:pPr/>
              <a:t>27-Apr-10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620F-3D51-4CFA-9195-85CA47000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2906-AEFE-4E4A-90D4-FBAB3ABE0DE9}" type="datetimeFigureOut">
              <a:rPr lang="en-US" smtClean="0"/>
              <a:pPr/>
              <a:t>27-Apr-10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620F-3D51-4CFA-9195-85CA47000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2906-AEFE-4E4A-90D4-FBAB3ABE0DE9}" type="datetimeFigureOut">
              <a:rPr lang="en-US" smtClean="0"/>
              <a:pPr/>
              <a:t>27-Apr-10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620F-3D51-4CFA-9195-85CA47000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2906-AEFE-4E4A-90D4-FBAB3ABE0DE9}" type="datetimeFigureOut">
              <a:rPr lang="en-US" smtClean="0"/>
              <a:pPr/>
              <a:t>27-Apr-10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620F-3D51-4CFA-9195-85CA47000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2906-AEFE-4E4A-90D4-FBAB3ABE0DE9}" type="datetimeFigureOut">
              <a:rPr lang="en-US" smtClean="0"/>
              <a:pPr/>
              <a:t>27-Apr-10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620F-3D51-4CFA-9195-85CA47000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2906-AEFE-4E4A-90D4-FBAB3ABE0DE9}" type="datetimeFigureOut">
              <a:rPr lang="en-US" smtClean="0"/>
              <a:pPr/>
              <a:t>27-Apr-10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620F-3D51-4CFA-9195-85CA47000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2906-AEFE-4E4A-90D4-FBAB3ABE0DE9}" type="datetimeFigureOut">
              <a:rPr lang="en-US" smtClean="0"/>
              <a:pPr/>
              <a:t>27-Apr-10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620F-3D51-4CFA-9195-85CA47000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2906-AEFE-4E4A-90D4-FBAB3ABE0DE9}" type="datetimeFigureOut">
              <a:rPr lang="en-US" smtClean="0"/>
              <a:pPr/>
              <a:t>27-Apr-10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620F-3D51-4CFA-9195-85CA47000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2906-AEFE-4E4A-90D4-FBAB3ABE0DE9}" type="datetimeFigureOut">
              <a:rPr lang="en-US" smtClean="0"/>
              <a:pPr/>
              <a:t>27-Apr-10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620F-3D51-4CFA-9195-85CA47000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2906-AEFE-4E4A-90D4-FBAB3ABE0DE9}" type="datetimeFigureOut">
              <a:rPr lang="en-US" smtClean="0"/>
              <a:pPr/>
              <a:t>27-Apr-10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620F-3D51-4CFA-9195-85CA47000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7719235" y="4191000"/>
            <a:ext cx="1371600" cy="23622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724400" y="381000"/>
            <a:ext cx="304800" cy="6096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4876800"/>
            <a:ext cx="13716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Item Window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0" y="2819400"/>
            <a:ext cx="14478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Automation Element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48600" y="5486400"/>
            <a:ext cx="1143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971800"/>
            <a:ext cx="8382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828800" y="3429000"/>
            <a:ext cx="6553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0426" y="1307068"/>
            <a:ext cx="230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5486400"/>
            <a:ext cx="14478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Automation Peers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392668"/>
            <a:ext cx="131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5015504"/>
            <a:ext cx="1572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Command/ </a:t>
            </a:r>
          </a:p>
          <a:p>
            <a:pPr algn="ctr"/>
            <a:r>
              <a:rPr lang="en-US" dirty="0" smtClean="0"/>
              <a:t>Property Value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86200" y="148984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848600" y="4419600"/>
            <a:ext cx="1143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943600" y="4419600"/>
            <a:ext cx="13716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</a:p>
          <a:p>
            <a:pPr algn="ctr"/>
            <a:r>
              <a:rPr lang="en-US" dirty="0" smtClean="0"/>
              <a:t>Peers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295400" y="1219200"/>
            <a:ext cx="1143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White</a:t>
            </a:r>
          </a:p>
          <a:p>
            <a:pPr algn="ctr"/>
            <a:r>
              <a:rPr lang="en-US" dirty="0" smtClean="0"/>
              <a:t>Window/UI Item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76200" y="2286000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Get(Search Criteria)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181600" y="381000"/>
            <a:ext cx="304800" cy="6096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" y="3733800"/>
            <a:ext cx="13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Action/Read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667000" y="1219200"/>
            <a:ext cx="9906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White</a:t>
            </a:r>
          </a:p>
          <a:p>
            <a:pPr algn="ctr"/>
            <a:r>
              <a:rPr lang="en-US" dirty="0" smtClean="0"/>
              <a:t>Finders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676400" y="2819400"/>
            <a:ext cx="1143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Item</a:t>
            </a:r>
          </a:p>
          <a:p>
            <a:pPr algn="ctr"/>
            <a:r>
              <a:rPr lang="en-US" dirty="0" smtClean="0"/>
              <a:t>Factories</a:t>
            </a:r>
            <a:endParaRPr lang="en-US" dirty="0"/>
          </a:p>
        </p:txBody>
      </p:sp>
      <p:cxnSp>
        <p:nvCxnSpPr>
          <p:cNvPr id="34" name="Straight Connector 33"/>
          <p:cNvCxnSpPr>
            <a:stCxn id="8" idx="0"/>
          </p:cNvCxnSpPr>
          <p:nvPr/>
        </p:nvCxnSpPr>
        <p:spPr>
          <a:xfrm rot="5400000" flipH="1" flipV="1">
            <a:off x="438150" y="2647950"/>
            <a:ext cx="381000" cy="266700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2" idx="0"/>
            <a:endCxn id="21" idx="1"/>
          </p:cNvCxnSpPr>
          <p:nvPr/>
        </p:nvCxnSpPr>
        <p:spPr>
          <a:xfrm rot="5400000" flipH="1" flipV="1">
            <a:off x="813257" y="1803857"/>
            <a:ext cx="609600" cy="354686"/>
          </a:xfrm>
          <a:prstGeom prst="line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3"/>
            <a:endCxn id="30" idx="1"/>
          </p:cNvCxnSpPr>
          <p:nvPr/>
        </p:nvCxnSpPr>
        <p:spPr>
          <a:xfrm>
            <a:off x="2438400" y="1676400"/>
            <a:ext cx="228600" cy="0"/>
          </a:xfrm>
          <a:prstGeom prst="line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3"/>
            <a:endCxn id="17" idx="1"/>
          </p:cNvCxnSpPr>
          <p:nvPr/>
        </p:nvCxnSpPr>
        <p:spPr>
          <a:xfrm flipV="1">
            <a:off x="3657600" y="1674506"/>
            <a:ext cx="228600" cy="1894"/>
          </a:xfrm>
          <a:prstGeom prst="line">
            <a:avLst/>
          </a:prstGeom>
          <a:ln w="444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3"/>
          </p:cNvCxnSpPr>
          <p:nvPr/>
        </p:nvCxnSpPr>
        <p:spPr>
          <a:xfrm>
            <a:off x="4473220" y="1674506"/>
            <a:ext cx="251180" cy="1894"/>
          </a:xfrm>
          <a:prstGeom prst="line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" idx="0"/>
            <a:endCxn id="29" idx="2"/>
          </p:cNvCxnSpPr>
          <p:nvPr/>
        </p:nvCxnSpPr>
        <p:spPr>
          <a:xfrm rot="16200000" flipV="1">
            <a:off x="597770" y="4255369"/>
            <a:ext cx="773668" cy="469193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495800" y="3276600"/>
            <a:ext cx="228600" cy="1894"/>
          </a:xfrm>
          <a:prstGeom prst="line">
            <a:avLst/>
          </a:prstGeom>
          <a:ln w="4445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1" idx="3"/>
            <a:endCxn id="6" idx="1"/>
          </p:cNvCxnSpPr>
          <p:nvPr/>
        </p:nvCxnSpPr>
        <p:spPr>
          <a:xfrm>
            <a:off x="2819400" y="3276600"/>
            <a:ext cx="228600" cy="0"/>
          </a:xfrm>
          <a:prstGeom prst="line">
            <a:avLst/>
          </a:prstGeom>
          <a:ln w="4445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3"/>
            <a:endCxn id="31" idx="1"/>
          </p:cNvCxnSpPr>
          <p:nvPr/>
        </p:nvCxnSpPr>
        <p:spPr>
          <a:xfrm>
            <a:off x="914400" y="3276600"/>
            <a:ext cx="762000" cy="0"/>
          </a:xfrm>
          <a:prstGeom prst="line">
            <a:avLst/>
          </a:prstGeom>
          <a:ln w="4445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3230" y="2907268"/>
            <a:ext cx="82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UIItem</a:t>
            </a:r>
            <a:endParaRPr lang="en-US" dirty="0"/>
          </a:p>
        </p:txBody>
      </p:sp>
      <p:cxnSp>
        <p:nvCxnSpPr>
          <p:cNvPr id="75" name="Straight Connector 74"/>
          <p:cNvCxnSpPr>
            <a:stCxn id="14" idx="1"/>
            <a:endCxn id="5" idx="3"/>
          </p:cNvCxnSpPr>
          <p:nvPr/>
        </p:nvCxnSpPr>
        <p:spPr>
          <a:xfrm rot="10800000">
            <a:off x="1905000" y="5334000"/>
            <a:ext cx="533400" cy="467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14" idx="3"/>
          </p:cNvCxnSpPr>
          <p:nvPr/>
        </p:nvCxnSpPr>
        <p:spPr>
          <a:xfrm rot="10800000" flipV="1">
            <a:off x="4010754" y="5334002"/>
            <a:ext cx="713646" cy="4668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0" idx="1"/>
          </p:cNvCxnSpPr>
          <p:nvPr/>
        </p:nvCxnSpPr>
        <p:spPr>
          <a:xfrm rot="10800000" flipV="1">
            <a:off x="5486400" y="4876800"/>
            <a:ext cx="457200" cy="45720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2" idx="1"/>
          </p:cNvCxnSpPr>
          <p:nvPr/>
        </p:nvCxnSpPr>
        <p:spPr>
          <a:xfrm rot="10800000">
            <a:off x="5486400" y="5334000"/>
            <a:ext cx="457200" cy="60960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8" idx="1"/>
            <a:endCxn id="20" idx="3"/>
          </p:cNvCxnSpPr>
          <p:nvPr/>
        </p:nvCxnSpPr>
        <p:spPr>
          <a:xfrm rot="10800000">
            <a:off x="7315200" y="4876800"/>
            <a:ext cx="5334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" idx="1"/>
            <a:endCxn id="12" idx="3"/>
          </p:cNvCxnSpPr>
          <p:nvPr/>
        </p:nvCxnSpPr>
        <p:spPr>
          <a:xfrm rot="10800000">
            <a:off x="7391400" y="5943600"/>
            <a:ext cx="4572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562600" y="2438400"/>
            <a:ext cx="149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Performs Find</a:t>
            </a:r>
            <a:endParaRPr lang="en-US" dirty="0"/>
          </a:p>
        </p:txBody>
      </p:sp>
      <p:cxnSp>
        <p:nvCxnSpPr>
          <p:cNvPr id="97" name="Straight Connector 96"/>
          <p:cNvCxnSpPr>
            <a:endCxn id="96" idx="0"/>
          </p:cNvCxnSpPr>
          <p:nvPr/>
        </p:nvCxnSpPr>
        <p:spPr>
          <a:xfrm>
            <a:off x="5482013" y="1676400"/>
            <a:ext cx="826208" cy="762000"/>
          </a:xfrm>
          <a:prstGeom prst="line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6" idx="2"/>
          </p:cNvCxnSpPr>
          <p:nvPr/>
        </p:nvCxnSpPr>
        <p:spPr>
          <a:xfrm rot="5400000">
            <a:off x="5660683" y="2629062"/>
            <a:ext cx="468868" cy="826208"/>
          </a:xfrm>
          <a:prstGeom prst="line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109" idx="0"/>
          </p:cNvCxnSpPr>
          <p:nvPr/>
        </p:nvCxnSpPr>
        <p:spPr>
          <a:xfrm>
            <a:off x="6934200" y="2819400"/>
            <a:ext cx="1470835" cy="1371600"/>
          </a:xfrm>
          <a:prstGeom prst="line">
            <a:avLst/>
          </a:prstGeom>
          <a:ln w="444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62600" y="381000"/>
            <a:ext cx="304800" cy="6096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2057400"/>
            <a:ext cx="1447800" cy="441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</a:p>
          <a:p>
            <a:pPr algn="ctr"/>
            <a:r>
              <a:rPr lang="en-US" dirty="0" smtClean="0"/>
              <a:t>Combo Box</a:t>
            </a:r>
          </a:p>
          <a:p>
            <a:pPr algn="ctr"/>
            <a:r>
              <a:rPr lang="en-US" dirty="0" smtClean="0"/>
              <a:t>List</a:t>
            </a:r>
          </a:p>
          <a:p>
            <a:pPr algn="ctr"/>
            <a:r>
              <a:rPr lang="en-US" dirty="0" smtClean="0"/>
              <a:t>Data Grid</a:t>
            </a:r>
          </a:p>
          <a:p>
            <a:pPr algn="ctr"/>
            <a:r>
              <a:rPr lang="en-US" dirty="0" smtClean="0"/>
              <a:t>Table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16226" y="685800"/>
            <a:ext cx="1143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667000" y="3429000"/>
            <a:ext cx="65532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06626" y="76200"/>
            <a:ext cx="230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11426" y="2057400"/>
            <a:ext cx="1905000" cy="441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</a:p>
          <a:p>
            <a:pPr algn="ctr"/>
            <a:r>
              <a:rPr lang="en-US" dirty="0" smtClean="0"/>
              <a:t>Combo Box</a:t>
            </a:r>
          </a:p>
          <a:p>
            <a:pPr algn="ctr"/>
            <a:r>
              <a:rPr lang="en-US" dirty="0" smtClean="0"/>
              <a:t>List Box</a:t>
            </a:r>
          </a:p>
          <a:p>
            <a:pPr algn="ctr"/>
            <a:r>
              <a:rPr lang="en-US" dirty="0" smtClean="0"/>
              <a:t>List View</a:t>
            </a:r>
          </a:p>
          <a:p>
            <a:pPr algn="ctr"/>
            <a:r>
              <a:rPr lang="en-US" dirty="0" smtClean="0"/>
              <a:t>Data Grid View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76200"/>
            <a:ext cx="131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019800" y="381000"/>
            <a:ext cx="304800" cy="6096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657600" y="685800"/>
            <a:ext cx="14478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Automation Element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524000" y="685800"/>
            <a:ext cx="14478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Item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524000" y="2057400"/>
            <a:ext cx="1447800" cy="441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</a:p>
          <a:p>
            <a:pPr algn="ctr"/>
            <a:r>
              <a:rPr lang="en-US" dirty="0" smtClean="0"/>
              <a:t>Combo Box</a:t>
            </a:r>
          </a:p>
          <a:p>
            <a:pPr algn="ctr"/>
            <a:r>
              <a:rPr lang="en-US" dirty="0" smtClean="0"/>
              <a:t>List Box</a:t>
            </a:r>
          </a:p>
          <a:p>
            <a:pPr algn="ctr"/>
            <a:r>
              <a:rPr lang="en-US" dirty="0" smtClean="0"/>
              <a:t>List View</a:t>
            </a:r>
          </a:p>
          <a:p>
            <a:pPr algn="ctr"/>
            <a:r>
              <a:rPr lang="en-US" dirty="0" smtClean="0"/>
              <a:t>Table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1371600" y="304800"/>
            <a:ext cx="5867400" cy="441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Application Under Test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000" y="1828800"/>
            <a:ext cx="13716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ComboBox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419600" y="1828800"/>
            <a:ext cx="25908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ComboBox</a:t>
            </a:r>
            <a:endParaRPr lang="en-US" dirty="0" smtClean="0"/>
          </a:p>
          <a:p>
            <a:pPr algn="ctr"/>
            <a:r>
              <a:rPr lang="en-US" dirty="0" err="1" smtClean="0"/>
              <a:t>AutomationPeer</a:t>
            </a:r>
            <a:endParaRPr lang="en-US" dirty="0"/>
          </a:p>
        </p:txBody>
      </p:sp>
      <p:cxnSp>
        <p:nvCxnSpPr>
          <p:cNvPr id="25" name="Straight Connector 24"/>
          <p:cNvCxnSpPr>
            <a:stCxn id="12" idx="3"/>
            <a:endCxn id="22" idx="1"/>
          </p:cNvCxnSpPr>
          <p:nvPr/>
        </p:nvCxnSpPr>
        <p:spPr>
          <a:xfrm>
            <a:off x="2895600" y="2286000"/>
            <a:ext cx="1524000" cy="0"/>
          </a:xfrm>
          <a:prstGeom prst="line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22803" y="1295400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3. Constructs</a:t>
            </a:r>
          </a:p>
          <a:p>
            <a:pPr algn="ctr"/>
            <a:r>
              <a:rPr lang="en-US" i="1" dirty="0" smtClean="0"/>
              <a:t>On Peer Request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600200" y="545068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1. Constructs</a:t>
            </a:r>
            <a:endParaRPr lang="en-US" i="1" dirty="0"/>
          </a:p>
        </p:txBody>
      </p:sp>
      <p:cxnSp>
        <p:nvCxnSpPr>
          <p:cNvPr id="23" name="Straight Connector 22"/>
          <p:cNvCxnSpPr>
            <a:endCxn id="12" idx="0"/>
          </p:cNvCxnSpPr>
          <p:nvPr/>
        </p:nvCxnSpPr>
        <p:spPr>
          <a:xfrm rot="5400000">
            <a:off x="1752600" y="1371600"/>
            <a:ext cx="914400" cy="0"/>
          </a:xfrm>
          <a:prstGeom prst="line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676400" y="3810000"/>
            <a:ext cx="5181600" cy="685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Automation</a:t>
            </a:r>
            <a:endParaRPr lang="en-US" dirty="0"/>
          </a:p>
        </p:txBody>
      </p:sp>
      <p:cxnSp>
        <p:nvCxnSpPr>
          <p:cNvPr id="34" name="Straight Connector 33"/>
          <p:cNvCxnSpPr>
            <a:endCxn id="12" idx="2"/>
          </p:cNvCxnSpPr>
          <p:nvPr/>
        </p:nvCxnSpPr>
        <p:spPr>
          <a:xfrm rot="5400000" flipH="1" flipV="1">
            <a:off x="1676400" y="3276600"/>
            <a:ext cx="1066800" cy="0"/>
          </a:xfrm>
          <a:prstGeom prst="line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86000" y="3048000"/>
            <a:ext cx="121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2. Get Peer</a:t>
            </a:r>
            <a:endParaRPr lang="en-US" i="1" dirty="0"/>
          </a:p>
        </p:txBody>
      </p:sp>
      <p:cxnSp>
        <p:nvCxnSpPr>
          <p:cNvPr id="42" name="Straight Connector 41"/>
          <p:cNvCxnSpPr>
            <a:endCxn id="22" idx="2"/>
          </p:cNvCxnSpPr>
          <p:nvPr/>
        </p:nvCxnSpPr>
        <p:spPr>
          <a:xfrm rot="5400000" flipH="1" flipV="1">
            <a:off x="5181600" y="3276600"/>
            <a:ext cx="1066800" cy="0"/>
          </a:xfrm>
          <a:prstGeom prst="line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57188" y="2895600"/>
            <a:ext cx="1182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4. Execute </a:t>
            </a:r>
          </a:p>
          <a:p>
            <a:pPr algn="ctr"/>
            <a:r>
              <a:rPr lang="en-US" i="1" dirty="0" smtClean="0"/>
              <a:t>Command</a:t>
            </a:r>
            <a:endParaRPr lang="en-US" i="1" dirty="0"/>
          </a:p>
        </p:txBody>
      </p:sp>
      <p:sp>
        <p:nvSpPr>
          <p:cNvPr id="46" name="Rounded Rectangle 45"/>
          <p:cNvSpPr/>
          <p:nvPr/>
        </p:nvSpPr>
        <p:spPr>
          <a:xfrm>
            <a:off x="1742090" y="5638800"/>
            <a:ext cx="5181600" cy="685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Process</a:t>
            </a:r>
            <a:endParaRPr lang="en-US" dirty="0"/>
          </a:p>
        </p:txBody>
      </p:sp>
      <p:cxnSp>
        <p:nvCxnSpPr>
          <p:cNvPr id="47" name="Straight Connector 46"/>
          <p:cNvCxnSpPr>
            <a:stCxn id="46" idx="0"/>
            <a:endCxn id="29" idx="2"/>
          </p:cNvCxnSpPr>
          <p:nvPr/>
        </p:nvCxnSpPr>
        <p:spPr>
          <a:xfrm rot="16200000" flipV="1">
            <a:off x="3861895" y="5167805"/>
            <a:ext cx="914400" cy="27590"/>
          </a:xfrm>
          <a:prstGeom prst="line">
            <a:avLst/>
          </a:prstGeom>
          <a:ln w="444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95578" y="496466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IPC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41130" y="1981200"/>
            <a:ext cx="13716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ComboBox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81000" y="3429000"/>
            <a:ext cx="1905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White</a:t>
            </a:r>
          </a:p>
          <a:p>
            <a:pPr algn="ctr"/>
            <a:r>
              <a:rPr lang="en-US" dirty="0" err="1" smtClean="0"/>
              <a:t>ComboBox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124200" y="3429000"/>
            <a:ext cx="2438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White</a:t>
            </a:r>
          </a:p>
          <a:p>
            <a:pPr algn="ctr"/>
            <a:r>
              <a:rPr lang="en-US" dirty="0" err="1" smtClean="0"/>
              <a:t>ComboBoxPeer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850930" y="1981200"/>
            <a:ext cx="29718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ComboBox</a:t>
            </a:r>
            <a:endParaRPr lang="en-US" dirty="0" smtClean="0"/>
          </a:p>
          <a:p>
            <a:pPr algn="ctr"/>
            <a:r>
              <a:rPr lang="en-US" dirty="0" err="1" smtClean="0"/>
              <a:t>AutomationPeer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172200" y="3407980"/>
            <a:ext cx="2057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WhitePeer</a:t>
            </a:r>
            <a:endParaRPr lang="en-US" dirty="0"/>
          </a:p>
        </p:txBody>
      </p:sp>
      <p:cxnSp>
        <p:nvCxnSpPr>
          <p:cNvPr id="25" name="Straight Connector 24"/>
          <p:cNvCxnSpPr>
            <a:stCxn id="20" idx="0"/>
            <a:endCxn id="12" idx="2"/>
          </p:cNvCxnSpPr>
          <p:nvPr/>
        </p:nvCxnSpPr>
        <p:spPr>
          <a:xfrm rot="16200000" flipV="1">
            <a:off x="1063515" y="3159015"/>
            <a:ext cx="533400" cy="6570"/>
          </a:xfrm>
          <a:prstGeom prst="line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0"/>
            <a:endCxn id="22" idx="2"/>
          </p:cNvCxnSpPr>
          <p:nvPr/>
        </p:nvCxnSpPr>
        <p:spPr>
          <a:xfrm rot="16200000" flipV="1">
            <a:off x="4073415" y="3159015"/>
            <a:ext cx="533400" cy="6570"/>
          </a:xfrm>
          <a:prstGeom prst="line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21" idx="1"/>
          </p:cNvCxnSpPr>
          <p:nvPr/>
        </p:nvCxnSpPr>
        <p:spPr>
          <a:xfrm>
            <a:off x="2286000" y="3886200"/>
            <a:ext cx="838200" cy="0"/>
          </a:xfrm>
          <a:prstGeom prst="line">
            <a:avLst/>
          </a:prstGeom>
          <a:ln w="444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62600" y="3886200"/>
            <a:ext cx="609600" cy="0"/>
          </a:xfrm>
          <a:prstGeom prst="line">
            <a:avLst/>
          </a:prstGeom>
          <a:ln w="444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924800" y="3581400"/>
            <a:ext cx="1143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3352800"/>
            <a:ext cx="838200" cy="609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276600" y="3581400"/>
            <a:ext cx="65532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2826" y="152400"/>
            <a:ext cx="230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164068"/>
            <a:ext cx="131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331864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</a:t>
            </a:r>
            <a:r>
              <a:rPr lang="en-US" i="1" dirty="0" smtClean="0"/>
              <a:t>. Invoke </a:t>
            </a:r>
          </a:p>
          <a:p>
            <a:pPr algn="ctr"/>
            <a:r>
              <a:rPr lang="en-US" i="1" dirty="0" smtClean="0"/>
              <a:t>method on </a:t>
            </a:r>
          </a:p>
          <a:p>
            <a:pPr algn="ctr"/>
            <a:r>
              <a:rPr lang="en-US" i="1" dirty="0" smtClean="0"/>
              <a:t>CustomCommand</a:t>
            </a:r>
            <a:endParaRPr lang="en-US" i="1" dirty="0"/>
          </a:p>
        </p:txBody>
      </p:sp>
      <p:cxnSp>
        <p:nvCxnSpPr>
          <p:cNvPr id="75" name="Straight Connector 74"/>
          <p:cNvCxnSpPr>
            <a:stCxn id="20" idx="2"/>
            <a:endCxn id="8" idx="0"/>
          </p:cNvCxnSpPr>
          <p:nvPr/>
        </p:nvCxnSpPr>
        <p:spPr>
          <a:xfrm rot="5400000">
            <a:off x="38100" y="2209800"/>
            <a:ext cx="1600200" cy="68580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924800" y="2514600"/>
            <a:ext cx="1143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52400" y="838200"/>
            <a:ext cx="2057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CustomCommand</a:t>
            </a:r>
          </a:p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438400" y="228600"/>
            <a:ext cx="28194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Same Assembly</a:t>
            </a:r>
          </a:p>
          <a:p>
            <a:pPr algn="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971800" y="762000"/>
            <a:ext cx="18288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MyCustom</a:t>
            </a:r>
            <a:endParaRPr lang="en-US" dirty="0" smtClean="0"/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895600" y="1752600"/>
            <a:ext cx="19812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IMyCustom</a:t>
            </a:r>
            <a:endParaRPr lang="en-US" dirty="0" smtClean="0"/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705600" y="2514600"/>
            <a:ext cx="11430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</a:t>
            </a:r>
          </a:p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Peer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705600" y="1371600"/>
            <a:ext cx="13716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WhitePeer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" y="2249269"/>
            <a:ext cx="1832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/>
            <a:r>
              <a:rPr lang="en-US" i="1" dirty="0" smtClean="0"/>
              <a:t>1. Create Custom </a:t>
            </a:r>
          </a:p>
          <a:p>
            <a:pPr marL="342900" indent="-342900" algn="ctr"/>
            <a:r>
              <a:rPr lang="en-US" i="1" dirty="0" smtClean="0"/>
              <a:t>Command</a:t>
            </a:r>
            <a:endParaRPr lang="en-US" i="1" dirty="0"/>
          </a:p>
        </p:txBody>
      </p:sp>
      <p:sp>
        <p:nvSpPr>
          <p:cNvPr id="32" name="Rounded Rectangle 31"/>
          <p:cNvSpPr/>
          <p:nvPr/>
        </p:nvSpPr>
        <p:spPr>
          <a:xfrm>
            <a:off x="2819400" y="3200400"/>
            <a:ext cx="19812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CustomCommand</a:t>
            </a:r>
          </a:p>
          <a:p>
            <a:pPr algn="ctr"/>
            <a:r>
              <a:rPr lang="en-US" b="1" dirty="0" smtClean="0"/>
              <a:t>Interceptor</a:t>
            </a:r>
            <a:endParaRPr lang="en-US" dirty="0"/>
          </a:p>
        </p:txBody>
      </p:sp>
      <p:cxnSp>
        <p:nvCxnSpPr>
          <p:cNvPr id="41" name="Straight Connector 40"/>
          <p:cNvCxnSpPr>
            <a:stCxn id="32" idx="1"/>
            <a:endCxn id="8" idx="3"/>
          </p:cNvCxnSpPr>
          <p:nvPr/>
        </p:nvCxnSpPr>
        <p:spPr>
          <a:xfrm rot="10800000">
            <a:off x="914400" y="3657600"/>
            <a:ext cx="1905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5474" y="3239869"/>
            <a:ext cx="1489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3/6. Send</a:t>
            </a:r>
          </a:p>
          <a:p>
            <a:pPr algn="ctr"/>
            <a:r>
              <a:rPr lang="en-US" i="1" dirty="0" smtClean="0"/>
              <a:t>Command </a:t>
            </a:r>
          </a:p>
          <a:p>
            <a:pPr algn="ctr"/>
            <a:r>
              <a:rPr lang="en-US" i="1" dirty="0" smtClean="0"/>
              <a:t>X</a:t>
            </a:r>
            <a:r>
              <a:rPr lang="en-US" i="1" dirty="0" smtClean="0"/>
              <a:t>ml Serialized</a:t>
            </a:r>
            <a:endParaRPr 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648200" y="4306669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4</a:t>
            </a:r>
            <a:r>
              <a:rPr lang="en-US" i="1" dirty="0" smtClean="0"/>
              <a:t>. Cannot </a:t>
            </a:r>
          </a:p>
          <a:p>
            <a:pPr algn="ctr"/>
            <a:r>
              <a:rPr lang="en-US" i="1" dirty="0" smtClean="0"/>
              <a:t>construct command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4800600" y="5144869"/>
            <a:ext cx="161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5. Send </a:t>
            </a:r>
          </a:p>
          <a:p>
            <a:pPr algn="ctr"/>
            <a:r>
              <a:rPr lang="en-US" i="1" dirty="0" smtClean="0"/>
              <a:t>Assembly Bytes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724400" y="5983069"/>
            <a:ext cx="1689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7</a:t>
            </a:r>
            <a:r>
              <a:rPr lang="en-US" i="1" dirty="0" smtClean="0"/>
              <a:t>. Return </a:t>
            </a:r>
          </a:p>
          <a:p>
            <a:pPr algn="ctr"/>
            <a:r>
              <a:rPr lang="en-US" i="1" dirty="0" smtClean="0"/>
              <a:t>response as Xml</a:t>
            </a:r>
            <a:endParaRPr lang="en-US" i="1" dirty="0"/>
          </a:p>
        </p:txBody>
      </p:sp>
      <p:cxnSp>
        <p:nvCxnSpPr>
          <p:cNvPr id="48" name="Straight Connector 47"/>
          <p:cNvCxnSpPr/>
          <p:nvPr/>
        </p:nvCxnSpPr>
        <p:spPr>
          <a:xfrm rot="10800000">
            <a:off x="6248400" y="4572000"/>
            <a:ext cx="762000" cy="0"/>
          </a:xfrm>
          <a:prstGeom prst="line">
            <a:avLst/>
          </a:prstGeom>
          <a:ln w="4445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>
            <a:off x="6324600" y="6248400"/>
            <a:ext cx="685800" cy="0"/>
          </a:xfrm>
          <a:prstGeom prst="line">
            <a:avLst/>
          </a:prstGeom>
          <a:ln w="4445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6248400" y="3657600"/>
            <a:ext cx="762000" cy="0"/>
          </a:xfrm>
          <a:prstGeom prst="line">
            <a:avLst/>
          </a:prstGeom>
          <a:ln w="444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6248400" y="5410200"/>
            <a:ext cx="762000" cy="0"/>
          </a:xfrm>
          <a:prstGeom prst="line">
            <a:avLst/>
          </a:prstGeom>
          <a:ln w="444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97689" y="4535269"/>
            <a:ext cx="108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7</a:t>
            </a:r>
            <a:r>
              <a:rPr lang="en-US" i="1" dirty="0" smtClean="0"/>
              <a:t>. Return </a:t>
            </a:r>
          </a:p>
          <a:p>
            <a:pPr algn="ctr"/>
            <a:r>
              <a:rPr lang="en-US" i="1" dirty="0" smtClean="0"/>
              <a:t>value</a:t>
            </a:r>
            <a:endParaRPr lang="en-US" i="1" dirty="0"/>
          </a:p>
        </p:txBody>
      </p:sp>
      <p:cxnSp>
        <p:nvCxnSpPr>
          <p:cNvPr id="56" name="Straight Connector 55"/>
          <p:cNvCxnSpPr>
            <a:stCxn id="55" idx="1"/>
            <a:endCxn id="8" idx="2"/>
          </p:cNvCxnSpPr>
          <p:nvPr/>
        </p:nvCxnSpPr>
        <p:spPr>
          <a:xfrm rot="10800000">
            <a:off x="495301" y="3962401"/>
            <a:ext cx="702389" cy="896035"/>
          </a:xfrm>
          <a:prstGeom prst="line">
            <a:avLst/>
          </a:prstGeom>
          <a:ln w="4445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2" idx="2"/>
            <a:endCxn id="55" idx="3"/>
          </p:cNvCxnSpPr>
          <p:nvPr/>
        </p:nvCxnSpPr>
        <p:spPr>
          <a:xfrm rot="5400000">
            <a:off x="2676183" y="3724617"/>
            <a:ext cx="743635" cy="1524000"/>
          </a:xfrm>
          <a:prstGeom prst="line">
            <a:avLst/>
          </a:prstGeom>
          <a:ln w="4445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275</Words>
  <Application>Microsoft Office PowerPoint</Application>
  <PresentationFormat>On-screen Show (4:3)</PresentationFormat>
  <Paragraphs>147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Vivek Singh</dc:creator>
  <cp:lastModifiedBy>Vivek Singh</cp:lastModifiedBy>
  <cp:revision>295</cp:revision>
  <dcterms:created xsi:type="dcterms:W3CDTF">2010-04-04T08:00:31Z</dcterms:created>
  <dcterms:modified xsi:type="dcterms:W3CDTF">2010-04-20T09:57:16Z</dcterms:modified>
</cp:coreProperties>
</file>