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2972"/>
  </p:normalViewPr>
  <p:slideViewPr>
    <p:cSldViewPr snapToGrid="0" snapToObjects="1" showGuides="1">
      <p:cViewPr>
        <p:scale>
          <a:sx n="111" d="100"/>
          <a:sy n="111" d="100"/>
        </p:scale>
        <p:origin x="144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9E37-81C1-0643-8102-ED5A960418E4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211F-E4E4-2A4C-9E8E-064E8AFCD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211F-E4E4-2A4C-9E8E-064E8AFCDD0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1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0F2-9CD4-004C-8B93-5C924168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DB2FA-F29F-C64E-B4DA-C176B3BE3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E141-703B-F048-9D57-368B186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E1FF-9AAC-144A-AC6C-731C99F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4571-F3CD-A04F-A944-F32FA537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0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D5E-0167-2544-A29C-C8FB1A1E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969D-E5F1-394E-9A4D-D4872452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FAE3-303D-4548-8C8F-539534F3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4CD0-6756-0B4C-971B-97690AEB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555A-1E0B-2D48-897B-0F5E39A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4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6A83-F3ED-1343-AFCA-7228629B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3F2CE-5C87-5F47-9442-150FDAD0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982C-6098-D54C-8680-52303B6D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E366-6661-5C47-A143-B73317F5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ABAD-BEF0-2A4C-A3D6-8EF8902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499A-6401-DA43-9C4E-A90DFA76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C70C-E4D1-604A-BE30-3C472E4A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C58-8405-F94C-8565-2A6DB153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52FF-A696-0D45-BF85-9067E3F7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AD73-A129-384C-B6A9-A5CC5486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A63-6F1C-F844-A0DC-62FAA83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E19C-BE1F-C94B-8AFD-0B928926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AADE-8285-5B48-A78C-AAA9AA71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C69A-0135-FB4C-9981-98E1F30B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7512-A43E-9741-9E01-704626C9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5DAB-233A-C949-85A0-EA95954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6333-4975-3C4F-B857-5B47076A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306E-21B5-4B45-82B4-813E3FD9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3D1F-48D4-4543-A3DA-DA8CEB5B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E4CD8-EAA3-BB49-A2CC-0D84E7E1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6FFA6-CF52-B142-BCD1-739F33D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5A77-75FD-5F48-8910-7B10632E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C6F-E792-D94E-A007-48E8F0E0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C6E8-F768-C343-82DE-5061F5D0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D40D0-6080-7B40-8422-01DC2FC2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68E75-7F45-4B48-B8D7-A6F030FE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318B-4CC0-A840-9C8F-2CDDFD54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77AFD-77D5-6C48-99A9-6F52946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E3A2-FCB6-2741-82E6-87A92EE1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33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C092-CA9F-7943-8C8A-1CF40CE6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8EBBF-454E-AA4B-8E3A-9268C4D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8FD3-EFC6-B542-8CE3-5657C93E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BBEB-981E-E543-A3C4-EC5A434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3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627B1-4D96-8445-A659-A2B43F8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C1280-002E-8D42-99E0-D6038D5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46D8-F7DD-5445-BB08-037A80C9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6DE-6387-5E46-8BE4-8C793F52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1499-3E03-BC4D-8A91-2AA07BA3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BDA9-427D-BC46-BB43-472679C8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1B31-5840-6040-A66D-61F1810F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DD736-777D-0349-AD72-DCA6CC97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0EB8-BC26-2343-8824-DB4FE85D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C1D2-88A8-064D-8706-ABAC0A72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8E8C5-39C9-FF47-A151-8B3C53F7E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AC37-E757-8841-9507-D8AB85A9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B90A-321E-A741-BA37-4D40EBCE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7775-AA5B-3048-BB20-5D3ED01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5FA2-D68B-9446-975B-EDDC8AB9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01984-FBBF-764A-AA6B-49ECC61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97F4-2F3E-2D48-946B-3B053493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2285-8D04-F74C-8584-C85A8071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A42-4377-7C45-8ED2-EE5E6677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223D-071E-F843-A3F3-B97168402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6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AB39-A92B-864B-A4D5-96E8C176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1EB9B-C324-AC4B-8889-BB43FBB3C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0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>
            <a:extLst>
              <a:ext uri="{FF2B5EF4-FFF2-40B4-BE49-F238E27FC236}">
                <a16:creationId xmlns:a16="http://schemas.microsoft.com/office/drawing/2014/main" id="{1BB25865-770C-A14D-8D68-49077AD4B4B5}"/>
              </a:ext>
            </a:extLst>
          </p:cNvPr>
          <p:cNvSpPr/>
          <p:nvPr/>
        </p:nvSpPr>
        <p:spPr>
          <a:xfrm flipV="1">
            <a:off x="2575768" y="1711244"/>
            <a:ext cx="1957531" cy="944870"/>
          </a:xfrm>
          <a:prstGeom prst="trapezoid">
            <a:avLst>
              <a:gd name="adj" fmla="val 4220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36">
            <a:extLst>
              <a:ext uri="{FF2B5EF4-FFF2-40B4-BE49-F238E27FC236}">
                <a16:creationId xmlns:a16="http://schemas.microsoft.com/office/drawing/2014/main" id="{724D6A5A-9FD8-DF4C-BBB2-D9AE2A9A589F}"/>
              </a:ext>
            </a:extLst>
          </p:cNvPr>
          <p:cNvSpPr txBox="1"/>
          <p:nvPr/>
        </p:nvSpPr>
        <p:spPr bwMode="gray">
          <a:xfrm>
            <a:off x="2878666" y="2075957"/>
            <a:ext cx="1351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1400"/>
              <a:t>Encoder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796E4D7-4227-AC43-8162-CA53A4AEE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36591"/>
              </p:ext>
            </p:extLst>
          </p:nvPr>
        </p:nvGraphicFramePr>
        <p:xfrm>
          <a:off x="6383952" y="1909823"/>
          <a:ext cx="5286444" cy="346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11">
                  <a:extLst>
                    <a:ext uri="{9D8B030D-6E8A-4147-A177-3AD203B41FA5}">
                      <a16:colId xmlns:a16="http://schemas.microsoft.com/office/drawing/2014/main" val="1179450296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3389011819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2119180842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2485401229"/>
                    </a:ext>
                  </a:extLst>
                </a:gridCol>
              </a:tblGrid>
              <a:tr h="268898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85488"/>
                  </a:ext>
                </a:extLst>
              </a:tr>
              <a:tr h="1218814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Encoder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Sequence of ten images (video)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1X3 vector (number of hidden states)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Resnet18 &amp; two-layer LSTM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19989"/>
                  </a:ext>
                </a:extLst>
              </a:tr>
              <a:tr h="923154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1x3 vector 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(Latent space)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3x3 Matrix (filtered hidden space)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9 bias nodes and reparameterization trick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97722"/>
                  </a:ext>
                </a:extLst>
              </a:tr>
              <a:tr h="1044506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Decoder (0-2)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1x4 vector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(One row of the filter output and question input)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Scalar (Answer prediction)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Fully connected 10-layer dense neural 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67295"/>
                  </a:ext>
                </a:extLst>
              </a:tr>
            </a:tbl>
          </a:graphicData>
        </a:graphic>
      </p:graphicFrame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E13D36-A273-A947-A661-69836E92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57" y="-1119827"/>
            <a:ext cx="6124592" cy="1119827"/>
          </a:xfrm>
          <a:prstGeom prst="rect">
            <a:avLst/>
          </a:prstGeom>
        </p:spPr>
      </p:pic>
      <p:pic>
        <p:nvPicPr>
          <p:cNvPr id="48" name="Picture 47" descr="A picture containing chart&#10;&#10;Description automatically generated">
            <a:extLst>
              <a:ext uri="{FF2B5EF4-FFF2-40B4-BE49-F238E27FC236}">
                <a16:creationId xmlns:a16="http://schemas.microsoft.com/office/drawing/2014/main" id="{F6EE6ACC-2793-FA4C-94FE-5CD2B8B1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89" y="812549"/>
            <a:ext cx="838101" cy="62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5E9E60-7FB4-6E43-9CD5-6673A6395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183" y="746474"/>
            <a:ext cx="838101" cy="62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5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BC785DF-96F1-354E-8302-07A1224A6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378" y="680398"/>
            <a:ext cx="838101" cy="62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" name="Picture 6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3FAF7B-DA1F-2A4F-B1D9-50FA642E5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573" y="614323"/>
            <a:ext cx="838101" cy="62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" name="Picture 6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41ADCF-698E-6C49-86D0-95363A445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5768" y="548247"/>
            <a:ext cx="838101" cy="62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511532-FF78-5045-9880-164F14D673CC}"/>
              </a:ext>
            </a:extLst>
          </p:cNvPr>
          <p:cNvCxnSpPr>
            <a:cxnSpLocks/>
          </p:cNvCxnSpPr>
          <p:nvPr/>
        </p:nvCxnSpPr>
        <p:spPr>
          <a:xfrm>
            <a:off x="3192600" y="433426"/>
            <a:ext cx="1170669" cy="28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B23D6D0-7E33-8A47-8415-855D57AC722F}"/>
              </a:ext>
            </a:extLst>
          </p:cNvPr>
          <p:cNvSpPr/>
          <p:nvPr/>
        </p:nvSpPr>
        <p:spPr>
          <a:xfrm rot="940643">
            <a:off x="3525101" y="312709"/>
            <a:ext cx="187323" cy="24553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11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3DA7D-A530-CB43-B10F-8F9AD5EDC3F0}"/>
              </a:ext>
            </a:extLst>
          </p:cNvPr>
          <p:cNvSpPr/>
          <p:nvPr/>
        </p:nvSpPr>
        <p:spPr>
          <a:xfrm>
            <a:off x="2953400" y="2759508"/>
            <a:ext cx="1202267" cy="2455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1400">
                <a:solidFill>
                  <a:schemeClr val="tx1"/>
                </a:solidFill>
              </a:rPr>
              <a:t>Latent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EB8BD-E609-8C46-8FF1-30F006FB5578}"/>
              </a:ext>
            </a:extLst>
          </p:cNvPr>
          <p:cNvSpPr/>
          <p:nvPr/>
        </p:nvSpPr>
        <p:spPr>
          <a:xfrm>
            <a:off x="2953400" y="3534582"/>
            <a:ext cx="1202267" cy="4728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3B5B24-E585-0847-A70C-1E6147468F96}"/>
              </a:ext>
            </a:extLst>
          </p:cNvPr>
          <p:cNvGrpSpPr/>
          <p:nvPr/>
        </p:nvGrpSpPr>
        <p:grpSpPr>
          <a:xfrm>
            <a:off x="1371136" y="4562481"/>
            <a:ext cx="4366794" cy="864652"/>
            <a:chOff x="1371136" y="4562481"/>
            <a:chExt cx="4366794" cy="86465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5143A53-FBC2-8749-9AAA-85DD29CFDC5D}"/>
                </a:ext>
              </a:extLst>
            </p:cNvPr>
            <p:cNvGrpSpPr/>
            <p:nvPr/>
          </p:nvGrpSpPr>
          <p:grpSpPr>
            <a:xfrm>
              <a:off x="1371136" y="4562481"/>
              <a:ext cx="4366794" cy="863600"/>
              <a:chOff x="1371136" y="4562481"/>
              <a:chExt cx="4366794" cy="863600"/>
            </a:xfrm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B91ABC37-733E-AE44-BB86-CBA0BE5F70FC}"/>
                  </a:ext>
                </a:extLst>
              </p:cNvPr>
              <p:cNvSpPr/>
              <p:nvPr/>
            </p:nvSpPr>
            <p:spPr>
              <a:xfrm>
                <a:off x="1371136" y="4562481"/>
                <a:ext cx="1080000" cy="8636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1400">
                    <a:solidFill>
                      <a:schemeClr val="tx1"/>
                    </a:solidFill>
                  </a:rPr>
                  <a:t>Decoder 0</a:t>
                </a: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85DD4EA4-B803-BB4D-BDF3-7DE97DE12BFC}"/>
                  </a:ext>
                </a:extLst>
              </p:cNvPr>
              <p:cNvSpPr/>
              <p:nvPr/>
            </p:nvSpPr>
            <p:spPr>
              <a:xfrm>
                <a:off x="4657930" y="4562481"/>
                <a:ext cx="1080000" cy="8636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1400">
                    <a:solidFill>
                      <a:schemeClr val="tx1"/>
                    </a:solidFill>
                  </a:rPr>
                  <a:t>Decoder 2</a:t>
                </a:r>
              </a:p>
            </p:txBody>
          </p:sp>
        </p:grp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3A10CC6-A85A-9240-9003-B96512816066}"/>
                </a:ext>
              </a:extLst>
            </p:cNvPr>
            <p:cNvSpPr/>
            <p:nvPr/>
          </p:nvSpPr>
          <p:spPr>
            <a:xfrm>
              <a:off x="3014533" y="4563533"/>
              <a:ext cx="1080000" cy="86360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400" dirty="0">
                  <a:solidFill>
                    <a:schemeClr val="tx1"/>
                  </a:solidFill>
                </a:rPr>
                <a:t>Decoder 1</a:t>
              </a:r>
            </a:p>
          </p:txBody>
        </p:sp>
      </p:grpSp>
      <p:sp>
        <p:nvSpPr>
          <p:cNvPr id="77" name="Right Brace 76">
            <a:extLst>
              <a:ext uri="{FF2B5EF4-FFF2-40B4-BE49-F238E27FC236}">
                <a16:creationId xmlns:a16="http://schemas.microsoft.com/office/drawing/2014/main" id="{0D9A9804-248A-8D4D-8535-A7E412DBA19E}"/>
              </a:ext>
            </a:extLst>
          </p:cNvPr>
          <p:cNvSpPr/>
          <p:nvPr/>
        </p:nvSpPr>
        <p:spPr>
          <a:xfrm rot="5400000">
            <a:off x="3460130" y="625520"/>
            <a:ext cx="188806" cy="1870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AA9A57-423A-0841-BF72-D607AE887CCF}"/>
              </a:ext>
            </a:extLst>
          </p:cNvPr>
          <p:cNvGrpSpPr/>
          <p:nvPr/>
        </p:nvGrpSpPr>
        <p:grpSpPr>
          <a:xfrm>
            <a:off x="2198102" y="4150020"/>
            <a:ext cx="2712862" cy="269898"/>
            <a:chOff x="2198102" y="4050765"/>
            <a:chExt cx="2712862" cy="26989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541AA39-0B8F-8C46-A851-026976069622}"/>
                </a:ext>
              </a:extLst>
            </p:cNvPr>
            <p:cNvGrpSpPr/>
            <p:nvPr/>
          </p:nvGrpSpPr>
          <p:grpSpPr>
            <a:xfrm>
              <a:off x="2198102" y="4050765"/>
              <a:ext cx="2712862" cy="269898"/>
              <a:chOff x="2129202" y="4050765"/>
              <a:chExt cx="2712862" cy="269898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F28843C-DB04-4C47-97AC-863FFC2A4D1F}"/>
                  </a:ext>
                </a:extLst>
              </p:cNvPr>
              <p:cNvCxnSpPr/>
              <p:nvPr/>
            </p:nvCxnSpPr>
            <p:spPr>
              <a:xfrm flipH="1">
                <a:off x="2129202" y="4056894"/>
                <a:ext cx="1223328" cy="263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E66809B-CF19-824A-A955-0E2D1BB25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8736" y="4050765"/>
                <a:ext cx="1223328" cy="263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0BC9A7-F055-314C-A6A2-1CAA3C707425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33" y="4056894"/>
              <a:ext cx="0" cy="24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2A31D0-1FEE-8D41-B5CF-B340885D7E84}"/>
              </a:ext>
            </a:extLst>
          </p:cNvPr>
          <p:cNvCxnSpPr>
            <a:cxnSpLocks/>
          </p:cNvCxnSpPr>
          <p:nvPr/>
        </p:nvCxnSpPr>
        <p:spPr>
          <a:xfrm>
            <a:off x="3554533" y="3147604"/>
            <a:ext cx="0" cy="2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83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Steude</dc:creator>
  <cp:lastModifiedBy>Henrik Steude</cp:lastModifiedBy>
  <cp:revision>8</cp:revision>
  <dcterms:created xsi:type="dcterms:W3CDTF">2021-01-14T17:06:51Z</dcterms:created>
  <dcterms:modified xsi:type="dcterms:W3CDTF">2021-01-14T21:21:27Z</dcterms:modified>
</cp:coreProperties>
</file>