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pIbc8tbXLUCoDCAUEY4PERbI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499c9efd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499c9ef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5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5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5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5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1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982425" y="1353300"/>
            <a:ext cx="112095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pt-BR" sz="8500"/>
              <a:t>ESTACIONAMENTO</a:t>
            </a:r>
            <a:endParaRPr sz="85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27806" y="4389120"/>
            <a:ext cx="7891272" cy="1570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pt-BR" sz="1600"/>
              <a:t>Enzo Araujo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pt-BR" sz="1600"/>
              <a:t>Heitor  Todesco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pt-BR" sz="1600"/>
              <a:t>Júlio Cesar Junior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3532925" y="283375"/>
            <a:ext cx="724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Rockwell"/>
                <a:ea typeface="Rockwell"/>
                <a:cs typeface="Rockwell"/>
                <a:sym typeface="Rockwell"/>
              </a:rPr>
              <a:t>MODELO CONCEITUAL</a:t>
            </a:r>
            <a:endParaRPr sz="4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499c9efd5_1_0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4499c9efd5_1_0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24499c9efd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3207648" y="38850"/>
            <a:ext cx="69471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MODELO LÓGICO</a:t>
            </a:r>
            <a:endParaRPr/>
          </a:p>
        </p:txBody>
      </p:sp>
      <p:pic>
        <p:nvPicPr>
          <p:cNvPr id="125" name="Google Shape;12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25" y="1242150"/>
            <a:ext cx="9499800" cy="56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2023-05-08T23:34:15Z</dcterms:created>
  <dc:creator>HEITOR SILVEIRA TODESCO</dc:creator>
</cp:coreProperties>
</file>