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60" r:id="rId4"/>
    <p:sldId id="264" r:id="rId5"/>
    <p:sldId id="262" r:id="rId6"/>
    <p:sldId id="263" r:id="rId7"/>
    <p:sldId id="259" r:id="rId8"/>
    <p:sldId id="265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32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561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69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81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13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86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9035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36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087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51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545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96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3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90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98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003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1034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sp.net/en/latest/fundamentals/middleware.html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523745"/>
          </a:xfrm>
        </p:spPr>
        <p:txBody>
          <a:bodyPr/>
          <a:lstStyle/>
          <a:p>
            <a:r>
              <a:rPr lang="nb-NO" dirty="0" smtClean="0"/>
              <a:t>ASP.NET 5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4212" y="3419857"/>
            <a:ext cx="6400800" cy="2371344"/>
          </a:xfrm>
        </p:spPr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</a:t>
            </a:r>
            <a:r>
              <a:rPr lang="nb-NO" dirty="0" err="1" smtClean="0"/>
              <a:t>new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9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700784"/>
          </a:xfrm>
        </p:spPr>
        <p:txBody>
          <a:bodyPr/>
          <a:lstStyle/>
          <a:p>
            <a:r>
              <a:rPr lang="nb-NO" dirty="0" err="1" smtClean="0"/>
              <a:t>Structure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962656"/>
            <a:ext cx="8535988" cy="30317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s</a:t>
            </a:r>
            <a:r>
              <a:rPr lang="nb-NO" dirty="0" err="1" smtClean="0"/>
              <a:t>rc</a:t>
            </a:r>
            <a:r>
              <a:rPr lang="nb-NO" dirty="0" smtClean="0"/>
              <a:t>,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Wwwroot</a:t>
            </a:r>
            <a:r>
              <a:rPr lang="nb-NO" dirty="0" smtClean="0"/>
              <a:t> : serves </a:t>
            </a:r>
            <a:r>
              <a:rPr lang="nb-NO" dirty="0" err="1" smtClean="0"/>
              <a:t>static</a:t>
            </a:r>
            <a:r>
              <a:rPr lang="nb-NO" dirty="0" smtClean="0"/>
              <a:t>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934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819656"/>
          </a:xfrm>
        </p:spPr>
        <p:txBody>
          <a:bodyPr/>
          <a:lstStyle/>
          <a:p>
            <a:r>
              <a:rPr lang="nb-NO" dirty="0" smtClean="0"/>
              <a:t>References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871216"/>
            <a:ext cx="8535988" cy="31231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New: </a:t>
            </a:r>
            <a:r>
              <a:rPr lang="nb-NO" dirty="0" err="1"/>
              <a:t>Structured</a:t>
            </a:r>
            <a:r>
              <a:rPr lang="nb-NO" dirty="0"/>
              <a:t> by </a:t>
            </a:r>
            <a:r>
              <a:rPr lang="nb-NO" dirty="0" err="1" smtClean="0"/>
              <a:t>framework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NuGet</a:t>
            </a:r>
            <a:r>
              <a:rPr lang="nb-NO" dirty="0" smtClean="0"/>
              <a:t> as </a:t>
            </a:r>
            <a:r>
              <a:rPr lang="nb-NO" dirty="0" err="1" smtClean="0"/>
              <a:t>before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New: </a:t>
            </a:r>
            <a:r>
              <a:rPr lang="nb-NO" dirty="0" err="1" smtClean="0"/>
              <a:t>project.json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intellisens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2802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572768"/>
          </a:xfrm>
        </p:spPr>
        <p:txBody>
          <a:bodyPr/>
          <a:lstStyle/>
          <a:p>
            <a:r>
              <a:rPr lang="nb-NO" dirty="0" smtClean="0"/>
              <a:t>Asp.net 5 : </a:t>
            </a:r>
            <a:r>
              <a:rPr lang="nb-NO" dirty="0" err="1" smtClean="0"/>
              <a:t>Mvc</a:t>
            </a:r>
            <a:r>
              <a:rPr lang="nb-NO" dirty="0" smtClean="0"/>
              <a:t> and web-</a:t>
            </a:r>
            <a:r>
              <a:rPr lang="nb-NO" dirty="0" err="1" smtClean="0"/>
              <a:t>api</a:t>
            </a:r>
            <a:r>
              <a:rPr lang="nb-NO" dirty="0"/>
              <a:t> </a:t>
            </a:r>
            <a:r>
              <a:rPr lang="nb-NO" dirty="0" smtClean="0"/>
              <a:t>– ALL in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660904"/>
            <a:ext cx="8535988" cy="33334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All </a:t>
            </a:r>
            <a:r>
              <a:rPr lang="nb-NO" dirty="0" err="1" smtClean="0"/>
              <a:t>controllers</a:t>
            </a:r>
            <a:r>
              <a:rPr lang="nb-NO" dirty="0" smtClean="0"/>
              <a:t> </a:t>
            </a:r>
            <a:r>
              <a:rPr lang="nb-NO" dirty="0" err="1" smtClean="0"/>
              <a:t>derives</a:t>
            </a:r>
            <a:r>
              <a:rPr lang="nb-NO" dirty="0" smtClean="0"/>
              <a:t> from «Controller»</a:t>
            </a:r>
            <a:r>
              <a:rPr lang="nb-NO" dirty="0"/>
              <a:t> </a:t>
            </a:r>
            <a:r>
              <a:rPr lang="nb-NO" dirty="0" smtClean="0"/>
              <a:t>- MVC-</a:t>
            </a:r>
            <a:r>
              <a:rPr lang="nb-NO" dirty="0" err="1" smtClean="0"/>
              <a:t>controller</a:t>
            </a:r>
            <a:r>
              <a:rPr lang="nb-NO" dirty="0" smtClean="0"/>
              <a:t> and </a:t>
            </a:r>
            <a:r>
              <a:rPr lang="nb-NO" dirty="0" err="1" smtClean="0"/>
              <a:t>WebAPI-controller</a:t>
            </a:r>
            <a:r>
              <a:rPr lang="nb-NO" dirty="0" smtClean="0"/>
              <a:t> is </a:t>
            </a:r>
            <a:r>
              <a:rPr lang="nb-NO" dirty="0" err="1" smtClean="0"/>
              <a:t>basically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same.</a:t>
            </a:r>
          </a:p>
        </p:txBody>
      </p:sp>
    </p:spTree>
    <p:extLst>
      <p:ext uri="{BB962C8B-B14F-4D97-AF65-F5344CB8AC3E}">
        <p14:creationId xmlns:p14="http://schemas.microsoft.com/office/powerpoint/2010/main" val="15075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691640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3044952"/>
            <a:ext cx="8535988" cy="294944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New, (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almost</a:t>
            </a:r>
            <a:r>
              <a:rPr lang="nb-NO" dirty="0" smtClean="0"/>
              <a:t> as </a:t>
            </a:r>
            <a:r>
              <a:rPr lang="nb-NO" dirty="0" err="1" smtClean="0"/>
              <a:t>before</a:t>
            </a:r>
            <a:r>
              <a:rPr lang="nb-NO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No hard </a:t>
            </a:r>
            <a:r>
              <a:rPr lang="nb-NO" dirty="0" err="1" smtClean="0"/>
              <a:t>coded</a:t>
            </a:r>
            <a:r>
              <a:rPr lang="nb-NO" dirty="0" smtClean="0"/>
              <a:t> </a:t>
            </a:r>
            <a:r>
              <a:rPr lang="nb-NO" dirty="0" err="1" smtClean="0"/>
              <a:t>statics</a:t>
            </a:r>
            <a:r>
              <a:rPr lang="nb-NO" dirty="0" smtClean="0"/>
              <a:t>, </a:t>
            </a:r>
            <a:r>
              <a:rPr lang="nb-NO" dirty="0" err="1" smtClean="0"/>
              <a:t>everything</a:t>
            </a:r>
            <a:r>
              <a:rPr lang="nb-NO" dirty="0" smtClean="0"/>
              <a:t> is </a:t>
            </a:r>
            <a:r>
              <a:rPr lang="nb-NO" dirty="0" err="1" smtClean="0"/>
              <a:t>injected</a:t>
            </a:r>
            <a:r>
              <a:rPr lang="nb-NO" dirty="0" smtClean="0"/>
              <a:t> by </a:t>
            </a:r>
            <a:r>
              <a:rPr lang="nb-NO" dirty="0" err="1" smtClean="0"/>
              <a:t>Startup.cs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objects</a:t>
            </a:r>
            <a:r>
              <a:rPr lang="nb-NO" dirty="0" smtClean="0"/>
              <a:t> </a:t>
            </a:r>
            <a:r>
              <a:rPr lang="nb-NO" dirty="0" err="1" smtClean="0"/>
              <a:t>lifetime</a:t>
            </a:r>
            <a:r>
              <a:rPr lang="nb-NO" dirty="0"/>
              <a:t>:</a:t>
            </a:r>
            <a:endParaRPr lang="nb-NO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Transient</a:t>
            </a:r>
            <a:r>
              <a:rPr lang="en-US" dirty="0"/>
              <a:t> objects are always different; a new instance is provided to every controller and every service.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Scoped</a:t>
            </a:r>
            <a:r>
              <a:rPr lang="en-US" dirty="0"/>
              <a:t> objects are the same within a request, but different across different requests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Singleton</a:t>
            </a:r>
            <a:r>
              <a:rPr lang="en-US" dirty="0"/>
              <a:t> objects are the same for every object and every request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Instance</a:t>
            </a:r>
            <a:r>
              <a:rPr lang="en-US" dirty="0"/>
              <a:t> objects are the same for every object and every request, and are the exact instance that was specified in </a:t>
            </a:r>
            <a:r>
              <a:rPr lang="en-US" dirty="0" err="1"/>
              <a:t>ConfigureServices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19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856232"/>
          </a:xfrm>
        </p:spPr>
        <p:txBody>
          <a:bodyPr/>
          <a:lstStyle/>
          <a:p>
            <a:r>
              <a:rPr lang="nb-NO" dirty="0" err="1" smtClean="0"/>
              <a:t>Startup.cs</a:t>
            </a:r>
            <a:r>
              <a:rPr lang="nb-NO" dirty="0" smtClean="0"/>
              <a:t> – «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balloon</a:t>
            </a:r>
            <a:r>
              <a:rPr lang="nb-NO" dirty="0" smtClean="0"/>
              <a:t> </a:t>
            </a:r>
            <a:r>
              <a:rPr lang="nb-NO" dirty="0" err="1" smtClean="0"/>
              <a:t>guy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706624"/>
            <a:ext cx="8535988" cy="32877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ConfigureServices</a:t>
            </a:r>
            <a:r>
              <a:rPr lang="nb-NO" dirty="0" smtClean="0"/>
              <a:t> – </a:t>
            </a:r>
            <a:r>
              <a:rPr lang="nb-NO" dirty="0" err="1" smtClean="0"/>
              <a:t>ADD’s</a:t>
            </a:r>
            <a:r>
              <a:rPr lang="nb-NO" dirty="0" smtClean="0"/>
              <a:t>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Configure</a:t>
            </a:r>
            <a:r>
              <a:rPr lang="nb-NO" dirty="0" smtClean="0"/>
              <a:t> – </a:t>
            </a:r>
            <a:r>
              <a:rPr lang="nb-NO" dirty="0" err="1" smtClean="0"/>
              <a:t>USE’s</a:t>
            </a:r>
            <a:r>
              <a:rPr lang="nb-NO" dirty="0" smtClean="0"/>
              <a:t> </a:t>
            </a:r>
            <a:r>
              <a:rPr lang="nb-NO" dirty="0" err="1" smtClean="0"/>
              <a:t>middelware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Link: </a:t>
            </a:r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docs.asp.net/en/latest/fundamentals/middleware.html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013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600200"/>
          </a:xfrm>
        </p:spPr>
        <p:txBody>
          <a:bodyPr/>
          <a:lstStyle/>
          <a:p>
            <a:r>
              <a:rPr lang="nb-NO" dirty="0" smtClean="0"/>
              <a:t>Unit testing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459736"/>
            <a:ext cx="8535988" cy="3534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New: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template</a:t>
            </a:r>
            <a:r>
              <a:rPr lang="nb-NO" dirty="0" smtClean="0"/>
              <a:t> for unit test </a:t>
            </a:r>
            <a:r>
              <a:rPr lang="nb-NO" dirty="0" err="1" smtClean="0"/>
              <a:t>project</a:t>
            </a:r>
            <a:r>
              <a:rPr lang="nb-NO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Add</a:t>
            </a:r>
            <a:r>
              <a:rPr lang="nb-NO" dirty="0"/>
              <a:t>:</a:t>
            </a:r>
            <a:endParaRPr lang="nb-NO" dirty="0" smtClean="0"/>
          </a:p>
          <a:p>
            <a:pPr marL="914400" lvl="1" indent="-457200">
              <a:buFont typeface="+mj-lt"/>
              <a:buAutoNum type="arabicPeriod"/>
            </a:pP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endParaRPr lang="nb-NO" dirty="0" smtClean="0"/>
          </a:p>
          <a:p>
            <a:pPr marL="914400" lvl="1" indent="-457200">
              <a:buFont typeface="+mj-lt"/>
              <a:buAutoNum type="arabicPeriod"/>
            </a:pPr>
            <a:r>
              <a:rPr lang="nb-NO" dirty="0" err="1" smtClean="0"/>
              <a:t>Refrence</a:t>
            </a:r>
            <a:r>
              <a:rPr lang="nb-NO" dirty="0" smtClean="0"/>
              <a:t> «</a:t>
            </a:r>
            <a:r>
              <a:rPr lang="nb-NO" dirty="0" err="1" smtClean="0"/>
              <a:t>xunit</a:t>
            </a:r>
            <a:r>
              <a:rPr lang="nb-NO" dirty="0" smtClean="0"/>
              <a:t>» and «</a:t>
            </a:r>
            <a:r>
              <a:rPr lang="nb-NO" dirty="0" err="1" smtClean="0"/>
              <a:t>xunit.runner.dnx</a:t>
            </a:r>
            <a:r>
              <a:rPr lang="nb-NO" dirty="0" smtClean="0"/>
              <a:t>»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err="1" smtClean="0"/>
              <a:t>Add</a:t>
            </a:r>
            <a:r>
              <a:rPr lang="nb-NO" dirty="0" smtClean="0"/>
              <a:t> </a:t>
            </a:r>
            <a:r>
              <a:rPr lang="nb-NO" dirty="0" err="1" smtClean="0"/>
              <a:t>command</a:t>
            </a:r>
            <a:r>
              <a:rPr lang="nb-NO" dirty="0" smtClean="0"/>
              <a:t> in </a:t>
            </a:r>
            <a:r>
              <a:rPr lang="nb-NO" dirty="0" err="1" smtClean="0"/>
              <a:t>project.json</a:t>
            </a:r>
            <a:r>
              <a:rPr lang="nb-NO" dirty="0" smtClean="0"/>
              <a:t>: «</a:t>
            </a:r>
            <a:r>
              <a:rPr lang="nb-NO" dirty="0" err="1" smtClean="0"/>
              <a:t>xunit.runner.dnx</a:t>
            </a:r>
            <a:r>
              <a:rPr lang="nb-NO" dirty="0" smtClean="0"/>
              <a:t>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 smtClean="0"/>
              <a:t>New: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diffrent</a:t>
            </a:r>
            <a:r>
              <a:rPr lang="nb-NO" dirty="0" smtClean="0"/>
              <a:t> tests: «</a:t>
            </a:r>
            <a:r>
              <a:rPr lang="nb-NO" dirty="0" err="1" smtClean="0"/>
              <a:t>Fact</a:t>
            </a:r>
            <a:r>
              <a:rPr lang="nb-NO" dirty="0" smtClean="0"/>
              <a:t>» and «</a:t>
            </a:r>
            <a:r>
              <a:rPr lang="nb-NO" dirty="0" err="1" smtClean="0"/>
              <a:t>Theory</a:t>
            </a:r>
            <a:r>
              <a:rPr lang="nb-NO" dirty="0" smtClean="0"/>
              <a:t>»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1" dirty="0" smtClean="0"/>
              <a:t>Facts</a:t>
            </a:r>
            <a:r>
              <a:rPr lang="en-US" i="1" dirty="0"/>
              <a:t> are tests which are always true. They test invariant conditions.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i="1" dirty="0"/>
              <a:t>Theories</a:t>
            </a:r>
            <a:r>
              <a:rPr lang="en-US" i="1" dirty="0"/>
              <a:t> are tests which are only true for a particular set of data</a:t>
            </a:r>
            <a:r>
              <a:rPr lang="en-US" i="1" dirty="0" smtClean="0"/>
              <a:t>.</a:t>
            </a:r>
            <a:endParaRPr lang="nb-NO" dirty="0" smtClean="0"/>
          </a:p>
          <a:p>
            <a:pPr marL="1257300" lvl="2" indent="-34290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04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Entity</a:t>
            </a:r>
            <a:r>
              <a:rPr lang="nb-NO" dirty="0" smtClean="0"/>
              <a:t> </a:t>
            </a:r>
            <a:r>
              <a:rPr lang="nb-NO" dirty="0" err="1" smtClean="0"/>
              <a:t>framework</a:t>
            </a:r>
            <a:r>
              <a:rPr lang="nb-NO" dirty="0" smtClean="0"/>
              <a:t> 7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ktor">
  <a:themeElements>
    <a:clrScheme name="Sek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218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Sektor</vt:lpstr>
      <vt:lpstr>ASP.NET 5</vt:lpstr>
      <vt:lpstr>Structure</vt:lpstr>
      <vt:lpstr>References</vt:lpstr>
      <vt:lpstr>Asp.net 5 : Mvc and web-api – ALL in one </vt:lpstr>
      <vt:lpstr>DEPENDENCY INJECTION</vt:lpstr>
      <vt:lpstr>Startup.cs – «the balloon guy»</vt:lpstr>
      <vt:lpstr>Unit testing</vt:lpstr>
      <vt:lpstr>Entity framework 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5</dc:title>
  <dc:creator>Hallbjørn Storruste</dc:creator>
  <cp:lastModifiedBy>Hallbjørn Storruste</cp:lastModifiedBy>
  <cp:revision>12</cp:revision>
  <dcterms:created xsi:type="dcterms:W3CDTF">2016-02-08T19:38:38Z</dcterms:created>
  <dcterms:modified xsi:type="dcterms:W3CDTF">2016-02-08T20:32:56Z</dcterms:modified>
</cp:coreProperties>
</file>