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Extra Bold" charset="1" panose="020B0906030804020204"/>
      <p:regular r:id="rId12"/>
    </p:embeddedFont>
    <p:embeddedFont>
      <p:font typeface="Open Sans Extra Bold Italics" charset="1" panose="020B0906030804020204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Quicksand Light" charset="1" panose="00000400000000000000"/>
      <p:regular r:id="rId18"/>
    </p:embeddedFont>
    <p:embeddedFont>
      <p:font typeface="Quicksand Light Bold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3134" y="1327350"/>
            <a:ext cx="5744525" cy="57445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0435" y="5649903"/>
            <a:ext cx="1122530" cy="112253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56460" y="1370688"/>
            <a:ext cx="5657873" cy="565785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r="-24906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958044" y="403647"/>
            <a:ext cx="2912577" cy="473985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r="r" b="b" t="t" l="l"/>
              <a:pathLst>
                <a:path h="3915187" w="241893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r="r" b="b" t="t" l="l"/>
              <a:pathLst>
                <a:path h="3972305" w="2423711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1327350"/>
            <a:ext cx="8413000" cy="2464582"/>
            <a:chOff x="0" y="0"/>
            <a:chExt cx="11217333" cy="32861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1450"/>
              <a:ext cx="11217333" cy="2058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330"/>
                </a:lnSpc>
              </a:pPr>
              <a:r>
                <a:rPr lang="en-US" sz="11000">
                  <a:solidFill>
                    <a:srgbClr val="242725"/>
                  </a:solidFill>
                  <a:latin typeface="Oswald Bold"/>
                </a:rPr>
                <a:t>hroad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593406"/>
              <a:ext cx="11217333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a dedicação é </a:t>
              </a:r>
              <a:r>
                <a:rPr lang="en-US" sz="3200">
                  <a:solidFill>
                    <a:srgbClr val="2ED47B"/>
                  </a:solidFill>
                  <a:latin typeface="Quicksand Light"/>
                </a:rPr>
                <a:t>singular</a:t>
              </a: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 pra mim.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51125" y="6272078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4334" y="3325102"/>
            <a:ext cx="4343619" cy="434361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35626" y="755451"/>
            <a:ext cx="4343619" cy="434361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435626" y="5496911"/>
            <a:ext cx="4343619" cy="43436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77966" y="4511442"/>
            <a:ext cx="5770166" cy="84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42725"/>
                </a:solidFill>
                <a:latin typeface="Oswald"/>
              </a:rPr>
              <a:t>resumindo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34371" y="2482425"/>
            <a:ext cx="37461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STYLED.[NOME-REACT-NATIVE] ~ STYLED.TEXT``;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8529" y="7014802"/>
            <a:ext cx="3257813" cy="125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SEM SIDE-EFFECTS OU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NOME DE CLASSES;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1394" y="5301925"/>
            <a:ext cx="276949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CSS-IN-JS;</a:t>
            </a:r>
          </a:p>
        </p:txBody>
      </p:sp>
      <p:sp>
        <p:nvSpPr>
          <p:cNvPr name="AutoShape 12" id="12"/>
          <p:cNvSpPr/>
          <p:nvPr/>
        </p:nvSpPr>
        <p:spPr>
          <a:xfrm rot="5400000">
            <a:off x="-9149782" y="8333621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208466" y="231171"/>
            <a:ext cx="2912577" cy="2839113"/>
            <a:chOff x="0" y="0"/>
            <a:chExt cx="4589780" cy="4578350"/>
          </a:xfrm>
        </p:grpSpPr>
        <p:sp>
          <p:nvSpPr>
            <p:cNvPr name="Freeform 14" id="1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7629" y="7278146"/>
            <a:ext cx="2912577" cy="2839113"/>
            <a:chOff x="0" y="0"/>
            <a:chExt cx="4589780" cy="4578350"/>
          </a:xfrm>
        </p:grpSpPr>
        <p:sp>
          <p:nvSpPr>
            <p:cNvPr name="Freeform 17" id="1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5" id="5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487074"/>
            <a:ext cx="9070690" cy="57712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5683600"/>
            <a:ext cx="8269762" cy="382476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28700" y="1233520"/>
            <a:ext cx="9226430" cy="1943406"/>
            <a:chOff x="0" y="0"/>
            <a:chExt cx="12301907" cy="259120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Elegância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75372"/>
              <a:ext cx="12301907" cy="615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42725"/>
                  </a:solidFill>
                  <a:latin typeface="Quicksand Light"/>
                </a:rPr>
                <a:t>w/ jsdoc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4735" y="3486364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Autocomplete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4735" y="4017542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O que está disponível?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4735" y="2958839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Adivinhar?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3878" y="905712"/>
            <a:ext cx="8562696" cy="8475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2880" y="4295775"/>
            <a:ext cx="1482223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incluir gif themeprovider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511" y="3833831"/>
            <a:ext cx="3823385" cy="2619338"/>
            <a:chOff x="0" y="0"/>
            <a:chExt cx="5097846" cy="349245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5097846" cy="798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242725"/>
                  </a:solidFill>
                  <a:latin typeface="Oswald"/>
                </a:rPr>
                <a:t>contexto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86364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robustez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performance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genéricos ~ manutenção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escalabilidade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12785" y="2059650"/>
            <a:ext cx="5262429" cy="526242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68905" y="6384305"/>
            <a:ext cx="812410" cy="81241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711" y="3271308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435915" y="3891481"/>
            <a:ext cx="3823385" cy="2561688"/>
            <a:chOff x="0" y="0"/>
            <a:chExt cx="5097846" cy="341558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5097846" cy="702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Oswald"/>
                </a:rPr>
                <a:t>foco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09496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determinação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leia sempre que possível as docs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dedicação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Com amor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5397581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Camila campos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66927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Matheus Santos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28236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Jacarankids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076590" y="6741648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228243" y="6741648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38855"/>
            <a:ext cx="4243206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Obrigada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11329" y="885314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77938" y="5945392"/>
            <a:ext cx="2912577" cy="2839113"/>
            <a:chOff x="0" y="0"/>
            <a:chExt cx="4589780" cy="4578350"/>
          </a:xfrm>
        </p:grpSpPr>
        <p:sp>
          <p:nvSpPr>
            <p:cNvPr name="Freeform 7" id="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34258" y="2615317"/>
            <a:ext cx="6019484" cy="505636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299995" y="2607334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99995" y="3145446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99995" y="4264273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Portfólio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99995" y="4802385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hstrada.io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99995" y="5921212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LinkedIn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9995" y="6391513"/>
            <a:ext cx="37463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https://www.linkedin.com/in/helenastrada/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2897619" y="7671683"/>
            <a:ext cx="6216356" cy="621635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173159" y="-3763194"/>
            <a:ext cx="6216356" cy="621635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687711" y="6741648"/>
            <a:ext cx="2912577" cy="2839113"/>
            <a:chOff x="0" y="0"/>
            <a:chExt cx="4589780" cy="4578350"/>
          </a:xfrm>
        </p:grpSpPr>
        <p:sp>
          <p:nvSpPr>
            <p:cNvPr name="Freeform 11" id="11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03394" y="4354158"/>
            <a:ext cx="7128814" cy="534013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264811"/>
            <a:ext cx="5993489" cy="599348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Código Fonte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233520"/>
            <a:ext cx="9226430" cy="2001057"/>
            <a:chOff x="0" y="0"/>
            <a:chExt cx="12301907" cy="26680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Conteúdo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75372"/>
              <a:ext cx="12301907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O que veremos?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02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7292682"/>
            <a:ext cx="6231791" cy="19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 Nosso Desafio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 Design &amp; Implementação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 Nosso Desenvolvimento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 Dicas de amor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77450" y="-3047578"/>
            <a:ext cx="5112191" cy="511219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425339"/>
            <a:ext cx="8504573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Desafios da vida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3038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Software Escalável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0667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Manutenibilidade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10055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Qualidade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55961" y="1196923"/>
            <a:ext cx="1041067" cy="104106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291477" y="8896289"/>
            <a:ext cx="5112191" cy="511219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19101" y="8356089"/>
            <a:ext cx="540199" cy="5401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533546" y="1196923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40740" y="8513960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3883" y="2616479"/>
            <a:ext cx="5338868" cy="5338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10576"/>
            <a:ext cx="12559128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Problemas à vista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98643" y="5544199"/>
            <a:ext cx="8736845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padrão. que padrão?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8098643" y="3932398"/>
            <a:ext cx="3983140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ctrl + c, ctrl + 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98643" y="4738460"/>
            <a:ext cx="5753731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 Bold"/>
              </a:rPr>
              <a:t>mudanças = dor de cabeça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04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44404" y="3980023"/>
            <a:ext cx="2963860" cy="526908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944716"/>
            <a:ext cx="2983720" cy="5304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48557" y="1165898"/>
            <a:ext cx="10010743" cy="795520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068944" y="9860417"/>
            <a:ext cx="8150112" cy="30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42725"/>
                </a:solidFill>
                <a:latin typeface="Quicksand Light"/>
              </a:rPr>
              <a:t>Eu vejo componentes. Com que frequência? O tempo inteiro.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5931"/>
            <a:ext cx="12559128" cy="241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Soluções 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à vista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30126"/>
            <a:ext cx="8736845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alterações/inclusões = só amor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63520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integridade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45845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mudanças = paixão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165" y="5694607"/>
            <a:ext cx="956892" cy="95689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714514" y="504926"/>
            <a:ext cx="2912577" cy="2839113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2" id="12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590736" y="615615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7" id="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0691312" y="5883307"/>
            <a:ext cx="9470775" cy="80944"/>
          </a:xfrm>
          <a:prstGeom prst="rect">
            <a:avLst/>
          </a:prstGeom>
          <a:solidFill>
            <a:srgbClr val="242725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5297002" y="1028700"/>
            <a:ext cx="319384" cy="3193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5297002" y="4238856"/>
            <a:ext cx="319384" cy="31938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5297002" y="7449011"/>
            <a:ext cx="319384" cy="31938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3176" r="0" b="0"/>
          <a:stretch>
            <a:fillRect/>
          </a:stretch>
        </p:blipFill>
        <p:spPr>
          <a:xfrm flipH="false" flipV="false" rot="0">
            <a:off x="1028700" y="2578204"/>
            <a:ext cx="7711946" cy="68136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2193109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styled-components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69926" y="1314515"/>
            <a:ext cx="3751883" cy="807730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5819190" y="97155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19190" y="419162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reutilização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19190" y="7402165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class what?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0788" y="4295775"/>
            <a:ext cx="1210642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incluir git flatbutton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DAD_nrM3CUk</dc:identifier>
  <dcterms:modified xsi:type="dcterms:W3CDTF">2011-08-01T06:04:30Z</dcterms:modified>
  <cp:revision>1</cp:revision>
  <dc:title>Obrigada</dc:title>
</cp:coreProperties>
</file>