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Inter" charset="1" panose="020B0502030000000004"/>
      <p:regular r:id="rId12"/>
    </p:embeddedFont>
    <p:embeddedFont>
      <p:font typeface="Inter Bold" charset="1" panose="020B0802030000000004"/>
      <p:regular r:id="rId13"/>
    </p:embeddedFont>
    <p:embeddedFont>
      <p:font typeface="Inter Italics" charset="1" panose="020B0502030000000004"/>
      <p:regular r:id="rId14"/>
    </p:embeddedFont>
    <p:embeddedFont>
      <p:font typeface="Inter Bold Italics" charset="1" panose="020B0802030000000004"/>
      <p:regular r:id="rId15"/>
    </p:embeddedFont>
    <p:embeddedFont>
      <p:font typeface="Quicksand Light" charset="1" panose="00000400000000000000"/>
      <p:regular r:id="rId16"/>
    </p:embeddedFont>
    <p:embeddedFont>
      <p:font typeface="Quicksand Light Bold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3134" y="1327350"/>
            <a:ext cx="5744525" cy="57445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80435" y="5649903"/>
            <a:ext cx="1122530" cy="112253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56460" y="1370688"/>
            <a:ext cx="5657873" cy="565785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06" r="-24906" t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958044" y="403647"/>
            <a:ext cx="2912577" cy="473985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350498"/>
              <a:ext cx="2418937" cy="3915187"/>
            </a:xfrm>
            <a:custGeom>
              <a:avLst/>
              <a:gdLst/>
              <a:ahLst/>
              <a:cxnLst/>
              <a:rect r="r" b="b" t="t" l="l"/>
              <a:pathLst>
                <a:path h="3915187" w="2418937">
                  <a:moveTo>
                    <a:pt x="20688" y="233665"/>
                  </a:moveTo>
                  <a:lnTo>
                    <a:pt x="20688" y="194720"/>
                  </a:lnTo>
                  <a:cubicBezTo>
                    <a:pt x="46947" y="194720"/>
                    <a:pt x="68431" y="159671"/>
                    <a:pt x="68431" y="116832"/>
                  </a:cubicBezTo>
                  <a:cubicBezTo>
                    <a:pt x="68431" y="73993"/>
                    <a:pt x="46947" y="38944"/>
                    <a:pt x="20688" y="38944"/>
                  </a:cubicBezTo>
                  <a:lnTo>
                    <a:pt x="20688" y="0"/>
                  </a:lnTo>
                  <a:cubicBezTo>
                    <a:pt x="60474" y="0"/>
                    <a:pt x="92302" y="51925"/>
                    <a:pt x="92302" y="116832"/>
                  </a:cubicBezTo>
                  <a:cubicBezTo>
                    <a:pt x="92302" y="181739"/>
                    <a:pt x="60474" y="233665"/>
                    <a:pt x="20688" y="233665"/>
                  </a:cubicBezTo>
                  <a:close/>
                  <a:moveTo>
                    <a:pt x="1273125" y="135006"/>
                  </a:moveTo>
                  <a:lnTo>
                    <a:pt x="1273125" y="96062"/>
                  </a:lnTo>
                  <a:lnTo>
                    <a:pt x="1129898" y="96062"/>
                  </a:lnTo>
                  <a:lnTo>
                    <a:pt x="1129898" y="135006"/>
                  </a:lnTo>
                  <a:lnTo>
                    <a:pt x="1273125" y="135006"/>
                  </a:lnTo>
                  <a:close/>
                  <a:moveTo>
                    <a:pt x="1201511" y="3915187"/>
                  </a:moveTo>
                  <a:cubicBezTo>
                    <a:pt x="1241297" y="3915187"/>
                    <a:pt x="1273125" y="3863261"/>
                    <a:pt x="1273125" y="3798354"/>
                  </a:cubicBezTo>
                  <a:lnTo>
                    <a:pt x="1249254" y="3798354"/>
                  </a:lnTo>
                  <a:cubicBezTo>
                    <a:pt x="1249254" y="3841193"/>
                    <a:pt x="1227770" y="3876242"/>
                    <a:pt x="1201511" y="3876242"/>
                  </a:cubicBezTo>
                  <a:cubicBezTo>
                    <a:pt x="1175253" y="3876242"/>
                    <a:pt x="1153769" y="3841193"/>
                    <a:pt x="1153769" y="3798354"/>
                  </a:cubicBezTo>
                  <a:lnTo>
                    <a:pt x="1129898" y="3798354"/>
                  </a:lnTo>
                  <a:cubicBezTo>
                    <a:pt x="1129898" y="3861963"/>
                    <a:pt x="1161726" y="3915187"/>
                    <a:pt x="1201511" y="3915187"/>
                  </a:cubicBezTo>
                  <a:close/>
                  <a:moveTo>
                    <a:pt x="592799" y="2919514"/>
                  </a:moveTo>
                  <a:cubicBezTo>
                    <a:pt x="592799" y="2984421"/>
                    <a:pt x="624627" y="3036346"/>
                    <a:pt x="664412" y="3036346"/>
                  </a:cubicBezTo>
                  <a:lnTo>
                    <a:pt x="664412" y="2997402"/>
                  </a:lnTo>
                  <a:cubicBezTo>
                    <a:pt x="638154" y="2997402"/>
                    <a:pt x="616670" y="2962353"/>
                    <a:pt x="616670" y="2919514"/>
                  </a:cubicBezTo>
                  <a:cubicBezTo>
                    <a:pt x="616670" y="2876675"/>
                    <a:pt x="638154" y="2841626"/>
                    <a:pt x="664412" y="2841626"/>
                  </a:cubicBezTo>
                  <a:lnTo>
                    <a:pt x="664412" y="2802681"/>
                  </a:lnTo>
                  <a:cubicBezTo>
                    <a:pt x="625423" y="2802681"/>
                    <a:pt x="592799" y="2855905"/>
                    <a:pt x="592799" y="2919514"/>
                  </a:cubicBezTo>
                  <a:close/>
                  <a:moveTo>
                    <a:pt x="101054" y="2079618"/>
                  </a:moveTo>
                  <a:lnTo>
                    <a:pt x="117764" y="2051059"/>
                  </a:lnTo>
                  <a:lnTo>
                    <a:pt x="16710" y="1886195"/>
                  </a:lnTo>
                  <a:lnTo>
                    <a:pt x="0" y="1913456"/>
                  </a:lnTo>
                  <a:lnTo>
                    <a:pt x="101054" y="2079618"/>
                  </a:lnTo>
                  <a:close/>
                  <a:moveTo>
                    <a:pt x="2418937" y="1076157"/>
                  </a:moveTo>
                  <a:lnTo>
                    <a:pt x="2418937" y="1037213"/>
                  </a:lnTo>
                  <a:lnTo>
                    <a:pt x="2275710" y="1037213"/>
                  </a:lnTo>
                  <a:lnTo>
                    <a:pt x="2275710" y="1076157"/>
                  </a:lnTo>
                  <a:lnTo>
                    <a:pt x="2418937" y="1076157"/>
                  </a:lnTo>
                  <a:close/>
                  <a:moveTo>
                    <a:pt x="2311517" y="1990047"/>
                  </a:moveTo>
                  <a:cubicBezTo>
                    <a:pt x="2311517" y="2054953"/>
                    <a:pt x="2343345" y="2106879"/>
                    <a:pt x="2383130" y="2106879"/>
                  </a:cubicBezTo>
                  <a:lnTo>
                    <a:pt x="2383130" y="2067935"/>
                  </a:lnTo>
                  <a:cubicBezTo>
                    <a:pt x="2356872" y="2067935"/>
                    <a:pt x="2335388" y="2032885"/>
                    <a:pt x="2335388" y="1990047"/>
                  </a:cubicBezTo>
                  <a:cubicBezTo>
                    <a:pt x="2335388" y="1947208"/>
                    <a:pt x="2356872" y="1912158"/>
                    <a:pt x="2383130" y="1912158"/>
                  </a:cubicBezTo>
                  <a:lnTo>
                    <a:pt x="2383130" y="1873214"/>
                  </a:lnTo>
                  <a:cubicBezTo>
                    <a:pt x="2344141" y="1873214"/>
                    <a:pt x="2311517" y="1925139"/>
                    <a:pt x="2311517" y="1990047"/>
                  </a:cubicBezTo>
                  <a:close/>
                  <a:moveTo>
                    <a:pt x="1235727" y="1052790"/>
                  </a:moveTo>
                  <a:cubicBezTo>
                    <a:pt x="1235727" y="987883"/>
                    <a:pt x="1203899" y="935958"/>
                    <a:pt x="1164113" y="935958"/>
                  </a:cubicBezTo>
                  <a:lnTo>
                    <a:pt x="1164113" y="974902"/>
                  </a:lnTo>
                  <a:cubicBezTo>
                    <a:pt x="1190372" y="974902"/>
                    <a:pt x="1211856" y="1009952"/>
                    <a:pt x="1211856" y="1052790"/>
                  </a:cubicBezTo>
                  <a:cubicBezTo>
                    <a:pt x="1211856" y="1095629"/>
                    <a:pt x="1190372" y="1130678"/>
                    <a:pt x="1164113" y="1130678"/>
                  </a:cubicBezTo>
                  <a:lnTo>
                    <a:pt x="1164113" y="1169623"/>
                  </a:lnTo>
                  <a:cubicBezTo>
                    <a:pt x="1203899" y="1169623"/>
                    <a:pt x="1235727" y="1116399"/>
                    <a:pt x="1235727" y="1052790"/>
                  </a:cubicBezTo>
                  <a:close/>
                  <a:moveTo>
                    <a:pt x="639745" y="933361"/>
                  </a:moveTo>
                  <a:lnTo>
                    <a:pt x="615874" y="933361"/>
                  </a:lnTo>
                  <a:lnTo>
                    <a:pt x="615874" y="1167026"/>
                  </a:lnTo>
                  <a:lnTo>
                    <a:pt x="639745" y="1167026"/>
                  </a:lnTo>
                  <a:lnTo>
                    <a:pt x="639745" y="933361"/>
                  </a:lnTo>
                  <a:close/>
                  <a:moveTo>
                    <a:pt x="1272329" y="2005624"/>
                  </a:moveTo>
                  <a:lnTo>
                    <a:pt x="1272329" y="1966680"/>
                  </a:lnTo>
                  <a:lnTo>
                    <a:pt x="1129103" y="1966680"/>
                  </a:lnTo>
                  <a:lnTo>
                    <a:pt x="1129103" y="2005624"/>
                  </a:lnTo>
                  <a:lnTo>
                    <a:pt x="1272329" y="2005624"/>
                  </a:lnTo>
                  <a:close/>
                  <a:moveTo>
                    <a:pt x="2418937" y="3873646"/>
                  </a:moveTo>
                  <a:lnTo>
                    <a:pt x="2418937" y="3834702"/>
                  </a:lnTo>
                  <a:lnTo>
                    <a:pt x="2275710" y="3834702"/>
                  </a:lnTo>
                  <a:lnTo>
                    <a:pt x="2275710" y="3873646"/>
                  </a:lnTo>
                  <a:lnTo>
                    <a:pt x="2418937" y="387364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350498"/>
              <a:ext cx="2423711" cy="3972305"/>
            </a:xfrm>
            <a:custGeom>
              <a:avLst/>
              <a:gdLst/>
              <a:ahLst/>
              <a:cxnLst/>
              <a:rect r="r" b="b" t="t" l="l"/>
              <a:pathLst>
                <a:path h="3972305" w="2423711">
                  <a:moveTo>
                    <a:pt x="2376764" y="3038943"/>
                  </a:moveTo>
                  <a:lnTo>
                    <a:pt x="2352893" y="3038943"/>
                  </a:lnTo>
                  <a:lnTo>
                    <a:pt x="2352893" y="2805278"/>
                  </a:lnTo>
                  <a:lnTo>
                    <a:pt x="2376764" y="2805278"/>
                  </a:lnTo>
                  <a:lnTo>
                    <a:pt x="2376764" y="303894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33665"/>
                  </a:lnTo>
                  <a:lnTo>
                    <a:pt x="657250" y="233665"/>
                  </a:lnTo>
                  <a:lnTo>
                    <a:pt x="657250" y="0"/>
                  </a:lnTo>
                  <a:close/>
                  <a:moveTo>
                    <a:pt x="33419" y="1152747"/>
                  </a:moveTo>
                  <a:lnTo>
                    <a:pt x="16710" y="1125486"/>
                  </a:lnTo>
                  <a:lnTo>
                    <a:pt x="117764" y="960622"/>
                  </a:lnTo>
                  <a:lnTo>
                    <a:pt x="134474" y="987883"/>
                  </a:lnTo>
                  <a:lnTo>
                    <a:pt x="33419" y="1152747"/>
                  </a:lnTo>
                  <a:close/>
                  <a:moveTo>
                    <a:pt x="1729858" y="46733"/>
                  </a:moveTo>
                  <a:lnTo>
                    <a:pt x="1746567" y="19472"/>
                  </a:lnTo>
                  <a:lnTo>
                    <a:pt x="1847622" y="184335"/>
                  </a:lnTo>
                  <a:lnTo>
                    <a:pt x="1830912" y="211596"/>
                  </a:lnTo>
                  <a:lnTo>
                    <a:pt x="1729858" y="46733"/>
                  </a:lnTo>
                  <a:close/>
                  <a:moveTo>
                    <a:pt x="1863536" y="1109908"/>
                  </a:moveTo>
                  <a:lnTo>
                    <a:pt x="1839665" y="1109908"/>
                  </a:lnTo>
                  <a:cubicBezTo>
                    <a:pt x="1839665" y="1067070"/>
                    <a:pt x="1818181" y="1032020"/>
                    <a:pt x="1791923" y="1032020"/>
                  </a:cubicBezTo>
                  <a:cubicBezTo>
                    <a:pt x="1765664" y="1032020"/>
                    <a:pt x="1744180" y="1067070"/>
                    <a:pt x="1744180" y="1109908"/>
                  </a:cubicBezTo>
                  <a:lnTo>
                    <a:pt x="1720309" y="1109908"/>
                  </a:lnTo>
                  <a:cubicBezTo>
                    <a:pt x="1720309" y="1045001"/>
                    <a:pt x="1752137" y="993076"/>
                    <a:pt x="1791923" y="993076"/>
                  </a:cubicBezTo>
                  <a:cubicBezTo>
                    <a:pt x="1830912" y="993076"/>
                    <a:pt x="1863536" y="1046299"/>
                    <a:pt x="1863536" y="1109908"/>
                  </a:cubicBezTo>
                  <a:close/>
                  <a:moveTo>
                    <a:pt x="1180823" y="3025961"/>
                  </a:moveTo>
                  <a:lnTo>
                    <a:pt x="1164113" y="2998700"/>
                  </a:lnTo>
                  <a:lnTo>
                    <a:pt x="1265167" y="2833837"/>
                  </a:lnTo>
                  <a:lnTo>
                    <a:pt x="1281877" y="2861098"/>
                  </a:lnTo>
                  <a:lnTo>
                    <a:pt x="1180823" y="3025961"/>
                  </a:lnTo>
                  <a:close/>
                  <a:moveTo>
                    <a:pt x="82753" y="3037644"/>
                  </a:moveTo>
                  <a:lnTo>
                    <a:pt x="58882" y="3037644"/>
                  </a:lnTo>
                  <a:lnTo>
                    <a:pt x="58882" y="2803980"/>
                  </a:lnTo>
                  <a:lnTo>
                    <a:pt x="82753" y="2803980"/>
                  </a:lnTo>
                  <a:lnTo>
                    <a:pt x="82753" y="3037644"/>
                  </a:lnTo>
                  <a:close/>
                  <a:moveTo>
                    <a:pt x="1803062" y="3972304"/>
                  </a:moveTo>
                  <a:lnTo>
                    <a:pt x="1779191" y="3972304"/>
                  </a:lnTo>
                  <a:lnTo>
                    <a:pt x="1779191" y="3738640"/>
                  </a:lnTo>
                  <a:lnTo>
                    <a:pt x="1803062" y="3738640"/>
                  </a:lnTo>
                  <a:lnTo>
                    <a:pt x="1803062" y="3972304"/>
                  </a:lnTo>
                  <a:close/>
                  <a:moveTo>
                    <a:pt x="143226" y="3913888"/>
                  </a:moveTo>
                  <a:lnTo>
                    <a:pt x="119355" y="3913888"/>
                  </a:lnTo>
                  <a:cubicBezTo>
                    <a:pt x="119355" y="3871050"/>
                    <a:pt x="97871" y="3836000"/>
                    <a:pt x="71613" y="3836000"/>
                  </a:cubicBezTo>
                  <a:cubicBezTo>
                    <a:pt x="45355" y="3836000"/>
                    <a:pt x="23871" y="3871050"/>
                    <a:pt x="23871" y="3913888"/>
                  </a:cubicBezTo>
                  <a:lnTo>
                    <a:pt x="0" y="3913888"/>
                  </a:lnTo>
                  <a:cubicBezTo>
                    <a:pt x="0" y="3848981"/>
                    <a:pt x="31828" y="3797056"/>
                    <a:pt x="71613" y="3797056"/>
                  </a:cubicBezTo>
                  <a:cubicBezTo>
                    <a:pt x="111398" y="3797056"/>
                    <a:pt x="143226" y="3848981"/>
                    <a:pt x="143226" y="3913888"/>
                  </a:cubicBezTo>
                  <a:close/>
                  <a:moveTo>
                    <a:pt x="2322656" y="212894"/>
                  </a:moveTo>
                  <a:lnTo>
                    <a:pt x="2305946" y="185633"/>
                  </a:lnTo>
                  <a:lnTo>
                    <a:pt x="2407001" y="20770"/>
                  </a:lnTo>
                  <a:lnTo>
                    <a:pt x="2423710" y="48031"/>
                  </a:lnTo>
                  <a:lnTo>
                    <a:pt x="2322656" y="212894"/>
                  </a:lnTo>
                  <a:close/>
                  <a:moveTo>
                    <a:pt x="601551" y="3956727"/>
                  </a:moveTo>
                  <a:lnTo>
                    <a:pt x="584841" y="3929466"/>
                  </a:lnTo>
                  <a:lnTo>
                    <a:pt x="685896" y="3764602"/>
                  </a:lnTo>
                  <a:lnTo>
                    <a:pt x="702605" y="3791863"/>
                  </a:lnTo>
                  <a:lnTo>
                    <a:pt x="601551" y="3956727"/>
                  </a:lnTo>
                  <a:close/>
                  <a:moveTo>
                    <a:pt x="1746567" y="2086109"/>
                  </a:moveTo>
                  <a:lnTo>
                    <a:pt x="1729858" y="2058848"/>
                  </a:lnTo>
                  <a:lnTo>
                    <a:pt x="1830912" y="1893984"/>
                  </a:lnTo>
                  <a:lnTo>
                    <a:pt x="1847622" y="1921245"/>
                  </a:lnTo>
                  <a:lnTo>
                    <a:pt x="1746567" y="2086109"/>
                  </a:lnTo>
                  <a:close/>
                  <a:moveTo>
                    <a:pt x="573701" y="1927736"/>
                  </a:moveTo>
                  <a:lnTo>
                    <a:pt x="597573" y="1927736"/>
                  </a:lnTo>
                  <a:cubicBezTo>
                    <a:pt x="597573" y="1970574"/>
                    <a:pt x="619056" y="2005624"/>
                    <a:pt x="645315" y="2005624"/>
                  </a:cubicBezTo>
                  <a:cubicBezTo>
                    <a:pt x="671573" y="2005624"/>
                    <a:pt x="693057" y="1970574"/>
                    <a:pt x="693057" y="1927736"/>
                  </a:cubicBezTo>
                  <a:lnTo>
                    <a:pt x="716928" y="1927736"/>
                  </a:lnTo>
                  <a:cubicBezTo>
                    <a:pt x="716928" y="1992643"/>
                    <a:pt x="685100" y="2044568"/>
                    <a:pt x="645315" y="2044568"/>
                  </a:cubicBezTo>
                  <a:cubicBezTo>
                    <a:pt x="606325" y="2044568"/>
                    <a:pt x="573701" y="1992643"/>
                    <a:pt x="573701" y="1927736"/>
                  </a:cubicBezTo>
                  <a:close/>
                  <a:moveTo>
                    <a:pt x="1863536" y="2977930"/>
                  </a:moveTo>
                  <a:lnTo>
                    <a:pt x="1839665" y="2977930"/>
                  </a:lnTo>
                  <a:cubicBezTo>
                    <a:pt x="1839665" y="2935091"/>
                    <a:pt x="1818181" y="2900042"/>
                    <a:pt x="1791923" y="2900042"/>
                  </a:cubicBezTo>
                  <a:cubicBezTo>
                    <a:pt x="1765664" y="2900042"/>
                    <a:pt x="1744180" y="2935091"/>
                    <a:pt x="1744180" y="2977930"/>
                  </a:cubicBezTo>
                  <a:lnTo>
                    <a:pt x="1720309" y="2977930"/>
                  </a:lnTo>
                  <a:cubicBezTo>
                    <a:pt x="1720309" y="2913023"/>
                    <a:pt x="1752137" y="2861098"/>
                    <a:pt x="1791923" y="2861098"/>
                  </a:cubicBezTo>
                  <a:cubicBezTo>
                    <a:pt x="1831708" y="2861098"/>
                    <a:pt x="1863536" y="2914321"/>
                    <a:pt x="1863536" y="297793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1327350"/>
            <a:ext cx="8413000" cy="2464582"/>
            <a:chOff x="0" y="0"/>
            <a:chExt cx="11217333" cy="32861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71450"/>
              <a:ext cx="11217333" cy="2058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330"/>
                </a:lnSpc>
              </a:pPr>
              <a:r>
                <a:rPr lang="en-US" sz="11000">
                  <a:solidFill>
                    <a:srgbClr val="242725"/>
                  </a:solidFill>
                  <a:latin typeface="Oswald Bold"/>
                </a:rPr>
                <a:t>hroad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593406"/>
              <a:ext cx="11217333" cy="692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a dedicação é </a:t>
              </a:r>
              <a:r>
                <a:rPr lang="en-US" sz="3200">
                  <a:solidFill>
                    <a:srgbClr val="2ED47B"/>
                  </a:solidFill>
                  <a:latin typeface="Quicksand Light"/>
                </a:rPr>
                <a:t>singular</a:t>
              </a: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 pra mim.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51125" y="6272078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4334" y="3325102"/>
            <a:ext cx="4343619" cy="434361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35626" y="755451"/>
            <a:ext cx="4343619" cy="434361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435626" y="5496911"/>
            <a:ext cx="4343619" cy="43436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77966" y="4511442"/>
            <a:ext cx="5770166" cy="84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242725"/>
                </a:solidFill>
                <a:latin typeface="Oswald"/>
              </a:rPr>
              <a:t>resumindo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34371" y="2482425"/>
            <a:ext cx="3746128" cy="83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STYLED.[NOME-REACT-NATIVE] ~ STYLED.TEXT``;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8529" y="7014802"/>
            <a:ext cx="3257813" cy="125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SEM SIDE-EFFECTS OU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NOME DE CLASSES;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31394" y="5301925"/>
            <a:ext cx="276949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CSS-IN-JS;</a:t>
            </a:r>
          </a:p>
        </p:txBody>
      </p:sp>
      <p:sp>
        <p:nvSpPr>
          <p:cNvPr name="AutoShape 12" id="12"/>
          <p:cNvSpPr/>
          <p:nvPr/>
        </p:nvSpPr>
        <p:spPr>
          <a:xfrm rot="5400000">
            <a:off x="-9149782" y="8333621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208466" y="231171"/>
            <a:ext cx="2912577" cy="2839113"/>
            <a:chOff x="0" y="0"/>
            <a:chExt cx="4589780" cy="4578350"/>
          </a:xfrm>
        </p:grpSpPr>
        <p:sp>
          <p:nvSpPr>
            <p:cNvPr name="Freeform 14" id="1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7629" y="7278146"/>
            <a:ext cx="2912577" cy="2839113"/>
            <a:chOff x="0" y="0"/>
            <a:chExt cx="4589780" cy="4578350"/>
          </a:xfrm>
        </p:grpSpPr>
        <p:sp>
          <p:nvSpPr>
            <p:cNvPr name="Freeform 17" id="1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5" id="5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487074"/>
            <a:ext cx="9070690" cy="577122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5683600"/>
            <a:ext cx="8269762" cy="382476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028700" y="1233520"/>
            <a:ext cx="9226430" cy="1943406"/>
            <a:chOff x="0" y="0"/>
            <a:chExt cx="12301907" cy="259120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2301907" cy="1602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242725"/>
                  </a:solidFill>
                  <a:latin typeface="Oswald Bold"/>
                </a:rPr>
                <a:t>Elegância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75372"/>
              <a:ext cx="12301907" cy="615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42725"/>
                  </a:solidFill>
                  <a:latin typeface="Quicksand Light"/>
                </a:rPr>
                <a:t>w/ jsdoc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4735" y="3486364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Autocomplete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4735" y="4017542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O que está disponível?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4735" y="2958839"/>
            <a:ext cx="3978767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"/>
              </a:rPr>
              <a:t>Adivinhar?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416867" y="816066"/>
            <a:ext cx="5801825" cy="580182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70802" y="-958824"/>
            <a:ext cx="2883307" cy="288330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868657" y="2304387"/>
            <a:ext cx="2912577" cy="283911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83878" y="905712"/>
            <a:ext cx="8562696" cy="8475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720609" y="8200652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511" y="3833831"/>
            <a:ext cx="3823385" cy="2619338"/>
            <a:chOff x="0" y="0"/>
            <a:chExt cx="5097846" cy="349245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5097846" cy="798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242725"/>
                  </a:solidFill>
                  <a:latin typeface="Oswald"/>
                </a:rPr>
                <a:t>contexto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86364"/>
              <a:ext cx="5097846" cy="2206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robustez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performance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genéricos ~ manutenção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escalabilidade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12785" y="2059650"/>
            <a:ext cx="5262429" cy="526242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68905" y="6384305"/>
            <a:ext cx="812410" cy="81241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711" y="3271308"/>
            <a:ext cx="2912577" cy="2839113"/>
            <a:chOff x="0" y="0"/>
            <a:chExt cx="4589780" cy="4578350"/>
          </a:xfrm>
        </p:grpSpPr>
        <p:sp>
          <p:nvSpPr>
            <p:cNvPr name="Freeform 10" id="10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435915" y="3891481"/>
            <a:ext cx="3823385" cy="2561688"/>
            <a:chOff x="0" y="0"/>
            <a:chExt cx="5097846" cy="341558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5097846" cy="702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Oswald"/>
                </a:rPr>
                <a:t>foco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09496"/>
              <a:ext cx="5097846" cy="2206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determinação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leia sempre que possível as docs</a:t>
              </a:r>
            </a:p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242725"/>
                  </a:solidFill>
                  <a:latin typeface="Quicksand Light"/>
                </a:rPr>
                <a:t>dedicação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262367" y="704850"/>
            <a:ext cx="2996933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79580"/>
            <a:ext cx="7267677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Com amor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5389105"/>
            <a:ext cx="5980970" cy="42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Camila Campos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57402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Matheus Santos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28236"/>
            <a:ext cx="598097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Jacarankids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762863" y="4743036"/>
            <a:ext cx="1538691" cy="153869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144000" y="3965279"/>
            <a:ext cx="777757" cy="777757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076590" y="6741648"/>
            <a:ext cx="2912577" cy="2839113"/>
            <a:chOff x="0" y="0"/>
            <a:chExt cx="4589780" cy="4578350"/>
          </a:xfrm>
        </p:grpSpPr>
        <p:sp>
          <p:nvSpPr>
            <p:cNvPr name="Freeform 15" id="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228243" y="6741648"/>
            <a:ext cx="2912577" cy="2839113"/>
            <a:chOff x="0" y="0"/>
            <a:chExt cx="4589780" cy="4578350"/>
          </a:xfrm>
        </p:grpSpPr>
        <p:sp>
          <p:nvSpPr>
            <p:cNvPr name="Freeform 18" id="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6905274"/>
            <a:ext cx="5980970" cy="42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Creditas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1329" y="885314"/>
            <a:ext cx="2912577" cy="2839113"/>
            <a:chOff x="0" y="0"/>
            <a:chExt cx="4589780" cy="4578350"/>
          </a:xfrm>
        </p:grpSpPr>
        <p:sp>
          <p:nvSpPr>
            <p:cNvPr name="Freeform 3" id="3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277938" y="5945392"/>
            <a:ext cx="2912577" cy="2839113"/>
            <a:chOff x="0" y="0"/>
            <a:chExt cx="4589780" cy="4578350"/>
          </a:xfrm>
        </p:grpSpPr>
        <p:sp>
          <p:nvSpPr>
            <p:cNvPr name="Freeform 6" id="6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34258" y="2615317"/>
            <a:ext cx="6019484" cy="505636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-2897619" y="7671683"/>
            <a:ext cx="6216356" cy="621635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173159" y="-3763194"/>
            <a:ext cx="6216356" cy="621635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4538855"/>
            <a:ext cx="4243206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Obrigada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99995" y="2607334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GitHub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9995" y="3145446"/>
            <a:ext cx="374632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hstrada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99995" y="4264273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Portfólio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99995" y="4802385"/>
            <a:ext cx="3746328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hstrada.io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99995" y="5921212"/>
            <a:ext cx="3746328" cy="40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Oswald Bold"/>
              </a:rPr>
              <a:t>LinkedIn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99995" y="6391513"/>
            <a:ext cx="3746328" cy="83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42725"/>
                </a:solidFill>
                <a:latin typeface="Quicksand Light"/>
              </a:rPr>
              <a:t>https://www.linkedin.com/in/helenastrada/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762863" y="4743036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3965279"/>
            <a:ext cx="777757" cy="77775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687711" y="6741648"/>
            <a:ext cx="2912577" cy="2839113"/>
            <a:chOff x="0" y="0"/>
            <a:chExt cx="4589780" cy="4578350"/>
          </a:xfrm>
        </p:grpSpPr>
        <p:sp>
          <p:nvSpPr>
            <p:cNvPr name="Freeform 11" id="11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264811"/>
            <a:ext cx="5993489" cy="599348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28700" y="1779580"/>
            <a:ext cx="7267677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Código Fonte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2367" y="704850"/>
            <a:ext cx="2996933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19592" y="-2679621"/>
            <a:ext cx="5359242" cy="53592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233520"/>
            <a:ext cx="9226430" cy="2001057"/>
            <a:chOff x="0" y="0"/>
            <a:chExt cx="12301907" cy="26680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2301907" cy="1602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599"/>
                </a:lnSpc>
              </a:pPr>
              <a:r>
                <a:rPr lang="en-US" sz="7999">
                  <a:solidFill>
                    <a:srgbClr val="242725"/>
                  </a:solidFill>
                  <a:latin typeface="Oswald Bold"/>
                </a:rPr>
                <a:t>Conteúdo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75372"/>
              <a:ext cx="12301907" cy="692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242725"/>
                  </a:solidFill>
                  <a:latin typeface="Quicksand Light"/>
                </a:rPr>
                <a:t>O que veremos?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069725" y="6867885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02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346723" y="1450399"/>
            <a:ext cx="2912577" cy="3853697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84969"/>
              <a:ext cx="2418937" cy="3183210"/>
            </a:xfrm>
            <a:custGeom>
              <a:avLst/>
              <a:gdLst/>
              <a:ahLst/>
              <a:cxnLst/>
              <a:rect r="r" b="b" t="t" l="l"/>
              <a:pathLst>
                <a:path h="3183210" w="2418937">
                  <a:moveTo>
                    <a:pt x="20688" y="189979"/>
                  </a:moveTo>
                  <a:lnTo>
                    <a:pt x="20688" y="158316"/>
                  </a:lnTo>
                  <a:cubicBezTo>
                    <a:pt x="46947" y="158316"/>
                    <a:pt x="68431" y="129819"/>
                    <a:pt x="68431" y="94990"/>
                  </a:cubicBezTo>
                  <a:cubicBezTo>
                    <a:pt x="68431" y="60160"/>
                    <a:pt x="46947" y="31663"/>
                    <a:pt x="20688" y="31663"/>
                  </a:cubicBezTo>
                  <a:lnTo>
                    <a:pt x="20688" y="0"/>
                  </a:lnTo>
                  <a:cubicBezTo>
                    <a:pt x="60474" y="0"/>
                    <a:pt x="92302" y="42218"/>
                    <a:pt x="92302" y="94990"/>
                  </a:cubicBezTo>
                  <a:cubicBezTo>
                    <a:pt x="92302" y="147762"/>
                    <a:pt x="60474" y="189979"/>
                    <a:pt x="20688" y="189979"/>
                  </a:cubicBezTo>
                  <a:close/>
                  <a:moveTo>
                    <a:pt x="1273125" y="109766"/>
                  </a:moveTo>
                  <a:lnTo>
                    <a:pt x="1273125" y="78103"/>
                  </a:lnTo>
                  <a:lnTo>
                    <a:pt x="1129898" y="78103"/>
                  </a:lnTo>
                  <a:lnTo>
                    <a:pt x="1129898" y="109766"/>
                  </a:lnTo>
                  <a:lnTo>
                    <a:pt x="1273125" y="109766"/>
                  </a:lnTo>
                  <a:close/>
                  <a:moveTo>
                    <a:pt x="1201511" y="3183210"/>
                  </a:moveTo>
                  <a:cubicBezTo>
                    <a:pt x="1241297" y="3183210"/>
                    <a:pt x="1273125" y="3140992"/>
                    <a:pt x="1273125" y="3088220"/>
                  </a:cubicBezTo>
                  <a:lnTo>
                    <a:pt x="1249254" y="3088220"/>
                  </a:lnTo>
                  <a:cubicBezTo>
                    <a:pt x="1249254" y="3123049"/>
                    <a:pt x="1227770" y="3151546"/>
                    <a:pt x="1201511" y="3151546"/>
                  </a:cubicBezTo>
                  <a:cubicBezTo>
                    <a:pt x="1175253" y="3151546"/>
                    <a:pt x="1153769" y="3123049"/>
                    <a:pt x="1153769" y="3088220"/>
                  </a:cubicBezTo>
                  <a:lnTo>
                    <a:pt x="1129898" y="3088220"/>
                  </a:lnTo>
                  <a:cubicBezTo>
                    <a:pt x="1129898" y="3139936"/>
                    <a:pt x="1161726" y="3183210"/>
                    <a:pt x="1201511" y="3183210"/>
                  </a:cubicBezTo>
                  <a:close/>
                  <a:moveTo>
                    <a:pt x="592799" y="2373686"/>
                  </a:moveTo>
                  <a:cubicBezTo>
                    <a:pt x="592799" y="2426458"/>
                    <a:pt x="624627" y="2468676"/>
                    <a:pt x="664412" y="2468676"/>
                  </a:cubicBezTo>
                  <a:lnTo>
                    <a:pt x="664412" y="2437013"/>
                  </a:lnTo>
                  <a:cubicBezTo>
                    <a:pt x="638154" y="2437013"/>
                    <a:pt x="616670" y="2408516"/>
                    <a:pt x="616670" y="2373686"/>
                  </a:cubicBezTo>
                  <a:cubicBezTo>
                    <a:pt x="616670" y="2338857"/>
                    <a:pt x="638154" y="2310360"/>
                    <a:pt x="664412" y="2310360"/>
                  </a:cubicBezTo>
                  <a:lnTo>
                    <a:pt x="664412" y="2278697"/>
                  </a:lnTo>
                  <a:cubicBezTo>
                    <a:pt x="625423" y="2278697"/>
                    <a:pt x="592799" y="2321970"/>
                    <a:pt x="592799" y="2373686"/>
                  </a:cubicBezTo>
                  <a:close/>
                  <a:moveTo>
                    <a:pt x="101054" y="1690816"/>
                  </a:moveTo>
                  <a:lnTo>
                    <a:pt x="117764" y="1667597"/>
                  </a:lnTo>
                  <a:lnTo>
                    <a:pt x="16710" y="1533555"/>
                  </a:lnTo>
                  <a:lnTo>
                    <a:pt x="0" y="1555720"/>
                  </a:lnTo>
                  <a:lnTo>
                    <a:pt x="101054" y="1690816"/>
                  </a:lnTo>
                  <a:close/>
                  <a:moveTo>
                    <a:pt x="2418937" y="874960"/>
                  </a:moveTo>
                  <a:lnTo>
                    <a:pt x="2418937" y="843297"/>
                  </a:lnTo>
                  <a:lnTo>
                    <a:pt x="2275710" y="843297"/>
                  </a:lnTo>
                  <a:lnTo>
                    <a:pt x="2275710" y="874960"/>
                  </a:lnTo>
                  <a:lnTo>
                    <a:pt x="2418937" y="874960"/>
                  </a:lnTo>
                  <a:close/>
                  <a:moveTo>
                    <a:pt x="2311517" y="1617991"/>
                  </a:moveTo>
                  <a:cubicBezTo>
                    <a:pt x="2311517" y="1670763"/>
                    <a:pt x="2343345" y="1712981"/>
                    <a:pt x="2383130" y="1712981"/>
                  </a:cubicBezTo>
                  <a:lnTo>
                    <a:pt x="2383130" y="1681317"/>
                  </a:lnTo>
                  <a:cubicBezTo>
                    <a:pt x="2356872" y="1681317"/>
                    <a:pt x="2335388" y="1652820"/>
                    <a:pt x="2335388" y="1617991"/>
                  </a:cubicBezTo>
                  <a:cubicBezTo>
                    <a:pt x="2335388" y="1583161"/>
                    <a:pt x="2356872" y="1554664"/>
                    <a:pt x="2383130" y="1554664"/>
                  </a:cubicBezTo>
                  <a:lnTo>
                    <a:pt x="2383130" y="1523001"/>
                  </a:lnTo>
                  <a:cubicBezTo>
                    <a:pt x="2344141" y="1523001"/>
                    <a:pt x="2311517" y="1565219"/>
                    <a:pt x="2311517" y="1617991"/>
                  </a:cubicBezTo>
                  <a:close/>
                  <a:moveTo>
                    <a:pt x="1235727" y="855963"/>
                  </a:moveTo>
                  <a:cubicBezTo>
                    <a:pt x="1235727" y="803190"/>
                    <a:pt x="1203899" y="760973"/>
                    <a:pt x="1164113" y="760973"/>
                  </a:cubicBezTo>
                  <a:lnTo>
                    <a:pt x="1164113" y="792636"/>
                  </a:lnTo>
                  <a:cubicBezTo>
                    <a:pt x="1190372" y="792636"/>
                    <a:pt x="1211856" y="821133"/>
                    <a:pt x="1211856" y="855963"/>
                  </a:cubicBezTo>
                  <a:cubicBezTo>
                    <a:pt x="1211856" y="890792"/>
                    <a:pt x="1190372" y="919289"/>
                    <a:pt x="1164113" y="919289"/>
                  </a:cubicBezTo>
                  <a:lnTo>
                    <a:pt x="1164113" y="950952"/>
                  </a:lnTo>
                  <a:cubicBezTo>
                    <a:pt x="1203899" y="950952"/>
                    <a:pt x="1235727" y="907679"/>
                    <a:pt x="1235727" y="855963"/>
                  </a:cubicBezTo>
                  <a:close/>
                  <a:moveTo>
                    <a:pt x="639745" y="758862"/>
                  </a:moveTo>
                  <a:lnTo>
                    <a:pt x="615874" y="758862"/>
                  </a:lnTo>
                  <a:lnTo>
                    <a:pt x="615874" y="948841"/>
                  </a:lnTo>
                  <a:lnTo>
                    <a:pt x="639745" y="948841"/>
                  </a:lnTo>
                  <a:lnTo>
                    <a:pt x="639745" y="758862"/>
                  </a:lnTo>
                  <a:close/>
                  <a:moveTo>
                    <a:pt x="1272329" y="1630656"/>
                  </a:moveTo>
                  <a:lnTo>
                    <a:pt x="1272329" y="1598993"/>
                  </a:lnTo>
                  <a:lnTo>
                    <a:pt x="1129103" y="1598993"/>
                  </a:lnTo>
                  <a:lnTo>
                    <a:pt x="1129103" y="1630656"/>
                  </a:lnTo>
                  <a:lnTo>
                    <a:pt x="1272329" y="1630656"/>
                  </a:lnTo>
                  <a:close/>
                  <a:moveTo>
                    <a:pt x="2418937" y="3149435"/>
                  </a:moveTo>
                  <a:lnTo>
                    <a:pt x="2418937" y="3117772"/>
                  </a:lnTo>
                  <a:lnTo>
                    <a:pt x="2275710" y="3117772"/>
                  </a:lnTo>
                  <a:lnTo>
                    <a:pt x="2275710" y="3149435"/>
                  </a:lnTo>
                  <a:lnTo>
                    <a:pt x="2418937" y="3149435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84969"/>
              <a:ext cx="2423711" cy="3229649"/>
            </a:xfrm>
            <a:custGeom>
              <a:avLst/>
              <a:gdLst/>
              <a:ahLst/>
              <a:cxnLst/>
              <a:rect r="r" b="b" t="t" l="l"/>
              <a:pathLst>
                <a:path h="3229649" w="2423711">
                  <a:moveTo>
                    <a:pt x="2376764" y="2470787"/>
                  </a:moveTo>
                  <a:lnTo>
                    <a:pt x="2352893" y="2470787"/>
                  </a:lnTo>
                  <a:lnTo>
                    <a:pt x="2352893" y="2280808"/>
                  </a:lnTo>
                  <a:lnTo>
                    <a:pt x="2376764" y="2280808"/>
                  </a:lnTo>
                  <a:lnTo>
                    <a:pt x="2376764" y="2470787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89979"/>
                  </a:lnTo>
                  <a:lnTo>
                    <a:pt x="657250" y="189979"/>
                  </a:lnTo>
                  <a:lnTo>
                    <a:pt x="657250" y="0"/>
                  </a:lnTo>
                  <a:close/>
                  <a:moveTo>
                    <a:pt x="33419" y="937231"/>
                  </a:moveTo>
                  <a:lnTo>
                    <a:pt x="16710" y="915067"/>
                  </a:lnTo>
                  <a:lnTo>
                    <a:pt x="117764" y="781026"/>
                  </a:lnTo>
                  <a:lnTo>
                    <a:pt x="134474" y="803191"/>
                  </a:lnTo>
                  <a:lnTo>
                    <a:pt x="33419" y="937231"/>
                  </a:lnTo>
                  <a:close/>
                  <a:moveTo>
                    <a:pt x="1729858" y="37996"/>
                  </a:moveTo>
                  <a:lnTo>
                    <a:pt x="1746567" y="15832"/>
                  </a:lnTo>
                  <a:lnTo>
                    <a:pt x="1847622" y="149873"/>
                  </a:lnTo>
                  <a:lnTo>
                    <a:pt x="1830912" y="172037"/>
                  </a:lnTo>
                  <a:lnTo>
                    <a:pt x="1729858" y="37996"/>
                  </a:lnTo>
                  <a:close/>
                  <a:moveTo>
                    <a:pt x="1863536" y="902402"/>
                  </a:moveTo>
                  <a:lnTo>
                    <a:pt x="1839665" y="902402"/>
                  </a:lnTo>
                  <a:cubicBezTo>
                    <a:pt x="1839665" y="867572"/>
                    <a:pt x="1818181" y="839075"/>
                    <a:pt x="1791923" y="839075"/>
                  </a:cubicBezTo>
                  <a:cubicBezTo>
                    <a:pt x="1765664" y="839075"/>
                    <a:pt x="1744180" y="867572"/>
                    <a:pt x="1744180" y="902402"/>
                  </a:cubicBezTo>
                  <a:lnTo>
                    <a:pt x="1720309" y="902402"/>
                  </a:lnTo>
                  <a:cubicBezTo>
                    <a:pt x="1720309" y="849630"/>
                    <a:pt x="1752137" y="807412"/>
                    <a:pt x="1791923" y="807412"/>
                  </a:cubicBezTo>
                  <a:cubicBezTo>
                    <a:pt x="1830912" y="807412"/>
                    <a:pt x="1863536" y="850685"/>
                    <a:pt x="1863536" y="902402"/>
                  </a:cubicBezTo>
                  <a:close/>
                  <a:moveTo>
                    <a:pt x="1180823" y="2460233"/>
                  </a:moveTo>
                  <a:lnTo>
                    <a:pt x="1164113" y="2438068"/>
                  </a:lnTo>
                  <a:lnTo>
                    <a:pt x="1265167" y="2304027"/>
                  </a:lnTo>
                  <a:lnTo>
                    <a:pt x="1281877" y="2326192"/>
                  </a:lnTo>
                  <a:lnTo>
                    <a:pt x="1180823" y="2460233"/>
                  </a:lnTo>
                  <a:close/>
                  <a:moveTo>
                    <a:pt x="82753" y="2469731"/>
                  </a:moveTo>
                  <a:lnTo>
                    <a:pt x="58882" y="2469731"/>
                  </a:lnTo>
                  <a:lnTo>
                    <a:pt x="58882" y="2279752"/>
                  </a:lnTo>
                  <a:lnTo>
                    <a:pt x="82753" y="2279752"/>
                  </a:lnTo>
                  <a:lnTo>
                    <a:pt x="82753" y="2469731"/>
                  </a:lnTo>
                  <a:close/>
                  <a:moveTo>
                    <a:pt x="1803062" y="3229649"/>
                  </a:moveTo>
                  <a:lnTo>
                    <a:pt x="1779191" y="3229649"/>
                  </a:lnTo>
                  <a:lnTo>
                    <a:pt x="1779191" y="3039670"/>
                  </a:lnTo>
                  <a:lnTo>
                    <a:pt x="1803062" y="3039670"/>
                  </a:lnTo>
                  <a:lnTo>
                    <a:pt x="1803062" y="3229649"/>
                  </a:lnTo>
                  <a:close/>
                  <a:moveTo>
                    <a:pt x="143226" y="3182154"/>
                  </a:moveTo>
                  <a:lnTo>
                    <a:pt x="119355" y="3182154"/>
                  </a:lnTo>
                  <a:cubicBezTo>
                    <a:pt x="119355" y="3147325"/>
                    <a:pt x="97871" y="3118827"/>
                    <a:pt x="71613" y="3118827"/>
                  </a:cubicBezTo>
                  <a:cubicBezTo>
                    <a:pt x="45355" y="3118827"/>
                    <a:pt x="23871" y="3147325"/>
                    <a:pt x="23871" y="3182154"/>
                  </a:cubicBezTo>
                  <a:lnTo>
                    <a:pt x="0" y="3182154"/>
                  </a:lnTo>
                  <a:cubicBezTo>
                    <a:pt x="0" y="3129382"/>
                    <a:pt x="31828" y="3087164"/>
                    <a:pt x="71613" y="3087164"/>
                  </a:cubicBezTo>
                  <a:cubicBezTo>
                    <a:pt x="111398" y="3087164"/>
                    <a:pt x="143226" y="3129382"/>
                    <a:pt x="143226" y="3182154"/>
                  </a:cubicBezTo>
                  <a:close/>
                  <a:moveTo>
                    <a:pt x="2322656" y="173092"/>
                  </a:moveTo>
                  <a:lnTo>
                    <a:pt x="2305946" y="150928"/>
                  </a:lnTo>
                  <a:lnTo>
                    <a:pt x="2407001" y="16887"/>
                  </a:lnTo>
                  <a:lnTo>
                    <a:pt x="2423710" y="39051"/>
                  </a:lnTo>
                  <a:lnTo>
                    <a:pt x="2322656" y="173092"/>
                  </a:lnTo>
                  <a:close/>
                  <a:moveTo>
                    <a:pt x="601551" y="3216984"/>
                  </a:moveTo>
                  <a:lnTo>
                    <a:pt x="584841" y="3194819"/>
                  </a:lnTo>
                  <a:lnTo>
                    <a:pt x="685896" y="3060778"/>
                  </a:lnTo>
                  <a:lnTo>
                    <a:pt x="702605" y="3082942"/>
                  </a:lnTo>
                  <a:lnTo>
                    <a:pt x="601551" y="3216984"/>
                  </a:lnTo>
                  <a:close/>
                  <a:moveTo>
                    <a:pt x="1746567" y="1696093"/>
                  </a:moveTo>
                  <a:lnTo>
                    <a:pt x="1729858" y="1673929"/>
                  </a:lnTo>
                  <a:lnTo>
                    <a:pt x="1830912" y="1539888"/>
                  </a:lnTo>
                  <a:lnTo>
                    <a:pt x="1847622" y="1562052"/>
                  </a:lnTo>
                  <a:lnTo>
                    <a:pt x="1746567" y="1696093"/>
                  </a:lnTo>
                  <a:close/>
                  <a:moveTo>
                    <a:pt x="573701" y="1567330"/>
                  </a:moveTo>
                  <a:lnTo>
                    <a:pt x="597573" y="1567330"/>
                  </a:lnTo>
                  <a:cubicBezTo>
                    <a:pt x="597573" y="1602159"/>
                    <a:pt x="619056" y="1630656"/>
                    <a:pt x="645315" y="1630656"/>
                  </a:cubicBezTo>
                  <a:cubicBezTo>
                    <a:pt x="671573" y="1630656"/>
                    <a:pt x="693057" y="1602159"/>
                    <a:pt x="693057" y="1567330"/>
                  </a:cubicBezTo>
                  <a:lnTo>
                    <a:pt x="716928" y="1567330"/>
                  </a:lnTo>
                  <a:cubicBezTo>
                    <a:pt x="716928" y="1620102"/>
                    <a:pt x="685100" y="1662319"/>
                    <a:pt x="645315" y="1662319"/>
                  </a:cubicBezTo>
                  <a:cubicBezTo>
                    <a:pt x="606325" y="1662319"/>
                    <a:pt x="573701" y="1620102"/>
                    <a:pt x="573701" y="1567330"/>
                  </a:cubicBezTo>
                  <a:close/>
                  <a:moveTo>
                    <a:pt x="1863536" y="2421181"/>
                  </a:moveTo>
                  <a:lnTo>
                    <a:pt x="1839665" y="2421181"/>
                  </a:lnTo>
                  <a:cubicBezTo>
                    <a:pt x="1839665" y="2386352"/>
                    <a:pt x="1818181" y="2357855"/>
                    <a:pt x="1791923" y="2357855"/>
                  </a:cubicBezTo>
                  <a:cubicBezTo>
                    <a:pt x="1765664" y="2357855"/>
                    <a:pt x="1744180" y="2386352"/>
                    <a:pt x="1744180" y="2421181"/>
                  </a:cubicBezTo>
                  <a:lnTo>
                    <a:pt x="1720309" y="2421181"/>
                  </a:lnTo>
                  <a:cubicBezTo>
                    <a:pt x="1720309" y="2368409"/>
                    <a:pt x="1752137" y="2326192"/>
                    <a:pt x="1791923" y="2326192"/>
                  </a:cubicBezTo>
                  <a:cubicBezTo>
                    <a:pt x="1831708" y="2326192"/>
                    <a:pt x="1863536" y="2369465"/>
                    <a:pt x="1863536" y="2421181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7292682"/>
            <a:ext cx="6231791" cy="196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Nosso Desafio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Design &amp; Implementação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Nosso Desenvolvimento</a:t>
            </a:r>
          </a:p>
          <a:p>
            <a:pPr marL="604520" indent="-302260" lvl="1">
              <a:lnSpc>
                <a:spcPts val="3920"/>
              </a:lnSpc>
              <a:buFont typeface="Arial"/>
              <a:buChar char="•"/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 Dicas de amor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77450" y="-3047578"/>
            <a:ext cx="5112191" cy="511219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425339"/>
            <a:ext cx="8504573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Desafios da vida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93038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Software Escalável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50667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Manutenibilidade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10055"/>
            <a:ext cx="8504573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Qualidade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55961" y="1196923"/>
            <a:ext cx="1041067" cy="104106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291477" y="8896289"/>
            <a:ext cx="5112191" cy="511219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719101" y="8356089"/>
            <a:ext cx="540199" cy="5401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533546" y="1196923"/>
            <a:ext cx="2912577" cy="2839113"/>
            <a:chOff x="0" y="0"/>
            <a:chExt cx="4589780" cy="4578350"/>
          </a:xfrm>
        </p:grpSpPr>
        <p:sp>
          <p:nvSpPr>
            <p:cNvPr name="Freeform 15" id="15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640740" y="8513960"/>
            <a:ext cx="2912577" cy="2839113"/>
            <a:chOff x="0" y="0"/>
            <a:chExt cx="4589780" cy="4578350"/>
          </a:xfrm>
        </p:grpSpPr>
        <p:sp>
          <p:nvSpPr>
            <p:cNvPr name="Freeform 18" id="18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3883" y="2616479"/>
            <a:ext cx="5338868" cy="5338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10576"/>
            <a:ext cx="12559128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Problemas à vista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98643" y="5544199"/>
            <a:ext cx="8736845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padrão. que padrão?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443075" y="9720640"/>
            <a:ext cx="18865925" cy="566360"/>
          </a:xfrm>
          <a:prstGeom prst="rect">
            <a:avLst/>
          </a:prstGeom>
          <a:solidFill>
            <a:srgbClr val="2ED47B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8098643" y="3932398"/>
            <a:ext cx="3983140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ctrl + c, ctrl + 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98643" y="4738460"/>
            <a:ext cx="5753731" cy="4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spc="28">
                <a:solidFill>
                  <a:srgbClr val="242725"/>
                </a:solidFill>
                <a:latin typeface="Quicksand Light"/>
              </a:rPr>
              <a:t>mudanças = dor de cabeça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69725" y="351431"/>
            <a:ext cx="3189575" cy="280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925"/>
              </a:lnSpc>
              <a:spcBef>
                <a:spcPct val="0"/>
              </a:spcBef>
            </a:pPr>
            <a:r>
              <a:rPr lang="en-US" sz="16375">
                <a:solidFill>
                  <a:srgbClr val="242725">
                    <a:alpha val="7842"/>
                  </a:srgbClr>
                </a:solidFill>
                <a:latin typeface="Inter Bold"/>
              </a:rPr>
              <a:t>04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44404" y="3980023"/>
            <a:ext cx="2963860" cy="526908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944716"/>
            <a:ext cx="2983720" cy="53043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66358" y="6741648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48557" y="1165898"/>
            <a:ext cx="10010743" cy="795520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068944" y="9860417"/>
            <a:ext cx="8150112" cy="30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242725"/>
                </a:solidFill>
                <a:latin typeface="Quicksand Light"/>
              </a:rPr>
              <a:t>Eu vejo componentes. Com que frequência? O tempo inteiro.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5931"/>
            <a:ext cx="12559128" cy="241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Soluções </a:t>
            </a:r>
          </a:p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à vista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30126"/>
            <a:ext cx="8736845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alterações/inclusões = só amor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63520"/>
            <a:ext cx="398314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integridade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45845"/>
            <a:ext cx="3983140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mudanças = paixão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16867" y="816066"/>
            <a:ext cx="5801825" cy="580182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165" y="5694607"/>
            <a:ext cx="956892" cy="95689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170802" y="-958824"/>
            <a:ext cx="2883307" cy="288330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714514" y="504926"/>
            <a:ext cx="2912577" cy="2839113"/>
            <a:chOff x="0" y="0"/>
            <a:chExt cx="4589780" cy="4578350"/>
          </a:xfrm>
        </p:grpSpPr>
        <p:sp>
          <p:nvSpPr>
            <p:cNvPr name="Freeform 9" id="9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868657" y="2304387"/>
            <a:ext cx="2912577" cy="2839113"/>
            <a:chOff x="0" y="0"/>
            <a:chExt cx="4589780" cy="4578350"/>
          </a:xfrm>
        </p:grpSpPr>
        <p:sp>
          <p:nvSpPr>
            <p:cNvPr name="Freeform 12" id="12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590736" y="615615"/>
            <a:ext cx="2912577" cy="2839113"/>
            <a:chOff x="0" y="0"/>
            <a:chExt cx="4589780" cy="4578350"/>
          </a:xfrm>
        </p:grpSpPr>
        <p:sp>
          <p:nvSpPr>
            <p:cNvPr name="Freeform 4" id="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66358" y="6741648"/>
            <a:ext cx="2912577" cy="2839113"/>
            <a:chOff x="0" y="0"/>
            <a:chExt cx="4589780" cy="4578350"/>
          </a:xfrm>
        </p:grpSpPr>
        <p:sp>
          <p:nvSpPr>
            <p:cNvPr name="Freeform 7" id="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r="r" b="b" t="t" l="l"/>
              <a:pathLst>
                <a:path h="2345148" w="2418937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7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r="r" b="b" t="t" l="l"/>
              <a:pathLst>
                <a:path h="2379361" w="242371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0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0691312" y="5883307"/>
            <a:ext cx="9470775" cy="80944"/>
          </a:xfrm>
          <a:prstGeom prst="rect">
            <a:avLst/>
          </a:prstGeom>
          <a:solidFill>
            <a:srgbClr val="242725">
              <a:alpha val="666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5297002" y="1028700"/>
            <a:ext cx="319384" cy="31938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5297002" y="4238856"/>
            <a:ext cx="319384" cy="31938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5297002" y="7449011"/>
            <a:ext cx="319384" cy="31938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3176" r="0" b="0"/>
          <a:stretch>
            <a:fillRect/>
          </a:stretch>
        </p:blipFill>
        <p:spPr>
          <a:xfrm flipH="false" flipV="false" rot="0">
            <a:off x="1028700" y="2578204"/>
            <a:ext cx="7711946" cy="68136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1028700"/>
            <a:ext cx="12193109" cy="120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242725"/>
                </a:solidFill>
                <a:latin typeface="Oswald Bold"/>
              </a:rPr>
              <a:t>styled-components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69926" y="1314515"/>
            <a:ext cx="3751883" cy="807730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5819190" y="971550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css-in-js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19190" y="4191620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reutilização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19190" y="7402165"/>
            <a:ext cx="2307159" cy="41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242725"/>
                </a:solidFill>
                <a:latin typeface="Quicksand Light Bold"/>
              </a:rPr>
              <a:t>class what?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5853" y="7337631"/>
            <a:ext cx="6216356" cy="621635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720609" y="8200652"/>
            <a:ext cx="1538691" cy="153869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80498" y="8491196"/>
            <a:ext cx="957604" cy="95760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5"/>
              </a:srgbClr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DAD_nrM3CUk</dc:identifier>
  <dcterms:modified xsi:type="dcterms:W3CDTF">2011-08-01T06:04:30Z</dcterms:modified>
  <cp:revision>1</cp:revision>
  <dc:title>Obrigada</dc:title>
</cp:coreProperties>
</file>