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Nunito ExtraLight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Nuni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italic.fntdata"/><Relationship Id="rId20" Type="http://schemas.openxmlformats.org/officeDocument/2006/relationships/slide" Target="slides/slide15.xml"/><Relationship Id="rId41" Type="http://schemas.openxmlformats.org/officeDocument/2006/relationships/font" Target="fonts/Nuni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Light-bold.fntdata"/><Relationship Id="rId30" Type="http://schemas.openxmlformats.org/officeDocument/2006/relationships/font" Target="fonts/Nunito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Nunito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NunitoLight-bold.fntdata"/><Relationship Id="rId16" Type="http://schemas.openxmlformats.org/officeDocument/2006/relationships/slide" Target="slides/slide11.xml"/><Relationship Id="rId38" Type="http://schemas.openxmlformats.org/officeDocument/2006/relationships/font" Target="fonts/Nuni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0222dc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0222dc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0222dc4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0222dc4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0222dc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0222dc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0222dc4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0222dc4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0222dc4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0222dc4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0222dc4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0222dc4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0222dc4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0222dc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0222dc4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0222dc4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0222dc4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0222dc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0222dc4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0222dc4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0222dc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0222dc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0222dc4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0222dc4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0222dc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0222dc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0222dc4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0222dc4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0222dc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0222dc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0222dc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0222dc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63c233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63c233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0222dc4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0222dc4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0222dc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0222dc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Com amor,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styled-components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Nunito Light"/>
                <a:ea typeface="Nunito Light"/>
                <a:cs typeface="Nunito Light"/>
                <a:sym typeface="Nunito Light"/>
              </a:rPr>
              <a:t>&amp; typescript w/ react-native</a:t>
            </a:r>
            <a:endParaRPr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utilizando este componente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1050"/>
            <a:ext cx="57340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450" y="2906600"/>
            <a:ext cx="57340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resultado e facilidade de manutenção de uma aplicação componentizada.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AutoNum type="alphaUcPeriod"/>
            </a:pPr>
            <a:r>
              <a:rPr lang="pt-BR">
                <a:latin typeface="Nunito Light"/>
                <a:ea typeface="Nunito Light"/>
                <a:cs typeface="Nunito Light"/>
                <a:sym typeface="Nunito Light"/>
              </a:rPr>
              <a:t>Instalar a dependência;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AutoNum type="alphaUcPeriod"/>
            </a:pPr>
            <a:r>
              <a:rPr lang="pt-BR">
                <a:latin typeface="Nunito Light"/>
                <a:ea typeface="Nunito Light"/>
                <a:cs typeface="Nunito Light"/>
                <a:sym typeface="Nunito Light"/>
              </a:rPr>
              <a:t>styled.[nome-react-native] ~ styled.Text``;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AutoNum type="alphaUcPeriod"/>
            </a:pPr>
            <a:r>
              <a:rPr lang="pt-BR">
                <a:latin typeface="Nunito Light"/>
                <a:ea typeface="Nunito Light"/>
                <a:cs typeface="Nunito Light"/>
                <a:sym typeface="Nunito Light"/>
              </a:rPr>
              <a:t>css-in-js;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AutoNum type="alphaUcPeriod"/>
            </a:pPr>
            <a:r>
              <a:rPr lang="pt-BR">
                <a:latin typeface="Nunito Light"/>
                <a:ea typeface="Nunito Light"/>
                <a:cs typeface="Nunito Light"/>
                <a:sym typeface="Nunito Light"/>
              </a:rPr>
              <a:t>Sem side-effects;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AutoNum type="alphaUcPeriod"/>
            </a:pPr>
            <a:r>
              <a:rPr lang="pt-BR">
                <a:latin typeface="Nunito Light"/>
                <a:ea typeface="Nunito Light"/>
                <a:cs typeface="Nunito Light"/>
                <a:sym typeface="Nunito Light"/>
              </a:rPr>
              <a:t>Sem nomes de classes;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Organizando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Dicas++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Declarando um tema;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Elegância nos componentes;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ThemeProvider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275"/>
            <a:ext cx="30099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311700" y="4317600"/>
            <a:ext cx="5694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Nunito"/>
                <a:ea typeface="Nunito"/>
                <a:cs typeface="Nunito"/>
                <a:sym typeface="Nunito"/>
              </a:rPr>
              <a:t>Você também pode utilizar para fontes e unidades, por exemplo.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src/theme/colors.ts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800"/>
            <a:ext cx="5017658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src/theme/index.ts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800"/>
            <a:ext cx="480348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ThemeProvider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13850" y="1342625"/>
            <a:ext cx="5794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incluir imagem aqui do themeprovider theme={theme}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utilizando as cores disponibilizadas pelo tema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5" y="1777700"/>
            <a:ext cx="57340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5" y="3257225"/>
            <a:ext cx="5734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 um pouco de elegância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350"/>
            <a:ext cx="5595850" cy="35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525" y="2418425"/>
            <a:ext cx="5215723" cy="24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ExtraLight"/>
                <a:ea typeface="Nunito ExtraLight"/>
                <a:cs typeface="Nunito ExtraLight"/>
                <a:sym typeface="Nunito ExtraLight"/>
              </a:rPr>
              <a:t>hroad</a:t>
            </a:r>
            <a:endParaRPr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00" y="1370825"/>
            <a:ext cx="2575575" cy="25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7900" y="4103225"/>
            <a:ext cx="544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latin typeface="Nunito ExtraLight"/>
                <a:ea typeface="Nunito ExtraLight"/>
                <a:cs typeface="Nunito ExtraLight"/>
                <a:sym typeface="Nunito ExtraLight"/>
              </a:rPr>
              <a:t>A dedicação é singular pra mim.</a:t>
            </a:r>
            <a:endParaRPr i="1" sz="1400"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Tempo inicial maior na criação dos componentes;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Desafio de algo novo;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Robustez;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Genéricos;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Reutilização;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Escalabilidade;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Um pouco sobre nosso desenvolvimento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 SemiBold"/>
                <a:ea typeface="Nunito SemiBold"/>
                <a:cs typeface="Nunito SemiBold"/>
                <a:sym typeface="Nunito SemiBold"/>
              </a:rPr>
              <a:t>O que veremos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Contexto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Design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Implementação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Criando um componente com styled-components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Dicas Extras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❏"/>
            </a:pPr>
            <a:r>
              <a:rPr lang="pt-BR" sz="1100">
                <a:latin typeface="Nunito Light"/>
                <a:ea typeface="Nunito Light"/>
                <a:cs typeface="Nunito Light"/>
                <a:sym typeface="Nunito Light"/>
              </a:rPr>
              <a:t>Um pouco sobre o nosso desenvolvimento</a:t>
            </a:r>
            <a:endParaRPr sz="11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Dois pontos importantes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Manutenibilidade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Softwares Escaláveis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675" y="956100"/>
            <a:ext cx="3907625" cy="39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exemplo de uma aplicação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50" y="253750"/>
            <a:ext cx="2208250" cy="392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625" y="253750"/>
            <a:ext cx="2208249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exemplo componentes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550" y="363550"/>
            <a:ext cx="4940152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701375"/>
            <a:ext cx="4762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criando um componente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800"/>
            <a:ext cx="4475978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503" y="304800"/>
            <a:ext cx="4051522" cy="35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utilizando este componente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4600"/>
            <a:ext cx="57340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850" y="2601800"/>
            <a:ext cx="57340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