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D95A388-FEE0-4003-B1F6-9CED291A85C8}">
  <a:tblStyle styleId="{6D95A388-FEE0-4003-B1F6-9CED291A85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b640618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b640618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c4f64030e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c4f64030e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d824249a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d824249a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824249a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824249a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d824249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d824249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d824249a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d824249a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d824249a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d824249a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d824249a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d824249a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d824249a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d824249a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4f64030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4f64030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c4f64030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c4f64030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4f64030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4f64030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c4f64030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c4f64030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c4f64030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c4f64030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4f64030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4f64030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c4f64030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c4f64030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c4f64030e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c4f64030e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parte 1 - DDL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Conteúdo: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Rodando o banco de dados local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Conectando ao banco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Listando as bases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Criando e selecionando uma base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Criando e descrevendo tabelas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Analisando um create table mais a fundo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principais tipos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Alterando uma tabela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1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Crie uma base de dados “automoveis” e dentro dela as seguintes tabelas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Id, chave primária, inteiro, nao nulo, auto incremental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Nome, texto de até 50 caracteres, </a:t>
            </a:r>
            <a:r>
              <a:rPr lang="en"/>
              <a:t>não</a:t>
            </a:r>
            <a:r>
              <a:rPr lang="en"/>
              <a:t> nulo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Marca, texto de até 50 caracteres, </a:t>
            </a:r>
            <a:r>
              <a:rPr lang="en"/>
              <a:t>não</a:t>
            </a:r>
            <a:r>
              <a:rPr lang="en"/>
              <a:t> nulo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Lancamento, data, não nulo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TempoDeZeroACem, tempo, não nulo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VelocidadeMaxima, decimal com 5 dígitos e 2 casas decimais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Remova a propriedade TempoDeZeroACem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Adicione a propriedade PotenciaCV, inteiro maior que zero.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1 - Resposta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342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Carros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Id, chave primária, inteiro, nao nulo, auto incremental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Nome, texto de até 50 caracteres, não nulo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Marca, texto de até 50 caracteres, não nulo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Data Lancamento, data, não nulo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TempoDeZeroACem, tempo, não nulo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VelocidadeMaxima, decimal com 5 dígitos e 2 casas decimais</a:t>
            </a:r>
            <a:endParaRPr sz="12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600" y="1561050"/>
            <a:ext cx="38481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Exercício 1 - Resposta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Remova a propriedade TempoDeZeroACem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Adicione a propriedade PotenciaCV, inteiro maior que zero.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700" y="2377450"/>
            <a:ext cx="46672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2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467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Seguindo o MER que criamos no excel, crie um banco de dados para uma escola.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350" y="933375"/>
            <a:ext cx="3090725" cy="41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038" y="2770875"/>
            <a:ext cx="42005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2 - Resposta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467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Seguindo o MER que criamos no excel, crie um banco de dados para uma escola.</a:t>
            </a:r>
            <a:endParaRPr sz="1200"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350" y="933375"/>
            <a:ext cx="3090725" cy="41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325" y="1830250"/>
            <a:ext cx="32194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Exercício 2 - Resposta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467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Seguindo o MER que criamos no excel, crie um banco de dados para uma escola.</a:t>
            </a:r>
            <a:endParaRPr sz="1200"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350" y="933375"/>
            <a:ext cx="3090725" cy="41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850" y="1767500"/>
            <a:ext cx="2819400" cy="31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Exercício 2 - Resposta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467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Seguindo o MER que criamos no excel, crie um banco de dados para uma escola.</a:t>
            </a:r>
            <a:endParaRPr sz="1200"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350" y="933375"/>
            <a:ext cx="3090725" cy="41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400" y="1765850"/>
            <a:ext cx="3545575" cy="32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Exercício 2 - Resposta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467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Seguindo o MER que criamos no excel, crie um banco de dados para uma escola.</a:t>
            </a:r>
            <a:endParaRPr sz="1200"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350" y="933375"/>
            <a:ext cx="3090725" cy="41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522" y="1936650"/>
            <a:ext cx="3668475" cy="26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Rodando o banco de dados local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 banco de dados pode ser iniciado via windows services ou via prompt de comando, executando o comando mysqld.exe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888" y="2170100"/>
            <a:ext cx="31908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Conectando ao banco de dados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possível se conectar a partir de ferramentas como o mysql-workbench (que usaremos mais para frente) ou pelo próprio prompt de comandos, executando o mysql.exe.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 comando abaixo, realiza a conexão com o banco, utilizando o usuário root sem uma senha definida.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mysql.exe -u root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249" y="2829050"/>
            <a:ext cx="4404326" cy="20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Listando as bases de dados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87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Utilizamos o comando  </a:t>
            </a:r>
            <a:r>
              <a:rPr b="1" lang="en"/>
              <a:t>show databases;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exemplo ao lado, temos 4 bases de dados. Estas bases de dados pertencem ao próprio mysql, e guarda </a:t>
            </a:r>
            <a:r>
              <a:rPr lang="en"/>
              <a:t>metadados</a:t>
            </a:r>
            <a:r>
              <a:rPr lang="en"/>
              <a:t> além de usuários, senhas, estatísticas e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Para criarmos nossas próprias bases utilizamos o comando </a:t>
            </a:r>
            <a:r>
              <a:rPr b="1" lang="en"/>
              <a:t>create database.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750" y="1644688"/>
            <a:ext cx="30861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Criando e selecionando uma base de dados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515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Utilizamos o comando </a:t>
            </a:r>
            <a:r>
              <a:rPr b="1" lang="en"/>
              <a:t>create database [nome];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Utilizamos o comando </a:t>
            </a:r>
            <a:r>
              <a:rPr b="1" lang="en"/>
              <a:t>use [nome]; </a:t>
            </a:r>
            <a:r>
              <a:rPr lang="en"/>
              <a:t>para selecionar uma base de dados.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exemplo ao lado, criamos uma base de dados chamada animais e a selecionamos.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825" y="2342175"/>
            <a:ext cx="33337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Criando e descrevendo tabelas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8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Utilizamos o comando </a:t>
            </a:r>
            <a:r>
              <a:rPr b="1" lang="en"/>
              <a:t>create table</a:t>
            </a:r>
            <a:r>
              <a:rPr lang="en"/>
              <a:t> </a:t>
            </a:r>
            <a:r>
              <a:rPr b="1" lang="en"/>
              <a:t>[nome];</a:t>
            </a:r>
            <a:r>
              <a:rPr lang="en"/>
              <a:t> para criamos uma tabela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tilizamo</a:t>
            </a:r>
            <a:r>
              <a:rPr lang="en"/>
              <a:t>s o comando </a:t>
            </a:r>
            <a:r>
              <a:rPr b="1" lang="en"/>
              <a:t>describe [nome]; </a:t>
            </a:r>
            <a:r>
              <a:rPr lang="en"/>
              <a:t>para listar as propriedades da tabela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649" y="1970152"/>
            <a:ext cx="5494525" cy="29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Analisando um </a:t>
            </a:r>
            <a:r>
              <a:rPr b="1" lang="en"/>
              <a:t>create table</a:t>
            </a:r>
            <a:r>
              <a:rPr lang="en"/>
              <a:t> mais a fundo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38150" y="3485200"/>
            <a:ext cx="8580300" cy="13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tabela chama-se cats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 id é chave primária, positiva, não aceita nulo e incrementa automaticamente.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 nome e o dono são textos de tamanho máximo 150 caracteres e não pode ser nulo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 nascimento é do tipo data e não pode ser nulo.</a:t>
            </a:r>
            <a:endParaRPr sz="14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152475"/>
            <a:ext cx="82677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principais tipos de dados</a:t>
            </a:r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589275" y="107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{6D95A388-FEE0-4003-B1F6-9CED291A85C8}</a:tableStyleId>
              </a:tblPr>
              <a:tblGrid>
                <a:gridCol w="2553450"/>
                <a:gridCol w="2553450"/>
                <a:gridCol w="2553450"/>
              </a:tblGrid>
              <a:tr h="457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Texto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Número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91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CHAR(tamanho)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Texto de tamanho fixo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INT(qtd digitos)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-2147483648 até 2147483647 normal ou 0 até 4294967295 se  unsigned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DATE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Uma Data YYYY-MM-DD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Entre '1000-01-01' e '9999-12-31'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269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VAR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CHAR(tamanho)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Texto de tamanho variável até 255 caracteres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DOUBLE(tam total, casas decimais)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Um número com até 15 casas decimais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DATETIME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e Hora YYYY-MM-DD HH:MI:SS entre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'1000-01-01 00:00:00' e '9999-12-31 23:59:59'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058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TEXT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Textos de até  65,535 caracteres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DECIMAL(tam total, casas decimais)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Um número com até 30 casas decimais</a:t>
                      </a:r>
                      <a:r>
                        <a:rPr b="1" lang="en" sz="1200"/>
                        <a:t>	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TIME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Um horário  HH:MI:SS entre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'-838:59:59' e '838:59:59'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Alterando uma tabela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8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adicionar coluna: </a:t>
            </a:r>
            <a:r>
              <a:rPr b="1" lang="en"/>
              <a:t>alter table [tabela] add column [nome e tipo];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remover uma coluna: </a:t>
            </a:r>
            <a:r>
              <a:rPr b="1" lang="en"/>
              <a:t>alter table [tabela] drop column [nome];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613" y="1859950"/>
            <a:ext cx="53054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