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F05D-9027-4733-9038-E993005B9AA7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468-F8C2-4087-8BCB-461DE1B9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5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F05D-9027-4733-9038-E993005B9AA7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468-F8C2-4087-8BCB-461DE1B9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F05D-9027-4733-9038-E993005B9AA7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468-F8C2-4087-8BCB-461DE1B9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9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F05D-9027-4733-9038-E993005B9AA7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468-F8C2-4087-8BCB-461DE1B9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9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F05D-9027-4733-9038-E993005B9AA7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468-F8C2-4087-8BCB-461DE1B9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4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F05D-9027-4733-9038-E993005B9AA7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468-F8C2-4087-8BCB-461DE1B9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1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F05D-9027-4733-9038-E993005B9AA7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468-F8C2-4087-8BCB-461DE1B9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8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F05D-9027-4733-9038-E993005B9AA7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468-F8C2-4087-8BCB-461DE1B9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2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F05D-9027-4733-9038-E993005B9AA7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468-F8C2-4087-8BCB-461DE1B9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F05D-9027-4733-9038-E993005B9AA7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468-F8C2-4087-8BCB-461DE1B9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F05D-9027-4733-9038-E993005B9AA7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468-F8C2-4087-8BCB-461DE1B9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0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bg2">
                <a:lumMod val="5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F05D-9027-4733-9038-E993005B9AA7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14468-F8C2-4087-8BCB-461DE1B9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8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news.wfu.edu/files/2010/09/WFU_Medicine_H_RG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832928"/>
            <a:ext cx="2533356" cy="10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akehealth.edu/images/refresh/WakeForestBaptistHealth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832928"/>
            <a:ext cx="3429000" cy="10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8364" y="1852851"/>
            <a:ext cx="3048000" cy="18047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New Patient</a:t>
            </a:r>
            <a:endParaRPr lang="en-US" sz="50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1852851"/>
            <a:ext cx="3048000" cy="18047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Return Patient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31616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news.wfu.edu/files/2010/09/WFU_Medicine_H_RG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41256"/>
            <a:ext cx="1771356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akehealth.edu/images/refresh/WakeForestBaptistHealth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98" y="6137659"/>
            <a:ext cx="2397602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04800" y="304800"/>
            <a:ext cx="8534400" cy="5562600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  <a:alpha val="5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381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Please answer the following: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8615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list your first and last name: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3798" y="1307068"/>
            <a:ext cx="28194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First name: _____________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1307068"/>
            <a:ext cx="28194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Last name: _____________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828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your date of birth?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2209800"/>
            <a:ext cx="2362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Month: __________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198132"/>
            <a:ext cx="1905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Day: __________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2198132"/>
            <a:ext cx="1905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Year: __________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819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your gender?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2819400"/>
            <a:ext cx="2362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___________________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34406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your race/ethnicity?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86200" y="3440668"/>
            <a:ext cx="2362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___________________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40502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your tumor diagnosis?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050268"/>
            <a:ext cx="2362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___________________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news.wfu.edu/files/2010/09/WFU_Medicine_H_RG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41256"/>
            <a:ext cx="1771356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akehealth.edu/images/refresh/WakeForestBaptistHealth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98" y="6137659"/>
            <a:ext cx="2397602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04800" y="304800"/>
            <a:ext cx="8534400" cy="5562600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  <a:alpha val="5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381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Please answer the </a:t>
            </a:r>
            <a:r>
              <a:rPr lang="en-US" b="1" u="sng" dirty="0" smtClean="0"/>
              <a:t>following about your tumor: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</a:t>
            </a:r>
            <a:r>
              <a:rPr lang="en-US" dirty="0" smtClean="0"/>
              <a:t>answer the </a:t>
            </a:r>
            <a:r>
              <a:rPr lang="en-US" dirty="0" smtClean="0"/>
              <a:t>following: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5930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you ever had a seizure?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3593068"/>
            <a:ext cx="2362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___________________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48122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your current dose of steroids (dexamethasone)?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4812268"/>
            <a:ext cx="11811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_____ mg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9500" y="4800600"/>
            <a:ext cx="11811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___ N/A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4214336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seizures have you had in the past 1 month?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4214336"/>
            <a:ext cx="2362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___________________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14594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you undergone surgery for your tumor?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05400" y="1459468"/>
            <a:ext cx="2362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Yes: _____   No: _____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19928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you undergone radiation for your tumor?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1992868"/>
            <a:ext cx="2362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Yes: _____   No: _____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2514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you undergone chemotherapy for your tumor?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2514600"/>
            <a:ext cx="2362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Yes: _____   No: _____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66800" y="2983468"/>
            <a:ext cx="672435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so, what: _______________________________________________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news.wfu.edu/files/2010/09/WFU_Medicine_H_RG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41256"/>
            <a:ext cx="1771356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akehealth.edu/images/refresh/WakeForestBaptistHealth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98" y="6137659"/>
            <a:ext cx="2397602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04800" y="304800"/>
            <a:ext cx="8534400" cy="5562600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  <a:alpha val="5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381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Please answer the </a:t>
            </a:r>
            <a:r>
              <a:rPr lang="en-US" b="1" u="sng" dirty="0" smtClean="0"/>
              <a:t>following</a:t>
            </a:r>
            <a:r>
              <a:rPr lang="en-US" b="1" u="sng" dirty="0"/>
              <a:t> </a:t>
            </a:r>
            <a:r>
              <a:rPr lang="en-US" b="1" u="sng" dirty="0" smtClean="0"/>
              <a:t>about your life: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</a:t>
            </a:r>
            <a:r>
              <a:rPr lang="en-US" dirty="0" smtClean="0"/>
              <a:t>answer the </a:t>
            </a:r>
            <a:r>
              <a:rPr lang="en-US" dirty="0" smtClean="0"/>
              <a:t>following: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16118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Were you working prior to </a:t>
            </a:r>
            <a:r>
              <a:rPr lang="en-US" dirty="0" smtClean="0"/>
              <a:t>the diagnosis of your tumor?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1611868"/>
            <a:ext cx="2133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____ Yes; ____ No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21452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you currently working?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0" y="2145268"/>
            <a:ext cx="4038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____ Full time; ____ Part time; ____ 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" y="2678668"/>
            <a:ext cx="4495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What is the highest schooling you completed?</a:t>
            </a:r>
            <a:endParaRPr lang="en-US" sz="1700" dirty="0"/>
          </a:p>
        </p:txBody>
      </p:sp>
      <p:sp>
        <p:nvSpPr>
          <p:cNvPr id="30" name="TextBox 29"/>
          <p:cNvSpPr txBox="1"/>
          <p:nvPr/>
        </p:nvSpPr>
        <p:spPr>
          <a:xfrm>
            <a:off x="4724400" y="2678668"/>
            <a:ext cx="3886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 High school; _ College; _ Grad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2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news.wfu.edu/files/2010/09/WFU_Medicine_H_RG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41256"/>
            <a:ext cx="1771356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akehealth.edu/images/refresh/WakeForestBaptistHealth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98" y="6137659"/>
            <a:ext cx="2397602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04800" y="304800"/>
            <a:ext cx="8534400" cy="5562600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  <a:alpha val="5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381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Please answer the </a:t>
            </a:r>
            <a:r>
              <a:rPr lang="en-US" b="1" u="sng" dirty="0" smtClean="0"/>
              <a:t>following</a:t>
            </a:r>
            <a:r>
              <a:rPr lang="en-US" b="1" u="sng" dirty="0"/>
              <a:t> </a:t>
            </a:r>
            <a:r>
              <a:rPr lang="en-US" b="1" u="sng" dirty="0" smtClean="0"/>
              <a:t>about your life: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</a:t>
            </a:r>
            <a:r>
              <a:rPr lang="en-US" dirty="0" smtClean="0"/>
              <a:t>rate your response to the following based on how you feel today: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1371600"/>
            <a:ext cx="741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past week, I have spent more than half of the time feeling depressed: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5644" y="1740932"/>
            <a:ext cx="748635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____ Strongly agree; ____ Agree; ____ Neutral</a:t>
            </a:r>
            <a:r>
              <a:rPr lang="en-US" sz="1600" dirty="0"/>
              <a:t>; ____ </a:t>
            </a:r>
            <a:r>
              <a:rPr lang="en-US" sz="1600" dirty="0" smtClean="0"/>
              <a:t>Disagree; </a:t>
            </a:r>
            <a:r>
              <a:rPr lang="en-US" sz="1600" dirty="0"/>
              <a:t>____ </a:t>
            </a:r>
            <a:r>
              <a:rPr lang="en-US" sz="1600" dirty="0" smtClean="0"/>
              <a:t>Strongly disagree;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2133600"/>
            <a:ext cx="741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past week, I have spent more than half of the time feeling </a:t>
            </a:r>
            <a:r>
              <a:rPr lang="en-US" dirty="0" smtClean="0"/>
              <a:t>no </a:t>
            </a:r>
            <a:r>
              <a:rPr lang="en-US" dirty="0" smtClean="0"/>
              <a:t>hope: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5644" y="2502932"/>
            <a:ext cx="748635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____ Strongly agree; ____ Agree; ____ Neutral</a:t>
            </a:r>
            <a:r>
              <a:rPr lang="en-US" sz="1600" dirty="0"/>
              <a:t>; ____ </a:t>
            </a:r>
            <a:r>
              <a:rPr lang="en-US" sz="1600" dirty="0" smtClean="0"/>
              <a:t>Disagree; </a:t>
            </a:r>
            <a:r>
              <a:rPr lang="en-US" sz="1600" dirty="0"/>
              <a:t>____ </a:t>
            </a:r>
            <a:r>
              <a:rPr lang="en-US" sz="1600" dirty="0" smtClean="0"/>
              <a:t>Strongly disagree;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2895600"/>
            <a:ext cx="741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consider myself a spiritual person: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5644" y="3264932"/>
            <a:ext cx="748635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____ Strongly agree; ____ Agree; ____ Neutral</a:t>
            </a:r>
            <a:r>
              <a:rPr lang="en-US" sz="1600" dirty="0"/>
              <a:t>; ____ </a:t>
            </a:r>
            <a:r>
              <a:rPr lang="en-US" sz="1600" dirty="0" smtClean="0"/>
              <a:t>Disagree; </a:t>
            </a:r>
            <a:r>
              <a:rPr lang="en-US" sz="1600" dirty="0"/>
              <a:t>____ </a:t>
            </a:r>
            <a:r>
              <a:rPr lang="en-US" sz="1600" dirty="0" smtClean="0"/>
              <a:t>Strongly disagree;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4419600"/>
            <a:ext cx="741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find my support from </a:t>
            </a:r>
            <a:r>
              <a:rPr lang="en-US" dirty="0" smtClean="0"/>
              <a:t>(select all that apply)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5644" y="4788932"/>
            <a:ext cx="748635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____ Myself; ____ Family; ____ Friends</a:t>
            </a:r>
            <a:r>
              <a:rPr lang="en-US" sz="1600" dirty="0" smtClean="0"/>
              <a:t>; </a:t>
            </a:r>
            <a:r>
              <a:rPr lang="en-US" sz="1600" dirty="0"/>
              <a:t>____ </a:t>
            </a:r>
            <a:r>
              <a:rPr lang="en-US" sz="1600" dirty="0" smtClean="0"/>
              <a:t>Religion; </a:t>
            </a:r>
            <a:r>
              <a:rPr lang="en-US" sz="1600" dirty="0"/>
              <a:t>____ </a:t>
            </a:r>
            <a:r>
              <a:rPr lang="en-US" sz="1600" dirty="0" smtClean="0"/>
              <a:t>Other;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3657600"/>
            <a:ext cx="741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consider myself a spiritual person: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5644" y="4026932"/>
            <a:ext cx="748635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____ Strongly agree; ____ Agree; ____ Neutral</a:t>
            </a:r>
            <a:r>
              <a:rPr lang="en-US" sz="1600" dirty="0"/>
              <a:t>; ____ </a:t>
            </a:r>
            <a:r>
              <a:rPr lang="en-US" sz="1600" dirty="0" smtClean="0"/>
              <a:t>Disagree; </a:t>
            </a:r>
            <a:r>
              <a:rPr lang="en-US" sz="1600" dirty="0"/>
              <a:t>____ </a:t>
            </a:r>
            <a:r>
              <a:rPr lang="en-US" sz="1600" dirty="0" smtClean="0"/>
              <a:t>Strongly disagree;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828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news.wfu.edu/files/2010/09/WFU_Medicine_H_RG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41256"/>
            <a:ext cx="1771356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akehealth.edu/images/refresh/WakeForestBaptistHealth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98" y="6137659"/>
            <a:ext cx="2397602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04800" y="304800"/>
            <a:ext cx="8534400" cy="5562600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  <a:alpha val="5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381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Please answer the </a:t>
            </a:r>
            <a:r>
              <a:rPr lang="en-US" b="1" u="sng" dirty="0" smtClean="0"/>
              <a:t>following</a:t>
            </a:r>
            <a:r>
              <a:rPr lang="en-US" b="1" u="sng" dirty="0"/>
              <a:t> </a:t>
            </a:r>
            <a:r>
              <a:rPr lang="en-US" b="1" u="sng" dirty="0" smtClean="0"/>
              <a:t>about your life: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</a:t>
            </a:r>
            <a:r>
              <a:rPr lang="en-US" dirty="0" smtClean="0"/>
              <a:t>rate your response to the following based on how you feel today: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1371600"/>
            <a:ext cx="741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you suffered the following in the past week: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5644" y="1828800"/>
            <a:ext cx="283815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Headache: ____ Yes; ____ No;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" y="2252246"/>
            <a:ext cx="283815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Weakness: ____ Yes; ____ No;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2709446"/>
            <a:ext cx="38862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Problems with Speech: ____ Yes; ____ No;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914400" y="3166646"/>
            <a:ext cx="38862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Problems with Memory: ____ Yes; ____ No;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914400" y="3623846"/>
            <a:ext cx="45720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Problems with Feeling Anxious: ____ Yes; ____ No;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4995446"/>
            <a:ext cx="51054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Problems with Not Being Able to Sleep: ____ Yes; ____ No;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914400" y="4538246"/>
            <a:ext cx="43434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Problems with Concentrating: ____ Yes; ____ No;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4081046"/>
            <a:ext cx="45720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Problems with Feeling Anxious: ____ Yes; ____ No;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695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news.wfu.edu/files/2010/09/WFU_Medicine_H_RG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41256"/>
            <a:ext cx="1771356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akehealth.edu/images/refresh/WakeForestBaptistHealth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98" y="6137659"/>
            <a:ext cx="2397602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04800" y="304800"/>
            <a:ext cx="8534400" cy="5562600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  <a:alpha val="5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381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Please answer the following: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685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list your first and last name: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762000"/>
            <a:ext cx="2133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First name: </a:t>
            </a:r>
            <a:r>
              <a:rPr lang="en-US" dirty="0" smtClean="0"/>
              <a:t>_______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762000"/>
            <a:ext cx="2286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Last name: </a:t>
            </a:r>
            <a:r>
              <a:rPr lang="en-US" dirty="0" smtClean="0"/>
              <a:t>_________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114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your date of birth?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1230868"/>
            <a:ext cx="1752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Month: </a:t>
            </a:r>
            <a:r>
              <a:rPr lang="en-US" dirty="0" smtClean="0"/>
              <a:t>_______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1219200"/>
            <a:ext cx="1371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Day: </a:t>
            </a:r>
            <a:r>
              <a:rPr lang="en-US" dirty="0" smtClean="0"/>
              <a:t>______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1219200"/>
            <a:ext cx="1752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Year: </a:t>
            </a:r>
            <a:r>
              <a:rPr lang="en-US" dirty="0" smtClean="0"/>
              <a:t>________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21452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your current dose of steroids (dexamethasone)?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2145268"/>
            <a:ext cx="11811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_____ mg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500" y="2133600"/>
            <a:ext cx="11811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___ N/A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3400" y="16880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seizures have you had in the past 1 month?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96000" y="1688068"/>
            <a:ext cx="2362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___________________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" y="2590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you currently working?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0" y="2590800"/>
            <a:ext cx="4038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____ Full time; ____ Part time; ____ 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400" y="2971800"/>
            <a:ext cx="741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past week, I have spent more than half of the time feeling depressed: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95644" y="3276600"/>
            <a:ext cx="748635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____ Strongly agree; ____ Agree; ____ Neutral</a:t>
            </a:r>
            <a:r>
              <a:rPr lang="en-US" sz="1600" dirty="0"/>
              <a:t>; ____ </a:t>
            </a:r>
            <a:r>
              <a:rPr lang="en-US" sz="1600" dirty="0" smtClean="0"/>
              <a:t>Disagree; </a:t>
            </a:r>
            <a:r>
              <a:rPr lang="en-US" sz="1600" dirty="0"/>
              <a:t>____ </a:t>
            </a:r>
            <a:r>
              <a:rPr lang="en-US" sz="1600" dirty="0" smtClean="0"/>
              <a:t>Strongly disagree;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" y="3635514"/>
            <a:ext cx="741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past week, I have spent more than half of the time feeling </a:t>
            </a:r>
            <a:r>
              <a:rPr lang="en-US" dirty="0" smtClean="0"/>
              <a:t>no </a:t>
            </a:r>
            <a:r>
              <a:rPr lang="en-US" dirty="0" smtClean="0"/>
              <a:t>hope: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95644" y="3962400"/>
            <a:ext cx="748635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____ Strongly agree; ____ Agree; ____ Neutral</a:t>
            </a:r>
            <a:r>
              <a:rPr lang="en-US" sz="1600" dirty="0"/>
              <a:t>; ____ </a:t>
            </a:r>
            <a:r>
              <a:rPr lang="en-US" sz="1600" dirty="0" smtClean="0"/>
              <a:t>Disagree; </a:t>
            </a:r>
            <a:r>
              <a:rPr lang="en-US" sz="1600" dirty="0"/>
              <a:t>____ </a:t>
            </a:r>
            <a:r>
              <a:rPr lang="en-US" sz="1600" dirty="0" smtClean="0"/>
              <a:t>Strongly disagree;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33400" y="4321314"/>
            <a:ext cx="741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consider myself a spiritual person: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95644" y="4648200"/>
            <a:ext cx="748635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____ Strongly agree; ____ Agree; ____ Neutral</a:t>
            </a:r>
            <a:r>
              <a:rPr lang="en-US" sz="1600" dirty="0"/>
              <a:t>; ____ </a:t>
            </a:r>
            <a:r>
              <a:rPr lang="en-US" sz="1600" dirty="0" smtClean="0"/>
              <a:t>Disagree; </a:t>
            </a:r>
            <a:r>
              <a:rPr lang="en-US" sz="1600" dirty="0"/>
              <a:t>____ </a:t>
            </a:r>
            <a:r>
              <a:rPr lang="en-US" sz="1600" dirty="0" smtClean="0"/>
              <a:t>Strongly disagree;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33400" y="5007114"/>
            <a:ext cx="741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find my support from </a:t>
            </a:r>
            <a:r>
              <a:rPr lang="en-US" dirty="0" smtClean="0"/>
              <a:t>(select all that apply)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95644" y="5334000"/>
            <a:ext cx="748635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____ Myself; ____ Family; ____ Friends</a:t>
            </a:r>
            <a:r>
              <a:rPr lang="en-US" sz="1600" dirty="0" smtClean="0"/>
              <a:t>; </a:t>
            </a:r>
            <a:r>
              <a:rPr lang="en-US" sz="1600" dirty="0"/>
              <a:t>____ </a:t>
            </a:r>
            <a:r>
              <a:rPr lang="en-US" sz="1600" dirty="0" smtClean="0"/>
              <a:t>Religion; </a:t>
            </a:r>
            <a:r>
              <a:rPr lang="en-US" sz="1600" dirty="0"/>
              <a:t>____ </a:t>
            </a:r>
            <a:r>
              <a:rPr lang="en-US" sz="1600" dirty="0" smtClean="0"/>
              <a:t>Other;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919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304800" y="304800"/>
            <a:ext cx="8534400" cy="5562600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  <a:alpha val="5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media.news.wfu.edu/files/2010/09/WFU_Medicine_H_RG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41256"/>
            <a:ext cx="1771356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akehealth.edu/images/refresh/WakeForestBaptistHealth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98" y="6137659"/>
            <a:ext cx="2397602" cy="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381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Please answer the </a:t>
            </a:r>
            <a:r>
              <a:rPr lang="en-US" b="1" u="sng" dirty="0" smtClean="0"/>
              <a:t>following</a:t>
            </a:r>
            <a:r>
              <a:rPr lang="en-US" b="1" u="sng" dirty="0"/>
              <a:t> </a:t>
            </a:r>
            <a:r>
              <a:rPr lang="en-US" b="1" u="sng" dirty="0" smtClean="0"/>
              <a:t>about your life: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</a:t>
            </a:r>
            <a:r>
              <a:rPr lang="en-US" dirty="0" smtClean="0"/>
              <a:t>rate your response to the following based on how you feel today: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1371600"/>
            <a:ext cx="741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you suffered the following in the past week: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5644" y="1828800"/>
            <a:ext cx="283815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Headache: ____ Yes; ____ No;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" y="2252246"/>
            <a:ext cx="283815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Weakness: ____ Yes; ____ No;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2709446"/>
            <a:ext cx="38862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Problems with Speech: ____ Yes; ____ No;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914400" y="3166646"/>
            <a:ext cx="38862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Problems with Memory: ____ Yes; ____ No;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914400" y="3623846"/>
            <a:ext cx="45720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Problems with Feeling Anxious: ____ Yes; ____ No;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4995446"/>
            <a:ext cx="51054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Problems with Not Being Able to Sleep: ____ Yes; ____ No;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914400" y="4538246"/>
            <a:ext cx="43434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Problems with Concentrating: ____ Yes; ____ No;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4081046"/>
            <a:ext cx="45720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Problems with Feeling Anxious: ____ Yes; ____ No;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577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809</Words>
  <Application>Microsoft Office PowerPoint</Application>
  <PresentationFormat>On-screen Show (4:3)</PresentationFormat>
  <Paragraphs>97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lstrowd</dc:creator>
  <cp:lastModifiedBy>lstrowd</cp:lastModifiedBy>
  <cp:revision>7</cp:revision>
  <dcterms:created xsi:type="dcterms:W3CDTF">2015-01-19T03:23:18Z</dcterms:created>
  <dcterms:modified xsi:type="dcterms:W3CDTF">2015-01-21T05:08:55Z</dcterms:modified>
</cp:coreProperties>
</file>