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4"/>
  </p:notesMasterIdLst>
  <p:sldIdLst>
    <p:sldId id="257" r:id="rId2"/>
    <p:sldId id="256" r:id="rId3"/>
    <p:sldId id="260" r:id="rId4"/>
    <p:sldId id="258" r:id="rId5"/>
    <p:sldId id="261" r:id="rId6"/>
    <p:sldId id="259" r:id="rId7"/>
    <p:sldId id="265" r:id="rId8"/>
    <p:sldId id="262" r:id="rId9"/>
    <p:sldId id="308" r:id="rId10"/>
    <p:sldId id="307" r:id="rId11"/>
    <p:sldId id="283" r:id="rId12"/>
    <p:sldId id="311" r:id="rId13"/>
  </p:sldIdLst>
  <p:sldSz cx="9144000" cy="5143500" type="screen16x9"/>
  <p:notesSz cx="6858000" cy="9144000"/>
  <p:embeddedFontLst>
    <p:embeddedFont>
      <p:font typeface="Abhaya Libre" panose="020B0604020202020204" charset="0"/>
      <p:regular r:id="rId15"/>
      <p:bold r:id="rId16"/>
    </p:embeddedFont>
    <p:embeddedFont>
      <p:font typeface="Albert Sans" panose="020B060402020202020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2B30-2719-4B6A-BB9B-36CA8F8E749B}">
  <a:tblStyle styleId="{DCEC2B30-2719-4B6A-BB9B-36CA8F8E74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294"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57252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5207a1783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5207a178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52a7caf94b_1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52a7caf94b_1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205a53a986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205a53a986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152a7caf94b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152a7caf94b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57d03485c9_2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57d03485c9_2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5207a178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5207a178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152a7caf94b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152a7caf94b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52a7caf94b_1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52a7caf94b_1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52a7caf94b_1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52a7caf94b_1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85125" y="-239650"/>
            <a:ext cx="2591311" cy="2501667"/>
          </a:xfrm>
          <a:custGeom>
            <a:avLst/>
            <a:gdLst/>
            <a:ahLst/>
            <a:cxnLst/>
            <a:rect l="l" t="t" r="r" b="b"/>
            <a:pathLst>
              <a:path w="80808" h="68105" extrusionOk="0">
                <a:moveTo>
                  <a:pt x="1" y="1"/>
                </a:moveTo>
                <a:lnTo>
                  <a:pt x="1" y="58904"/>
                </a:lnTo>
                <a:cubicBezTo>
                  <a:pt x="3808" y="62876"/>
                  <a:pt x="8522" y="65892"/>
                  <a:pt x="13861" y="67293"/>
                </a:cubicBezTo>
                <a:cubicBezTo>
                  <a:pt x="15862" y="67817"/>
                  <a:pt x="17946" y="68105"/>
                  <a:pt x="20021" y="68105"/>
                </a:cubicBezTo>
                <a:cubicBezTo>
                  <a:pt x="22903" y="68105"/>
                  <a:pt x="25768" y="67550"/>
                  <a:pt x="28365" y="66304"/>
                </a:cubicBezTo>
                <a:cubicBezTo>
                  <a:pt x="32815" y="64178"/>
                  <a:pt x="36342" y="59844"/>
                  <a:pt x="36820" y="54932"/>
                </a:cubicBezTo>
                <a:cubicBezTo>
                  <a:pt x="37776" y="45175"/>
                  <a:pt x="27392" y="36655"/>
                  <a:pt x="29255" y="27030"/>
                </a:cubicBezTo>
                <a:cubicBezTo>
                  <a:pt x="30211" y="22151"/>
                  <a:pt x="34611" y="18163"/>
                  <a:pt x="39572" y="17718"/>
                </a:cubicBezTo>
                <a:cubicBezTo>
                  <a:pt x="39935" y="17686"/>
                  <a:pt x="40294" y="17670"/>
                  <a:pt x="40652" y="17670"/>
                </a:cubicBezTo>
                <a:cubicBezTo>
                  <a:pt x="48506" y="17670"/>
                  <a:pt x="55082" y="25145"/>
                  <a:pt x="63074" y="25728"/>
                </a:cubicBezTo>
                <a:cubicBezTo>
                  <a:pt x="63389" y="25751"/>
                  <a:pt x="63703" y="25762"/>
                  <a:pt x="64015" y="25762"/>
                </a:cubicBezTo>
                <a:cubicBezTo>
                  <a:pt x="71573" y="25762"/>
                  <a:pt x="78195" y="19175"/>
                  <a:pt x="79984" y="11752"/>
                </a:cubicBezTo>
                <a:cubicBezTo>
                  <a:pt x="80808" y="8274"/>
                  <a:pt x="80791" y="4665"/>
                  <a:pt x="80181" y="1155"/>
                </a:cubicBezTo>
                <a:cubicBezTo>
                  <a:pt x="80116" y="775"/>
                  <a:pt x="80050" y="380"/>
                  <a:pt x="79967"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73625" y="936975"/>
            <a:ext cx="4113300" cy="23049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7000" b="1">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73625" y="3528500"/>
            <a:ext cx="4113300" cy="435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solidFill>
                  <a:srgbClr val="000000"/>
                </a:solidFill>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454875" y="376275"/>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1149" y="3452376"/>
            <a:ext cx="2840378" cy="1901028"/>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191"/>
        <p:cNvGrpSpPr/>
        <p:nvPr/>
      </p:nvGrpSpPr>
      <p:grpSpPr>
        <a:xfrm>
          <a:off x="0" y="0"/>
          <a:ext cx="0" cy="0"/>
          <a:chOff x="0" y="0"/>
          <a:chExt cx="0" cy="0"/>
        </a:xfrm>
      </p:grpSpPr>
      <p:sp>
        <p:nvSpPr>
          <p:cNvPr id="192" name="Google Shape;192;p30"/>
          <p:cNvSpPr txBox="1">
            <a:spLocks noGrp="1"/>
          </p:cNvSpPr>
          <p:nvPr>
            <p:ph type="subTitle" idx="1"/>
          </p:nvPr>
        </p:nvSpPr>
        <p:spPr>
          <a:xfrm>
            <a:off x="714034" y="1730825"/>
            <a:ext cx="2477700" cy="46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2000" b="1">
                <a:solidFill>
                  <a:schemeClr val="dk2"/>
                </a:solidFill>
                <a:latin typeface="Poppins"/>
                <a:ea typeface="Poppins"/>
                <a:cs typeface="Poppins"/>
                <a:sym typeface="Poppins"/>
              </a:defRPr>
            </a:lvl1pPr>
            <a:lvl2pPr lvl="1" algn="r" rtl="0">
              <a:lnSpc>
                <a:spcPct val="100000"/>
              </a:lnSpc>
              <a:spcBef>
                <a:spcPts val="0"/>
              </a:spcBef>
              <a:spcAft>
                <a:spcPts val="0"/>
              </a:spcAft>
              <a:buNone/>
              <a:defRPr sz="2000" b="1">
                <a:solidFill>
                  <a:schemeClr val="dk2"/>
                </a:solidFill>
                <a:latin typeface="Poppins"/>
                <a:ea typeface="Poppins"/>
                <a:cs typeface="Poppins"/>
                <a:sym typeface="Poppins"/>
              </a:defRPr>
            </a:lvl2pPr>
            <a:lvl3pPr lvl="2" algn="r" rtl="0">
              <a:lnSpc>
                <a:spcPct val="100000"/>
              </a:lnSpc>
              <a:spcBef>
                <a:spcPts val="0"/>
              </a:spcBef>
              <a:spcAft>
                <a:spcPts val="0"/>
              </a:spcAft>
              <a:buNone/>
              <a:defRPr sz="2000" b="1">
                <a:solidFill>
                  <a:schemeClr val="dk2"/>
                </a:solidFill>
                <a:latin typeface="Poppins"/>
                <a:ea typeface="Poppins"/>
                <a:cs typeface="Poppins"/>
                <a:sym typeface="Poppins"/>
              </a:defRPr>
            </a:lvl3pPr>
            <a:lvl4pPr lvl="3" algn="r" rtl="0">
              <a:lnSpc>
                <a:spcPct val="100000"/>
              </a:lnSpc>
              <a:spcBef>
                <a:spcPts val="0"/>
              </a:spcBef>
              <a:spcAft>
                <a:spcPts val="0"/>
              </a:spcAft>
              <a:buNone/>
              <a:defRPr sz="2000" b="1">
                <a:solidFill>
                  <a:schemeClr val="dk2"/>
                </a:solidFill>
                <a:latin typeface="Poppins"/>
                <a:ea typeface="Poppins"/>
                <a:cs typeface="Poppins"/>
                <a:sym typeface="Poppins"/>
              </a:defRPr>
            </a:lvl4pPr>
            <a:lvl5pPr lvl="4" algn="r" rtl="0">
              <a:lnSpc>
                <a:spcPct val="100000"/>
              </a:lnSpc>
              <a:spcBef>
                <a:spcPts val="0"/>
              </a:spcBef>
              <a:spcAft>
                <a:spcPts val="0"/>
              </a:spcAft>
              <a:buNone/>
              <a:defRPr sz="2000" b="1">
                <a:solidFill>
                  <a:schemeClr val="dk2"/>
                </a:solidFill>
                <a:latin typeface="Poppins"/>
                <a:ea typeface="Poppins"/>
                <a:cs typeface="Poppins"/>
                <a:sym typeface="Poppins"/>
              </a:defRPr>
            </a:lvl5pPr>
            <a:lvl6pPr lvl="5" algn="r" rtl="0">
              <a:lnSpc>
                <a:spcPct val="100000"/>
              </a:lnSpc>
              <a:spcBef>
                <a:spcPts val="0"/>
              </a:spcBef>
              <a:spcAft>
                <a:spcPts val="0"/>
              </a:spcAft>
              <a:buNone/>
              <a:defRPr sz="2000" b="1">
                <a:solidFill>
                  <a:schemeClr val="dk2"/>
                </a:solidFill>
                <a:latin typeface="Poppins"/>
                <a:ea typeface="Poppins"/>
                <a:cs typeface="Poppins"/>
                <a:sym typeface="Poppins"/>
              </a:defRPr>
            </a:lvl6pPr>
            <a:lvl7pPr lvl="6" algn="r" rtl="0">
              <a:lnSpc>
                <a:spcPct val="100000"/>
              </a:lnSpc>
              <a:spcBef>
                <a:spcPts val="0"/>
              </a:spcBef>
              <a:spcAft>
                <a:spcPts val="0"/>
              </a:spcAft>
              <a:buNone/>
              <a:defRPr sz="2000" b="1">
                <a:solidFill>
                  <a:schemeClr val="dk2"/>
                </a:solidFill>
                <a:latin typeface="Poppins"/>
                <a:ea typeface="Poppins"/>
                <a:cs typeface="Poppins"/>
                <a:sym typeface="Poppins"/>
              </a:defRPr>
            </a:lvl7pPr>
            <a:lvl8pPr lvl="7" algn="r" rtl="0">
              <a:lnSpc>
                <a:spcPct val="100000"/>
              </a:lnSpc>
              <a:spcBef>
                <a:spcPts val="0"/>
              </a:spcBef>
              <a:spcAft>
                <a:spcPts val="0"/>
              </a:spcAft>
              <a:buNone/>
              <a:defRPr sz="2000" b="1">
                <a:solidFill>
                  <a:schemeClr val="dk2"/>
                </a:solidFill>
                <a:latin typeface="Poppins"/>
                <a:ea typeface="Poppins"/>
                <a:cs typeface="Poppins"/>
                <a:sym typeface="Poppins"/>
              </a:defRPr>
            </a:lvl8pPr>
            <a:lvl9pPr lvl="8" algn="r" rtl="0">
              <a:lnSpc>
                <a:spcPct val="100000"/>
              </a:lnSpc>
              <a:spcBef>
                <a:spcPts val="0"/>
              </a:spcBef>
              <a:spcAft>
                <a:spcPts val="0"/>
              </a:spcAft>
              <a:buNone/>
              <a:defRPr sz="2000" b="1">
                <a:solidFill>
                  <a:schemeClr val="dk2"/>
                </a:solidFill>
                <a:latin typeface="Poppins"/>
                <a:ea typeface="Poppins"/>
                <a:cs typeface="Poppins"/>
                <a:sym typeface="Poppins"/>
              </a:defRPr>
            </a:lvl9pPr>
          </a:lstStyle>
          <a:p>
            <a:endParaRPr/>
          </a:p>
        </p:txBody>
      </p:sp>
      <p:sp>
        <p:nvSpPr>
          <p:cNvPr id="193" name="Google Shape;193;p30"/>
          <p:cNvSpPr txBox="1">
            <a:spLocks noGrp="1"/>
          </p:cNvSpPr>
          <p:nvPr>
            <p:ph type="subTitle" idx="2"/>
          </p:nvPr>
        </p:nvSpPr>
        <p:spPr>
          <a:xfrm>
            <a:off x="714023" y="2129425"/>
            <a:ext cx="2477700" cy="5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194" name="Google Shape;194;p30"/>
          <p:cNvSpPr txBox="1">
            <a:spLocks noGrp="1"/>
          </p:cNvSpPr>
          <p:nvPr>
            <p:ph type="subTitle" idx="3"/>
          </p:nvPr>
        </p:nvSpPr>
        <p:spPr>
          <a:xfrm>
            <a:off x="714034" y="3214700"/>
            <a:ext cx="2477700" cy="46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2000" b="1">
                <a:solidFill>
                  <a:schemeClr val="dk2"/>
                </a:solidFill>
                <a:latin typeface="Poppins"/>
                <a:ea typeface="Poppins"/>
                <a:cs typeface="Poppins"/>
                <a:sym typeface="Poppins"/>
              </a:defRPr>
            </a:lvl1pPr>
            <a:lvl2pPr lvl="1" algn="r" rtl="0">
              <a:lnSpc>
                <a:spcPct val="100000"/>
              </a:lnSpc>
              <a:spcBef>
                <a:spcPts val="0"/>
              </a:spcBef>
              <a:spcAft>
                <a:spcPts val="0"/>
              </a:spcAft>
              <a:buNone/>
              <a:defRPr sz="2000" b="1">
                <a:solidFill>
                  <a:schemeClr val="dk2"/>
                </a:solidFill>
                <a:latin typeface="Poppins"/>
                <a:ea typeface="Poppins"/>
                <a:cs typeface="Poppins"/>
                <a:sym typeface="Poppins"/>
              </a:defRPr>
            </a:lvl2pPr>
            <a:lvl3pPr lvl="2" algn="r" rtl="0">
              <a:lnSpc>
                <a:spcPct val="100000"/>
              </a:lnSpc>
              <a:spcBef>
                <a:spcPts val="0"/>
              </a:spcBef>
              <a:spcAft>
                <a:spcPts val="0"/>
              </a:spcAft>
              <a:buNone/>
              <a:defRPr sz="2000" b="1">
                <a:solidFill>
                  <a:schemeClr val="dk2"/>
                </a:solidFill>
                <a:latin typeface="Poppins"/>
                <a:ea typeface="Poppins"/>
                <a:cs typeface="Poppins"/>
                <a:sym typeface="Poppins"/>
              </a:defRPr>
            </a:lvl3pPr>
            <a:lvl4pPr lvl="3" algn="r" rtl="0">
              <a:lnSpc>
                <a:spcPct val="100000"/>
              </a:lnSpc>
              <a:spcBef>
                <a:spcPts val="0"/>
              </a:spcBef>
              <a:spcAft>
                <a:spcPts val="0"/>
              </a:spcAft>
              <a:buNone/>
              <a:defRPr sz="2000" b="1">
                <a:solidFill>
                  <a:schemeClr val="dk2"/>
                </a:solidFill>
                <a:latin typeface="Poppins"/>
                <a:ea typeface="Poppins"/>
                <a:cs typeface="Poppins"/>
                <a:sym typeface="Poppins"/>
              </a:defRPr>
            </a:lvl4pPr>
            <a:lvl5pPr lvl="4" algn="r" rtl="0">
              <a:lnSpc>
                <a:spcPct val="100000"/>
              </a:lnSpc>
              <a:spcBef>
                <a:spcPts val="0"/>
              </a:spcBef>
              <a:spcAft>
                <a:spcPts val="0"/>
              </a:spcAft>
              <a:buNone/>
              <a:defRPr sz="2000" b="1">
                <a:solidFill>
                  <a:schemeClr val="dk2"/>
                </a:solidFill>
                <a:latin typeface="Poppins"/>
                <a:ea typeface="Poppins"/>
                <a:cs typeface="Poppins"/>
                <a:sym typeface="Poppins"/>
              </a:defRPr>
            </a:lvl5pPr>
            <a:lvl6pPr lvl="5" algn="r" rtl="0">
              <a:lnSpc>
                <a:spcPct val="100000"/>
              </a:lnSpc>
              <a:spcBef>
                <a:spcPts val="0"/>
              </a:spcBef>
              <a:spcAft>
                <a:spcPts val="0"/>
              </a:spcAft>
              <a:buNone/>
              <a:defRPr sz="2000" b="1">
                <a:solidFill>
                  <a:schemeClr val="dk2"/>
                </a:solidFill>
                <a:latin typeface="Poppins"/>
                <a:ea typeface="Poppins"/>
                <a:cs typeface="Poppins"/>
                <a:sym typeface="Poppins"/>
              </a:defRPr>
            </a:lvl6pPr>
            <a:lvl7pPr lvl="6" algn="r" rtl="0">
              <a:lnSpc>
                <a:spcPct val="100000"/>
              </a:lnSpc>
              <a:spcBef>
                <a:spcPts val="0"/>
              </a:spcBef>
              <a:spcAft>
                <a:spcPts val="0"/>
              </a:spcAft>
              <a:buNone/>
              <a:defRPr sz="2000" b="1">
                <a:solidFill>
                  <a:schemeClr val="dk2"/>
                </a:solidFill>
                <a:latin typeface="Poppins"/>
                <a:ea typeface="Poppins"/>
                <a:cs typeface="Poppins"/>
                <a:sym typeface="Poppins"/>
              </a:defRPr>
            </a:lvl7pPr>
            <a:lvl8pPr lvl="7" algn="r" rtl="0">
              <a:lnSpc>
                <a:spcPct val="100000"/>
              </a:lnSpc>
              <a:spcBef>
                <a:spcPts val="0"/>
              </a:spcBef>
              <a:spcAft>
                <a:spcPts val="0"/>
              </a:spcAft>
              <a:buNone/>
              <a:defRPr sz="2000" b="1">
                <a:solidFill>
                  <a:schemeClr val="dk2"/>
                </a:solidFill>
                <a:latin typeface="Poppins"/>
                <a:ea typeface="Poppins"/>
                <a:cs typeface="Poppins"/>
                <a:sym typeface="Poppins"/>
              </a:defRPr>
            </a:lvl8pPr>
            <a:lvl9pPr lvl="8" algn="r" rtl="0">
              <a:lnSpc>
                <a:spcPct val="100000"/>
              </a:lnSpc>
              <a:spcBef>
                <a:spcPts val="0"/>
              </a:spcBef>
              <a:spcAft>
                <a:spcPts val="0"/>
              </a:spcAft>
              <a:buNone/>
              <a:defRPr sz="2000" b="1">
                <a:solidFill>
                  <a:schemeClr val="dk2"/>
                </a:solidFill>
                <a:latin typeface="Poppins"/>
                <a:ea typeface="Poppins"/>
                <a:cs typeface="Poppins"/>
                <a:sym typeface="Poppins"/>
              </a:defRPr>
            </a:lvl9pPr>
          </a:lstStyle>
          <a:p>
            <a:endParaRPr/>
          </a:p>
        </p:txBody>
      </p:sp>
      <p:sp>
        <p:nvSpPr>
          <p:cNvPr id="195" name="Google Shape;195;p30"/>
          <p:cNvSpPr txBox="1">
            <a:spLocks noGrp="1"/>
          </p:cNvSpPr>
          <p:nvPr>
            <p:ph type="subTitle" idx="4"/>
          </p:nvPr>
        </p:nvSpPr>
        <p:spPr>
          <a:xfrm>
            <a:off x="714023" y="3614475"/>
            <a:ext cx="2477700" cy="5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196" name="Google Shape;196;p30"/>
          <p:cNvSpPr txBox="1">
            <a:spLocks noGrp="1"/>
          </p:cNvSpPr>
          <p:nvPr>
            <p:ph type="subTitle" idx="5"/>
          </p:nvPr>
        </p:nvSpPr>
        <p:spPr>
          <a:xfrm>
            <a:off x="5952323" y="1730850"/>
            <a:ext cx="2477700" cy="46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000" b="1">
                <a:solidFill>
                  <a:schemeClr val="dk2"/>
                </a:solidFill>
                <a:latin typeface="Poppins"/>
                <a:ea typeface="Poppins"/>
                <a:cs typeface="Poppins"/>
                <a:sym typeface="Poppins"/>
              </a:defRPr>
            </a:lvl1pPr>
            <a:lvl2pPr lvl="1" rtl="0">
              <a:lnSpc>
                <a:spcPct val="100000"/>
              </a:lnSpc>
              <a:spcBef>
                <a:spcPts val="0"/>
              </a:spcBef>
              <a:spcAft>
                <a:spcPts val="0"/>
              </a:spcAft>
              <a:buNone/>
              <a:defRPr sz="2000" b="1">
                <a:solidFill>
                  <a:schemeClr val="dk2"/>
                </a:solidFill>
                <a:latin typeface="Poppins"/>
                <a:ea typeface="Poppins"/>
                <a:cs typeface="Poppins"/>
                <a:sym typeface="Poppins"/>
              </a:defRPr>
            </a:lvl2pPr>
            <a:lvl3pPr lvl="2" rtl="0">
              <a:lnSpc>
                <a:spcPct val="100000"/>
              </a:lnSpc>
              <a:spcBef>
                <a:spcPts val="0"/>
              </a:spcBef>
              <a:spcAft>
                <a:spcPts val="0"/>
              </a:spcAft>
              <a:buNone/>
              <a:defRPr sz="2000" b="1">
                <a:solidFill>
                  <a:schemeClr val="dk2"/>
                </a:solidFill>
                <a:latin typeface="Poppins"/>
                <a:ea typeface="Poppins"/>
                <a:cs typeface="Poppins"/>
                <a:sym typeface="Poppins"/>
              </a:defRPr>
            </a:lvl3pPr>
            <a:lvl4pPr lvl="3" rtl="0">
              <a:lnSpc>
                <a:spcPct val="100000"/>
              </a:lnSpc>
              <a:spcBef>
                <a:spcPts val="0"/>
              </a:spcBef>
              <a:spcAft>
                <a:spcPts val="0"/>
              </a:spcAft>
              <a:buNone/>
              <a:defRPr sz="2000" b="1">
                <a:solidFill>
                  <a:schemeClr val="dk2"/>
                </a:solidFill>
                <a:latin typeface="Poppins"/>
                <a:ea typeface="Poppins"/>
                <a:cs typeface="Poppins"/>
                <a:sym typeface="Poppins"/>
              </a:defRPr>
            </a:lvl4pPr>
            <a:lvl5pPr lvl="4" rtl="0">
              <a:lnSpc>
                <a:spcPct val="100000"/>
              </a:lnSpc>
              <a:spcBef>
                <a:spcPts val="0"/>
              </a:spcBef>
              <a:spcAft>
                <a:spcPts val="0"/>
              </a:spcAft>
              <a:buNone/>
              <a:defRPr sz="2000" b="1">
                <a:solidFill>
                  <a:schemeClr val="dk2"/>
                </a:solidFill>
                <a:latin typeface="Poppins"/>
                <a:ea typeface="Poppins"/>
                <a:cs typeface="Poppins"/>
                <a:sym typeface="Poppins"/>
              </a:defRPr>
            </a:lvl5pPr>
            <a:lvl6pPr lvl="5" rtl="0">
              <a:lnSpc>
                <a:spcPct val="100000"/>
              </a:lnSpc>
              <a:spcBef>
                <a:spcPts val="0"/>
              </a:spcBef>
              <a:spcAft>
                <a:spcPts val="0"/>
              </a:spcAft>
              <a:buNone/>
              <a:defRPr sz="2000" b="1">
                <a:solidFill>
                  <a:schemeClr val="dk2"/>
                </a:solidFill>
                <a:latin typeface="Poppins"/>
                <a:ea typeface="Poppins"/>
                <a:cs typeface="Poppins"/>
                <a:sym typeface="Poppins"/>
              </a:defRPr>
            </a:lvl6pPr>
            <a:lvl7pPr lvl="6" rtl="0">
              <a:lnSpc>
                <a:spcPct val="100000"/>
              </a:lnSpc>
              <a:spcBef>
                <a:spcPts val="0"/>
              </a:spcBef>
              <a:spcAft>
                <a:spcPts val="0"/>
              </a:spcAft>
              <a:buNone/>
              <a:defRPr sz="2000" b="1">
                <a:solidFill>
                  <a:schemeClr val="dk2"/>
                </a:solidFill>
                <a:latin typeface="Poppins"/>
                <a:ea typeface="Poppins"/>
                <a:cs typeface="Poppins"/>
                <a:sym typeface="Poppins"/>
              </a:defRPr>
            </a:lvl7pPr>
            <a:lvl8pPr lvl="7" rtl="0">
              <a:lnSpc>
                <a:spcPct val="100000"/>
              </a:lnSpc>
              <a:spcBef>
                <a:spcPts val="0"/>
              </a:spcBef>
              <a:spcAft>
                <a:spcPts val="0"/>
              </a:spcAft>
              <a:buNone/>
              <a:defRPr sz="2000" b="1">
                <a:solidFill>
                  <a:schemeClr val="dk2"/>
                </a:solidFill>
                <a:latin typeface="Poppins"/>
                <a:ea typeface="Poppins"/>
                <a:cs typeface="Poppins"/>
                <a:sym typeface="Poppins"/>
              </a:defRPr>
            </a:lvl8pPr>
            <a:lvl9pPr lvl="8" rtl="0">
              <a:lnSpc>
                <a:spcPct val="100000"/>
              </a:lnSpc>
              <a:spcBef>
                <a:spcPts val="0"/>
              </a:spcBef>
              <a:spcAft>
                <a:spcPts val="0"/>
              </a:spcAft>
              <a:buNone/>
              <a:defRPr sz="2000" b="1">
                <a:solidFill>
                  <a:schemeClr val="dk2"/>
                </a:solidFill>
                <a:latin typeface="Poppins"/>
                <a:ea typeface="Poppins"/>
                <a:cs typeface="Poppins"/>
                <a:sym typeface="Poppins"/>
              </a:defRPr>
            </a:lvl9pPr>
          </a:lstStyle>
          <a:p>
            <a:endParaRPr/>
          </a:p>
        </p:txBody>
      </p:sp>
      <p:sp>
        <p:nvSpPr>
          <p:cNvPr id="197" name="Google Shape;197;p30"/>
          <p:cNvSpPr txBox="1">
            <a:spLocks noGrp="1"/>
          </p:cNvSpPr>
          <p:nvPr>
            <p:ph type="subTitle" idx="6"/>
          </p:nvPr>
        </p:nvSpPr>
        <p:spPr>
          <a:xfrm>
            <a:off x="5952050" y="2129420"/>
            <a:ext cx="24777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98" name="Google Shape;198;p30"/>
          <p:cNvSpPr txBox="1">
            <a:spLocks noGrp="1"/>
          </p:cNvSpPr>
          <p:nvPr>
            <p:ph type="subTitle" idx="7"/>
          </p:nvPr>
        </p:nvSpPr>
        <p:spPr>
          <a:xfrm>
            <a:off x="5952061" y="3215830"/>
            <a:ext cx="2477700" cy="46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000" b="1">
                <a:solidFill>
                  <a:schemeClr val="dk2"/>
                </a:solidFill>
                <a:latin typeface="Poppins"/>
                <a:ea typeface="Poppins"/>
                <a:cs typeface="Poppins"/>
                <a:sym typeface="Poppins"/>
              </a:defRPr>
            </a:lvl1pPr>
            <a:lvl2pPr lvl="1" rtl="0">
              <a:lnSpc>
                <a:spcPct val="100000"/>
              </a:lnSpc>
              <a:spcBef>
                <a:spcPts val="0"/>
              </a:spcBef>
              <a:spcAft>
                <a:spcPts val="0"/>
              </a:spcAft>
              <a:buNone/>
              <a:defRPr sz="2000" b="1">
                <a:solidFill>
                  <a:schemeClr val="dk2"/>
                </a:solidFill>
                <a:latin typeface="Poppins"/>
                <a:ea typeface="Poppins"/>
                <a:cs typeface="Poppins"/>
                <a:sym typeface="Poppins"/>
              </a:defRPr>
            </a:lvl2pPr>
            <a:lvl3pPr lvl="2" rtl="0">
              <a:lnSpc>
                <a:spcPct val="100000"/>
              </a:lnSpc>
              <a:spcBef>
                <a:spcPts val="0"/>
              </a:spcBef>
              <a:spcAft>
                <a:spcPts val="0"/>
              </a:spcAft>
              <a:buNone/>
              <a:defRPr sz="2000" b="1">
                <a:solidFill>
                  <a:schemeClr val="dk2"/>
                </a:solidFill>
                <a:latin typeface="Poppins"/>
                <a:ea typeface="Poppins"/>
                <a:cs typeface="Poppins"/>
                <a:sym typeface="Poppins"/>
              </a:defRPr>
            </a:lvl3pPr>
            <a:lvl4pPr lvl="3" rtl="0">
              <a:lnSpc>
                <a:spcPct val="100000"/>
              </a:lnSpc>
              <a:spcBef>
                <a:spcPts val="0"/>
              </a:spcBef>
              <a:spcAft>
                <a:spcPts val="0"/>
              </a:spcAft>
              <a:buNone/>
              <a:defRPr sz="2000" b="1">
                <a:solidFill>
                  <a:schemeClr val="dk2"/>
                </a:solidFill>
                <a:latin typeface="Poppins"/>
                <a:ea typeface="Poppins"/>
                <a:cs typeface="Poppins"/>
                <a:sym typeface="Poppins"/>
              </a:defRPr>
            </a:lvl4pPr>
            <a:lvl5pPr lvl="4" rtl="0">
              <a:lnSpc>
                <a:spcPct val="100000"/>
              </a:lnSpc>
              <a:spcBef>
                <a:spcPts val="0"/>
              </a:spcBef>
              <a:spcAft>
                <a:spcPts val="0"/>
              </a:spcAft>
              <a:buNone/>
              <a:defRPr sz="2000" b="1">
                <a:solidFill>
                  <a:schemeClr val="dk2"/>
                </a:solidFill>
                <a:latin typeface="Poppins"/>
                <a:ea typeface="Poppins"/>
                <a:cs typeface="Poppins"/>
                <a:sym typeface="Poppins"/>
              </a:defRPr>
            </a:lvl5pPr>
            <a:lvl6pPr lvl="5" rtl="0">
              <a:lnSpc>
                <a:spcPct val="100000"/>
              </a:lnSpc>
              <a:spcBef>
                <a:spcPts val="0"/>
              </a:spcBef>
              <a:spcAft>
                <a:spcPts val="0"/>
              </a:spcAft>
              <a:buNone/>
              <a:defRPr sz="2000" b="1">
                <a:solidFill>
                  <a:schemeClr val="dk2"/>
                </a:solidFill>
                <a:latin typeface="Poppins"/>
                <a:ea typeface="Poppins"/>
                <a:cs typeface="Poppins"/>
                <a:sym typeface="Poppins"/>
              </a:defRPr>
            </a:lvl6pPr>
            <a:lvl7pPr lvl="6" rtl="0">
              <a:lnSpc>
                <a:spcPct val="100000"/>
              </a:lnSpc>
              <a:spcBef>
                <a:spcPts val="0"/>
              </a:spcBef>
              <a:spcAft>
                <a:spcPts val="0"/>
              </a:spcAft>
              <a:buNone/>
              <a:defRPr sz="2000" b="1">
                <a:solidFill>
                  <a:schemeClr val="dk2"/>
                </a:solidFill>
                <a:latin typeface="Poppins"/>
                <a:ea typeface="Poppins"/>
                <a:cs typeface="Poppins"/>
                <a:sym typeface="Poppins"/>
              </a:defRPr>
            </a:lvl7pPr>
            <a:lvl8pPr lvl="7" rtl="0">
              <a:lnSpc>
                <a:spcPct val="100000"/>
              </a:lnSpc>
              <a:spcBef>
                <a:spcPts val="0"/>
              </a:spcBef>
              <a:spcAft>
                <a:spcPts val="0"/>
              </a:spcAft>
              <a:buNone/>
              <a:defRPr sz="2000" b="1">
                <a:solidFill>
                  <a:schemeClr val="dk2"/>
                </a:solidFill>
                <a:latin typeface="Poppins"/>
                <a:ea typeface="Poppins"/>
                <a:cs typeface="Poppins"/>
                <a:sym typeface="Poppins"/>
              </a:defRPr>
            </a:lvl8pPr>
            <a:lvl9pPr lvl="8" rtl="0">
              <a:lnSpc>
                <a:spcPct val="100000"/>
              </a:lnSpc>
              <a:spcBef>
                <a:spcPts val="0"/>
              </a:spcBef>
              <a:spcAft>
                <a:spcPts val="0"/>
              </a:spcAft>
              <a:buNone/>
              <a:defRPr sz="2000" b="1">
                <a:solidFill>
                  <a:schemeClr val="dk2"/>
                </a:solidFill>
                <a:latin typeface="Poppins"/>
                <a:ea typeface="Poppins"/>
                <a:cs typeface="Poppins"/>
                <a:sym typeface="Poppins"/>
              </a:defRPr>
            </a:lvl9pPr>
          </a:lstStyle>
          <a:p>
            <a:endParaRPr/>
          </a:p>
        </p:txBody>
      </p:sp>
      <p:sp>
        <p:nvSpPr>
          <p:cNvPr id="199" name="Google Shape;199;p30"/>
          <p:cNvSpPr txBox="1">
            <a:spLocks noGrp="1"/>
          </p:cNvSpPr>
          <p:nvPr>
            <p:ph type="subTitle" idx="8"/>
          </p:nvPr>
        </p:nvSpPr>
        <p:spPr>
          <a:xfrm>
            <a:off x="5952050" y="3614474"/>
            <a:ext cx="24777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00" name="Google Shape;200;p3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Font typeface="Abhaya Libre"/>
              <a:buNone/>
              <a:defRPr>
                <a:solidFill>
                  <a:schemeClr val="lt2"/>
                </a:solidFill>
              </a:defRPr>
            </a:lvl1pPr>
            <a:lvl2pPr lvl="1" rtl="0">
              <a:spcBef>
                <a:spcPts val="0"/>
              </a:spcBef>
              <a:spcAft>
                <a:spcPts val="0"/>
              </a:spcAft>
              <a:buSzPts val="3500"/>
              <a:buFont typeface="Abhaya Libre"/>
              <a:buNone/>
              <a:defRPr sz="3500">
                <a:latin typeface="Abhaya Libre"/>
                <a:ea typeface="Abhaya Libre"/>
                <a:cs typeface="Abhaya Libre"/>
                <a:sym typeface="Abhaya Libre"/>
              </a:defRPr>
            </a:lvl2pPr>
            <a:lvl3pPr lvl="2" rtl="0">
              <a:spcBef>
                <a:spcPts val="0"/>
              </a:spcBef>
              <a:spcAft>
                <a:spcPts val="0"/>
              </a:spcAft>
              <a:buSzPts val="3500"/>
              <a:buFont typeface="Abhaya Libre"/>
              <a:buNone/>
              <a:defRPr sz="3500">
                <a:latin typeface="Abhaya Libre"/>
                <a:ea typeface="Abhaya Libre"/>
                <a:cs typeface="Abhaya Libre"/>
                <a:sym typeface="Abhaya Libre"/>
              </a:defRPr>
            </a:lvl3pPr>
            <a:lvl4pPr lvl="3" rtl="0">
              <a:spcBef>
                <a:spcPts val="0"/>
              </a:spcBef>
              <a:spcAft>
                <a:spcPts val="0"/>
              </a:spcAft>
              <a:buSzPts val="3500"/>
              <a:buFont typeface="Abhaya Libre"/>
              <a:buNone/>
              <a:defRPr sz="3500">
                <a:latin typeface="Abhaya Libre"/>
                <a:ea typeface="Abhaya Libre"/>
                <a:cs typeface="Abhaya Libre"/>
                <a:sym typeface="Abhaya Libre"/>
              </a:defRPr>
            </a:lvl4pPr>
            <a:lvl5pPr lvl="4" rtl="0">
              <a:spcBef>
                <a:spcPts val="0"/>
              </a:spcBef>
              <a:spcAft>
                <a:spcPts val="0"/>
              </a:spcAft>
              <a:buSzPts val="3500"/>
              <a:buFont typeface="Abhaya Libre"/>
              <a:buNone/>
              <a:defRPr sz="3500">
                <a:latin typeface="Abhaya Libre"/>
                <a:ea typeface="Abhaya Libre"/>
                <a:cs typeface="Abhaya Libre"/>
                <a:sym typeface="Abhaya Libre"/>
              </a:defRPr>
            </a:lvl5pPr>
            <a:lvl6pPr lvl="5" rtl="0">
              <a:spcBef>
                <a:spcPts val="0"/>
              </a:spcBef>
              <a:spcAft>
                <a:spcPts val="0"/>
              </a:spcAft>
              <a:buSzPts val="3500"/>
              <a:buFont typeface="Abhaya Libre"/>
              <a:buNone/>
              <a:defRPr sz="3500">
                <a:latin typeface="Abhaya Libre"/>
                <a:ea typeface="Abhaya Libre"/>
                <a:cs typeface="Abhaya Libre"/>
                <a:sym typeface="Abhaya Libre"/>
              </a:defRPr>
            </a:lvl6pPr>
            <a:lvl7pPr lvl="6" rtl="0">
              <a:spcBef>
                <a:spcPts val="0"/>
              </a:spcBef>
              <a:spcAft>
                <a:spcPts val="0"/>
              </a:spcAft>
              <a:buSzPts val="3500"/>
              <a:buFont typeface="Abhaya Libre"/>
              <a:buNone/>
              <a:defRPr sz="3500">
                <a:latin typeface="Abhaya Libre"/>
                <a:ea typeface="Abhaya Libre"/>
                <a:cs typeface="Abhaya Libre"/>
                <a:sym typeface="Abhaya Libre"/>
              </a:defRPr>
            </a:lvl7pPr>
            <a:lvl8pPr lvl="7" rtl="0">
              <a:spcBef>
                <a:spcPts val="0"/>
              </a:spcBef>
              <a:spcAft>
                <a:spcPts val="0"/>
              </a:spcAft>
              <a:buSzPts val="3500"/>
              <a:buFont typeface="Abhaya Libre"/>
              <a:buNone/>
              <a:defRPr sz="3500">
                <a:latin typeface="Abhaya Libre"/>
                <a:ea typeface="Abhaya Libre"/>
                <a:cs typeface="Abhaya Libre"/>
                <a:sym typeface="Abhaya Libre"/>
              </a:defRPr>
            </a:lvl8pPr>
            <a:lvl9pPr lvl="8" rtl="0">
              <a:spcBef>
                <a:spcPts val="0"/>
              </a:spcBef>
              <a:spcAft>
                <a:spcPts val="0"/>
              </a:spcAft>
              <a:buSzPts val="3500"/>
              <a:buFont typeface="Abhaya Libre"/>
              <a:buNone/>
              <a:defRPr sz="3500">
                <a:latin typeface="Abhaya Libre"/>
                <a:ea typeface="Abhaya Libre"/>
                <a:cs typeface="Abhaya Libre"/>
                <a:sym typeface="Abhaya Libre"/>
              </a:defRPr>
            </a:lvl9pPr>
          </a:lstStyle>
          <a:p>
            <a:endParaRPr/>
          </a:p>
        </p:txBody>
      </p:sp>
      <p:sp>
        <p:nvSpPr>
          <p:cNvPr id="201" name="Google Shape;201;p30"/>
          <p:cNvSpPr/>
          <p:nvPr/>
        </p:nvSpPr>
        <p:spPr>
          <a:xfrm>
            <a:off x="-285525" y="3348420"/>
            <a:ext cx="2929117" cy="1901028"/>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595475" y="4286775"/>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flipH="1">
            <a:off x="6939633" y="-3"/>
            <a:ext cx="2224442" cy="2005522"/>
          </a:xfrm>
          <a:custGeom>
            <a:avLst/>
            <a:gdLst/>
            <a:ahLst/>
            <a:cxnLst/>
            <a:rect l="l" t="t" r="r" b="b"/>
            <a:pathLst>
              <a:path w="80808" h="68105" extrusionOk="0">
                <a:moveTo>
                  <a:pt x="1" y="1"/>
                </a:moveTo>
                <a:lnTo>
                  <a:pt x="1" y="58904"/>
                </a:lnTo>
                <a:cubicBezTo>
                  <a:pt x="3808" y="62876"/>
                  <a:pt x="8522" y="65892"/>
                  <a:pt x="13861" y="67293"/>
                </a:cubicBezTo>
                <a:cubicBezTo>
                  <a:pt x="15862" y="67817"/>
                  <a:pt x="17946" y="68105"/>
                  <a:pt x="20021" y="68105"/>
                </a:cubicBezTo>
                <a:cubicBezTo>
                  <a:pt x="22903" y="68105"/>
                  <a:pt x="25768" y="67550"/>
                  <a:pt x="28365" y="66304"/>
                </a:cubicBezTo>
                <a:cubicBezTo>
                  <a:pt x="32815" y="64178"/>
                  <a:pt x="36342" y="59844"/>
                  <a:pt x="36820" y="54932"/>
                </a:cubicBezTo>
                <a:cubicBezTo>
                  <a:pt x="37776" y="45175"/>
                  <a:pt x="27392" y="36655"/>
                  <a:pt x="29255" y="27030"/>
                </a:cubicBezTo>
                <a:cubicBezTo>
                  <a:pt x="30211" y="22151"/>
                  <a:pt x="34611" y="18163"/>
                  <a:pt x="39572" y="17718"/>
                </a:cubicBezTo>
                <a:cubicBezTo>
                  <a:pt x="39935" y="17686"/>
                  <a:pt x="40294" y="17670"/>
                  <a:pt x="40652" y="17670"/>
                </a:cubicBezTo>
                <a:cubicBezTo>
                  <a:pt x="48506" y="17670"/>
                  <a:pt x="55082" y="25145"/>
                  <a:pt x="63074" y="25728"/>
                </a:cubicBezTo>
                <a:cubicBezTo>
                  <a:pt x="63389" y="25751"/>
                  <a:pt x="63703" y="25762"/>
                  <a:pt x="64015" y="25762"/>
                </a:cubicBezTo>
                <a:cubicBezTo>
                  <a:pt x="71573" y="25762"/>
                  <a:pt x="78195" y="19175"/>
                  <a:pt x="79984" y="11752"/>
                </a:cubicBezTo>
                <a:cubicBezTo>
                  <a:pt x="80808" y="8274"/>
                  <a:pt x="80791" y="4665"/>
                  <a:pt x="80181" y="1155"/>
                </a:cubicBezTo>
                <a:cubicBezTo>
                  <a:pt x="80116" y="775"/>
                  <a:pt x="80050" y="380"/>
                  <a:pt x="79967"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55"/>
        <p:cNvGrpSpPr/>
        <p:nvPr/>
      </p:nvGrpSpPr>
      <p:grpSpPr>
        <a:xfrm>
          <a:off x="0" y="0"/>
          <a:ext cx="0" cy="0"/>
          <a:chOff x="0" y="0"/>
          <a:chExt cx="0" cy="0"/>
        </a:xfrm>
      </p:grpSpPr>
      <p:sp>
        <p:nvSpPr>
          <p:cNvPr id="256" name="Google Shape;256;p35"/>
          <p:cNvSpPr/>
          <p:nvPr/>
        </p:nvSpPr>
        <p:spPr>
          <a:xfrm rot="10800000">
            <a:off x="5352385" y="-32200"/>
            <a:ext cx="3810089" cy="1378126"/>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178490" y="3816800"/>
            <a:ext cx="3810089" cy="1378126"/>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rot="1398821" flipH="1">
            <a:off x="-38586" y="-277363"/>
            <a:ext cx="1919838" cy="2688472"/>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5"/>
          <p:cNvGrpSpPr/>
          <p:nvPr/>
        </p:nvGrpSpPr>
        <p:grpSpPr>
          <a:xfrm>
            <a:off x="6935311" y="1651861"/>
            <a:ext cx="1043059" cy="3144458"/>
            <a:chOff x="5754875" y="1620575"/>
            <a:chExt cx="377100" cy="1136825"/>
          </a:xfrm>
        </p:grpSpPr>
        <p:sp>
          <p:nvSpPr>
            <p:cNvPr id="260" name="Google Shape;260;p35"/>
            <p:cNvSpPr/>
            <p:nvPr/>
          </p:nvSpPr>
          <p:spPr>
            <a:xfrm>
              <a:off x="6025625" y="2395325"/>
              <a:ext cx="104425" cy="362075"/>
            </a:xfrm>
            <a:custGeom>
              <a:avLst/>
              <a:gdLst/>
              <a:ahLst/>
              <a:cxnLst/>
              <a:rect l="l" t="t" r="r" b="b"/>
              <a:pathLst>
                <a:path w="4177" h="14483" extrusionOk="0">
                  <a:moveTo>
                    <a:pt x="1" y="0"/>
                  </a:moveTo>
                  <a:lnTo>
                    <a:pt x="1" y="0"/>
                  </a:lnTo>
                  <a:cubicBezTo>
                    <a:pt x="1" y="0"/>
                    <a:pt x="2747" y="11011"/>
                    <a:pt x="2683" y="11898"/>
                  </a:cubicBezTo>
                  <a:cubicBezTo>
                    <a:pt x="2615" y="12780"/>
                    <a:pt x="720" y="14250"/>
                    <a:pt x="883" y="14449"/>
                  </a:cubicBezTo>
                  <a:cubicBezTo>
                    <a:pt x="902" y="14472"/>
                    <a:pt x="947" y="14483"/>
                    <a:pt x="1011" y="14483"/>
                  </a:cubicBezTo>
                  <a:cubicBezTo>
                    <a:pt x="1486" y="14483"/>
                    <a:pt x="3032" y="13905"/>
                    <a:pt x="3434" y="13531"/>
                  </a:cubicBezTo>
                  <a:lnTo>
                    <a:pt x="3434" y="14218"/>
                  </a:lnTo>
                  <a:lnTo>
                    <a:pt x="3837" y="14218"/>
                  </a:lnTo>
                  <a:cubicBezTo>
                    <a:pt x="3837" y="14218"/>
                    <a:pt x="4176" y="13137"/>
                    <a:pt x="3837" y="11961"/>
                  </a:cubicBezTo>
                  <a:cubicBezTo>
                    <a:pt x="3837" y="11961"/>
                    <a:pt x="3891" y="2714"/>
                    <a:pt x="2484" y="140"/>
                  </a:cubicBezTo>
                  <a:lnTo>
                    <a:pt x="1"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6044850" y="2700100"/>
              <a:ext cx="84050" cy="57300"/>
            </a:xfrm>
            <a:custGeom>
              <a:avLst/>
              <a:gdLst/>
              <a:ahLst/>
              <a:cxnLst/>
              <a:rect l="l" t="t" r="r" b="b"/>
              <a:pathLst>
                <a:path w="3362" h="2292" extrusionOk="0">
                  <a:moveTo>
                    <a:pt x="3127" y="1"/>
                  </a:moveTo>
                  <a:lnTo>
                    <a:pt x="2344" y="444"/>
                  </a:lnTo>
                  <a:lnTo>
                    <a:pt x="1466" y="602"/>
                  </a:lnTo>
                  <a:cubicBezTo>
                    <a:pt x="896" y="1353"/>
                    <a:pt x="1" y="2118"/>
                    <a:pt x="114" y="2258"/>
                  </a:cubicBezTo>
                  <a:cubicBezTo>
                    <a:pt x="133" y="2281"/>
                    <a:pt x="178" y="2292"/>
                    <a:pt x="242" y="2292"/>
                  </a:cubicBezTo>
                  <a:cubicBezTo>
                    <a:pt x="717" y="2292"/>
                    <a:pt x="2263" y="1714"/>
                    <a:pt x="2665" y="1340"/>
                  </a:cubicBezTo>
                  <a:lnTo>
                    <a:pt x="2665" y="2027"/>
                  </a:lnTo>
                  <a:lnTo>
                    <a:pt x="3068" y="2027"/>
                  </a:lnTo>
                  <a:cubicBezTo>
                    <a:pt x="3068" y="2027"/>
                    <a:pt x="3362" y="1082"/>
                    <a:pt x="3127" y="1"/>
                  </a:cubicBez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5768000" y="2395325"/>
              <a:ext cx="133475" cy="362075"/>
            </a:xfrm>
            <a:custGeom>
              <a:avLst/>
              <a:gdLst/>
              <a:ahLst/>
              <a:cxnLst/>
              <a:rect l="l" t="t" r="r" b="b"/>
              <a:pathLst>
                <a:path w="5339" h="14483" extrusionOk="0">
                  <a:moveTo>
                    <a:pt x="2543" y="0"/>
                  </a:moveTo>
                  <a:cubicBezTo>
                    <a:pt x="2543" y="0"/>
                    <a:pt x="2027" y="11011"/>
                    <a:pt x="1964" y="11898"/>
                  </a:cubicBezTo>
                  <a:cubicBezTo>
                    <a:pt x="1896" y="12780"/>
                    <a:pt x="0" y="14250"/>
                    <a:pt x="163" y="14449"/>
                  </a:cubicBezTo>
                  <a:cubicBezTo>
                    <a:pt x="183" y="14472"/>
                    <a:pt x="228" y="14483"/>
                    <a:pt x="292" y="14483"/>
                  </a:cubicBezTo>
                  <a:cubicBezTo>
                    <a:pt x="767" y="14483"/>
                    <a:pt x="2312" y="13905"/>
                    <a:pt x="2715" y="13531"/>
                  </a:cubicBezTo>
                  <a:lnTo>
                    <a:pt x="2715" y="14218"/>
                  </a:lnTo>
                  <a:lnTo>
                    <a:pt x="3117" y="14218"/>
                  </a:lnTo>
                  <a:cubicBezTo>
                    <a:pt x="3117" y="14218"/>
                    <a:pt x="3457" y="13137"/>
                    <a:pt x="3117" y="11961"/>
                  </a:cubicBezTo>
                  <a:cubicBezTo>
                    <a:pt x="3117" y="11961"/>
                    <a:pt x="5339" y="2683"/>
                    <a:pt x="5031" y="140"/>
                  </a:cubicBezTo>
                  <a:lnTo>
                    <a:pt x="2543"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5769250" y="2700100"/>
              <a:ext cx="84050" cy="57300"/>
            </a:xfrm>
            <a:custGeom>
              <a:avLst/>
              <a:gdLst/>
              <a:ahLst/>
              <a:cxnLst/>
              <a:rect l="l" t="t" r="r" b="b"/>
              <a:pathLst>
                <a:path w="3362" h="2292" extrusionOk="0">
                  <a:moveTo>
                    <a:pt x="3126" y="1"/>
                  </a:moveTo>
                  <a:lnTo>
                    <a:pt x="2344" y="444"/>
                  </a:lnTo>
                  <a:lnTo>
                    <a:pt x="1466" y="602"/>
                  </a:lnTo>
                  <a:cubicBezTo>
                    <a:pt x="896" y="1353"/>
                    <a:pt x="0" y="2118"/>
                    <a:pt x="113" y="2258"/>
                  </a:cubicBezTo>
                  <a:cubicBezTo>
                    <a:pt x="133" y="2281"/>
                    <a:pt x="178" y="2292"/>
                    <a:pt x="242" y="2292"/>
                  </a:cubicBezTo>
                  <a:cubicBezTo>
                    <a:pt x="717" y="2292"/>
                    <a:pt x="2262" y="1714"/>
                    <a:pt x="2665" y="1340"/>
                  </a:cubicBezTo>
                  <a:lnTo>
                    <a:pt x="2665" y="2027"/>
                  </a:lnTo>
                  <a:lnTo>
                    <a:pt x="3067" y="2027"/>
                  </a:lnTo>
                  <a:cubicBezTo>
                    <a:pt x="3067" y="2027"/>
                    <a:pt x="3361" y="1082"/>
                    <a:pt x="3126" y="1"/>
                  </a:cubicBez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5816300" y="2197975"/>
              <a:ext cx="305250" cy="211250"/>
            </a:xfrm>
            <a:custGeom>
              <a:avLst/>
              <a:gdLst/>
              <a:ahLst/>
              <a:cxnLst/>
              <a:rect l="l" t="t" r="r" b="b"/>
              <a:pathLst>
                <a:path w="12210" h="8450" extrusionOk="0">
                  <a:moveTo>
                    <a:pt x="11187" y="0"/>
                  </a:moveTo>
                  <a:lnTo>
                    <a:pt x="1330" y="326"/>
                  </a:lnTo>
                  <a:lnTo>
                    <a:pt x="0" y="8374"/>
                  </a:lnTo>
                  <a:cubicBezTo>
                    <a:pt x="0" y="8374"/>
                    <a:pt x="444" y="8450"/>
                    <a:pt x="1808" y="8450"/>
                  </a:cubicBezTo>
                  <a:cubicBezTo>
                    <a:pt x="2489" y="8450"/>
                    <a:pt x="3401" y="8431"/>
                    <a:pt x="4601" y="8374"/>
                  </a:cubicBezTo>
                  <a:cubicBezTo>
                    <a:pt x="5269" y="8341"/>
                    <a:pt x="5919" y="8329"/>
                    <a:pt x="6541" y="8329"/>
                  </a:cubicBezTo>
                  <a:cubicBezTo>
                    <a:pt x="8023" y="8329"/>
                    <a:pt x="9344" y="8395"/>
                    <a:pt x="10364" y="8395"/>
                  </a:cubicBezTo>
                  <a:cubicBezTo>
                    <a:pt x="11219" y="8395"/>
                    <a:pt x="11862" y="8349"/>
                    <a:pt x="12210" y="8179"/>
                  </a:cubicBezTo>
                  <a:lnTo>
                    <a:pt x="11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5841400" y="2197975"/>
              <a:ext cx="270425" cy="126800"/>
            </a:xfrm>
            <a:custGeom>
              <a:avLst/>
              <a:gdLst/>
              <a:ahLst/>
              <a:cxnLst/>
              <a:rect l="l" t="t" r="r" b="b"/>
              <a:pathLst>
                <a:path w="10817" h="5072" extrusionOk="0">
                  <a:moveTo>
                    <a:pt x="10183" y="0"/>
                  </a:moveTo>
                  <a:lnTo>
                    <a:pt x="326" y="326"/>
                  </a:lnTo>
                  <a:lnTo>
                    <a:pt x="0" y="2276"/>
                  </a:lnTo>
                  <a:cubicBezTo>
                    <a:pt x="480" y="2553"/>
                    <a:pt x="1318" y="2819"/>
                    <a:pt x="2773" y="2819"/>
                  </a:cubicBezTo>
                  <a:cubicBezTo>
                    <a:pt x="2884" y="2819"/>
                    <a:pt x="2999" y="2817"/>
                    <a:pt x="3117" y="2814"/>
                  </a:cubicBezTo>
                  <a:cubicBezTo>
                    <a:pt x="3171" y="2812"/>
                    <a:pt x="3226" y="2811"/>
                    <a:pt x="3280" y="2811"/>
                  </a:cubicBezTo>
                  <a:cubicBezTo>
                    <a:pt x="5813" y="2811"/>
                    <a:pt x="8842" y="4531"/>
                    <a:pt x="10817" y="5071"/>
                  </a:cubicBezTo>
                  <a:lnTo>
                    <a:pt x="1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5847950" y="1620575"/>
              <a:ext cx="150450" cy="128775"/>
            </a:xfrm>
            <a:custGeom>
              <a:avLst/>
              <a:gdLst/>
              <a:ahLst/>
              <a:cxnLst/>
              <a:rect l="l" t="t" r="r" b="b"/>
              <a:pathLst>
                <a:path w="6018" h="5151" extrusionOk="0">
                  <a:moveTo>
                    <a:pt x="2466" y="1"/>
                  </a:moveTo>
                  <a:cubicBezTo>
                    <a:pt x="1452" y="1"/>
                    <a:pt x="946" y="617"/>
                    <a:pt x="946" y="617"/>
                  </a:cubicBezTo>
                  <a:cubicBezTo>
                    <a:pt x="109" y="672"/>
                    <a:pt x="1" y="1405"/>
                    <a:pt x="326" y="2088"/>
                  </a:cubicBezTo>
                  <a:cubicBezTo>
                    <a:pt x="652" y="2775"/>
                    <a:pt x="503" y="4010"/>
                    <a:pt x="521" y="4381"/>
                  </a:cubicBezTo>
                  <a:cubicBezTo>
                    <a:pt x="541" y="4704"/>
                    <a:pt x="461" y="5150"/>
                    <a:pt x="699" y="5150"/>
                  </a:cubicBezTo>
                  <a:cubicBezTo>
                    <a:pt x="735" y="5150"/>
                    <a:pt x="778" y="5140"/>
                    <a:pt x="829" y="5119"/>
                  </a:cubicBezTo>
                  <a:cubicBezTo>
                    <a:pt x="1222" y="4956"/>
                    <a:pt x="1833" y="5046"/>
                    <a:pt x="2724" y="4870"/>
                  </a:cubicBezTo>
                  <a:cubicBezTo>
                    <a:pt x="3620" y="4693"/>
                    <a:pt x="4393" y="3911"/>
                    <a:pt x="4393" y="3911"/>
                  </a:cubicBezTo>
                  <a:cubicBezTo>
                    <a:pt x="4393" y="3911"/>
                    <a:pt x="6017" y="3323"/>
                    <a:pt x="5900" y="2884"/>
                  </a:cubicBezTo>
                  <a:cubicBezTo>
                    <a:pt x="5778" y="2450"/>
                    <a:pt x="5113" y="2318"/>
                    <a:pt x="4819" y="1739"/>
                  </a:cubicBezTo>
                  <a:cubicBezTo>
                    <a:pt x="4525" y="1165"/>
                    <a:pt x="4348" y="314"/>
                    <a:pt x="2986" y="52"/>
                  </a:cubicBezTo>
                  <a:cubicBezTo>
                    <a:pt x="2800" y="16"/>
                    <a:pt x="2627" y="1"/>
                    <a:pt x="246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5904950" y="1674800"/>
              <a:ext cx="55900" cy="77150"/>
            </a:xfrm>
            <a:custGeom>
              <a:avLst/>
              <a:gdLst/>
              <a:ahLst/>
              <a:cxnLst/>
              <a:rect l="l" t="t" r="r" b="b"/>
              <a:pathLst>
                <a:path w="2236" h="3086" extrusionOk="0">
                  <a:moveTo>
                    <a:pt x="1381" y="0"/>
                  </a:moveTo>
                  <a:lnTo>
                    <a:pt x="1" y="1782"/>
                  </a:lnTo>
                  <a:lnTo>
                    <a:pt x="440" y="3067"/>
                  </a:lnTo>
                  <a:cubicBezTo>
                    <a:pt x="572" y="3079"/>
                    <a:pt x="696" y="3086"/>
                    <a:pt x="814" y="3086"/>
                  </a:cubicBezTo>
                  <a:cubicBezTo>
                    <a:pt x="1365" y="3086"/>
                    <a:pt x="1777" y="2941"/>
                    <a:pt x="2236" y="2520"/>
                  </a:cubicBezTo>
                  <a:lnTo>
                    <a:pt x="1381"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5905750" y="1685875"/>
              <a:ext cx="47625" cy="51700"/>
            </a:xfrm>
            <a:custGeom>
              <a:avLst/>
              <a:gdLst/>
              <a:ahLst/>
              <a:cxnLst/>
              <a:rect l="l" t="t" r="r" b="b"/>
              <a:pathLst>
                <a:path w="1905" h="2068" extrusionOk="0">
                  <a:moveTo>
                    <a:pt x="1308" y="0"/>
                  </a:moveTo>
                  <a:lnTo>
                    <a:pt x="0" y="1425"/>
                  </a:lnTo>
                  <a:lnTo>
                    <a:pt x="218" y="2068"/>
                  </a:lnTo>
                  <a:cubicBezTo>
                    <a:pt x="218" y="2068"/>
                    <a:pt x="1905" y="1964"/>
                    <a:pt x="1308" y="0"/>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5932775" y="1656600"/>
              <a:ext cx="16550" cy="20925"/>
            </a:xfrm>
            <a:custGeom>
              <a:avLst/>
              <a:gdLst/>
              <a:ahLst/>
              <a:cxnLst/>
              <a:rect l="l" t="t" r="r" b="b"/>
              <a:pathLst>
                <a:path w="662" h="837" extrusionOk="0">
                  <a:moveTo>
                    <a:pt x="325" y="1"/>
                  </a:moveTo>
                  <a:cubicBezTo>
                    <a:pt x="276" y="1"/>
                    <a:pt x="224" y="14"/>
                    <a:pt x="177" y="36"/>
                  </a:cubicBezTo>
                  <a:cubicBezTo>
                    <a:pt x="114" y="68"/>
                    <a:pt x="55" y="117"/>
                    <a:pt x="1" y="167"/>
                  </a:cubicBezTo>
                  <a:lnTo>
                    <a:pt x="159" y="832"/>
                  </a:lnTo>
                  <a:cubicBezTo>
                    <a:pt x="178" y="835"/>
                    <a:pt x="198" y="837"/>
                    <a:pt x="217" y="837"/>
                  </a:cubicBezTo>
                  <a:cubicBezTo>
                    <a:pt x="366" y="837"/>
                    <a:pt x="512" y="747"/>
                    <a:pt x="580" y="615"/>
                  </a:cubicBezTo>
                  <a:cubicBezTo>
                    <a:pt x="661" y="466"/>
                    <a:pt x="643" y="276"/>
                    <a:pt x="543" y="135"/>
                  </a:cubicBezTo>
                  <a:cubicBezTo>
                    <a:pt x="507" y="81"/>
                    <a:pt x="453" y="31"/>
                    <a:pt x="390" y="9"/>
                  </a:cubicBezTo>
                  <a:cubicBezTo>
                    <a:pt x="369" y="3"/>
                    <a:pt x="347" y="1"/>
                    <a:pt x="325"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5937575" y="1659300"/>
              <a:ext cx="9150" cy="13150"/>
            </a:xfrm>
            <a:custGeom>
              <a:avLst/>
              <a:gdLst/>
              <a:ahLst/>
              <a:cxnLst/>
              <a:rect l="l" t="t" r="r" b="b"/>
              <a:pathLst>
                <a:path w="366" h="526" extrusionOk="0">
                  <a:moveTo>
                    <a:pt x="107" y="1"/>
                  </a:moveTo>
                  <a:cubicBezTo>
                    <a:pt x="102" y="1"/>
                    <a:pt x="97" y="3"/>
                    <a:pt x="94" y="9"/>
                  </a:cubicBezTo>
                  <a:cubicBezTo>
                    <a:pt x="58" y="80"/>
                    <a:pt x="33" y="154"/>
                    <a:pt x="12" y="231"/>
                  </a:cubicBezTo>
                  <a:lnTo>
                    <a:pt x="12" y="231"/>
                  </a:lnTo>
                  <a:cubicBezTo>
                    <a:pt x="8" y="242"/>
                    <a:pt x="5" y="254"/>
                    <a:pt x="3" y="267"/>
                  </a:cubicBezTo>
                  <a:cubicBezTo>
                    <a:pt x="0" y="278"/>
                    <a:pt x="10" y="286"/>
                    <a:pt x="18" y="286"/>
                  </a:cubicBezTo>
                  <a:cubicBezTo>
                    <a:pt x="24" y="286"/>
                    <a:pt x="29" y="283"/>
                    <a:pt x="30" y="276"/>
                  </a:cubicBezTo>
                  <a:cubicBezTo>
                    <a:pt x="52" y="227"/>
                    <a:pt x="93" y="205"/>
                    <a:pt x="133" y="205"/>
                  </a:cubicBezTo>
                  <a:cubicBezTo>
                    <a:pt x="186" y="205"/>
                    <a:pt x="238" y="243"/>
                    <a:pt x="243" y="312"/>
                  </a:cubicBezTo>
                  <a:cubicBezTo>
                    <a:pt x="247" y="398"/>
                    <a:pt x="189" y="439"/>
                    <a:pt x="134" y="489"/>
                  </a:cubicBezTo>
                  <a:cubicBezTo>
                    <a:pt x="121" y="502"/>
                    <a:pt x="125" y="525"/>
                    <a:pt x="143" y="525"/>
                  </a:cubicBezTo>
                  <a:cubicBezTo>
                    <a:pt x="288" y="511"/>
                    <a:pt x="365" y="321"/>
                    <a:pt x="275" y="208"/>
                  </a:cubicBezTo>
                  <a:cubicBezTo>
                    <a:pt x="241" y="169"/>
                    <a:pt x="191" y="149"/>
                    <a:pt x="143" y="149"/>
                  </a:cubicBezTo>
                  <a:cubicBezTo>
                    <a:pt x="112" y="149"/>
                    <a:pt x="81" y="158"/>
                    <a:pt x="56" y="175"/>
                  </a:cubicBezTo>
                  <a:lnTo>
                    <a:pt x="56" y="175"/>
                  </a:lnTo>
                  <a:cubicBezTo>
                    <a:pt x="73" y="123"/>
                    <a:pt x="95" y="71"/>
                    <a:pt x="121" y="23"/>
                  </a:cubicBezTo>
                  <a:cubicBezTo>
                    <a:pt x="127" y="11"/>
                    <a:pt x="117" y="1"/>
                    <a:pt x="107"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5869000" y="1630150"/>
              <a:ext cx="72050" cy="92875"/>
            </a:xfrm>
            <a:custGeom>
              <a:avLst/>
              <a:gdLst/>
              <a:ahLst/>
              <a:cxnLst/>
              <a:rect l="l" t="t" r="r" b="b"/>
              <a:pathLst>
                <a:path w="2882" h="3715" extrusionOk="0">
                  <a:moveTo>
                    <a:pt x="1646" y="1"/>
                  </a:moveTo>
                  <a:cubicBezTo>
                    <a:pt x="1518" y="1"/>
                    <a:pt x="1373" y="22"/>
                    <a:pt x="1208" y="67"/>
                  </a:cubicBezTo>
                  <a:cubicBezTo>
                    <a:pt x="1208" y="67"/>
                    <a:pt x="0" y="284"/>
                    <a:pt x="244" y="1917"/>
                  </a:cubicBezTo>
                  <a:cubicBezTo>
                    <a:pt x="453" y="3291"/>
                    <a:pt x="906" y="3715"/>
                    <a:pt x="1414" y="3715"/>
                  </a:cubicBezTo>
                  <a:cubicBezTo>
                    <a:pt x="1534" y="3715"/>
                    <a:pt x="1658" y="3691"/>
                    <a:pt x="1783" y="3650"/>
                  </a:cubicBezTo>
                  <a:cubicBezTo>
                    <a:pt x="2547" y="3397"/>
                    <a:pt x="2882" y="2876"/>
                    <a:pt x="2755" y="2012"/>
                  </a:cubicBezTo>
                  <a:cubicBezTo>
                    <a:pt x="2595" y="888"/>
                    <a:pt x="2475" y="1"/>
                    <a:pt x="1646"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5893925" y="1661525"/>
              <a:ext cx="14425" cy="28900"/>
            </a:xfrm>
            <a:custGeom>
              <a:avLst/>
              <a:gdLst/>
              <a:ahLst/>
              <a:cxnLst/>
              <a:rect l="l" t="t" r="r" b="b"/>
              <a:pathLst>
                <a:path w="577" h="1156" extrusionOk="0">
                  <a:moveTo>
                    <a:pt x="16" y="1"/>
                  </a:moveTo>
                  <a:cubicBezTo>
                    <a:pt x="8" y="1"/>
                    <a:pt x="0" y="9"/>
                    <a:pt x="3" y="20"/>
                  </a:cubicBezTo>
                  <a:cubicBezTo>
                    <a:pt x="75" y="346"/>
                    <a:pt x="157" y="712"/>
                    <a:pt x="297" y="1015"/>
                  </a:cubicBezTo>
                  <a:cubicBezTo>
                    <a:pt x="336" y="1096"/>
                    <a:pt x="390" y="1156"/>
                    <a:pt x="460" y="1156"/>
                  </a:cubicBezTo>
                  <a:cubicBezTo>
                    <a:pt x="488" y="1156"/>
                    <a:pt x="518" y="1146"/>
                    <a:pt x="550" y="1124"/>
                  </a:cubicBezTo>
                  <a:cubicBezTo>
                    <a:pt x="577" y="1109"/>
                    <a:pt x="559" y="1074"/>
                    <a:pt x="534" y="1074"/>
                  </a:cubicBezTo>
                  <a:cubicBezTo>
                    <a:pt x="529" y="1074"/>
                    <a:pt x="524" y="1076"/>
                    <a:pt x="519" y="1078"/>
                  </a:cubicBezTo>
                  <a:cubicBezTo>
                    <a:pt x="503" y="1088"/>
                    <a:pt x="487" y="1092"/>
                    <a:pt x="472" y="1092"/>
                  </a:cubicBezTo>
                  <a:cubicBezTo>
                    <a:pt x="320" y="1092"/>
                    <a:pt x="231" y="645"/>
                    <a:pt x="207" y="563"/>
                  </a:cubicBezTo>
                  <a:cubicBezTo>
                    <a:pt x="148" y="377"/>
                    <a:pt x="93" y="192"/>
                    <a:pt x="30" y="11"/>
                  </a:cubicBezTo>
                  <a:cubicBezTo>
                    <a:pt x="27" y="4"/>
                    <a:pt x="21" y="1"/>
                    <a:pt x="1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5905975" y="1669800"/>
              <a:ext cx="6125" cy="5475"/>
            </a:xfrm>
            <a:custGeom>
              <a:avLst/>
              <a:gdLst/>
              <a:ahLst/>
              <a:cxnLst/>
              <a:rect l="l" t="t" r="r" b="b"/>
              <a:pathLst>
                <a:path w="245" h="219" extrusionOk="0">
                  <a:moveTo>
                    <a:pt x="120" y="0"/>
                  </a:moveTo>
                  <a:cubicBezTo>
                    <a:pt x="109" y="0"/>
                    <a:pt x="98" y="2"/>
                    <a:pt x="86" y="6"/>
                  </a:cubicBezTo>
                  <a:cubicBezTo>
                    <a:pt x="32" y="24"/>
                    <a:pt x="0" y="87"/>
                    <a:pt x="19" y="146"/>
                  </a:cubicBezTo>
                  <a:cubicBezTo>
                    <a:pt x="37" y="190"/>
                    <a:pt x="79" y="219"/>
                    <a:pt x="125" y="219"/>
                  </a:cubicBezTo>
                  <a:cubicBezTo>
                    <a:pt x="136" y="219"/>
                    <a:pt x="148" y="217"/>
                    <a:pt x="159" y="214"/>
                  </a:cubicBezTo>
                  <a:cubicBezTo>
                    <a:pt x="213" y="191"/>
                    <a:pt x="245" y="132"/>
                    <a:pt x="227" y="73"/>
                  </a:cubicBezTo>
                  <a:cubicBezTo>
                    <a:pt x="212" y="30"/>
                    <a:pt x="168" y="0"/>
                    <a:pt x="1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5886400" y="1676425"/>
              <a:ext cx="6150" cy="5425"/>
            </a:xfrm>
            <a:custGeom>
              <a:avLst/>
              <a:gdLst/>
              <a:ahLst/>
              <a:cxnLst/>
              <a:rect l="l" t="t" r="r" b="b"/>
              <a:pathLst>
                <a:path w="246" h="217" extrusionOk="0">
                  <a:moveTo>
                    <a:pt x="128" y="0"/>
                  </a:moveTo>
                  <a:cubicBezTo>
                    <a:pt x="116" y="0"/>
                    <a:pt x="103" y="2"/>
                    <a:pt x="91" y="7"/>
                  </a:cubicBezTo>
                  <a:cubicBezTo>
                    <a:pt x="33" y="26"/>
                    <a:pt x="1" y="89"/>
                    <a:pt x="23" y="143"/>
                  </a:cubicBezTo>
                  <a:cubicBezTo>
                    <a:pt x="38" y="190"/>
                    <a:pt x="81" y="217"/>
                    <a:pt x="125" y="217"/>
                  </a:cubicBezTo>
                  <a:cubicBezTo>
                    <a:pt x="136" y="217"/>
                    <a:pt x="148" y="215"/>
                    <a:pt x="159" y="211"/>
                  </a:cubicBezTo>
                  <a:cubicBezTo>
                    <a:pt x="218" y="193"/>
                    <a:pt x="245" y="130"/>
                    <a:pt x="227" y="75"/>
                  </a:cubicBezTo>
                  <a:cubicBezTo>
                    <a:pt x="213" y="29"/>
                    <a:pt x="171" y="0"/>
                    <a:pt x="12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5880900" y="1666175"/>
              <a:ext cx="10850" cy="5775"/>
            </a:xfrm>
            <a:custGeom>
              <a:avLst/>
              <a:gdLst/>
              <a:ahLst/>
              <a:cxnLst/>
              <a:rect l="l" t="t" r="r" b="b"/>
              <a:pathLst>
                <a:path w="434" h="231" extrusionOk="0">
                  <a:moveTo>
                    <a:pt x="330" y="0"/>
                  </a:moveTo>
                  <a:cubicBezTo>
                    <a:pt x="197" y="0"/>
                    <a:pt x="38" y="81"/>
                    <a:pt x="4" y="205"/>
                  </a:cubicBezTo>
                  <a:cubicBezTo>
                    <a:pt x="0" y="219"/>
                    <a:pt x="13" y="230"/>
                    <a:pt x="26" y="230"/>
                  </a:cubicBezTo>
                  <a:cubicBezTo>
                    <a:pt x="29" y="230"/>
                    <a:pt x="32" y="229"/>
                    <a:pt x="35" y="227"/>
                  </a:cubicBezTo>
                  <a:cubicBezTo>
                    <a:pt x="90" y="178"/>
                    <a:pt x="130" y="128"/>
                    <a:pt x="194" y="96"/>
                  </a:cubicBezTo>
                  <a:cubicBezTo>
                    <a:pt x="266" y="65"/>
                    <a:pt x="329" y="65"/>
                    <a:pt x="402" y="65"/>
                  </a:cubicBezTo>
                  <a:cubicBezTo>
                    <a:pt x="403" y="65"/>
                    <a:pt x="405" y="65"/>
                    <a:pt x="406" y="65"/>
                  </a:cubicBezTo>
                  <a:cubicBezTo>
                    <a:pt x="433" y="65"/>
                    <a:pt x="432" y="19"/>
                    <a:pt x="406" y="10"/>
                  </a:cubicBezTo>
                  <a:cubicBezTo>
                    <a:pt x="383" y="3"/>
                    <a:pt x="357" y="0"/>
                    <a:pt x="330" y="0"/>
                  </a:cubicBezTo>
                  <a:close/>
                </a:path>
              </a:pathLst>
            </a:custGeom>
            <a:solidFill>
              <a:srgbClr val="1C2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5902700" y="1657900"/>
              <a:ext cx="10875" cy="5750"/>
            </a:xfrm>
            <a:custGeom>
              <a:avLst/>
              <a:gdLst/>
              <a:ahLst/>
              <a:cxnLst/>
              <a:rect l="l" t="t" r="r" b="b"/>
              <a:pathLst>
                <a:path w="435" h="230" extrusionOk="0">
                  <a:moveTo>
                    <a:pt x="328" y="1"/>
                  </a:moveTo>
                  <a:cubicBezTo>
                    <a:pt x="197" y="1"/>
                    <a:pt x="34" y="81"/>
                    <a:pt x="0" y="206"/>
                  </a:cubicBezTo>
                  <a:cubicBezTo>
                    <a:pt x="0" y="219"/>
                    <a:pt x="10" y="229"/>
                    <a:pt x="20" y="229"/>
                  </a:cubicBezTo>
                  <a:cubicBezTo>
                    <a:pt x="24" y="229"/>
                    <a:pt x="28" y="228"/>
                    <a:pt x="32" y="224"/>
                  </a:cubicBezTo>
                  <a:cubicBezTo>
                    <a:pt x="86" y="178"/>
                    <a:pt x="127" y="129"/>
                    <a:pt x="195" y="97"/>
                  </a:cubicBezTo>
                  <a:cubicBezTo>
                    <a:pt x="263" y="65"/>
                    <a:pt x="326" y="65"/>
                    <a:pt x="398" y="65"/>
                  </a:cubicBezTo>
                  <a:cubicBezTo>
                    <a:pt x="435" y="65"/>
                    <a:pt x="430" y="20"/>
                    <a:pt x="403" y="11"/>
                  </a:cubicBezTo>
                  <a:cubicBezTo>
                    <a:pt x="380" y="4"/>
                    <a:pt x="355" y="1"/>
                    <a:pt x="32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5904075" y="1690000"/>
              <a:ext cx="10225" cy="6825"/>
            </a:xfrm>
            <a:custGeom>
              <a:avLst/>
              <a:gdLst/>
              <a:ahLst/>
              <a:cxnLst/>
              <a:rect l="l" t="t" r="r" b="b"/>
              <a:pathLst>
                <a:path w="409" h="273" extrusionOk="0">
                  <a:moveTo>
                    <a:pt x="343" y="0"/>
                  </a:moveTo>
                  <a:cubicBezTo>
                    <a:pt x="333" y="0"/>
                    <a:pt x="323" y="6"/>
                    <a:pt x="321" y="16"/>
                  </a:cubicBezTo>
                  <a:cubicBezTo>
                    <a:pt x="303" y="84"/>
                    <a:pt x="303" y="148"/>
                    <a:pt x="235" y="188"/>
                  </a:cubicBezTo>
                  <a:cubicBezTo>
                    <a:pt x="205" y="208"/>
                    <a:pt x="176" y="215"/>
                    <a:pt x="146" y="215"/>
                  </a:cubicBezTo>
                  <a:cubicBezTo>
                    <a:pt x="107" y="215"/>
                    <a:pt x="68" y="203"/>
                    <a:pt x="27" y="193"/>
                  </a:cubicBezTo>
                  <a:cubicBezTo>
                    <a:pt x="25" y="192"/>
                    <a:pt x="24" y="192"/>
                    <a:pt x="22" y="192"/>
                  </a:cubicBezTo>
                  <a:cubicBezTo>
                    <a:pt x="11" y="192"/>
                    <a:pt x="1" y="208"/>
                    <a:pt x="9" y="220"/>
                  </a:cubicBezTo>
                  <a:cubicBezTo>
                    <a:pt x="42" y="256"/>
                    <a:pt x="86" y="272"/>
                    <a:pt x="132" y="272"/>
                  </a:cubicBezTo>
                  <a:cubicBezTo>
                    <a:pt x="262" y="272"/>
                    <a:pt x="408" y="146"/>
                    <a:pt x="361" y="12"/>
                  </a:cubicBezTo>
                  <a:cubicBezTo>
                    <a:pt x="358" y="4"/>
                    <a:pt x="350" y="0"/>
                    <a:pt x="34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5915025" y="1673375"/>
              <a:ext cx="8400" cy="7400"/>
            </a:xfrm>
            <a:custGeom>
              <a:avLst/>
              <a:gdLst/>
              <a:ahLst/>
              <a:cxnLst/>
              <a:rect l="l" t="t" r="r" b="b"/>
              <a:pathLst>
                <a:path w="336" h="296" extrusionOk="0">
                  <a:moveTo>
                    <a:pt x="175" y="1"/>
                  </a:moveTo>
                  <a:cubicBezTo>
                    <a:pt x="139" y="1"/>
                    <a:pt x="103" y="13"/>
                    <a:pt x="73" y="39"/>
                  </a:cubicBezTo>
                  <a:cubicBezTo>
                    <a:pt x="9" y="93"/>
                    <a:pt x="0" y="188"/>
                    <a:pt x="50" y="247"/>
                  </a:cubicBezTo>
                  <a:cubicBezTo>
                    <a:pt x="78" y="280"/>
                    <a:pt x="118" y="296"/>
                    <a:pt x="158" y="296"/>
                  </a:cubicBezTo>
                  <a:cubicBezTo>
                    <a:pt x="195" y="296"/>
                    <a:pt x="232" y="282"/>
                    <a:pt x="263" y="256"/>
                  </a:cubicBezTo>
                  <a:cubicBezTo>
                    <a:pt x="326" y="202"/>
                    <a:pt x="335" y="107"/>
                    <a:pt x="281" y="48"/>
                  </a:cubicBezTo>
                  <a:cubicBezTo>
                    <a:pt x="254" y="17"/>
                    <a:pt x="215" y="1"/>
                    <a:pt x="175"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5883250" y="1684950"/>
              <a:ext cx="8050" cy="7300"/>
            </a:xfrm>
            <a:custGeom>
              <a:avLst/>
              <a:gdLst/>
              <a:ahLst/>
              <a:cxnLst/>
              <a:rect l="l" t="t" r="r" b="b"/>
              <a:pathLst>
                <a:path w="322" h="292" extrusionOk="0">
                  <a:moveTo>
                    <a:pt x="159" y="0"/>
                  </a:moveTo>
                  <a:cubicBezTo>
                    <a:pt x="81" y="0"/>
                    <a:pt x="18" y="57"/>
                    <a:pt x="9" y="132"/>
                  </a:cubicBezTo>
                  <a:cubicBezTo>
                    <a:pt x="0" y="209"/>
                    <a:pt x="64" y="282"/>
                    <a:pt x="149" y="291"/>
                  </a:cubicBezTo>
                  <a:cubicBezTo>
                    <a:pt x="155" y="291"/>
                    <a:pt x="161" y="292"/>
                    <a:pt x="166" y="292"/>
                  </a:cubicBezTo>
                  <a:cubicBezTo>
                    <a:pt x="241" y="292"/>
                    <a:pt x="308" y="235"/>
                    <a:pt x="312" y="160"/>
                  </a:cubicBezTo>
                  <a:cubicBezTo>
                    <a:pt x="321" y="78"/>
                    <a:pt x="258" y="10"/>
                    <a:pt x="177" y="1"/>
                  </a:cubicBezTo>
                  <a:cubicBezTo>
                    <a:pt x="171" y="1"/>
                    <a:pt x="165" y="0"/>
                    <a:pt x="159" y="0"/>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5907000" y="1735075"/>
              <a:ext cx="65500" cy="39025"/>
            </a:xfrm>
            <a:custGeom>
              <a:avLst/>
              <a:gdLst/>
              <a:ahLst/>
              <a:cxnLst/>
              <a:rect l="l" t="t" r="r" b="b"/>
              <a:pathLst>
                <a:path w="2620" h="1561" extrusionOk="0">
                  <a:moveTo>
                    <a:pt x="2619" y="0"/>
                  </a:moveTo>
                  <a:lnTo>
                    <a:pt x="2154" y="109"/>
                  </a:lnTo>
                  <a:lnTo>
                    <a:pt x="358" y="656"/>
                  </a:lnTo>
                  <a:cubicBezTo>
                    <a:pt x="359" y="654"/>
                    <a:pt x="357" y="654"/>
                    <a:pt x="354" y="654"/>
                  </a:cubicBezTo>
                  <a:cubicBezTo>
                    <a:pt x="315" y="654"/>
                    <a:pt x="0" y="765"/>
                    <a:pt x="0" y="765"/>
                  </a:cubicBezTo>
                  <a:lnTo>
                    <a:pt x="186" y="1561"/>
                  </a:lnTo>
                  <a:lnTo>
                    <a:pt x="2226" y="1561"/>
                  </a:lnTo>
                  <a:lnTo>
                    <a:pt x="2619"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5903725" y="1766175"/>
              <a:ext cx="68775" cy="151675"/>
            </a:xfrm>
            <a:custGeom>
              <a:avLst/>
              <a:gdLst/>
              <a:ahLst/>
              <a:cxnLst/>
              <a:rect l="l" t="t" r="r" b="b"/>
              <a:pathLst>
                <a:path w="2751" h="6067" extrusionOk="0">
                  <a:moveTo>
                    <a:pt x="0" y="0"/>
                  </a:moveTo>
                  <a:lnTo>
                    <a:pt x="1294" y="6067"/>
                  </a:lnTo>
                  <a:lnTo>
                    <a:pt x="2750" y="0"/>
                  </a:ln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5811325" y="1731525"/>
              <a:ext cx="320650" cy="525675"/>
            </a:xfrm>
            <a:custGeom>
              <a:avLst/>
              <a:gdLst/>
              <a:ahLst/>
              <a:cxnLst/>
              <a:rect l="l" t="t" r="r" b="b"/>
              <a:pathLst>
                <a:path w="12826" h="21027" extrusionOk="0">
                  <a:moveTo>
                    <a:pt x="6504" y="0"/>
                  </a:moveTo>
                  <a:cubicBezTo>
                    <a:pt x="6394" y="0"/>
                    <a:pt x="6293" y="71"/>
                    <a:pt x="6252" y="178"/>
                  </a:cubicBezTo>
                  <a:cubicBezTo>
                    <a:pt x="5754" y="1608"/>
                    <a:pt x="5071" y="6249"/>
                    <a:pt x="5071" y="6249"/>
                  </a:cubicBezTo>
                  <a:lnTo>
                    <a:pt x="3954" y="938"/>
                  </a:lnTo>
                  <a:cubicBezTo>
                    <a:pt x="3935" y="843"/>
                    <a:pt x="3849" y="777"/>
                    <a:pt x="3752" y="777"/>
                  </a:cubicBezTo>
                  <a:cubicBezTo>
                    <a:pt x="3734" y="777"/>
                    <a:pt x="3715" y="780"/>
                    <a:pt x="3696" y="785"/>
                  </a:cubicBezTo>
                  <a:cubicBezTo>
                    <a:pt x="747" y="1594"/>
                    <a:pt x="1077" y="2495"/>
                    <a:pt x="873" y="3739"/>
                  </a:cubicBezTo>
                  <a:cubicBezTo>
                    <a:pt x="665" y="5014"/>
                    <a:pt x="0" y="8122"/>
                    <a:pt x="0" y="8122"/>
                  </a:cubicBezTo>
                  <a:lnTo>
                    <a:pt x="1678" y="8679"/>
                  </a:lnTo>
                  <a:lnTo>
                    <a:pt x="1678" y="13555"/>
                  </a:lnTo>
                  <a:lnTo>
                    <a:pt x="493" y="19441"/>
                  </a:lnTo>
                  <a:cubicBezTo>
                    <a:pt x="1463" y="20088"/>
                    <a:pt x="2343" y="20297"/>
                    <a:pt x="3075" y="20297"/>
                  </a:cubicBezTo>
                  <a:cubicBezTo>
                    <a:pt x="4418" y="20297"/>
                    <a:pt x="5266" y="19594"/>
                    <a:pt x="5266" y="19594"/>
                  </a:cubicBezTo>
                  <a:cubicBezTo>
                    <a:pt x="6826" y="20698"/>
                    <a:pt x="8262" y="21027"/>
                    <a:pt x="9421" y="21027"/>
                  </a:cubicBezTo>
                  <a:cubicBezTo>
                    <a:pt x="11132" y="21027"/>
                    <a:pt x="12237" y="20309"/>
                    <a:pt x="12237" y="20309"/>
                  </a:cubicBezTo>
                  <a:cubicBezTo>
                    <a:pt x="12237" y="20309"/>
                    <a:pt x="12332" y="17477"/>
                    <a:pt x="11875" y="14863"/>
                  </a:cubicBezTo>
                  <a:cubicBezTo>
                    <a:pt x="11418" y="12243"/>
                    <a:pt x="11450" y="10782"/>
                    <a:pt x="11450" y="10782"/>
                  </a:cubicBezTo>
                  <a:lnTo>
                    <a:pt x="11450" y="10782"/>
                  </a:lnTo>
                  <a:lnTo>
                    <a:pt x="11843" y="10936"/>
                  </a:lnTo>
                  <a:cubicBezTo>
                    <a:pt x="11843" y="10936"/>
                    <a:pt x="12825" y="8624"/>
                    <a:pt x="12585" y="7453"/>
                  </a:cubicBezTo>
                  <a:cubicBezTo>
                    <a:pt x="12346" y="6281"/>
                    <a:pt x="11296" y="4571"/>
                    <a:pt x="10816" y="3481"/>
                  </a:cubicBezTo>
                  <a:cubicBezTo>
                    <a:pt x="10337" y="2391"/>
                    <a:pt x="9989" y="1517"/>
                    <a:pt x="9138" y="1047"/>
                  </a:cubicBezTo>
                  <a:cubicBezTo>
                    <a:pt x="8206" y="527"/>
                    <a:pt x="7057" y="156"/>
                    <a:pt x="6578" y="11"/>
                  </a:cubicBezTo>
                  <a:cubicBezTo>
                    <a:pt x="6553" y="4"/>
                    <a:pt x="6528" y="0"/>
                    <a:pt x="650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5847050" y="1814125"/>
              <a:ext cx="15525" cy="40400"/>
            </a:xfrm>
            <a:custGeom>
              <a:avLst/>
              <a:gdLst/>
              <a:ahLst/>
              <a:cxnLst/>
              <a:rect l="l" t="t" r="r" b="b"/>
              <a:pathLst>
                <a:path w="621" h="1616" extrusionOk="0">
                  <a:moveTo>
                    <a:pt x="435" y="0"/>
                  </a:moveTo>
                  <a:cubicBezTo>
                    <a:pt x="435" y="0"/>
                    <a:pt x="109" y="525"/>
                    <a:pt x="141" y="991"/>
                  </a:cubicBezTo>
                  <a:cubicBezTo>
                    <a:pt x="177" y="1462"/>
                    <a:pt x="1" y="1615"/>
                    <a:pt x="1" y="1615"/>
                  </a:cubicBezTo>
                  <a:lnTo>
                    <a:pt x="620" y="1615"/>
                  </a:lnTo>
                  <a:lnTo>
                    <a:pt x="435" y="0"/>
                  </a:ln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5932100" y="1917825"/>
              <a:ext cx="11775" cy="303800"/>
            </a:xfrm>
            <a:custGeom>
              <a:avLst/>
              <a:gdLst/>
              <a:ahLst/>
              <a:cxnLst/>
              <a:rect l="l" t="t" r="r" b="b"/>
              <a:pathLst>
                <a:path w="471" h="12152" extrusionOk="0">
                  <a:moveTo>
                    <a:pt x="123" y="1"/>
                  </a:moveTo>
                  <a:cubicBezTo>
                    <a:pt x="123" y="14"/>
                    <a:pt x="10" y="1543"/>
                    <a:pt x="204" y="3068"/>
                  </a:cubicBezTo>
                  <a:cubicBezTo>
                    <a:pt x="304" y="3850"/>
                    <a:pt x="222" y="4543"/>
                    <a:pt x="145" y="5212"/>
                  </a:cubicBezTo>
                  <a:cubicBezTo>
                    <a:pt x="73" y="5854"/>
                    <a:pt x="0" y="6465"/>
                    <a:pt x="86" y="7121"/>
                  </a:cubicBezTo>
                  <a:cubicBezTo>
                    <a:pt x="159" y="7641"/>
                    <a:pt x="150" y="8293"/>
                    <a:pt x="145" y="8976"/>
                  </a:cubicBezTo>
                  <a:cubicBezTo>
                    <a:pt x="132" y="10030"/>
                    <a:pt x="123" y="11224"/>
                    <a:pt x="403" y="12152"/>
                  </a:cubicBezTo>
                  <a:lnTo>
                    <a:pt x="471" y="12129"/>
                  </a:lnTo>
                  <a:cubicBezTo>
                    <a:pt x="195" y="11211"/>
                    <a:pt x="209" y="10025"/>
                    <a:pt x="218" y="8980"/>
                  </a:cubicBezTo>
                  <a:cubicBezTo>
                    <a:pt x="227" y="8288"/>
                    <a:pt x="231" y="7637"/>
                    <a:pt x="163" y="7112"/>
                  </a:cubicBezTo>
                  <a:cubicBezTo>
                    <a:pt x="73" y="6465"/>
                    <a:pt x="145" y="5859"/>
                    <a:pt x="218" y="5221"/>
                  </a:cubicBezTo>
                  <a:cubicBezTo>
                    <a:pt x="299" y="4547"/>
                    <a:pt x="380" y="3850"/>
                    <a:pt x="276" y="3059"/>
                  </a:cubicBezTo>
                  <a:cubicBezTo>
                    <a:pt x="82" y="1543"/>
                    <a:pt x="195" y="19"/>
                    <a:pt x="195" y="5"/>
                  </a:cubicBezTo>
                  <a:lnTo>
                    <a:pt x="123" y="1"/>
                  </a:ln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5754875" y="1849175"/>
              <a:ext cx="159600" cy="166050"/>
            </a:xfrm>
            <a:custGeom>
              <a:avLst/>
              <a:gdLst/>
              <a:ahLst/>
              <a:cxnLst/>
              <a:rect l="l" t="t" r="r" b="b"/>
              <a:pathLst>
                <a:path w="6384" h="6642" extrusionOk="0">
                  <a:moveTo>
                    <a:pt x="1" y="1"/>
                  </a:moveTo>
                  <a:lnTo>
                    <a:pt x="1869" y="6642"/>
                  </a:lnTo>
                  <a:lnTo>
                    <a:pt x="6384" y="6642"/>
                  </a:lnTo>
                  <a:lnTo>
                    <a:pt x="4515" y="1"/>
                  </a:ln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5775125" y="1901825"/>
              <a:ext cx="39275" cy="63525"/>
            </a:xfrm>
            <a:custGeom>
              <a:avLst/>
              <a:gdLst/>
              <a:ahLst/>
              <a:cxnLst/>
              <a:rect l="l" t="t" r="r" b="b"/>
              <a:pathLst>
                <a:path w="1571" h="2541" extrusionOk="0">
                  <a:moveTo>
                    <a:pt x="674" y="1"/>
                  </a:moveTo>
                  <a:cubicBezTo>
                    <a:pt x="213" y="1"/>
                    <a:pt x="0" y="763"/>
                    <a:pt x="0" y="763"/>
                  </a:cubicBezTo>
                  <a:lnTo>
                    <a:pt x="498" y="2541"/>
                  </a:lnTo>
                  <a:cubicBezTo>
                    <a:pt x="498" y="2541"/>
                    <a:pt x="1195" y="1975"/>
                    <a:pt x="1385" y="1627"/>
                  </a:cubicBezTo>
                  <a:cubicBezTo>
                    <a:pt x="1570" y="1283"/>
                    <a:pt x="1561" y="419"/>
                    <a:pt x="923" y="71"/>
                  </a:cubicBezTo>
                  <a:cubicBezTo>
                    <a:pt x="833" y="22"/>
                    <a:pt x="750" y="1"/>
                    <a:pt x="674" y="1"/>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5853275" y="2052300"/>
              <a:ext cx="41875" cy="1825"/>
            </a:xfrm>
            <a:custGeom>
              <a:avLst/>
              <a:gdLst/>
              <a:ahLst/>
              <a:cxnLst/>
              <a:rect l="l" t="t" r="r" b="b"/>
              <a:pathLst>
                <a:path w="1675" h="73" extrusionOk="0">
                  <a:moveTo>
                    <a:pt x="0" y="0"/>
                  </a:moveTo>
                  <a:lnTo>
                    <a:pt x="0" y="73"/>
                  </a:lnTo>
                  <a:lnTo>
                    <a:pt x="1674" y="73"/>
                  </a:lnTo>
                  <a:lnTo>
                    <a:pt x="1674" y="0"/>
                  </a:ln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5844900" y="2062475"/>
              <a:ext cx="51250" cy="50350"/>
            </a:xfrm>
            <a:custGeom>
              <a:avLst/>
              <a:gdLst/>
              <a:ahLst/>
              <a:cxnLst/>
              <a:rect l="l" t="t" r="r" b="b"/>
              <a:pathLst>
                <a:path w="2050" h="2014" extrusionOk="0">
                  <a:moveTo>
                    <a:pt x="1973" y="1"/>
                  </a:moveTo>
                  <a:cubicBezTo>
                    <a:pt x="1973" y="10"/>
                    <a:pt x="1810" y="1141"/>
                    <a:pt x="1109" y="1665"/>
                  </a:cubicBezTo>
                  <a:cubicBezTo>
                    <a:pt x="870" y="1845"/>
                    <a:pt x="592" y="1937"/>
                    <a:pt x="282" y="1937"/>
                  </a:cubicBezTo>
                  <a:cubicBezTo>
                    <a:pt x="194" y="1937"/>
                    <a:pt x="103" y="1929"/>
                    <a:pt x="10" y="1914"/>
                  </a:cubicBezTo>
                  <a:lnTo>
                    <a:pt x="1" y="1991"/>
                  </a:lnTo>
                  <a:cubicBezTo>
                    <a:pt x="96" y="2005"/>
                    <a:pt x="186" y="2014"/>
                    <a:pt x="277" y="2014"/>
                  </a:cubicBezTo>
                  <a:cubicBezTo>
                    <a:pt x="607" y="2014"/>
                    <a:pt x="896" y="1914"/>
                    <a:pt x="1150" y="1729"/>
                  </a:cubicBezTo>
                  <a:cubicBezTo>
                    <a:pt x="1883" y="1181"/>
                    <a:pt x="2041" y="59"/>
                    <a:pt x="2050" y="10"/>
                  </a:cubicBezTo>
                  <a:lnTo>
                    <a:pt x="1973" y="1"/>
                  </a:ln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6006750" y="2047775"/>
              <a:ext cx="92975" cy="77500"/>
            </a:xfrm>
            <a:custGeom>
              <a:avLst/>
              <a:gdLst/>
              <a:ahLst/>
              <a:cxnLst/>
              <a:rect l="l" t="t" r="r" b="b"/>
              <a:pathLst>
                <a:path w="3719" h="3100" extrusionOk="0">
                  <a:moveTo>
                    <a:pt x="149" y="0"/>
                  </a:moveTo>
                  <a:lnTo>
                    <a:pt x="149" y="73"/>
                  </a:lnTo>
                  <a:lnTo>
                    <a:pt x="3307" y="73"/>
                  </a:lnTo>
                  <a:cubicBezTo>
                    <a:pt x="3348" y="313"/>
                    <a:pt x="3592" y="1887"/>
                    <a:pt x="2977" y="2629"/>
                  </a:cubicBezTo>
                  <a:cubicBezTo>
                    <a:pt x="2760" y="2891"/>
                    <a:pt x="2461" y="3027"/>
                    <a:pt x="2081" y="3027"/>
                  </a:cubicBezTo>
                  <a:cubicBezTo>
                    <a:pt x="285" y="3027"/>
                    <a:pt x="73" y="742"/>
                    <a:pt x="73" y="720"/>
                  </a:cubicBezTo>
                  <a:lnTo>
                    <a:pt x="0" y="729"/>
                  </a:lnTo>
                  <a:cubicBezTo>
                    <a:pt x="0" y="751"/>
                    <a:pt x="217" y="3099"/>
                    <a:pt x="2081" y="3099"/>
                  </a:cubicBezTo>
                  <a:cubicBezTo>
                    <a:pt x="2484" y="3099"/>
                    <a:pt x="2805" y="2959"/>
                    <a:pt x="3036" y="2679"/>
                  </a:cubicBezTo>
                  <a:cubicBezTo>
                    <a:pt x="3719" y="1846"/>
                    <a:pt x="3389" y="105"/>
                    <a:pt x="3375" y="32"/>
                  </a:cubicBezTo>
                  <a:lnTo>
                    <a:pt x="3370" y="0"/>
                  </a:ln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5998825" y="1795350"/>
              <a:ext cx="101700" cy="253350"/>
            </a:xfrm>
            <a:custGeom>
              <a:avLst/>
              <a:gdLst/>
              <a:ahLst/>
              <a:cxnLst/>
              <a:rect l="l" t="t" r="r" b="b"/>
              <a:pathLst>
                <a:path w="4068" h="10134" extrusionOk="0">
                  <a:moveTo>
                    <a:pt x="516" y="0"/>
                  </a:moveTo>
                  <a:lnTo>
                    <a:pt x="516" y="0"/>
                  </a:lnTo>
                  <a:cubicBezTo>
                    <a:pt x="516" y="1"/>
                    <a:pt x="1" y="915"/>
                    <a:pt x="100" y="2018"/>
                  </a:cubicBezTo>
                  <a:cubicBezTo>
                    <a:pt x="177" y="2868"/>
                    <a:pt x="724" y="4895"/>
                    <a:pt x="634" y="6420"/>
                  </a:cubicBezTo>
                  <a:cubicBezTo>
                    <a:pt x="548" y="7949"/>
                    <a:pt x="788" y="10134"/>
                    <a:pt x="788" y="10134"/>
                  </a:cubicBezTo>
                  <a:lnTo>
                    <a:pt x="4067" y="10134"/>
                  </a:lnTo>
                  <a:cubicBezTo>
                    <a:pt x="4067" y="10134"/>
                    <a:pt x="3905" y="8777"/>
                    <a:pt x="3950" y="8229"/>
                  </a:cubicBezTo>
                  <a:lnTo>
                    <a:pt x="1986" y="7438"/>
                  </a:lnTo>
                  <a:lnTo>
                    <a:pt x="2348" y="6465"/>
                  </a:lnTo>
                  <a:cubicBezTo>
                    <a:pt x="2348" y="6465"/>
                    <a:pt x="2018" y="6139"/>
                    <a:pt x="2195" y="5623"/>
                  </a:cubicBezTo>
                  <a:cubicBezTo>
                    <a:pt x="2195" y="5623"/>
                    <a:pt x="1778" y="5329"/>
                    <a:pt x="1846" y="5013"/>
                  </a:cubicBezTo>
                  <a:cubicBezTo>
                    <a:pt x="1846" y="5013"/>
                    <a:pt x="874" y="3434"/>
                    <a:pt x="625" y="2593"/>
                  </a:cubicBezTo>
                  <a:cubicBezTo>
                    <a:pt x="376" y="1756"/>
                    <a:pt x="254" y="543"/>
                    <a:pt x="516"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6031275" y="1984675"/>
              <a:ext cx="55325" cy="64025"/>
            </a:xfrm>
            <a:custGeom>
              <a:avLst/>
              <a:gdLst/>
              <a:ahLst/>
              <a:cxnLst/>
              <a:rect l="l" t="t" r="r" b="b"/>
              <a:pathLst>
                <a:path w="2213" h="2561" extrusionOk="0">
                  <a:moveTo>
                    <a:pt x="1028" y="0"/>
                  </a:moveTo>
                  <a:lnTo>
                    <a:pt x="1" y="2561"/>
                  </a:lnTo>
                  <a:lnTo>
                    <a:pt x="1638" y="2561"/>
                  </a:lnTo>
                  <a:cubicBezTo>
                    <a:pt x="1638" y="2561"/>
                    <a:pt x="1530" y="2077"/>
                    <a:pt x="1557" y="1778"/>
                  </a:cubicBezTo>
                  <a:cubicBezTo>
                    <a:pt x="1580" y="1475"/>
                    <a:pt x="2213" y="480"/>
                    <a:pt x="2213" y="480"/>
                  </a:cubicBezTo>
                  <a:lnTo>
                    <a:pt x="1028"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6047350" y="1984675"/>
              <a:ext cx="39250" cy="24000"/>
            </a:xfrm>
            <a:custGeom>
              <a:avLst/>
              <a:gdLst/>
              <a:ahLst/>
              <a:cxnLst/>
              <a:rect l="l" t="t" r="r" b="b"/>
              <a:pathLst>
                <a:path w="1570" h="960" extrusionOk="0">
                  <a:moveTo>
                    <a:pt x="385" y="0"/>
                  </a:moveTo>
                  <a:lnTo>
                    <a:pt x="0" y="959"/>
                  </a:lnTo>
                  <a:lnTo>
                    <a:pt x="1280" y="959"/>
                  </a:lnTo>
                  <a:lnTo>
                    <a:pt x="1570" y="480"/>
                  </a:lnTo>
                  <a:lnTo>
                    <a:pt x="385"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5940700" y="1738925"/>
              <a:ext cx="53975" cy="157100"/>
            </a:xfrm>
            <a:custGeom>
              <a:avLst/>
              <a:gdLst/>
              <a:ahLst/>
              <a:cxnLst/>
              <a:rect l="l" t="t" r="r" b="b"/>
              <a:pathLst>
                <a:path w="2159" h="6284" extrusionOk="0">
                  <a:moveTo>
                    <a:pt x="1421" y="0"/>
                  </a:moveTo>
                  <a:lnTo>
                    <a:pt x="1371" y="54"/>
                  </a:lnTo>
                  <a:cubicBezTo>
                    <a:pt x="1380" y="59"/>
                    <a:pt x="2077" y="670"/>
                    <a:pt x="1923" y="1326"/>
                  </a:cubicBezTo>
                  <a:cubicBezTo>
                    <a:pt x="1765" y="1995"/>
                    <a:pt x="842" y="2778"/>
                    <a:pt x="833" y="2787"/>
                  </a:cubicBezTo>
                  <a:lnTo>
                    <a:pt x="715" y="2882"/>
                  </a:lnTo>
                  <a:lnTo>
                    <a:pt x="864" y="2850"/>
                  </a:lnTo>
                  <a:cubicBezTo>
                    <a:pt x="867" y="2850"/>
                    <a:pt x="939" y="2834"/>
                    <a:pt x="1038" y="2834"/>
                  </a:cubicBezTo>
                  <a:cubicBezTo>
                    <a:pt x="1144" y="2834"/>
                    <a:pt x="1281" y="2852"/>
                    <a:pt x="1398" y="2927"/>
                  </a:cubicBezTo>
                  <a:cubicBezTo>
                    <a:pt x="1516" y="3004"/>
                    <a:pt x="1593" y="3126"/>
                    <a:pt x="1629" y="3289"/>
                  </a:cubicBezTo>
                  <a:cubicBezTo>
                    <a:pt x="1751" y="3886"/>
                    <a:pt x="18" y="6216"/>
                    <a:pt x="0" y="6238"/>
                  </a:cubicBezTo>
                  <a:lnTo>
                    <a:pt x="59" y="6284"/>
                  </a:lnTo>
                  <a:cubicBezTo>
                    <a:pt x="131" y="6189"/>
                    <a:pt x="1832" y="3904"/>
                    <a:pt x="1701" y="3275"/>
                  </a:cubicBezTo>
                  <a:cubicBezTo>
                    <a:pt x="1661" y="3090"/>
                    <a:pt x="1570" y="2950"/>
                    <a:pt x="1434" y="2864"/>
                  </a:cubicBezTo>
                  <a:cubicBezTo>
                    <a:pt x="1296" y="2776"/>
                    <a:pt x="1136" y="2759"/>
                    <a:pt x="1019" y="2759"/>
                  </a:cubicBezTo>
                  <a:cubicBezTo>
                    <a:pt x="1003" y="2759"/>
                    <a:pt x="987" y="2759"/>
                    <a:pt x="973" y="2760"/>
                  </a:cubicBezTo>
                  <a:cubicBezTo>
                    <a:pt x="1213" y="2542"/>
                    <a:pt x="1860" y="1914"/>
                    <a:pt x="1995" y="1344"/>
                  </a:cubicBezTo>
                  <a:cubicBezTo>
                    <a:pt x="2158" y="642"/>
                    <a:pt x="1452" y="23"/>
                    <a:pt x="1421" y="0"/>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5888675" y="1755075"/>
              <a:ext cx="46275" cy="141075"/>
            </a:xfrm>
            <a:custGeom>
              <a:avLst/>
              <a:gdLst/>
              <a:ahLst/>
              <a:cxnLst/>
              <a:rect l="l" t="t" r="r" b="b"/>
              <a:pathLst>
                <a:path w="1851" h="5643" extrusionOk="0">
                  <a:moveTo>
                    <a:pt x="584" y="1"/>
                  </a:moveTo>
                  <a:cubicBezTo>
                    <a:pt x="561" y="15"/>
                    <a:pt x="55" y="331"/>
                    <a:pt x="27" y="901"/>
                  </a:cubicBezTo>
                  <a:cubicBezTo>
                    <a:pt x="0" y="1363"/>
                    <a:pt x="303" y="1847"/>
                    <a:pt x="919" y="2335"/>
                  </a:cubicBezTo>
                  <a:cubicBezTo>
                    <a:pt x="778" y="2362"/>
                    <a:pt x="502" y="2453"/>
                    <a:pt x="380" y="2733"/>
                  </a:cubicBezTo>
                  <a:cubicBezTo>
                    <a:pt x="141" y="3290"/>
                    <a:pt x="616" y="4271"/>
                    <a:pt x="1792" y="5642"/>
                  </a:cubicBezTo>
                  <a:lnTo>
                    <a:pt x="1851" y="5592"/>
                  </a:lnTo>
                  <a:cubicBezTo>
                    <a:pt x="407" y="3914"/>
                    <a:pt x="290" y="3127"/>
                    <a:pt x="448" y="2765"/>
                  </a:cubicBezTo>
                  <a:cubicBezTo>
                    <a:pt x="597" y="2421"/>
                    <a:pt x="1009" y="2399"/>
                    <a:pt x="1014" y="2399"/>
                  </a:cubicBezTo>
                  <a:lnTo>
                    <a:pt x="1113" y="2394"/>
                  </a:lnTo>
                  <a:lnTo>
                    <a:pt x="1036" y="2331"/>
                  </a:lnTo>
                  <a:cubicBezTo>
                    <a:pt x="389" y="1838"/>
                    <a:pt x="77" y="1358"/>
                    <a:pt x="100" y="906"/>
                  </a:cubicBezTo>
                  <a:cubicBezTo>
                    <a:pt x="127" y="376"/>
                    <a:pt x="616" y="69"/>
                    <a:pt x="625" y="64"/>
                  </a:cubicBezTo>
                  <a:lnTo>
                    <a:pt x="584" y="1"/>
                  </a:ln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5762000" y="1907300"/>
              <a:ext cx="43675" cy="52000"/>
            </a:xfrm>
            <a:custGeom>
              <a:avLst/>
              <a:gdLst/>
              <a:ahLst/>
              <a:cxnLst/>
              <a:rect l="l" t="t" r="r" b="b"/>
              <a:pathLst>
                <a:path w="1747" h="2080" extrusionOk="0">
                  <a:moveTo>
                    <a:pt x="1142" y="0"/>
                  </a:moveTo>
                  <a:cubicBezTo>
                    <a:pt x="990" y="0"/>
                    <a:pt x="543" y="492"/>
                    <a:pt x="417" y="689"/>
                  </a:cubicBezTo>
                  <a:cubicBezTo>
                    <a:pt x="1" y="1345"/>
                    <a:pt x="584" y="1942"/>
                    <a:pt x="584" y="1942"/>
                  </a:cubicBezTo>
                  <a:cubicBezTo>
                    <a:pt x="584" y="1942"/>
                    <a:pt x="743" y="2032"/>
                    <a:pt x="851" y="2073"/>
                  </a:cubicBezTo>
                  <a:cubicBezTo>
                    <a:pt x="863" y="2077"/>
                    <a:pt x="875" y="2079"/>
                    <a:pt x="889" y="2079"/>
                  </a:cubicBezTo>
                  <a:cubicBezTo>
                    <a:pt x="1112" y="2079"/>
                    <a:pt x="1650" y="1570"/>
                    <a:pt x="1557" y="1417"/>
                  </a:cubicBezTo>
                  <a:cubicBezTo>
                    <a:pt x="1545" y="1397"/>
                    <a:pt x="1522" y="1388"/>
                    <a:pt x="1493" y="1388"/>
                  </a:cubicBezTo>
                  <a:cubicBezTo>
                    <a:pt x="1319" y="1388"/>
                    <a:pt x="896" y="1697"/>
                    <a:pt x="896" y="1697"/>
                  </a:cubicBezTo>
                  <a:cubicBezTo>
                    <a:pt x="896" y="1697"/>
                    <a:pt x="1747" y="996"/>
                    <a:pt x="1647" y="784"/>
                  </a:cubicBezTo>
                  <a:cubicBezTo>
                    <a:pt x="1639" y="767"/>
                    <a:pt x="1624" y="759"/>
                    <a:pt x="1603" y="759"/>
                  </a:cubicBezTo>
                  <a:cubicBezTo>
                    <a:pt x="1428" y="759"/>
                    <a:pt x="860" y="1259"/>
                    <a:pt x="860" y="1259"/>
                  </a:cubicBezTo>
                  <a:cubicBezTo>
                    <a:pt x="860" y="1259"/>
                    <a:pt x="1697" y="422"/>
                    <a:pt x="1580" y="313"/>
                  </a:cubicBezTo>
                  <a:cubicBezTo>
                    <a:pt x="1573" y="307"/>
                    <a:pt x="1563" y="304"/>
                    <a:pt x="1551" y="304"/>
                  </a:cubicBezTo>
                  <a:cubicBezTo>
                    <a:pt x="1388" y="304"/>
                    <a:pt x="779" y="815"/>
                    <a:pt x="779" y="815"/>
                  </a:cubicBezTo>
                  <a:cubicBezTo>
                    <a:pt x="779" y="815"/>
                    <a:pt x="1344" y="146"/>
                    <a:pt x="1172" y="10"/>
                  </a:cubicBezTo>
                  <a:cubicBezTo>
                    <a:pt x="1164" y="3"/>
                    <a:pt x="1154" y="0"/>
                    <a:pt x="1142"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5868100" y="1625675"/>
              <a:ext cx="69125" cy="37975"/>
            </a:xfrm>
            <a:custGeom>
              <a:avLst/>
              <a:gdLst/>
              <a:ahLst/>
              <a:cxnLst/>
              <a:rect l="l" t="t" r="r" b="b"/>
              <a:pathLst>
                <a:path w="2765" h="1519" extrusionOk="0">
                  <a:moveTo>
                    <a:pt x="1670" y="0"/>
                  </a:moveTo>
                  <a:cubicBezTo>
                    <a:pt x="1510" y="0"/>
                    <a:pt x="1347" y="38"/>
                    <a:pt x="1190" y="83"/>
                  </a:cubicBezTo>
                  <a:cubicBezTo>
                    <a:pt x="923" y="160"/>
                    <a:pt x="660" y="273"/>
                    <a:pt x="452" y="454"/>
                  </a:cubicBezTo>
                  <a:cubicBezTo>
                    <a:pt x="163" y="707"/>
                    <a:pt x="0" y="1087"/>
                    <a:pt x="18" y="1463"/>
                  </a:cubicBezTo>
                  <a:lnTo>
                    <a:pt x="18" y="1449"/>
                  </a:lnTo>
                  <a:cubicBezTo>
                    <a:pt x="105" y="1497"/>
                    <a:pt x="203" y="1519"/>
                    <a:pt x="303" y="1519"/>
                  </a:cubicBezTo>
                  <a:cubicBezTo>
                    <a:pt x="458" y="1519"/>
                    <a:pt x="619" y="1467"/>
                    <a:pt x="751" y="1381"/>
                  </a:cubicBezTo>
                  <a:cubicBezTo>
                    <a:pt x="968" y="1241"/>
                    <a:pt x="1117" y="1024"/>
                    <a:pt x="1253" y="802"/>
                  </a:cubicBezTo>
                  <a:cubicBezTo>
                    <a:pt x="1307" y="949"/>
                    <a:pt x="1464" y="1028"/>
                    <a:pt x="1624" y="1028"/>
                  </a:cubicBezTo>
                  <a:cubicBezTo>
                    <a:pt x="1667" y="1028"/>
                    <a:pt x="1710" y="1022"/>
                    <a:pt x="1751" y="1011"/>
                  </a:cubicBezTo>
                  <a:cubicBezTo>
                    <a:pt x="1945" y="956"/>
                    <a:pt x="2095" y="802"/>
                    <a:pt x="2194" y="631"/>
                  </a:cubicBezTo>
                  <a:cubicBezTo>
                    <a:pt x="2298" y="866"/>
                    <a:pt x="2425" y="1096"/>
                    <a:pt x="2565" y="1318"/>
                  </a:cubicBezTo>
                  <a:cubicBezTo>
                    <a:pt x="2587" y="1357"/>
                    <a:pt x="2625" y="1400"/>
                    <a:pt x="2671" y="1400"/>
                  </a:cubicBezTo>
                  <a:cubicBezTo>
                    <a:pt x="2673" y="1400"/>
                    <a:pt x="2676" y="1400"/>
                    <a:pt x="2678" y="1400"/>
                  </a:cubicBezTo>
                  <a:cubicBezTo>
                    <a:pt x="2750" y="1391"/>
                    <a:pt x="2764" y="1291"/>
                    <a:pt x="2755" y="1219"/>
                  </a:cubicBezTo>
                  <a:cubicBezTo>
                    <a:pt x="2714" y="952"/>
                    <a:pt x="2633" y="680"/>
                    <a:pt x="2479" y="459"/>
                  </a:cubicBezTo>
                  <a:cubicBezTo>
                    <a:pt x="2325" y="232"/>
                    <a:pt x="2085" y="56"/>
                    <a:pt x="1810" y="11"/>
                  </a:cubicBezTo>
                  <a:cubicBezTo>
                    <a:pt x="1763" y="4"/>
                    <a:pt x="1717" y="0"/>
                    <a:pt x="167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5754875" y="1849175"/>
              <a:ext cx="159600" cy="166050"/>
            </a:xfrm>
            <a:custGeom>
              <a:avLst/>
              <a:gdLst/>
              <a:ahLst/>
              <a:cxnLst/>
              <a:rect l="l" t="t" r="r" b="b"/>
              <a:pathLst>
                <a:path w="6384" h="6642" extrusionOk="0">
                  <a:moveTo>
                    <a:pt x="1" y="1"/>
                  </a:moveTo>
                  <a:lnTo>
                    <a:pt x="4416" y="114"/>
                  </a:lnTo>
                  <a:lnTo>
                    <a:pt x="6221" y="6411"/>
                  </a:lnTo>
                  <a:lnTo>
                    <a:pt x="5379" y="6642"/>
                  </a:lnTo>
                  <a:lnTo>
                    <a:pt x="6384" y="6642"/>
                  </a:lnTo>
                  <a:lnTo>
                    <a:pt x="4515" y="1"/>
                  </a:ln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35"/>
          <p:cNvSpPr/>
          <p:nvPr/>
        </p:nvSpPr>
        <p:spPr>
          <a:xfrm>
            <a:off x="1550250" y="4053663"/>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8102075" y="30440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6327788" y="804788"/>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301"/>
        <p:cNvGrpSpPr/>
        <p:nvPr/>
      </p:nvGrpSpPr>
      <p:grpSpPr>
        <a:xfrm>
          <a:off x="0" y="0"/>
          <a:ext cx="0" cy="0"/>
          <a:chOff x="0" y="0"/>
          <a:chExt cx="0" cy="0"/>
        </a:xfrm>
      </p:grpSpPr>
      <p:sp>
        <p:nvSpPr>
          <p:cNvPr id="302" name="Google Shape;302;p36"/>
          <p:cNvSpPr/>
          <p:nvPr/>
        </p:nvSpPr>
        <p:spPr>
          <a:xfrm rot="10800000" flipH="1">
            <a:off x="-178490" y="-32200"/>
            <a:ext cx="3810089" cy="1378126"/>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flipH="1">
            <a:off x="5352385" y="3816800"/>
            <a:ext cx="3810089" cy="1378126"/>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8301600" y="439940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6"/>
          <p:cNvSpPr/>
          <p:nvPr/>
        </p:nvSpPr>
        <p:spPr>
          <a:xfrm>
            <a:off x="484125" y="435775"/>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484113" y="4538663"/>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6"/>
          <p:cNvGrpSpPr/>
          <p:nvPr/>
        </p:nvGrpSpPr>
        <p:grpSpPr>
          <a:xfrm>
            <a:off x="995922" y="1178182"/>
            <a:ext cx="3040564" cy="3638329"/>
            <a:chOff x="4001200" y="2207275"/>
            <a:chExt cx="1367775" cy="1636675"/>
          </a:xfrm>
        </p:grpSpPr>
        <p:sp>
          <p:nvSpPr>
            <p:cNvPr id="308" name="Google Shape;308;p36"/>
            <p:cNvSpPr/>
            <p:nvPr/>
          </p:nvSpPr>
          <p:spPr>
            <a:xfrm>
              <a:off x="4632875" y="3138750"/>
              <a:ext cx="451125" cy="48825"/>
            </a:xfrm>
            <a:custGeom>
              <a:avLst/>
              <a:gdLst/>
              <a:ahLst/>
              <a:cxnLst/>
              <a:rect l="l" t="t" r="r" b="b"/>
              <a:pathLst>
                <a:path w="18045" h="1953" extrusionOk="0">
                  <a:moveTo>
                    <a:pt x="1" y="1"/>
                  </a:moveTo>
                  <a:lnTo>
                    <a:pt x="1" y="1952"/>
                  </a:lnTo>
                  <a:lnTo>
                    <a:pt x="17071" y="1952"/>
                  </a:lnTo>
                  <a:cubicBezTo>
                    <a:pt x="17610" y="1952"/>
                    <a:pt x="18044" y="1515"/>
                    <a:pt x="18044" y="976"/>
                  </a:cubicBezTo>
                  <a:cubicBezTo>
                    <a:pt x="18044" y="438"/>
                    <a:pt x="17610" y="1"/>
                    <a:pt x="17071" y="1"/>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p:nvPr/>
          </p:nvSpPr>
          <p:spPr>
            <a:xfrm>
              <a:off x="4174500" y="2763150"/>
              <a:ext cx="573325" cy="732300"/>
            </a:xfrm>
            <a:custGeom>
              <a:avLst/>
              <a:gdLst/>
              <a:ahLst/>
              <a:cxnLst/>
              <a:rect l="l" t="t" r="r" b="b"/>
              <a:pathLst>
                <a:path w="22933" h="29292" extrusionOk="0">
                  <a:moveTo>
                    <a:pt x="1246" y="1"/>
                  </a:moveTo>
                  <a:cubicBezTo>
                    <a:pt x="533" y="1"/>
                    <a:pt x="1" y="660"/>
                    <a:pt x="149" y="1357"/>
                  </a:cubicBezTo>
                  <a:lnTo>
                    <a:pt x="5789" y="27574"/>
                  </a:lnTo>
                  <a:cubicBezTo>
                    <a:pt x="6005" y="28575"/>
                    <a:pt x="6892" y="29292"/>
                    <a:pt x="7918" y="29292"/>
                  </a:cubicBezTo>
                  <a:lnTo>
                    <a:pt x="22933" y="29292"/>
                  </a:lnTo>
                  <a:lnTo>
                    <a:pt x="16900" y="1243"/>
                  </a:lnTo>
                  <a:cubicBezTo>
                    <a:pt x="16742" y="520"/>
                    <a:pt x="16102" y="1"/>
                    <a:pt x="15364"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6"/>
            <p:cNvSpPr/>
            <p:nvPr/>
          </p:nvSpPr>
          <p:spPr>
            <a:xfrm>
              <a:off x="4174500" y="2763150"/>
              <a:ext cx="573325" cy="732300"/>
            </a:xfrm>
            <a:custGeom>
              <a:avLst/>
              <a:gdLst/>
              <a:ahLst/>
              <a:cxnLst/>
              <a:rect l="l" t="t" r="r" b="b"/>
              <a:pathLst>
                <a:path w="22933" h="29292" extrusionOk="0">
                  <a:moveTo>
                    <a:pt x="1246" y="1"/>
                  </a:moveTo>
                  <a:cubicBezTo>
                    <a:pt x="533" y="1"/>
                    <a:pt x="1" y="660"/>
                    <a:pt x="149" y="1357"/>
                  </a:cubicBezTo>
                  <a:lnTo>
                    <a:pt x="5789" y="27574"/>
                  </a:lnTo>
                  <a:cubicBezTo>
                    <a:pt x="6005" y="28575"/>
                    <a:pt x="6892" y="29292"/>
                    <a:pt x="7918" y="29292"/>
                  </a:cubicBezTo>
                  <a:lnTo>
                    <a:pt x="22933" y="29292"/>
                  </a:lnTo>
                  <a:lnTo>
                    <a:pt x="16900" y="1243"/>
                  </a:lnTo>
                  <a:cubicBezTo>
                    <a:pt x="16742" y="520"/>
                    <a:pt x="16102" y="1"/>
                    <a:pt x="15364"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p:nvPr/>
          </p:nvSpPr>
          <p:spPr>
            <a:xfrm>
              <a:off x="4174175" y="2763150"/>
              <a:ext cx="862050" cy="732300"/>
            </a:xfrm>
            <a:custGeom>
              <a:avLst/>
              <a:gdLst/>
              <a:ahLst/>
              <a:cxnLst/>
              <a:rect l="l" t="t" r="r" b="b"/>
              <a:pathLst>
                <a:path w="34482" h="29292" extrusionOk="0">
                  <a:moveTo>
                    <a:pt x="1132" y="1"/>
                  </a:moveTo>
                  <a:cubicBezTo>
                    <a:pt x="482" y="1"/>
                    <a:pt x="1" y="599"/>
                    <a:pt x="137" y="1233"/>
                  </a:cubicBezTo>
                  <a:lnTo>
                    <a:pt x="5802" y="27574"/>
                  </a:lnTo>
                  <a:cubicBezTo>
                    <a:pt x="6018" y="28575"/>
                    <a:pt x="6905" y="29292"/>
                    <a:pt x="7931" y="29292"/>
                  </a:cubicBezTo>
                  <a:lnTo>
                    <a:pt x="33094" y="29292"/>
                  </a:lnTo>
                  <a:cubicBezTo>
                    <a:pt x="33861" y="29292"/>
                    <a:pt x="34482" y="28671"/>
                    <a:pt x="34482" y="27904"/>
                  </a:cubicBezTo>
                  <a:cubicBezTo>
                    <a:pt x="34482" y="27137"/>
                    <a:pt x="33861" y="26516"/>
                    <a:pt x="33094" y="26516"/>
                  </a:cubicBezTo>
                  <a:lnTo>
                    <a:pt x="8289" y="26516"/>
                  </a:lnTo>
                  <a:cubicBezTo>
                    <a:pt x="7858" y="26516"/>
                    <a:pt x="7484" y="26215"/>
                    <a:pt x="7393" y="25794"/>
                  </a:cubicBezTo>
                  <a:lnTo>
                    <a:pt x="1997" y="701"/>
                  </a:lnTo>
                  <a:cubicBezTo>
                    <a:pt x="1908" y="292"/>
                    <a:pt x="1547" y="1"/>
                    <a:pt x="1132"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6"/>
            <p:cNvSpPr/>
            <p:nvPr/>
          </p:nvSpPr>
          <p:spPr>
            <a:xfrm>
              <a:off x="4174175" y="2763150"/>
              <a:ext cx="862050" cy="732300"/>
            </a:xfrm>
            <a:custGeom>
              <a:avLst/>
              <a:gdLst/>
              <a:ahLst/>
              <a:cxnLst/>
              <a:rect l="l" t="t" r="r" b="b"/>
              <a:pathLst>
                <a:path w="34482" h="29292" extrusionOk="0">
                  <a:moveTo>
                    <a:pt x="1132" y="1"/>
                  </a:moveTo>
                  <a:cubicBezTo>
                    <a:pt x="482" y="1"/>
                    <a:pt x="1" y="599"/>
                    <a:pt x="137" y="1233"/>
                  </a:cubicBezTo>
                  <a:lnTo>
                    <a:pt x="5802" y="27574"/>
                  </a:lnTo>
                  <a:cubicBezTo>
                    <a:pt x="6018" y="28575"/>
                    <a:pt x="6905" y="29292"/>
                    <a:pt x="7931" y="29292"/>
                  </a:cubicBezTo>
                  <a:lnTo>
                    <a:pt x="33094" y="29292"/>
                  </a:lnTo>
                  <a:cubicBezTo>
                    <a:pt x="33861" y="29292"/>
                    <a:pt x="34482" y="28671"/>
                    <a:pt x="34482" y="27904"/>
                  </a:cubicBezTo>
                  <a:cubicBezTo>
                    <a:pt x="34482" y="27137"/>
                    <a:pt x="33861" y="26516"/>
                    <a:pt x="33094" y="26516"/>
                  </a:cubicBezTo>
                  <a:lnTo>
                    <a:pt x="8289" y="26516"/>
                  </a:lnTo>
                  <a:cubicBezTo>
                    <a:pt x="7858" y="26516"/>
                    <a:pt x="7484" y="26215"/>
                    <a:pt x="7393" y="25794"/>
                  </a:cubicBezTo>
                  <a:lnTo>
                    <a:pt x="1997" y="701"/>
                  </a:lnTo>
                  <a:cubicBezTo>
                    <a:pt x="1908" y="292"/>
                    <a:pt x="1547" y="1"/>
                    <a:pt x="1132"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4174275" y="2763200"/>
              <a:ext cx="492775" cy="732250"/>
            </a:xfrm>
            <a:custGeom>
              <a:avLst/>
              <a:gdLst/>
              <a:ahLst/>
              <a:cxnLst/>
              <a:rect l="l" t="t" r="r" b="b"/>
              <a:pathLst>
                <a:path w="19711" h="29290" extrusionOk="0">
                  <a:moveTo>
                    <a:pt x="1113" y="1"/>
                  </a:moveTo>
                  <a:cubicBezTo>
                    <a:pt x="1102" y="1"/>
                    <a:pt x="1091" y="1"/>
                    <a:pt x="1080" y="2"/>
                  </a:cubicBezTo>
                  <a:cubicBezTo>
                    <a:pt x="456" y="30"/>
                    <a:pt x="0" y="613"/>
                    <a:pt x="133" y="1231"/>
                  </a:cubicBezTo>
                  <a:lnTo>
                    <a:pt x="5798" y="27572"/>
                  </a:lnTo>
                  <a:cubicBezTo>
                    <a:pt x="6014" y="28573"/>
                    <a:pt x="6901" y="29290"/>
                    <a:pt x="7927" y="29290"/>
                  </a:cubicBezTo>
                  <a:lnTo>
                    <a:pt x="18319" y="29290"/>
                  </a:lnTo>
                  <a:cubicBezTo>
                    <a:pt x="19086" y="29290"/>
                    <a:pt x="19710" y="28669"/>
                    <a:pt x="19710" y="27902"/>
                  </a:cubicBezTo>
                  <a:cubicBezTo>
                    <a:pt x="19710" y="27135"/>
                    <a:pt x="19086" y="26514"/>
                    <a:pt x="18319" y="26514"/>
                  </a:cubicBezTo>
                  <a:lnTo>
                    <a:pt x="8285" y="26514"/>
                  </a:lnTo>
                  <a:cubicBezTo>
                    <a:pt x="7854" y="26514"/>
                    <a:pt x="7480" y="26213"/>
                    <a:pt x="7389" y="25792"/>
                  </a:cubicBezTo>
                  <a:lnTo>
                    <a:pt x="2002" y="746"/>
                  </a:lnTo>
                  <a:cubicBezTo>
                    <a:pt x="1916" y="345"/>
                    <a:pt x="1520" y="1"/>
                    <a:pt x="1113"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4481900" y="3542475"/>
              <a:ext cx="144200" cy="251600"/>
            </a:xfrm>
            <a:custGeom>
              <a:avLst/>
              <a:gdLst/>
              <a:ahLst/>
              <a:cxnLst/>
              <a:rect l="l" t="t" r="r" b="b"/>
              <a:pathLst>
                <a:path w="5768" h="10064" extrusionOk="0">
                  <a:moveTo>
                    <a:pt x="1" y="0"/>
                  </a:moveTo>
                  <a:lnTo>
                    <a:pt x="1" y="10063"/>
                  </a:lnTo>
                  <a:lnTo>
                    <a:pt x="5767" y="10063"/>
                  </a:lnTo>
                  <a:lnTo>
                    <a:pt x="5767"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4481900" y="3542475"/>
              <a:ext cx="91925" cy="251675"/>
            </a:xfrm>
            <a:custGeom>
              <a:avLst/>
              <a:gdLst/>
              <a:ahLst/>
              <a:cxnLst/>
              <a:rect l="l" t="t" r="r" b="b"/>
              <a:pathLst>
                <a:path w="3677" h="10067" extrusionOk="0">
                  <a:moveTo>
                    <a:pt x="1" y="0"/>
                  </a:moveTo>
                  <a:lnTo>
                    <a:pt x="1" y="10066"/>
                  </a:lnTo>
                  <a:lnTo>
                    <a:pt x="1677" y="10066"/>
                  </a:lnTo>
                  <a:lnTo>
                    <a:pt x="1677" y="3533"/>
                  </a:lnTo>
                  <a:lnTo>
                    <a:pt x="3676" y="884"/>
                  </a:lnTo>
                  <a:lnTo>
                    <a:pt x="1677" y="0"/>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4377200" y="3779075"/>
              <a:ext cx="353600" cy="53875"/>
            </a:xfrm>
            <a:custGeom>
              <a:avLst/>
              <a:gdLst/>
              <a:ahLst/>
              <a:cxnLst/>
              <a:rect l="l" t="t" r="r" b="b"/>
              <a:pathLst>
                <a:path w="14144" h="2155" extrusionOk="0">
                  <a:moveTo>
                    <a:pt x="7072" y="0"/>
                  </a:moveTo>
                  <a:cubicBezTo>
                    <a:pt x="4195" y="0"/>
                    <a:pt x="1635" y="846"/>
                    <a:pt x="0" y="2155"/>
                  </a:cubicBezTo>
                  <a:lnTo>
                    <a:pt x="14144" y="2155"/>
                  </a:lnTo>
                  <a:cubicBezTo>
                    <a:pt x="12509" y="846"/>
                    <a:pt x="9949" y="0"/>
                    <a:pt x="7072"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4573800" y="3495100"/>
              <a:ext cx="273200" cy="69500"/>
            </a:xfrm>
            <a:custGeom>
              <a:avLst/>
              <a:gdLst/>
              <a:ahLst/>
              <a:cxnLst/>
              <a:rect l="l" t="t" r="r" b="b"/>
              <a:pathLst>
                <a:path w="10928" h="2780" extrusionOk="0">
                  <a:moveTo>
                    <a:pt x="2044" y="1"/>
                  </a:moveTo>
                  <a:lnTo>
                    <a:pt x="0" y="2779"/>
                  </a:lnTo>
                  <a:lnTo>
                    <a:pt x="8884" y="2779"/>
                  </a:lnTo>
                  <a:lnTo>
                    <a:pt x="10928" y="1"/>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4360450" y="3202825"/>
              <a:ext cx="562275" cy="223250"/>
            </a:xfrm>
            <a:custGeom>
              <a:avLst/>
              <a:gdLst/>
              <a:ahLst/>
              <a:cxnLst/>
              <a:rect l="l" t="t" r="r" b="b"/>
              <a:pathLst>
                <a:path w="22491" h="8930" extrusionOk="0">
                  <a:moveTo>
                    <a:pt x="8239" y="1"/>
                  </a:moveTo>
                  <a:cubicBezTo>
                    <a:pt x="1" y="1"/>
                    <a:pt x="4092" y="8929"/>
                    <a:pt x="4092" y="8929"/>
                  </a:cubicBezTo>
                  <a:lnTo>
                    <a:pt x="22490" y="8929"/>
                  </a:lnTo>
                  <a:cubicBezTo>
                    <a:pt x="21705" y="7792"/>
                    <a:pt x="22227" y="3670"/>
                    <a:pt x="22424" y="2323"/>
                  </a:cubicBezTo>
                  <a:cubicBezTo>
                    <a:pt x="22459" y="2082"/>
                    <a:pt x="22291" y="1864"/>
                    <a:pt x="22053" y="1829"/>
                  </a:cubicBezTo>
                  <a:lnTo>
                    <a:pt x="10625" y="207"/>
                  </a:lnTo>
                  <a:cubicBezTo>
                    <a:pt x="9733" y="66"/>
                    <a:pt x="8941" y="1"/>
                    <a:pt x="8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4599700" y="3234425"/>
              <a:ext cx="312800" cy="609525"/>
            </a:xfrm>
            <a:custGeom>
              <a:avLst/>
              <a:gdLst/>
              <a:ahLst/>
              <a:cxnLst/>
              <a:rect l="l" t="t" r="r" b="b"/>
              <a:pathLst>
                <a:path w="12512" h="24381" extrusionOk="0">
                  <a:moveTo>
                    <a:pt x="3706" y="1"/>
                  </a:moveTo>
                  <a:cubicBezTo>
                    <a:pt x="3688" y="1"/>
                    <a:pt x="3678" y="1"/>
                    <a:pt x="3678" y="1"/>
                  </a:cubicBezTo>
                  <a:cubicBezTo>
                    <a:pt x="0" y="1873"/>
                    <a:pt x="2120" y="6898"/>
                    <a:pt x="2120" y="6898"/>
                  </a:cubicBezTo>
                  <a:lnTo>
                    <a:pt x="5678" y="6898"/>
                  </a:lnTo>
                  <a:cubicBezTo>
                    <a:pt x="4984" y="9436"/>
                    <a:pt x="6169" y="12874"/>
                    <a:pt x="6536" y="15735"/>
                  </a:cubicBezTo>
                  <a:cubicBezTo>
                    <a:pt x="6907" y="18599"/>
                    <a:pt x="6907" y="21422"/>
                    <a:pt x="6907" y="21422"/>
                  </a:cubicBezTo>
                  <a:cubicBezTo>
                    <a:pt x="6907" y="21422"/>
                    <a:pt x="6045" y="23713"/>
                    <a:pt x="6619" y="23941"/>
                  </a:cubicBezTo>
                  <a:cubicBezTo>
                    <a:pt x="7003" y="24093"/>
                    <a:pt x="9481" y="24380"/>
                    <a:pt x="11086" y="24380"/>
                  </a:cubicBezTo>
                  <a:cubicBezTo>
                    <a:pt x="11877" y="24380"/>
                    <a:pt x="12457" y="24311"/>
                    <a:pt x="12471" y="24121"/>
                  </a:cubicBezTo>
                  <a:cubicBezTo>
                    <a:pt x="12512" y="23551"/>
                    <a:pt x="9606" y="22385"/>
                    <a:pt x="9606" y="22385"/>
                  </a:cubicBezTo>
                  <a:lnTo>
                    <a:pt x="8789" y="21339"/>
                  </a:lnTo>
                  <a:cubicBezTo>
                    <a:pt x="8789" y="21339"/>
                    <a:pt x="10709" y="9027"/>
                    <a:pt x="10956" y="6217"/>
                  </a:cubicBezTo>
                  <a:cubicBezTo>
                    <a:pt x="11200" y="3410"/>
                    <a:pt x="10750" y="885"/>
                    <a:pt x="8298" y="435"/>
                  </a:cubicBezTo>
                  <a:cubicBezTo>
                    <a:pt x="6004" y="15"/>
                    <a:pt x="3964" y="1"/>
                    <a:pt x="3706"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4742025" y="3375200"/>
              <a:ext cx="10875" cy="28675"/>
            </a:xfrm>
            <a:custGeom>
              <a:avLst/>
              <a:gdLst/>
              <a:ahLst/>
              <a:cxnLst/>
              <a:rect l="l" t="t" r="r" b="b"/>
              <a:pathLst>
                <a:path w="435" h="1147" extrusionOk="0">
                  <a:moveTo>
                    <a:pt x="435" y="0"/>
                  </a:moveTo>
                  <a:lnTo>
                    <a:pt x="435" y="0"/>
                  </a:lnTo>
                  <a:cubicBezTo>
                    <a:pt x="54" y="437"/>
                    <a:pt x="1" y="1147"/>
                    <a:pt x="1" y="1147"/>
                  </a:cubicBezTo>
                  <a:lnTo>
                    <a:pt x="435"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4764125" y="3305650"/>
              <a:ext cx="39400" cy="42475"/>
            </a:xfrm>
            <a:custGeom>
              <a:avLst/>
              <a:gdLst/>
              <a:ahLst/>
              <a:cxnLst/>
              <a:rect l="l" t="t" r="r" b="b"/>
              <a:pathLst>
                <a:path w="1576" h="1699" extrusionOk="0">
                  <a:moveTo>
                    <a:pt x="412" y="0"/>
                  </a:moveTo>
                  <a:cubicBezTo>
                    <a:pt x="412" y="0"/>
                    <a:pt x="1" y="1084"/>
                    <a:pt x="1575" y="1698"/>
                  </a:cubicBezTo>
                  <a:lnTo>
                    <a:pt x="412"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4599700" y="3234425"/>
              <a:ext cx="167150" cy="172475"/>
            </a:xfrm>
            <a:custGeom>
              <a:avLst/>
              <a:gdLst/>
              <a:ahLst/>
              <a:cxnLst/>
              <a:rect l="l" t="t" r="r" b="b"/>
              <a:pathLst>
                <a:path w="6686" h="6899" extrusionOk="0">
                  <a:moveTo>
                    <a:pt x="3706" y="1"/>
                  </a:moveTo>
                  <a:cubicBezTo>
                    <a:pt x="3688" y="1"/>
                    <a:pt x="3678" y="1"/>
                    <a:pt x="3678" y="1"/>
                  </a:cubicBezTo>
                  <a:cubicBezTo>
                    <a:pt x="0" y="1873"/>
                    <a:pt x="2120" y="6898"/>
                    <a:pt x="2120" y="6898"/>
                  </a:cubicBezTo>
                  <a:lnTo>
                    <a:pt x="3891" y="6898"/>
                  </a:lnTo>
                  <a:cubicBezTo>
                    <a:pt x="3755" y="6217"/>
                    <a:pt x="3628" y="5276"/>
                    <a:pt x="3872" y="4909"/>
                  </a:cubicBezTo>
                  <a:cubicBezTo>
                    <a:pt x="4277" y="4310"/>
                    <a:pt x="4109" y="3990"/>
                    <a:pt x="4290" y="2849"/>
                  </a:cubicBezTo>
                  <a:cubicBezTo>
                    <a:pt x="4524" y="1382"/>
                    <a:pt x="5716" y="600"/>
                    <a:pt x="6685" y="194"/>
                  </a:cubicBezTo>
                  <a:cubicBezTo>
                    <a:pt x="5115" y="9"/>
                    <a:pt x="3903" y="1"/>
                    <a:pt x="3706"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4619575" y="2904775"/>
              <a:ext cx="389400" cy="271000"/>
            </a:xfrm>
            <a:custGeom>
              <a:avLst/>
              <a:gdLst/>
              <a:ahLst/>
              <a:cxnLst/>
              <a:rect l="l" t="t" r="r" b="b"/>
              <a:pathLst>
                <a:path w="15576" h="10840" extrusionOk="0">
                  <a:moveTo>
                    <a:pt x="3685" y="0"/>
                  </a:moveTo>
                  <a:lnTo>
                    <a:pt x="0" y="2469"/>
                  </a:lnTo>
                  <a:cubicBezTo>
                    <a:pt x="0" y="2469"/>
                    <a:pt x="2212" y="5387"/>
                    <a:pt x="4094" y="6388"/>
                  </a:cubicBezTo>
                  <a:cubicBezTo>
                    <a:pt x="5976" y="7389"/>
                    <a:pt x="12848" y="9094"/>
                    <a:pt x="12848" y="9094"/>
                  </a:cubicBezTo>
                  <a:cubicBezTo>
                    <a:pt x="12712" y="9477"/>
                    <a:pt x="13393" y="10839"/>
                    <a:pt x="13558" y="10839"/>
                  </a:cubicBezTo>
                  <a:cubicBezTo>
                    <a:pt x="13719" y="10839"/>
                    <a:pt x="13637" y="10678"/>
                    <a:pt x="13529" y="10335"/>
                  </a:cubicBezTo>
                  <a:cubicBezTo>
                    <a:pt x="13444" y="10066"/>
                    <a:pt x="13577" y="9791"/>
                    <a:pt x="13877" y="9791"/>
                  </a:cubicBezTo>
                  <a:cubicBezTo>
                    <a:pt x="13958" y="9791"/>
                    <a:pt x="14052" y="9811"/>
                    <a:pt x="14156" y="9857"/>
                  </a:cubicBezTo>
                  <a:cubicBezTo>
                    <a:pt x="14602" y="10055"/>
                    <a:pt x="15180" y="10725"/>
                    <a:pt x="15388" y="10725"/>
                  </a:cubicBezTo>
                  <a:cubicBezTo>
                    <a:pt x="15409" y="10725"/>
                    <a:pt x="15427" y="10718"/>
                    <a:pt x="15439" y="10703"/>
                  </a:cubicBezTo>
                  <a:cubicBezTo>
                    <a:pt x="15576" y="10541"/>
                    <a:pt x="15465" y="10212"/>
                    <a:pt x="14673" y="9151"/>
                  </a:cubicBezTo>
                  <a:cubicBezTo>
                    <a:pt x="13884" y="8086"/>
                    <a:pt x="6438" y="3777"/>
                    <a:pt x="6438" y="3777"/>
                  </a:cubicBezTo>
                  <a:cubicBezTo>
                    <a:pt x="5564" y="2903"/>
                    <a:pt x="3685" y="0"/>
                    <a:pt x="3685"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4619575" y="2904775"/>
              <a:ext cx="114000" cy="137775"/>
            </a:xfrm>
            <a:custGeom>
              <a:avLst/>
              <a:gdLst/>
              <a:ahLst/>
              <a:cxnLst/>
              <a:rect l="l" t="t" r="r" b="b"/>
              <a:pathLst>
                <a:path w="4560" h="5511" extrusionOk="0">
                  <a:moveTo>
                    <a:pt x="3685" y="0"/>
                  </a:moveTo>
                  <a:lnTo>
                    <a:pt x="0" y="2469"/>
                  </a:lnTo>
                  <a:cubicBezTo>
                    <a:pt x="0" y="2469"/>
                    <a:pt x="1356" y="4252"/>
                    <a:pt x="2845" y="5510"/>
                  </a:cubicBezTo>
                  <a:cubicBezTo>
                    <a:pt x="3184" y="4683"/>
                    <a:pt x="3609" y="2684"/>
                    <a:pt x="4046" y="2310"/>
                  </a:cubicBezTo>
                  <a:cubicBezTo>
                    <a:pt x="4335" y="2063"/>
                    <a:pt x="4483" y="1648"/>
                    <a:pt x="4560" y="1309"/>
                  </a:cubicBezTo>
                  <a:cubicBezTo>
                    <a:pt x="4062" y="583"/>
                    <a:pt x="3685" y="0"/>
                    <a:pt x="3685" y="0"/>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4750350" y="2999900"/>
              <a:ext cx="23075" cy="11750"/>
            </a:xfrm>
            <a:custGeom>
              <a:avLst/>
              <a:gdLst/>
              <a:ahLst/>
              <a:cxnLst/>
              <a:rect l="l" t="t" r="r" b="b"/>
              <a:pathLst>
                <a:path w="923" h="470" extrusionOk="0">
                  <a:moveTo>
                    <a:pt x="922" y="1"/>
                  </a:moveTo>
                  <a:cubicBezTo>
                    <a:pt x="922" y="1"/>
                    <a:pt x="349" y="20"/>
                    <a:pt x="0" y="470"/>
                  </a:cubicBezTo>
                  <a:lnTo>
                    <a:pt x="922" y="1"/>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4214575" y="2739050"/>
              <a:ext cx="512100" cy="650825"/>
            </a:xfrm>
            <a:custGeom>
              <a:avLst/>
              <a:gdLst/>
              <a:ahLst/>
              <a:cxnLst/>
              <a:rect l="l" t="t" r="r" b="b"/>
              <a:pathLst>
                <a:path w="20484" h="26033" extrusionOk="0">
                  <a:moveTo>
                    <a:pt x="10032" y="1"/>
                  </a:moveTo>
                  <a:cubicBezTo>
                    <a:pt x="7624" y="1"/>
                    <a:pt x="4845" y="667"/>
                    <a:pt x="3055" y="2169"/>
                  </a:cubicBezTo>
                  <a:cubicBezTo>
                    <a:pt x="1775" y="3246"/>
                    <a:pt x="1176" y="5495"/>
                    <a:pt x="958" y="6424"/>
                  </a:cubicBezTo>
                  <a:cubicBezTo>
                    <a:pt x="739" y="7352"/>
                    <a:pt x="1" y="9234"/>
                    <a:pt x="1" y="9234"/>
                  </a:cubicBezTo>
                  <a:cubicBezTo>
                    <a:pt x="1" y="9234"/>
                    <a:pt x="409" y="9316"/>
                    <a:pt x="1420" y="9506"/>
                  </a:cubicBezTo>
                  <a:cubicBezTo>
                    <a:pt x="1834" y="9584"/>
                    <a:pt x="2447" y="9607"/>
                    <a:pt x="3025" y="9607"/>
                  </a:cubicBezTo>
                  <a:cubicBezTo>
                    <a:pt x="3853" y="9607"/>
                    <a:pt x="4611" y="9560"/>
                    <a:pt x="4611" y="9560"/>
                  </a:cubicBezTo>
                  <a:cubicBezTo>
                    <a:pt x="4611" y="9560"/>
                    <a:pt x="4994" y="12450"/>
                    <a:pt x="4639" y="15041"/>
                  </a:cubicBezTo>
                  <a:cubicBezTo>
                    <a:pt x="4284" y="17633"/>
                    <a:pt x="4421" y="19978"/>
                    <a:pt x="4794" y="21397"/>
                  </a:cubicBezTo>
                  <a:cubicBezTo>
                    <a:pt x="5168" y="22813"/>
                    <a:pt x="4912" y="24179"/>
                    <a:pt x="4801" y="25025"/>
                  </a:cubicBezTo>
                  <a:cubicBezTo>
                    <a:pt x="4693" y="25871"/>
                    <a:pt x="5894" y="26032"/>
                    <a:pt x="5894" y="26032"/>
                  </a:cubicBezTo>
                  <a:cubicBezTo>
                    <a:pt x="5837" y="25788"/>
                    <a:pt x="5428" y="23361"/>
                    <a:pt x="6112" y="22078"/>
                  </a:cubicBezTo>
                  <a:cubicBezTo>
                    <a:pt x="6794" y="20798"/>
                    <a:pt x="8729" y="19734"/>
                    <a:pt x="11020" y="19189"/>
                  </a:cubicBezTo>
                  <a:cubicBezTo>
                    <a:pt x="11857" y="18988"/>
                    <a:pt x="12785" y="18942"/>
                    <a:pt x="13641" y="18942"/>
                  </a:cubicBezTo>
                  <a:cubicBezTo>
                    <a:pt x="14392" y="18942"/>
                    <a:pt x="15088" y="18978"/>
                    <a:pt x="15620" y="18978"/>
                  </a:cubicBezTo>
                  <a:cubicBezTo>
                    <a:pt x="16143" y="18978"/>
                    <a:pt x="16509" y="18943"/>
                    <a:pt x="16612" y="18805"/>
                  </a:cubicBezTo>
                  <a:cubicBezTo>
                    <a:pt x="16939" y="18368"/>
                    <a:pt x="16337" y="17988"/>
                    <a:pt x="16229" y="16964"/>
                  </a:cubicBezTo>
                  <a:cubicBezTo>
                    <a:pt x="16121" y="15941"/>
                    <a:pt x="16530" y="14579"/>
                    <a:pt x="16733" y="13235"/>
                  </a:cubicBezTo>
                  <a:cubicBezTo>
                    <a:pt x="16967" y="11702"/>
                    <a:pt x="16964" y="9959"/>
                    <a:pt x="16964" y="9959"/>
                  </a:cubicBezTo>
                  <a:cubicBezTo>
                    <a:pt x="18383" y="8882"/>
                    <a:pt x="20484" y="6807"/>
                    <a:pt x="20484" y="6807"/>
                  </a:cubicBezTo>
                  <a:cubicBezTo>
                    <a:pt x="20484" y="6807"/>
                    <a:pt x="20183" y="5986"/>
                    <a:pt x="19885" y="5578"/>
                  </a:cubicBezTo>
                  <a:cubicBezTo>
                    <a:pt x="19584" y="5169"/>
                    <a:pt x="18957" y="4896"/>
                    <a:pt x="18219" y="3616"/>
                  </a:cubicBezTo>
                  <a:cubicBezTo>
                    <a:pt x="17483" y="2333"/>
                    <a:pt x="16200" y="1269"/>
                    <a:pt x="15193" y="806"/>
                  </a:cubicBezTo>
                  <a:cubicBezTo>
                    <a:pt x="14182" y="344"/>
                    <a:pt x="12129" y="24"/>
                    <a:pt x="10184" y="1"/>
                  </a:cubicBezTo>
                  <a:cubicBezTo>
                    <a:pt x="10133" y="1"/>
                    <a:pt x="10083" y="1"/>
                    <a:pt x="10032"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4323725" y="3158525"/>
              <a:ext cx="306100" cy="231350"/>
            </a:xfrm>
            <a:custGeom>
              <a:avLst/>
              <a:gdLst/>
              <a:ahLst/>
              <a:cxnLst/>
              <a:rect l="l" t="t" r="r" b="b"/>
              <a:pathLst>
                <a:path w="12244" h="9254" extrusionOk="0">
                  <a:moveTo>
                    <a:pt x="746" y="1"/>
                  </a:moveTo>
                  <a:cubicBezTo>
                    <a:pt x="342" y="1"/>
                    <a:pt x="98" y="45"/>
                    <a:pt x="93" y="151"/>
                  </a:cubicBezTo>
                  <a:cubicBezTo>
                    <a:pt x="1" y="1969"/>
                    <a:pt x="146" y="3553"/>
                    <a:pt x="428" y="4618"/>
                  </a:cubicBezTo>
                  <a:cubicBezTo>
                    <a:pt x="802" y="6037"/>
                    <a:pt x="546" y="7400"/>
                    <a:pt x="435" y="8246"/>
                  </a:cubicBezTo>
                  <a:cubicBezTo>
                    <a:pt x="327" y="9088"/>
                    <a:pt x="1528" y="9253"/>
                    <a:pt x="1528" y="9253"/>
                  </a:cubicBezTo>
                  <a:cubicBezTo>
                    <a:pt x="1474" y="9009"/>
                    <a:pt x="1065" y="6582"/>
                    <a:pt x="1743" y="5299"/>
                  </a:cubicBezTo>
                  <a:cubicBezTo>
                    <a:pt x="2428" y="4019"/>
                    <a:pt x="4363" y="2955"/>
                    <a:pt x="6654" y="2410"/>
                  </a:cubicBezTo>
                  <a:cubicBezTo>
                    <a:pt x="7491" y="2209"/>
                    <a:pt x="8419" y="2163"/>
                    <a:pt x="9276" y="2163"/>
                  </a:cubicBezTo>
                  <a:cubicBezTo>
                    <a:pt x="10027" y="2163"/>
                    <a:pt x="10722" y="2199"/>
                    <a:pt x="11254" y="2199"/>
                  </a:cubicBezTo>
                  <a:cubicBezTo>
                    <a:pt x="11777" y="2199"/>
                    <a:pt x="12141" y="2164"/>
                    <a:pt x="12243" y="2026"/>
                  </a:cubicBezTo>
                  <a:lnTo>
                    <a:pt x="11974" y="734"/>
                  </a:lnTo>
                  <a:lnTo>
                    <a:pt x="11974" y="724"/>
                  </a:lnTo>
                  <a:lnTo>
                    <a:pt x="11863" y="185"/>
                  </a:lnTo>
                  <a:cubicBezTo>
                    <a:pt x="11863" y="185"/>
                    <a:pt x="9946" y="1001"/>
                    <a:pt x="8948" y="1001"/>
                  </a:cubicBezTo>
                  <a:cubicBezTo>
                    <a:pt x="8928" y="1001"/>
                    <a:pt x="8907" y="1000"/>
                    <a:pt x="8888" y="1000"/>
                  </a:cubicBezTo>
                  <a:cubicBezTo>
                    <a:pt x="8083" y="971"/>
                    <a:pt x="2646" y="1"/>
                    <a:pt x="74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a:off x="4336650" y="2843700"/>
              <a:ext cx="171825" cy="319475"/>
            </a:xfrm>
            <a:custGeom>
              <a:avLst/>
              <a:gdLst/>
              <a:ahLst/>
              <a:cxnLst/>
              <a:rect l="l" t="t" r="r" b="b"/>
              <a:pathLst>
                <a:path w="6873" h="12779" extrusionOk="0">
                  <a:moveTo>
                    <a:pt x="1717" y="1"/>
                  </a:moveTo>
                  <a:cubicBezTo>
                    <a:pt x="1717" y="1"/>
                    <a:pt x="2538" y="1857"/>
                    <a:pt x="2208" y="4877"/>
                  </a:cubicBezTo>
                  <a:cubicBezTo>
                    <a:pt x="2145" y="5463"/>
                    <a:pt x="2006" y="6207"/>
                    <a:pt x="2006" y="6207"/>
                  </a:cubicBezTo>
                  <a:lnTo>
                    <a:pt x="963" y="6207"/>
                  </a:lnTo>
                  <a:cubicBezTo>
                    <a:pt x="963" y="6207"/>
                    <a:pt x="776" y="8102"/>
                    <a:pt x="634" y="8831"/>
                  </a:cubicBezTo>
                  <a:cubicBezTo>
                    <a:pt x="491" y="9559"/>
                    <a:pt x="0" y="11020"/>
                    <a:pt x="349" y="11426"/>
                  </a:cubicBezTo>
                  <a:cubicBezTo>
                    <a:pt x="697" y="11831"/>
                    <a:pt x="3029" y="12300"/>
                    <a:pt x="4049" y="12382"/>
                  </a:cubicBezTo>
                  <a:cubicBezTo>
                    <a:pt x="5073" y="12465"/>
                    <a:pt x="6872" y="12778"/>
                    <a:pt x="6872" y="12778"/>
                  </a:cubicBezTo>
                  <a:cubicBezTo>
                    <a:pt x="6872" y="12778"/>
                    <a:pt x="6587" y="11831"/>
                    <a:pt x="5361" y="10909"/>
                  </a:cubicBezTo>
                  <a:cubicBezTo>
                    <a:pt x="4132" y="9990"/>
                    <a:pt x="3187" y="9826"/>
                    <a:pt x="3416" y="8660"/>
                  </a:cubicBezTo>
                  <a:cubicBezTo>
                    <a:pt x="3640" y="7494"/>
                    <a:pt x="3640" y="6657"/>
                    <a:pt x="3314" y="5941"/>
                  </a:cubicBezTo>
                  <a:cubicBezTo>
                    <a:pt x="2988" y="5225"/>
                    <a:pt x="3248" y="628"/>
                    <a:pt x="1717"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a:off x="4625750" y="2827400"/>
              <a:ext cx="74800" cy="160650"/>
            </a:xfrm>
            <a:custGeom>
              <a:avLst/>
              <a:gdLst/>
              <a:ahLst/>
              <a:cxnLst/>
              <a:rect l="l" t="t" r="r" b="b"/>
              <a:pathLst>
                <a:path w="2992" h="6426" extrusionOk="0">
                  <a:moveTo>
                    <a:pt x="0" y="0"/>
                  </a:moveTo>
                  <a:lnTo>
                    <a:pt x="0" y="0"/>
                  </a:lnTo>
                  <a:cubicBezTo>
                    <a:pt x="178" y="520"/>
                    <a:pt x="343" y="1296"/>
                    <a:pt x="320" y="2154"/>
                  </a:cubicBezTo>
                  <a:cubicBezTo>
                    <a:pt x="301" y="3013"/>
                    <a:pt x="362" y="3812"/>
                    <a:pt x="422" y="4569"/>
                  </a:cubicBezTo>
                  <a:cubicBezTo>
                    <a:pt x="485" y="5323"/>
                    <a:pt x="526" y="5827"/>
                    <a:pt x="517" y="6425"/>
                  </a:cubicBezTo>
                  <a:cubicBezTo>
                    <a:pt x="517" y="6425"/>
                    <a:pt x="2288" y="5104"/>
                    <a:pt x="2991" y="4274"/>
                  </a:cubicBezTo>
                  <a:cubicBezTo>
                    <a:pt x="2991" y="4274"/>
                    <a:pt x="1749" y="2912"/>
                    <a:pt x="1391" y="2072"/>
                  </a:cubicBezTo>
                  <a:cubicBezTo>
                    <a:pt x="1185" y="1594"/>
                    <a:pt x="517" y="231"/>
                    <a:pt x="0"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a:off x="4397000" y="2835550"/>
              <a:ext cx="11825" cy="72250"/>
            </a:xfrm>
            <a:custGeom>
              <a:avLst/>
              <a:gdLst/>
              <a:ahLst/>
              <a:cxnLst/>
              <a:rect l="l" t="t" r="r" b="b"/>
              <a:pathLst>
                <a:path w="473" h="2890" extrusionOk="0">
                  <a:moveTo>
                    <a:pt x="114" y="0"/>
                  </a:moveTo>
                  <a:lnTo>
                    <a:pt x="7" y="54"/>
                  </a:lnTo>
                  <a:cubicBezTo>
                    <a:pt x="10" y="61"/>
                    <a:pt x="346" y="777"/>
                    <a:pt x="187" y="1692"/>
                  </a:cubicBezTo>
                  <a:cubicBezTo>
                    <a:pt x="23" y="2627"/>
                    <a:pt x="4" y="2871"/>
                    <a:pt x="0" y="2880"/>
                  </a:cubicBezTo>
                  <a:lnTo>
                    <a:pt x="121" y="2890"/>
                  </a:lnTo>
                  <a:cubicBezTo>
                    <a:pt x="121" y="2890"/>
                    <a:pt x="143" y="2640"/>
                    <a:pt x="305" y="1711"/>
                  </a:cubicBezTo>
                  <a:cubicBezTo>
                    <a:pt x="472" y="761"/>
                    <a:pt x="130" y="32"/>
                    <a:pt x="114"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4402775" y="2860650"/>
              <a:ext cx="20625" cy="44475"/>
            </a:xfrm>
            <a:custGeom>
              <a:avLst/>
              <a:gdLst/>
              <a:ahLst/>
              <a:cxnLst/>
              <a:rect l="l" t="t" r="r" b="b"/>
              <a:pathLst>
                <a:path w="825" h="1779" extrusionOk="0">
                  <a:moveTo>
                    <a:pt x="717" y="1"/>
                  </a:moveTo>
                  <a:cubicBezTo>
                    <a:pt x="691" y="45"/>
                    <a:pt x="146" y="1157"/>
                    <a:pt x="1" y="1750"/>
                  </a:cubicBezTo>
                  <a:lnTo>
                    <a:pt x="118" y="1778"/>
                  </a:lnTo>
                  <a:cubicBezTo>
                    <a:pt x="260" y="1198"/>
                    <a:pt x="818" y="64"/>
                    <a:pt x="824" y="51"/>
                  </a:cubicBezTo>
                  <a:lnTo>
                    <a:pt x="717"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4420525" y="2726225"/>
              <a:ext cx="116625" cy="91450"/>
            </a:xfrm>
            <a:custGeom>
              <a:avLst/>
              <a:gdLst/>
              <a:ahLst/>
              <a:cxnLst/>
              <a:rect l="l" t="t" r="r" b="b"/>
              <a:pathLst>
                <a:path w="4665" h="3658" extrusionOk="0">
                  <a:moveTo>
                    <a:pt x="1620" y="0"/>
                  </a:moveTo>
                  <a:cubicBezTo>
                    <a:pt x="1532" y="0"/>
                    <a:pt x="1446" y="3"/>
                    <a:pt x="1363" y="7"/>
                  </a:cubicBezTo>
                  <a:cubicBezTo>
                    <a:pt x="1363" y="7"/>
                    <a:pt x="219" y="160"/>
                    <a:pt x="108" y="514"/>
                  </a:cubicBezTo>
                  <a:cubicBezTo>
                    <a:pt x="0" y="869"/>
                    <a:pt x="805" y="2384"/>
                    <a:pt x="954" y="3160"/>
                  </a:cubicBezTo>
                  <a:cubicBezTo>
                    <a:pt x="1029" y="3543"/>
                    <a:pt x="1161" y="3657"/>
                    <a:pt x="1299" y="3657"/>
                  </a:cubicBezTo>
                  <a:cubicBezTo>
                    <a:pt x="1441" y="3657"/>
                    <a:pt x="1590" y="3536"/>
                    <a:pt x="1689" y="3461"/>
                  </a:cubicBezTo>
                  <a:cubicBezTo>
                    <a:pt x="1882" y="3309"/>
                    <a:pt x="2823" y="2327"/>
                    <a:pt x="2823" y="2327"/>
                  </a:cubicBezTo>
                  <a:cubicBezTo>
                    <a:pt x="2823" y="2327"/>
                    <a:pt x="3745" y="3359"/>
                    <a:pt x="4188" y="3359"/>
                  </a:cubicBezTo>
                  <a:cubicBezTo>
                    <a:pt x="4212" y="3359"/>
                    <a:pt x="4235" y="3356"/>
                    <a:pt x="4255" y="3350"/>
                  </a:cubicBezTo>
                  <a:cubicBezTo>
                    <a:pt x="4664" y="3226"/>
                    <a:pt x="4411" y="1861"/>
                    <a:pt x="4160" y="1196"/>
                  </a:cubicBezTo>
                  <a:cubicBezTo>
                    <a:pt x="3834" y="329"/>
                    <a:pt x="2629" y="0"/>
                    <a:pt x="1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4570375" y="3114525"/>
              <a:ext cx="72500" cy="72575"/>
            </a:xfrm>
            <a:custGeom>
              <a:avLst/>
              <a:gdLst/>
              <a:ahLst/>
              <a:cxnLst/>
              <a:rect l="l" t="t" r="r" b="b"/>
              <a:pathLst>
                <a:path w="2900" h="2903" extrusionOk="0">
                  <a:moveTo>
                    <a:pt x="1449" y="0"/>
                  </a:moveTo>
                  <a:cubicBezTo>
                    <a:pt x="647" y="0"/>
                    <a:pt x="1" y="650"/>
                    <a:pt x="1" y="1451"/>
                  </a:cubicBezTo>
                  <a:cubicBezTo>
                    <a:pt x="1" y="2253"/>
                    <a:pt x="647" y="2902"/>
                    <a:pt x="1449" y="2902"/>
                  </a:cubicBezTo>
                  <a:cubicBezTo>
                    <a:pt x="2250" y="2902"/>
                    <a:pt x="2900" y="2253"/>
                    <a:pt x="2900" y="1451"/>
                  </a:cubicBezTo>
                  <a:cubicBezTo>
                    <a:pt x="2900" y="650"/>
                    <a:pt x="2250" y="0"/>
                    <a:pt x="1449"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4219100" y="2967100"/>
              <a:ext cx="420775" cy="230775"/>
            </a:xfrm>
            <a:custGeom>
              <a:avLst/>
              <a:gdLst/>
              <a:ahLst/>
              <a:cxnLst/>
              <a:rect l="l" t="t" r="r" b="b"/>
              <a:pathLst>
                <a:path w="16831" h="9231" extrusionOk="0">
                  <a:moveTo>
                    <a:pt x="1049" y="1"/>
                  </a:moveTo>
                  <a:cubicBezTo>
                    <a:pt x="1049" y="1"/>
                    <a:pt x="327" y="4791"/>
                    <a:pt x="165" y="6173"/>
                  </a:cubicBezTo>
                  <a:cubicBezTo>
                    <a:pt x="0" y="7551"/>
                    <a:pt x="799" y="9230"/>
                    <a:pt x="2218" y="9230"/>
                  </a:cubicBezTo>
                  <a:lnTo>
                    <a:pt x="15576" y="9230"/>
                  </a:lnTo>
                  <a:cubicBezTo>
                    <a:pt x="16501" y="9230"/>
                    <a:pt x="16830" y="8387"/>
                    <a:pt x="16685" y="8346"/>
                  </a:cubicBezTo>
                  <a:cubicBezTo>
                    <a:pt x="16674" y="8343"/>
                    <a:pt x="16660" y="8342"/>
                    <a:pt x="16644" y="8342"/>
                  </a:cubicBezTo>
                  <a:cubicBezTo>
                    <a:pt x="16454" y="8342"/>
                    <a:pt x="15947" y="8558"/>
                    <a:pt x="15611" y="8625"/>
                  </a:cubicBezTo>
                  <a:cubicBezTo>
                    <a:pt x="15557" y="8636"/>
                    <a:pt x="15499" y="8641"/>
                    <a:pt x="15438" y="8641"/>
                  </a:cubicBezTo>
                  <a:cubicBezTo>
                    <a:pt x="15084" y="8641"/>
                    <a:pt x="14649" y="8476"/>
                    <a:pt x="14657" y="8346"/>
                  </a:cubicBezTo>
                  <a:cubicBezTo>
                    <a:pt x="14673" y="8067"/>
                    <a:pt x="15367" y="8074"/>
                    <a:pt x="15500" y="7991"/>
                  </a:cubicBezTo>
                  <a:cubicBezTo>
                    <a:pt x="15636" y="7912"/>
                    <a:pt x="15693" y="7814"/>
                    <a:pt x="15392" y="7760"/>
                  </a:cubicBezTo>
                  <a:cubicBezTo>
                    <a:pt x="15309" y="7745"/>
                    <a:pt x="15241" y="7738"/>
                    <a:pt x="15174" y="7738"/>
                  </a:cubicBezTo>
                  <a:cubicBezTo>
                    <a:pt x="15000" y="7738"/>
                    <a:pt x="14836" y="7783"/>
                    <a:pt x="14454" y="7842"/>
                  </a:cubicBezTo>
                  <a:cubicBezTo>
                    <a:pt x="13922" y="7925"/>
                    <a:pt x="13513" y="8115"/>
                    <a:pt x="13238" y="8156"/>
                  </a:cubicBezTo>
                  <a:cubicBezTo>
                    <a:pt x="13223" y="8158"/>
                    <a:pt x="13206" y="8159"/>
                    <a:pt x="13187" y="8159"/>
                  </a:cubicBezTo>
                  <a:cubicBezTo>
                    <a:pt x="12265" y="8159"/>
                    <a:pt x="5329" y="5894"/>
                    <a:pt x="5329" y="5894"/>
                  </a:cubicBezTo>
                  <a:lnTo>
                    <a:pt x="5874" y="837"/>
                  </a:lnTo>
                  <a:cubicBezTo>
                    <a:pt x="4049" y="7"/>
                    <a:pt x="1049" y="1"/>
                    <a:pt x="1049"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4243175" y="2967100"/>
              <a:ext cx="122800" cy="78525"/>
            </a:xfrm>
            <a:custGeom>
              <a:avLst/>
              <a:gdLst/>
              <a:ahLst/>
              <a:cxnLst/>
              <a:rect l="l" t="t" r="r" b="b"/>
              <a:pathLst>
                <a:path w="4912" h="3141" extrusionOk="0">
                  <a:moveTo>
                    <a:pt x="86" y="1"/>
                  </a:moveTo>
                  <a:cubicBezTo>
                    <a:pt x="86" y="1"/>
                    <a:pt x="54" y="216"/>
                    <a:pt x="1" y="565"/>
                  </a:cubicBezTo>
                  <a:cubicBezTo>
                    <a:pt x="17" y="564"/>
                    <a:pt x="33" y="563"/>
                    <a:pt x="49" y="563"/>
                  </a:cubicBezTo>
                  <a:cubicBezTo>
                    <a:pt x="624" y="563"/>
                    <a:pt x="1076" y="1426"/>
                    <a:pt x="1940" y="1515"/>
                  </a:cubicBezTo>
                  <a:cubicBezTo>
                    <a:pt x="3501" y="1677"/>
                    <a:pt x="3942" y="3036"/>
                    <a:pt x="4664" y="3141"/>
                  </a:cubicBezTo>
                  <a:lnTo>
                    <a:pt x="4911" y="837"/>
                  </a:lnTo>
                  <a:cubicBezTo>
                    <a:pt x="3086" y="7"/>
                    <a:pt x="86" y="1"/>
                    <a:pt x="86"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4318575" y="3214350"/>
              <a:ext cx="379525" cy="211725"/>
            </a:xfrm>
            <a:custGeom>
              <a:avLst/>
              <a:gdLst/>
              <a:ahLst/>
              <a:cxnLst/>
              <a:rect l="l" t="t" r="r" b="b"/>
              <a:pathLst>
                <a:path w="15181" h="8469" extrusionOk="0">
                  <a:moveTo>
                    <a:pt x="7743" y="0"/>
                  </a:moveTo>
                  <a:cubicBezTo>
                    <a:pt x="7202" y="0"/>
                    <a:pt x="6692" y="65"/>
                    <a:pt x="6084" y="218"/>
                  </a:cubicBezTo>
                  <a:cubicBezTo>
                    <a:pt x="4772" y="544"/>
                    <a:pt x="1" y="981"/>
                    <a:pt x="1734" y="7020"/>
                  </a:cubicBezTo>
                  <a:cubicBezTo>
                    <a:pt x="2687" y="7907"/>
                    <a:pt x="3933" y="8468"/>
                    <a:pt x="5906" y="8468"/>
                  </a:cubicBezTo>
                  <a:lnTo>
                    <a:pt x="14442" y="8468"/>
                  </a:lnTo>
                  <a:cubicBezTo>
                    <a:pt x="14708" y="8468"/>
                    <a:pt x="14885" y="8189"/>
                    <a:pt x="14768" y="7952"/>
                  </a:cubicBezTo>
                  <a:cubicBezTo>
                    <a:pt x="14480" y="7356"/>
                    <a:pt x="14122" y="6247"/>
                    <a:pt x="14322" y="4593"/>
                  </a:cubicBezTo>
                  <a:cubicBezTo>
                    <a:pt x="14527" y="2854"/>
                    <a:pt x="14882" y="1621"/>
                    <a:pt x="15098" y="988"/>
                  </a:cubicBezTo>
                  <a:cubicBezTo>
                    <a:pt x="15180" y="747"/>
                    <a:pt x="15006" y="500"/>
                    <a:pt x="14752" y="493"/>
                  </a:cubicBezTo>
                  <a:cubicBezTo>
                    <a:pt x="13675" y="471"/>
                    <a:pt x="11217" y="405"/>
                    <a:pt x="9927" y="218"/>
                  </a:cubicBezTo>
                  <a:cubicBezTo>
                    <a:pt x="9028" y="86"/>
                    <a:pt x="8366" y="0"/>
                    <a:pt x="77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4376650" y="3256350"/>
              <a:ext cx="304025" cy="46775"/>
            </a:xfrm>
            <a:custGeom>
              <a:avLst/>
              <a:gdLst/>
              <a:ahLst/>
              <a:cxnLst/>
              <a:rect l="l" t="t" r="r" b="b"/>
              <a:pathLst>
                <a:path w="12161" h="1871" extrusionOk="0">
                  <a:moveTo>
                    <a:pt x="531" y="0"/>
                  </a:moveTo>
                  <a:cubicBezTo>
                    <a:pt x="246" y="0"/>
                    <a:pt x="4" y="125"/>
                    <a:pt x="0" y="128"/>
                  </a:cubicBezTo>
                  <a:lnTo>
                    <a:pt x="54" y="233"/>
                  </a:lnTo>
                  <a:cubicBezTo>
                    <a:pt x="70" y="226"/>
                    <a:pt x="283" y="118"/>
                    <a:pt x="527" y="118"/>
                  </a:cubicBezTo>
                  <a:cubicBezTo>
                    <a:pt x="717" y="118"/>
                    <a:pt x="926" y="183"/>
                    <a:pt x="1077" y="410"/>
                  </a:cubicBezTo>
                  <a:cubicBezTo>
                    <a:pt x="1480" y="1012"/>
                    <a:pt x="1866" y="1120"/>
                    <a:pt x="2532" y="1120"/>
                  </a:cubicBezTo>
                  <a:cubicBezTo>
                    <a:pt x="2709" y="1120"/>
                    <a:pt x="2855" y="1110"/>
                    <a:pt x="2985" y="1104"/>
                  </a:cubicBezTo>
                  <a:cubicBezTo>
                    <a:pt x="3083" y="1100"/>
                    <a:pt x="3170" y="1096"/>
                    <a:pt x="3253" y="1096"/>
                  </a:cubicBezTo>
                  <a:cubicBezTo>
                    <a:pt x="3470" y="1096"/>
                    <a:pt x="3659" y="1124"/>
                    <a:pt x="3938" y="1250"/>
                  </a:cubicBezTo>
                  <a:cubicBezTo>
                    <a:pt x="4490" y="1497"/>
                    <a:pt x="6755" y="1659"/>
                    <a:pt x="6853" y="1665"/>
                  </a:cubicBezTo>
                  <a:lnTo>
                    <a:pt x="12157" y="1871"/>
                  </a:lnTo>
                  <a:lnTo>
                    <a:pt x="12160" y="1750"/>
                  </a:lnTo>
                  <a:lnTo>
                    <a:pt x="6860" y="1545"/>
                  </a:lnTo>
                  <a:cubicBezTo>
                    <a:pt x="6837" y="1541"/>
                    <a:pt x="4518" y="1380"/>
                    <a:pt x="3989" y="1139"/>
                  </a:cubicBezTo>
                  <a:cubicBezTo>
                    <a:pt x="3688" y="1006"/>
                    <a:pt x="3480" y="974"/>
                    <a:pt x="3252" y="974"/>
                  </a:cubicBezTo>
                  <a:cubicBezTo>
                    <a:pt x="3166" y="974"/>
                    <a:pt x="3076" y="979"/>
                    <a:pt x="2978" y="984"/>
                  </a:cubicBezTo>
                  <a:cubicBezTo>
                    <a:pt x="2852" y="990"/>
                    <a:pt x="2706" y="1000"/>
                    <a:pt x="2532" y="1000"/>
                  </a:cubicBezTo>
                  <a:cubicBezTo>
                    <a:pt x="1898" y="1000"/>
                    <a:pt x="1553" y="905"/>
                    <a:pt x="1179" y="344"/>
                  </a:cubicBezTo>
                  <a:cubicBezTo>
                    <a:pt x="1000" y="76"/>
                    <a:pt x="753" y="0"/>
                    <a:pt x="53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a:off x="4449350" y="3270250"/>
              <a:ext cx="43200" cy="50625"/>
            </a:xfrm>
            <a:custGeom>
              <a:avLst/>
              <a:gdLst/>
              <a:ahLst/>
              <a:cxnLst/>
              <a:rect l="l" t="t" r="r" b="b"/>
              <a:pathLst>
                <a:path w="1728" h="2025" extrusionOk="0">
                  <a:moveTo>
                    <a:pt x="1654" y="0"/>
                  </a:moveTo>
                  <a:cubicBezTo>
                    <a:pt x="1642" y="6"/>
                    <a:pt x="511" y="897"/>
                    <a:pt x="1" y="1971"/>
                  </a:cubicBezTo>
                  <a:lnTo>
                    <a:pt x="108" y="2025"/>
                  </a:lnTo>
                  <a:cubicBezTo>
                    <a:pt x="609" y="973"/>
                    <a:pt x="1715" y="101"/>
                    <a:pt x="1727" y="95"/>
                  </a:cubicBezTo>
                  <a:lnTo>
                    <a:pt x="16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4484525" y="3279200"/>
              <a:ext cx="15625" cy="41275"/>
            </a:xfrm>
            <a:custGeom>
              <a:avLst/>
              <a:gdLst/>
              <a:ahLst/>
              <a:cxnLst/>
              <a:rect l="l" t="t" r="r" b="b"/>
              <a:pathLst>
                <a:path w="625" h="1651" extrusionOk="0">
                  <a:moveTo>
                    <a:pt x="514" y="0"/>
                  </a:moveTo>
                  <a:cubicBezTo>
                    <a:pt x="498" y="41"/>
                    <a:pt x="121" y="1046"/>
                    <a:pt x="0" y="1629"/>
                  </a:cubicBezTo>
                  <a:lnTo>
                    <a:pt x="118" y="1651"/>
                  </a:lnTo>
                  <a:cubicBezTo>
                    <a:pt x="238" y="1077"/>
                    <a:pt x="621" y="54"/>
                    <a:pt x="625" y="41"/>
                  </a:cubicBezTo>
                  <a:lnTo>
                    <a:pt x="51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4750825" y="3603550"/>
              <a:ext cx="161675" cy="240400"/>
            </a:xfrm>
            <a:custGeom>
              <a:avLst/>
              <a:gdLst/>
              <a:ahLst/>
              <a:cxnLst/>
              <a:rect l="l" t="t" r="r" b="b"/>
              <a:pathLst>
                <a:path w="6467" h="9616" extrusionOk="0">
                  <a:moveTo>
                    <a:pt x="342" y="0"/>
                  </a:moveTo>
                  <a:cubicBezTo>
                    <a:pt x="399" y="330"/>
                    <a:pt x="453" y="653"/>
                    <a:pt x="491" y="970"/>
                  </a:cubicBezTo>
                  <a:cubicBezTo>
                    <a:pt x="862" y="3834"/>
                    <a:pt x="862" y="6657"/>
                    <a:pt x="862" y="6657"/>
                  </a:cubicBezTo>
                  <a:cubicBezTo>
                    <a:pt x="862" y="6657"/>
                    <a:pt x="0" y="8948"/>
                    <a:pt x="574" y="9176"/>
                  </a:cubicBezTo>
                  <a:cubicBezTo>
                    <a:pt x="958" y="9328"/>
                    <a:pt x="3436" y="9615"/>
                    <a:pt x="5041" y="9615"/>
                  </a:cubicBezTo>
                  <a:cubicBezTo>
                    <a:pt x="5832" y="9615"/>
                    <a:pt x="6412" y="9546"/>
                    <a:pt x="6426" y="9356"/>
                  </a:cubicBezTo>
                  <a:cubicBezTo>
                    <a:pt x="6467" y="8786"/>
                    <a:pt x="3561" y="7623"/>
                    <a:pt x="3561" y="7623"/>
                  </a:cubicBezTo>
                  <a:lnTo>
                    <a:pt x="2744" y="6574"/>
                  </a:lnTo>
                  <a:cubicBezTo>
                    <a:pt x="2744" y="6574"/>
                    <a:pt x="3229" y="3457"/>
                    <a:pt x="3745"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4756925" y="3782800"/>
              <a:ext cx="155575" cy="61150"/>
            </a:xfrm>
            <a:custGeom>
              <a:avLst/>
              <a:gdLst/>
              <a:ahLst/>
              <a:cxnLst/>
              <a:rect l="l" t="t" r="r" b="b"/>
              <a:pathLst>
                <a:path w="6223" h="2446" extrusionOk="0">
                  <a:moveTo>
                    <a:pt x="2963" y="0"/>
                  </a:moveTo>
                  <a:cubicBezTo>
                    <a:pt x="2706" y="86"/>
                    <a:pt x="2522" y="190"/>
                    <a:pt x="2395" y="295"/>
                  </a:cubicBezTo>
                  <a:cubicBezTo>
                    <a:pt x="2182" y="469"/>
                    <a:pt x="1918" y="558"/>
                    <a:pt x="1648" y="558"/>
                  </a:cubicBezTo>
                  <a:cubicBezTo>
                    <a:pt x="1570" y="558"/>
                    <a:pt x="1491" y="551"/>
                    <a:pt x="1413" y="536"/>
                  </a:cubicBezTo>
                  <a:cubicBezTo>
                    <a:pt x="1005" y="453"/>
                    <a:pt x="580" y="415"/>
                    <a:pt x="327" y="399"/>
                  </a:cubicBezTo>
                  <a:lnTo>
                    <a:pt x="327" y="399"/>
                  </a:lnTo>
                  <a:cubicBezTo>
                    <a:pt x="146" y="1065"/>
                    <a:pt x="0" y="1876"/>
                    <a:pt x="330" y="2006"/>
                  </a:cubicBezTo>
                  <a:cubicBezTo>
                    <a:pt x="714" y="2158"/>
                    <a:pt x="3192" y="2445"/>
                    <a:pt x="4797" y="2445"/>
                  </a:cubicBezTo>
                  <a:cubicBezTo>
                    <a:pt x="5588" y="2445"/>
                    <a:pt x="6168" y="2376"/>
                    <a:pt x="6182" y="2186"/>
                  </a:cubicBezTo>
                  <a:cubicBezTo>
                    <a:pt x="6223" y="1616"/>
                    <a:pt x="3317" y="453"/>
                    <a:pt x="3317" y="453"/>
                  </a:cubicBezTo>
                  <a:lnTo>
                    <a:pt x="2963" y="0"/>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4864875" y="3261675"/>
              <a:ext cx="504100" cy="571600"/>
            </a:xfrm>
            <a:custGeom>
              <a:avLst/>
              <a:gdLst/>
              <a:ahLst/>
              <a:cxnLst/>
              <a:rect l="l" t="t" r="r" b="b"/>
              <a:pathLst>
                <a:path w="20164" h="22864" extrusionOk="0">
                  <a:moveTo>
                    <a:pt x="1554" y="0"/>
                  </a:moveTo>
                  <a:cubicBezTo>
                    <a:pt x="1502" y="0"/>
                    <a:pt x="1474" y="1"/>
                    <a:pt x="1474" y="1"/>
                  </a:cubicBezTo>
                  <a:cubicBezTo>
                    <a:pt x="1" y="1351"/>
                    <a:pt x="1309" y="6575"/>
                    <a:pt x="1309" y="6575"/>
                  </a:cubicBezTo>
                  <a:lnTo>
                    <a:pt x="5073" y="6575"/>
                  </a:lnTo>
                  <a:cubicBezTo>
                    <a:pt x="5691" y="8932"/>
                    <a:pt x="7975" y="12110"/>
                    <a:pt x="9531" y="13675"/>
                  </a:cubicBezTo>
                  <a:cubicBezTo>
                    <a:pt x="11086" y="15240"/>
                    <a:pt x="14892" y="20845"/>
                    <a:pt x="14892" y="20845"/>
                  </a:cubicBezTo>
                  <a:cubicBezTo>
                    <a:pt x="14892" y="20845"/>
                    <a:pt x="14850" y="22664"/>
                    <a:pt x="15544" y="22851"/>
                  </a:cubicBezTo>
                  <a:cubicBezTo>
                    <a:pt x="15576" y="22859"/>
                    <a:pt x="15615" y="22863"/>
                    <a:pt x="15660" y="22863"/>
                  </a:cubicBezTo>
                  <a:cubicBezTo>
                    <a:pt x="16594" y="22863"/>
                    <a:pt x="20163" y="21096"/>
                    <a:pt x="20085" y="20845"/>
                  </a:cubicBezTo>
                  <a:cubicBezTo>
                    <a:pt x="20058" y="20756"/>
                    <a:pt x="19790" y="20727"/>
                    <a:pt x="19445" y="20727"/>
                  </a:cubicBezTo>
                  <a:cubicBezTo>
                    <a:pt x="18754" y="20727"/>
                    <a:pt x="17753" y="20845"/>
                    <a:pt x="17753" y="20845"/>
                  </a:cubicBezTo>
                  <a:lnTo>
                    <a:pt x="16894" y="20373"/>
                  </a:lnTo>
                  <a:cubicBezTo>
                    <a:pt x="16894" y="20373"/>
                    <a:pt x="9778" y="3600"/>
                    <a:pt x="7690" y="1759"/>
                  </a:cubicBezTo>
                  <a:cubicBezTo>
                    <a:pt x="5777" y="70"/>
                    <a:pt x="2139" y="0"/>
                    <a:pt x="1554"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5143525" y="3616850"/>
              <a:ext cx="225450" cy="216425"/>
            </a:xfrm>
            <a:custGeom>
              <a:avLst/>
              <a:gdLst/>
              <a:ahLst/>
              <a:cxnLst/>
              <a:rect l="l" t="t" r="r" b="b"/>
              <a:pathLst>
                <a:path w="9018" h="8657" extrusionOk="0">
                  <a:moveTo>
                    <a:pt x="3045" y="1"/>
                  </a:moveTo>
                  <a:lnTo>
                    <a:pt x="1" y="1407"/>
                  </a:lnTo>
                  <a:cubicBezTo>
                    <a:pt x="1702" y="3631"/>
                    <a:pt x="3746" y="6638"/>
                    <a:pt x="3746" y="6638"/>
                  </a:cubicBezTo>
                  <a:cubicBezTo>
                    <a:pt x="3746" y="6638"/>
                    <a:pt x="3704" y="8457"/>
                    <a:pt x="4398" y="8644"/>
                  </a:cubicBezTo>
                  <a:cubicBezTo>
                    <a:pt x="4430" y="8652"/>
                    <a:pt x="4469" y="8656"/>
                    <a:pt x="4514" y="8656"/>
                  </a:cubicBezTo>
                  <a:cubicBezTo>
                    <a:pt x="5448" y="8656"/>
                    <a:pt x="9017" y="6889"/>
                    <a:pt x="8939" y="6638"/>
                  </a:cubicBezTo>
                  <a:cubicBezTo>
                    <a:pt x="8912" y="6549"/>
                    <a:pt x="8644" y="6520"/>
                    <a:pt x="8299" y="6520"/>
                  </a:cubicBezTo>
                  <a:cubicBezTo>
                    <a:pt x="7608" y="6520"/>
                    <a:pt x="6607" y="6638"/>
                    <a:pt x="6607" y="6638"/>
                  </a:cubicBezTo>
                  <a:lnTo>
                    <a:pt x="5748" y="6166"/>
                  </a:lnTo>
                  <a:cubicBezTo>
                    <a:pt x="5748" y="6166"/>
                    <a:pt x="4576" y="3406"/>
                    <a:pt x="3045"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4984000" y="3389525"/>
              <a:ext cx="7725" cy="36550"/>
            </a:xfrm>
            <a:custGeom>
              <a:avLst/>
              <a:gdLst/>
              <a:ahLst/>
              <a:cxnLst/>
              <a:rect l="l" t="t" r="r" b="b"/>
              <a:pathLst>
                <a:path w="309" h="1462" extrusionOk="0">
                  <a:moveTo>
                    <a:pt x="80" y="0"/>
                  </a:moveTo>
                  <a:cubicBezTo>
                    <a:pt x="1" y="970"/>
                    <a:pt x="308" y="1461"/>
                    <a:pt x="308" y="1461"/>
                  </a:cubicBezTo>
                  <a:lnTo>
                    <a:pt x="80"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5010850" y="3326875"/>
              <a:ext cx="32750" cy="39475"/>
            </a:xfrm>
            <a:custGeom>
              <a:avLst/>
              <a:gdLst/>
              <a:ahLst/>
              <a:cxnLst/>
              <a:rect l="l" t="t" r="r" b="b"/>
              <a:pathLst>
                <a:path w="1310" h="1579" extrusionOk="0">
                  <a:moveTo>
                    <a:pt x="1" y="0"/>
                  </a:moveTo>
                  <a:cubicBezTo>
                    <a:pt x="1" y="1"/>
                    <a:pt x="109" y="941"/>
                    <a:pt x="1309" y="1578"/>
                  </a:cubicBezTo>
                  <a:lnTo>
                    <a:pt x="1"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4864875" y="3261675"/>
              <a:ext cx="115125" cy="164400"/>
            </a:xfrm>
            <a:custGeom>
              <a:avLst/>
              <a:gdLst/>
              <a:ahLst/>
              <a:cxnLst/>
              <a:rect l="l" t="t" r="r" b="b"/>
              <a:pathLst>
                <a:path w="4605" h="6576" extrusionOk="0">
                  <a:moveTo>
                    <a:pt x="1549" y="0"/>
                  </a:moveTo>
                  <a:cubicBezTo>
                    <a:pt x="1500" y="0"/>
                    <a:pt x="1474" y="1"/>
                    <a:pt x="1474" y="1"/>
                  </a:cubicBezTo>
                  <a:cubicBezTo>
                    <a:pt x="1" y="1351"/>
                    <a:pt x="1309" y="6575"/>
                    <a:pt x="1309" y="6575"/>
                  </a:cubicBezTo>
                  <a:lnTo>
                    <a:pt x="2355" y="6575"/>
                  </a:lnTo>
                  <a:cubicBezTo>
                    <a:pt x="2301" y="6166"/>
                    <a:pt x="2288" y="5735"/>
                    <a:pt x="2399" y="5454"/>
                  </a:cubicBezTo>
                  <a:cubicBezTo>
                    <a:pt x="2671" y="4772"/>
                    <a:pt x="2589" y="4611"/>
                    <a:pt x="2671" y="3397"/>
                  </a:cubicBezTo>
                  <a:cubicBezTo>
                    <a:pt x="2732" y="2532"/>
                    <a:pt x="3923" y="1100"/>
                    <a:pt x="4604" y="346"/>
                  </a:cubicBezTo>
                  <a:cubicBezTo>
                    <a:pt x="3180" y="22"/>
                    <a:pt x="1871" y="0"/>
                    <a:pt x="1549" y="0"/>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5236125" y="3771000"/>
              <a:ext cx="132850" cy="62275"/>
            </a:xfrm>
            <a:custGeom>
              <a:avLst/>
              <a:gdLst/>
              <a:ahLst/>
              <a:cxnLst/>
              <a:rect l="l" t="t" r="r" b="b"/>
              <a:pathLst>
                <a:path w="5314" h="2491" extrusionOk="0">
                  <a:moveTo>
                    <a:pt x="2044" y="0"/>
                  </a:moveTo>
                  <a:cubicBezTo>
                    <a:pt x="1433" y="390"/>
                    <a:pt x="1616" y="900"/>
                    <a:pt x="1616" y="900"/>
                  </a:cubicBezTo>
                  <a:lnTo>
                    <a:pt x="42" y="472"/>
                  </a:lnTo>
                  <a:lnTo>
                    <a:pt x="42" y="472"/>
                  </a:lnTo>
                  <a:cubicBezTo>
                    <a:pt x="42" y="472"/>
                    <a:pt x="0" y="2291"/>
                    <a:pt x="694" y="2478"/>
                  </a:cubicBezTo>
                  <a:cubicBezTo>
                    <a:pt x="726" y="2486"/>
                    <a:pt x="765" y="2490"/>
                    <a:pt x="810" y="2490"/>
                  </a:cubicBezTo>
                  <a:cubicBezTo>
                    <a:pt x="1744" y="2490"/>
                    <a:pt x="5313" y="723"/>
                    <a:pt x="5235" y="472"/>
                  </a:cubicBezTo>
                  <a:cubicBezTo>
                    <a:pt x="5208" y="383"/>
                    <a:pt x="4940" y="354"/>
                    <a:pt x="4595" y="354"/>
                  </a:cubicBezTo>
                  <a:cubicBezTo>
                    <a:pt x="3904" y="354"/>
                    <a:pt x="2903" y="472"/>
                    <a:pt x="2903" y="472"/>
                  </a:cubicBezTo>
                  <a:lnTo>
                    <a:pt x="2044" y="0"/>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4430925" y="2665400"/>
              <a:ext cx="88475" cy="106450"/>
            </a:xfrm>
            <a:custGeom>
              <a:avLst/>
              <a:gdLst/>
              <a:ahLst/>
              <a:cxnLst/>
              <a:rect l="l" t="t" r="r" b="b"/>
              <a:pathLst>
                <a:path w="3539" h="4258" extrusionOk="0">
                  <a:moveTo>
                    <a:pt x="2094" y="1"/>
                  </a:moveTo>
                  <a:cubicBezTo>
                    <a:pt x="2094" y="1"/>
                    <a:pt x="785" y="2320"/>
                    <a:pt x="307" y="3290"/>
                  </a:cubicBezTo>
                  <a:cubicBezTo>
                    <a:pt x="0" y="3908"/>
                    <a:pt x="1256" y="4257"/>
                    <a:pt x="2234" y="4257"/>
                  </a:cubicBezTo>
                  <a:cubicBezTo>
                    <a:pt x="2784" y="4257"/>
                    <a:pt x="3245" y="4147"/>
                    <a:pt x="3294" y="3914"/>
                  </a:cubicBezTo>
                  <a:cubicBezTo>
                    <a:pt x="3431" y="3261"/>
                    <a:pt x="3538" y="1953"/>
                    <a:pt x="3538" y="1953"/>
                  </a:cubicBezTo>
                  <a:lnTo>
                    <a:pt x="2094" y="1"/>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4471125" y="2665400"/>
              <a:ext cx="48275" cy="81050"/>
            </a:xfrm>
            <a:custGeom>
              <a:avLst/>
              <a:gdLst/>
              <a:ahLst/>
              <a:cxnLst/>
              <a:rect l="l" t="t" r="r" b="b"/>
              <a:pathLst>
                <a:path w="1931" h="3242" extrusionOk="0">
                  <a:moveTo>
                    <a:pt x="486" y="1"/>
                  </a:moveTo>
                  <a:cubicBezTo>
                    <a:pt x="486" y="1"/>
                    <a:pt x="280" y="368"/>
                    <a:pt x="1" y="869"/>
                  </a:cubicBezTo>
                  <a:cubicBezTo>
                    <a:pt x="26" y="974"/>
                    <a:pt x="52" y="1065"/>
                    <a:pt x="74" y="1141"/>
                  </a:cubicBezTo>
                  <a:cubicBezTo>
                    <a:pt x="216" y="1642"/>
                    <a:pt x="178" y="1864"/>
                    <a:pt x="292" y="2501"/>
                  </a:cubicBezTo>
                  <a:cubicBezTo>
                    <a:pt x="390" y="3050"/>
                    <a:pt x="1050" y="3242"/>
                    <a:pt x="1663" y="3242"/>
                  </a:cubicBezTo>
                  <a:cubicBezTo>
                    <a:pt x="1707" y="3242"/>
                    <a:pt x="1751" y="3241"/>
                    <a:pt x="1794" y="3239"/>
                  </a:cubicBezTo>
                  <a:cubicBezTo>
                    <a:pt x="1873" y="2621"/>
                    <a:pt x="1930" y="1953"/>
                    <a:pt x="1930" y="1953"/>
                  </a:cubicBezTo>
                  <a:lnTo>
                    <a:pt x="486" y="1"/>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4466375" y="2617100"/>
              <a:ext cx="109100" cy="109300"/>
            </a:xfrm>
            <a:custGeom>
              <a:avLst/>
              <a:gdLst/>
              <a:ahLst/>
              <a:cxnLst/>
              <a:rect l="l" t="t" r="r" b="b"/>
              <a:pathLst>
                <a:path w="4364" h="4372" extrusionOk="0">
                  <a:moveTo>
                    <a:pt x="1991" y="0"/>
                  </a:moveTo>
                  <a:lnTo>
                    <a:pt x="565" y="843"/>
                  </a:lnTo>
                  <a:cubicBezTo>
                    <a:pt x="529" y="828"/>
                    <a:pt x="494" y="820"/>
                    <a:pt x="460" y="820"/>
                  </a:cubicBezTo>
                  <a:cubicBezTo>
                    <a:pt x="209" y="820"/>
                    <a:pt x="0" y="1199"/>
                    <a:pt x="181" y="1575"/>
                  </a:cubicBezTo>
                  <a:cubicBezTo>
                    <a:pt x="384" y="2006"/>
                    <a:pt x="609" y="2066"/>
                    <a:pt x="609" y="2066"/>
                  </a:cubicBezTo>
                  <a:cubicBezTo>
                    <a:pt x="609" y="2066"/>
                    <a:pt x="191" y="3663"/>
                    <a:pt x="1008" y="4122"/>
                  </a:cubicBezTo>
                  <a:cubicBezTo>
                    <a:pt x="1326" y="4300"/>
                    <a:pt x="1594" y="4371"/>
                    <a:pt x="1821" y="4371"/>
                  </a:cubicBezTo>
                  <a:cubicBezTo>
                    <a:pt x="2180" y="4371"/>
                    <a:pt x="2434" y="4193"/>
                    <a:pt x="2615" y="3980"/>
                  </a:cubicBezTo>
                  <a:cubicBezTo>
                    <a:pt x="2912" y="3631"/>
                    <a:pt x="3552" y="2944"/>
                    <a:pt x="3552" y="2944"/>
                  </a:cubicBezTo>
                  <a:lnTo>
                    <a:pt x="4364" y="1996"/>
                  </a:lnTo>
                  <a:lnTo>
                    <a:pt x="3679" y="564"/>
                  </a:lnTo>
                  <a:lnTo>
                    <a:pt x="1991"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4476225" y="2578025"/>
              <a:ext cx="134900" cy="112675"/>
            </a:xfrm>
            <a:custGeom>
              <a:avLst/>
              <a:gdLst/>
              <a:ahLst/>
              <a:cxnLst/>
              <a:rect l="l" t="t" r="r" b="b"/>
              <a:pathLst>
                <a:path w="5396" h="4507" extrusionOk="0">
                  <a:moveTo>
                    <a:pt x="2094" y="1"/>
                  </a:moveTo>
                  <a:cubicBezTo>
                    <a:pt x="1612" y="1"/>
                    <a:pt x="1170" y="247"/>
                    <a:pt x="1071" y="796"/>
                  </a:cubicBezTo>
                  <a:cubicBezTo>
                    <a:pt x="997" y="765"/>
                    <a:pt x="905" y="743"/>
                    <a:pt x="808" y="743"/>
                  </a:cubicBezTo>
                  <a:cubicBezTo>
                    <a:pt x="441" y="743"/>
                    <a:pt x="1" y="1059"/>
                    <a:pt x="171" y="2406"/>
                  </a:cubicBezTo>
                  <a:cubicBezTo>
                    <a:pt x="171" y="2406"/>
                    <a:pt x="567" y="2637"/>
                    <a:pt x="500" y="3157"/>
                  </a:cubicBezTo>
                  <a:lnTo>
                    <a:pt x="1216" y="2146"/>
                  </a:lnTo>
                  <a:cubicBezTo>
                    <a:pt x="1281" y="2058"/>
                    <a:pt x="1379" y="2013"/>
                    <a:pt x="1477" y="2013"/>
                  </a:cubicBezTo>
                  <a:cubicBezTo>
                    <a:pt x="1572" y="2013"/>
                    <a:pt x="1667" y="2055"/>
                    <a:pt x="1730" y="2143"/>
                  </a:cubicBezTo>
                  <a:cubicBezTo>
                    <a:pt x="1970" y="2485"/>
                    <a:pt x="2439" y="2935"/>
                    <a:pt x="3266" y="3033"/>
                  </a:cubicBezTo>
                  <a:cubicBezTo>
                    <a:pt x="3266" y="3033"/>
                    <a:pt x="3241" y="3714"/>
                    <a:pt x="3444" y="3920"/>
                  </a:cubicBezTo>
                  <a:lnTo>
                    <a:pt x="3158" y="4507"/>
                  </a:lnTo>
                  <a:cubicBezTo>
                    <a:pt x="3158" y="4507"/>
                    <a:pt x="3377" y="4275"/>
                    <a:pt x="3881" y="4152"/>
                  </a:cubicBezTo>
                  <a:cubicBezTo>
                    <a:pt x="4385" y="4028"/>
                    <a:pt x="4698" y="3455"/>
                    <a:pt x="4578" y="3122"/>
                  </a:cubicBezTo>
                  <a:cubicBezTo>
                    <a:pt x="5395" y="2530"/>
                    <a:pt x="4987" y="1737"/>
                    <a:pt x="4657" y="1630"/>
                  </a:cubicBezTo>
                  <a:cubicBezTo>
                    <a:pt x="4768" y="1117"/>
                    <a:pt x="4400" y="397"/>
                    <a:pt x="3501" y="397"/>
                  </a:cubicBezTo>
                  <a:cubicBezTo>
                    <a:pt x="3394" y="397"/>
                    <a:pt x="3280" y="407"/>
                    <a:pt x="3158" y="429"/>
                  </a:cubicBezTo>
                  <a:cubicBezTo>
                    <a:pt x="2877" y="153"/>
                    <a:pt x="2473" y="1"/>
                    <a:pt x="209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4396850" y="2913750"/>
              <a:ext cx="241200" cy="41275"/>
            </a:xfrm>
            <a:custGeom>
              <a:avLst/>
              <a:gdLst/>
              <a:ahLst/>
              <a:cxnLst/>
              <a:rect l="l" t="t" r="r" b="b"/>
              <a:pathLst>
                <a:path w="9648" h="1651" extrusionOk="0">
                  <a:moveTo>
                    <a:pt x="8577" y="0"/>
                  </a:moveTo>
                  <a:cubicBezTo>
                    <a:pt x="8229" y="0"/>
                    <a:pt x="7697" y="828"/>
                    <a:pt x="7512" y="1131"/>
                  </a:cubicBezTo>
                  <a:cubicBezTo>
                    <a:pt x="7278" y="842"/>
                    <a:pt x="6720" y="193"/>
                    <a:pt x="6511" y="193"/>
                  </a:cubicBezTo>
                  <a:cubicBezTo>
                    <a:pt x="6295" y="193"/>
                    <a:pt x="5665" y="959"/>
                    <a:pt x="5415" y="1276"/>
                  </a:cubicBezTo>
                  <a:cubicBezTo>
                    <a:pt x="5199" y="1032"/>
                    <a:pt x="4566" y="329"/>
                    <a:pt x="4328" y="329"/>
                  </a:cubicBezTo>
                  <a:cubicBezTo>
                    <a:pt x="4087" y="329"/>
                    <a:pt x="3213" y="1229"/>
                    <a:pt x="2950" y="1504"/>
                  </a:cubicBezTo>
                  <a:cubicBezTo>
                    <a:pt x="2756" y="1314"/>
                    <a:pt x="2072" y="655"/>
                    <a:pt x="1892" y="605"/>
                  </a:cubicBezTo>
                  <a:cubicBezTo>
                    <a:pt x="1878" y="601"/>
                    <a:pt x="1863" y="599"/>
                    <a:pt x="1847" y="599"/>
                  </a:cubicBezTo>
                  <a:cubicBezTo>
                    <a:pt x="1696" y="599"/>
                    <a:pt x="1411" y="756"/>
                    <a:pt x="925" y="1039"/>
                  </a:cubicBezTo>
                  <a:cubicBezTo>
                    <a:pt x="656" y="1194"/>
                    <a:pt x="352" y="1368"/>
                    <a:pt x="41" y="1527"/>
                  </a:cubicBezTo>
                  <a:cubicBezTo>
                    <a:pt x="10" y="1539"/>
                    <a:pt x="0" y="1577"/>
                    <a:pt x="13" y="1606"/>
                  </a:cubicBezTo>
                  <a:cubicBezTo>
                    <a:pt x="24" y="1628"/>
                    <a:pt x="45" y="1640"/>
                    <a:pt x="68" y="1640"/>
                  </a:cubicBezTo>
                  <a:cubicBezTo>
                    <a:pt x="77" y="1640"/>
                    <a:pt x="86" y="1638"/>
                    <a:pt x="95" y="1634"/>
                  </a:cubicBezTo>
                  <a:cubicBezTo>
                    <a:pt x="409" y="1473"/>
                    <a:pt x="716" y="1299"/>
                    <a:pt x="985" y="1143"/>
                  </a:cubicBezTo>
                  <a:cubicBezTo>
                    <a:pt x="1345" y="935"/>
                    <a:pt x="1710" y="719"/>
                    <a:pt x="1835" y="719"/>
                  </a:cubicBezTo>
                  <a:cubicBezTo>
                    <a:pt x="1843" y="719"/>
                    <a:pt x="1851" y="720"/>
                    <a:pt x="1857" y="722"/>
                  </a:cubicBezTo>
                  <a:cubicBezTo>
                    <a:pt x="1987" y="757"/>
                    <a:pt x="2570" y="1302"/>
                    <a:pt x="2909" y="1634"/>
                  </a:cubicBezTo>
                  <a:cubicBezTo>
                    <a:pt x="2921" y="1644"/>
                    <a:pt x="2937" y="1650"/>
                    <a:pt x="2953" y="1650"/>
                  </a:cubicBezTo>
                  <a:cubicBezTo>
                    <a:pt x="2969" y="1650"/>
                    <a:pt x="2985" y="1644"/>
                    <a:pt x="2994" y="1631"/>
                  </a:cubicBezTo>
                  <a:cubicBezTo>
                    <a:pt x="3542" y="1051"/>
                    <a:pt x="4192" y="453"/>
                    <a:pt x="4328" y="453"/>
                  </a:cubicBezTo>
                  <a:cubicBezTo>
                    <a:pt x="4480" y="453"/>
                    <a:pt x="5028" y="1013"/>
                    <a:pt x="5370" y="1413"/>
                  </a:cubicBezTo>
                  <a:cubicBezTo>
                    <a:pt x="5383" y="1425"/>
                    <a:pt x="5405" y="1432"/>
                    <a:pt x="5418" y="1432"/>
                  </a:cubicBezTo>
                  <a:cubicBezTo>
                    <a:pt x="5437" y="1432"/>
                    <a:pt x="5453" y="1425"/>
                    <a:pt x="5465" y="1409"/>
                  </a:cubicBezTo>
                  <a:cubicBezTo>
                    <a:pt x="5877" y="883"/>
                    <a:pt x="6394" y="313"/>
                    <a:pt x="6511" y="313"/>
                  </a:cubicBezTo>
                  <a:cubicBezTo>
                    <a:pt x="6628" y="313"/>
                    <a:pt x="7100" y="814"/>
                    <a:pt x="7474" y="1273"/>
                  </a:cubicBezTo>
                  <a:cubicBezTo>
                    <a:pt x="7485" y="1287"/>
                    <a:pt x="7501" y="1296"/>
                    <a:pt x="7517" y="1296"/>
                  </a:cubicBezTo>
                  <a:cubicBezTo>
                    <a:pt x="7520" y="1296"/>
                    <a:pt x="7522" y="1296"/>
                    <a:pt x="7525" y="1295"/>
                  </a:cubicBezTo>
                  <a:cubicBezTo>
                    <a:pt x="7544" y="1295"/>
                    <a:pt x="7563" y="1283"/>
                    <a:pt x="7572" y="1267"/>
                  </a:cubicBezTo>
                  <a:cubicBezTo>
                    <a:pt x="7838" y="814"/>
                    <a:pt x="8336" y="120"/>
                    <a:pt x="8573" y="120"/>
                  </a:cubicBezTo>
                  <a:cubicBezTo>
                    <a:pt x="8583" y="120"/>
                    <a:pt x="8589" y="123"/>
                    <a:pt x="8599" y="123"/>
                  </a:cubicBezTo>
                  <a:cubicBezTo>
                    <a:pt x="8868" y="186"/>
                    <a:pt x="9362" y="883"/>
                    <a:pt x="9527" y="1146"/>
                  </a:cubicBezTo>
                  <a:cubicBezTo>
                    <a:pt x="9539" y="1165"/>
                    <a:pt x="9559" y="1174"/>
                    <a:pt x="9580" y="1174"/>
                  </a:cubicBezTo>
                  <a:cubicBezTo>
                    <a:pt x="9591" y="1174"/>
                    <a:pt x="9602" y="1171"/>
                    <a:pt x="9613" y="1165"/>
                  </a:cubicBezTo>
                  <a:cubicBezTo>
                    <a:pt x="9638" y="1146"/>
                    <a:pt x="9648" y="1108"/>
                    <a:pt x="9629" y="1080"/>
                  </a:cubicBezTo>
                  <a:cubicBezTo>
                    <a:pt x="9565" y="979"/>
                    <a:pt x="8992" y="88"/>
                    <a:pt x="8624" y="6"/>
                  </a:cubicBezTo>
                  <a:cubicBezTo>
                    <a:pt x="8609" y="2"/>
                    <a:pt x="8593" y="0"/>
                    <a:pt x="8577" y="0"/>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4391050" y="2951625"/>
              <a:ext cx="249375" cy="44025"/>
            </a:xfrm>
            <a:custGeom>
              <a:avLst/>
              <a:gdLst/>
              <a:ahLst/>
              <a:cxnLst/>
              <a:rect l="l" t="t" r="r" b="b"/>
              <a:pathLst>
                <a:path w="9975" h="1761" extrusionOk="0">
                  <a:moveTo>
                    <a:pt x="8811" y="0"/>
                  </a:moveTo>
                  <a:cubicBezTo>
                    <a:pt x="8460" y="0"/>
                    <a:pt x="7929" y="827"/>
                    <a:pt x="7744" y="1130"/>
                  </a:cubicBezTo>
                  <a:cubicBezTo>
                    <a:pt x="7510" y="842"/>
                    <a:pt x="6952" y="192"/>
                    <a:pt x="6743" y="192"/>
                  </a:cubicBezTo>
                  <a:cubicBezTo>
                    <a:pt x="6527" y="192"/>
                    <a:pt x="5897" y="962"/>
                    <a:pt x="5647" y="1279"/>
                  </a:cubicBezTo>
                  <a:cubicBezTo>
                    <a:pt x="5431" y="1032"/>
                    <a:pt x="4798" y="328"/>
                    <a:pt x="4560" y="328"/>
                  </a:cubicBezTo>
                  <a:cubicBezTo>
                    <a:pt x="4319" y="328"/>
                    <a:pt x="3445" y="1228"/>
                    <a:pt x="3182" y="1504"/>
                  </a:cubicBezTo>
                  <a:cubicBezTo>
                    <a:pt x="2988" y="1314"/>
                    <a:pt x="2304" y="658"/>
                    <a:pt x="2124" y="604"/>
                  </a:cubicBezTo>
                  <a:cubicBezTo>
                    <a:pt x="2112" y="601"/>
                    <a:pt x="2099" y="599"/>
                    <a:pt x="2085" y="599"/>
                  </a:cubicBezTo>
                  <a:cubicBezTo>
                    <a:pt x="1926" y="599"/>
                    <a:pt x="1578" y="791"/>
                    <a:pt x="970" y="1136"/>
                  </a:cubicBezTo>
                  <a:cubicBezTo>
                    <a:pt x="663" y="1311"/>
                    <a:pt x="343" y="1494"/>
                    <a:pt x="42" y="1646"/>
                  </a:cubicBezTo>
                  <a:cubicBezTo>
                    <a:pt x="10" y="1662"/>
                    <a:pt x="1" y="1697"/>
                    <a:pt x="13" y="1726"/>
                  </a:cubicBezTo>
                  <a:cubicBezTo>
                    <a:pt x="26" y="1748"/>
                    <a:pt x="45" y="1761"/>
                    <a:pt x="67" y="1761"/>
                  </a:cubicBezTo>
                  <a:cubicBezTo>
                    <a:pt x="77" y="1761"/>
                    <a:pt x="86" y="1757"/>
                    <a:pt x="96" y="1754"/>
                  </a:cubicBezTo>
                  <a:cubicBezTo>
                    <a:pt x="400" y="1599"/>
                    <a:pt x="736" y="1409"/>
                    <a:pt x="1030" y="1241"/>
                  </a:cubicBezTo>
                  <a:cubicBezTo>
                    <a:pt x="1438" y="1009"/>
                    <a:pt x="1942" y="719"/>
                    <a:pt x="2072" y="719"/>
                  </a:cubicBezTo>
                  <a:cubicBezTo>
                    <a:pt x="2078" y="719"/>
                    <a:pt x="2084" y="720"/>
                    <a:pt x="2089" y="721"/>
                  </a:cubicBezTo>
                  <a:cubicBezTo>
                    <a:pt x="2219" y="756"/>
                    <a:pt x="2802" y="1301"/>
                    <a:pt x="3141" y="1634"/>
                  </a:cubicBezTo>
                  <a:cubicBezTo>
                    <a:pt x="3153" y="1643"/>
                    <a:pt x="3169" y="1650"/>
                    <a:pt x="3185" y="1650"/>
                  </a:cubicBezTo>
                  <a:cubicBezTo>
                    <a:pt x="3201" y="1650"/>
                    <a:pt x="3217" y="1643"/>
                    <a:pt x="3226" y="1631"/>
                  </a:cubicBezTo>
                  <a:cubicBezTo>
                    <a:pt x="3774" y="1051"/>
                    <a:pt x="4424" y="452"/>
                    <a:pt x="4560" y="452"/>
                  </a:cubicBezTo>
                  <a:cubicBezTo>
                    <a:pt x="4712" y="452"/>
                    <a:pt x="5260" y="1013"/>
                    <a:pt x="5602" y="1412"/>
                  </a:cubicBezTo>
                  <a:cubicBezTo>
                    <a:pt x="5615" y="1425"/>
                    <a:pt x="5637" y="1428"/>
                    <a:pt x="5650" y="1431"/>
                  </a:cubicBezTo>
                  <a:cubicBezTo>
                    <a:pt x="5669" y="1431"/>
                    <a:pt x="5685" y="1425"/>
                    <a:pt x="5697" y="1409"/>
                  </a:cubicBezTo>
                  <a:cubicBezTo>
                    <a:pt x="6109" y="883"/>
                    <a:pt x="6626" y="313"/>
                    <a:pt x="6743" y="313"/>
                  </a:cubicBezTo>
                  <a:cubicBezTo>
                    <a:pt x="6860" y="313"/>
                    <a:pt x="7332" y="813"/>
                    <a:pt x="7706" y="1273"/>
                  </a:cubicBezTo>
                  <a:cubicBezTo>
                    <a:pt x="7717" y="1286"/>
                    <a:pt x="7733" y="1295"/>
                    <a:pt x="7749" y="1295"/>
                  </a:cubicBezTo>
                  <a:cubicBezTo>
                    <a:pt x="7752" y="1295"/>
                    <a:pt x="7754" y="1295"/>
                    <a:pt x="7757" y="1295"/>
                  </a:cubicBezTo>
                  <a:cubicBezTo>
                    <a:pt x="7776" y="1295"/>
                    <a:pt x="7795" y="1282"/>
                    <a:pt x="7804" y="1266"/>
                  </a:cubicBezTo>
                  <a:cubicBezTo>
                    <a:pt x="8070" y="813"/>
                    <a:pt x="8568" y="119"/>
                    <a:pt x="8805" y="119"/>
                  </a:cubicBezTo>
                  <a:cubicBezTo>
                    <a:pt x="8815" y="119"/>
                    <a:pt x="8821" y="123"/>
                    <a:pt x="8831" y="123"/>
                  </a:cubicBezTo>
                  <a:cubicBezTo>
                    <a:pt x="9100" y="186"/>
                    <a:pt x="9661" y="930"/>
                    <a:pt x="9854" y="1216"/>
                  </a:cubicBezTo>
                  <a:cubicBezTo>
                    <a:pt x="9866" y="1232"/>
                    <a:pt x="9886" y="1240"/>
                    <a:pt x="9906" y="1240"/>
                  </a:cubicBezTo>
                  <a:cubicBezTo>
                    <a:pt x="9918" y="1240"/>
                    <a:pt x="9929" y="1237"/>
                    <a:pt x="9940" y="1231"/>
                  </a:cubicBezTo>
                  <a:cubicBezTo>
                    <a:pt x="9965" y="1212"/>
                    <a:pt x="9975" y="1174"/>
                    <a:pt x="9956" y="1146"/>
                  </a:cubicBezTo>
                  <a:cubicBezTo>
                    <a:pt x="9880" y="1038"/>
                    <a:pt x="9224" y="88"/>
                    <a:pt x="8856" y="5"/>
                  </a:cubicBezTo>
                  <a:cubicBezTo>
                    <a:pt x="8841" y="2"/>
                    <a:pt x="8826" y="0"/>
                    <a:pt x="8811" y="0"/>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4388675" y="2986475"/>
              <a:ext cx="249375" cy="44025"/>
            </a:xfrm>
            <a:custGeom>
              <a:avLst/>
              <a:gdLst/>
              <a:ahLst/>
              <a:cxnLst/>
              <a:rect l="l" t="t" r="r" b="b"/>
              <a:pathLst>
                <a:path w="9975" h="1761" extrusionOk="0">
                  <a:moveTo>
                    <a:pt x="8811" y="0"/>
                  </a:moveTo>
                  <a:cubicBezTo>
                    <a:pt x="8460" y="0"/>
                    <a:pt x="7929" y="827"/>
                    <a:pt x="7744" y="1130"/>
                  </a:cubicBezTo>
                  <a:cubicBezTo>
                    <a:pt x="7510" y="845"/>
                    <a:pt x="6955" y="195"/>
                    <a:pt x="6743" y="195"/>
                  </a:cubicBezTo>
                  <a:cubicBezTo>
                    <a:pt x="6527" y="195"/>
                    <a:pt x="5900" y="962"/>
                    <a:pt x="5647" y="1279"/>
                  </a:cubicBezTo>
                  <a:cubicBezTo>
                    <a:pt x="5431" y="1032"/>
                    <a:pt x="4801" y="332"/>
                    <a:pt x="4563" y="332"/>
                  </a:cubicBezTo>
                  <a:cubicBezTo>
                    <a:pt x="4319" y="332"/>
                    <a:pt x="3445" y="1228"/>
                    <a:pt x="3182" y="1504"/>
                  </a:cubicBezTo>
                  <a:cubicBezTo>
                    <a:pt x="2988" y="1314"/>
                    <a:pt x="2304" y="658"/>
                    <a:pt x="2123" y="604"/>
                  </a:cubicBezTo>
                  <a:cubicBezTo>
                    <a:pt x="2112" y="601"/>
                    <a:pt x="2099" y="599"/>
                    <a:pt x="2085" y="599"/>
                  </a:cubicBezTo>
                  <a:cubicBezTo>
                    <a:pt x="1926" y="599"/>
                    <a:pt x="1578" y="791"/>
                    <a:pt x="973" y="1136"/>
                  </a:cubicBezTo>
                  <a:cubicBezTo>
                    <a:pt x="663" y="1311"/>
                    <a:pt x="346" y="1494"/>
                    <a:pt x="42" y="1647"/>
                  </a:cubicBezTo>
                  <a:cubicBezTo>
                    <a:pt x="13" y="1662"/>
                    <a:pt x="1" y="1697"/>
                    <a:pt x="17" y="1729"/>
                  </a:cubicBezTo>
                  <a:cubicBezTo>
                    <a:pt x="26" y="1748"/>
                    <a:pt x="48" y="1761"/>
                    <a:pt x="70" y="1761"/>
                  </a:cubicBezTo>
                  <a:cubicBezTo>
                    <a:pt x="80" y="1761"/>
                    <a:pt x="89" y="1757"/>
                    <a:pt x="96" y="1754"/>
                  </a:cubicBezTo>
                  <a:cubicBezTo>
                    <a:pt x="403" y="1599"/>
                    <a:pt x="736" y="1409"/>
                    <a:pt x="1034" y="1241"/>
                  </a:cubicBezTo>
                  <a:cubicBezTo>
                    <a:pt x="1442" y="1008"/>
                    <a:pt x="1944" y="720"/>
                    <a:pt x="2076" y="720"/>
                  </a:cubicBezTo>
                  <a:cubicBezTo>
                    <a:pt x="2082" y="720"/>
                    <a:pt x="2087" y="720"/>
                    <a:pt x="2092" y="721"/>
                  </a:cubicBezTo>
                  <a:cubicBezTo>
                    <a:pt x="2219" y="759"/>
                    <a:pt x="2805" y="1301"/>
                    <a:pt x="3144" y="1634"/>
                  </a:cubicBezTo>
                  <a:cubicBezTo>
                    <a:pt x="3153" y="1643"/>
                    <a:pt x="3169" y="1650"/>
                    <a:pt x="3185" y="1650"/>
                  </a:cubicBezTo>
                  <a:cubicBezTo>
                    <a:pt x="3201" y="1643"/>
                    <a:pt x="3217" y="1643"/>
                    <a:pt x="3229" y="1634"/>
                  </a:cubicBezTo>
                  <a:cubicBezTo>
                    <a:pt x="3777" y="1051"/>
                    <a:pt x="4424" y="452"/>
                    <a:pt x="4563" y="452"/>
                  </a:cubicBezTo>
                  <a:cubicBezTo>
                    <a:pt x="4712" y="452"/>
                    <a:pt x="5263" y="1013"/>
                    <a:pt x="5605" y="1412"/>
                  </a:cubicBezTo>
                  <a:cubicBezTo>
                    <a:pt x="5615" y="1425"/>
                    <a:pt x="5631" y="1428"/>
                    <a:pt x="5650" y="1434"/>
                  </a:cubicBezTo>
                  <a:cubicBezTo>
                    <a:pt x="5669" y="1431"/>
                    <a:pt x="5685" y="1425"/>
                    <a:pt x="5697" y="1409"/>
                  </a:cubicBezTo>
                  <a:cubicBezTo>
                    <a:pt x="6109" y="883"/>
                    <a:pt x="6626" y="316"/>
                    <a:pt x="6743" y="316"/>
                  </a:cubicBezTo>
                  <a:cubicBezTo>
                    <a:pt x="6860" y="316"/>
                    <a:pt x="7335" y="813"/>
                    <a:pt x="7706" y="1276"/>
                  </a:cubicBezTo>
                  <a:cubicBezTo>
                    <a:pt x="7719" y="1289"/>
                    <a:pt x="7738" y="1298"/>
                    <a:pt x="7757" y="1298"/>
                  </a:cubicBezTo>
                  <a:cubicBezTo>
                    <a:pt x="7776" y="1295"/>
                    <a:pt x="7795" y="1285"/>
                    <a:pt x="7804" y="1266"/>
                  </a:cubicBezTo>
                  <a:cubicBezTo>
                    <a:pt x="8070" y="814"/>
                    <a:pt x="8569" y="120"/>
                    <a:pt x="8806" y="120"/>
                  </a:cubicBezTo>
                  <a:cubicBezTo>
                    <a:pt x="8815" y="120"/>
                    <a:pt x="8823" y="121"/>
                    <a:pt x="8831" y="123"/>
                  </a:cubicBezTo>
                  <a:cubicBezTo>
                    <a:pt x="9103" y="186"/>
                    <a:pt x="9664" y="934"/>
                    <a:pt x="9857" y="1216"/>
                  </a:cubicBezTo>
                  <a:cubicBezTo>
                    <a:pt x="9869" y="1232"/>
                    <a:pt x="9888" y="1242"/>
                    <a:pt x="9907" y="1242"/>
                  </a:cubicBezTo>
                  <a:cubicBezTo>
                    <a:pt x="9918" y="1242"/>
                    <a:pt x="9929" y="1238"/>
                    <a:pt x="9940" y="1231"/>
                  </a:cubicBezTo>
                  <a:cubicBezTo>
                    <a:pt x="9968" y="1212"/>
                    <a:pt x="9975" y="1174"/>
                    <a:pt x="9956" y="1146"/>
                  </a:cubicBezTo>
                  <a:cubicBezTo>
                    <a:pt x="9883" y="1038"/>
                    <a:pt x="9224" y="91"/>
                    <a:pt x="8856" y="5"/>
                  </a:cubicBezTo>
                  <a:cubicBezTo>
                    <a:pt x="8841" y="2"/>
                    <a:pt x="8826" y="0"/>
                    <a:pt x="8811" y="0"/>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4315650" y="3112100"/>
              <a:ext cx="36700" cy="4900"/>
            </a:xfrm>
            <a:custGeom>
              <a:avLst/>
              <a:gdLst/>
              <a:ahLst/>
              <a:cxnLst/>
              <a:rect l="l" t="t" r="r" b="b"/>
              <a:pathLst>
                <a:path w="1468" h="196" extrusionOk="0">
                  <a:moveTo>
                    <a:pt x="737" y="1"/>
                  </a:moveTo>
                  <a:cubicBezTo>
                    <a:pt x="473" y="1"/>
                    <a:pt x="193" y="45"/>
                    <a:pt x="1" y="195"/>
                  </a:cubicBezTo>
                  <a:lnTo>
                    <a:pt x="1467" y="94"/>
                  </a:lnTo>
                  <a:cubicBezTo>
                    <a:pt x="1467" y="94"/>
                    <a:pt x="1119" y="1"/>
                    <a:pt x="737"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4214575" y="2893925"/>
              <a:ext cx="172225" cy="105975"/>
            </a:xfrm>
            <a:custGeom>
              <a:avLst/>
              <a:gdLst/>
              <a:ahLst/>
              <a:cxnLst/>
              <a:rect l="l" t="t" r="r" b="b"/>
              <a:pathLst>
                <a:path w="6889" h="4239" extrusionOk="0">
                  <a:moveTo>
                    <a:pt x="1113" y="0"/>
                  </a:moveTo>
                  <a:lnTo>
                    <a:pt x="1" y="3039"/>
                  </a:lnTo>
                  <a:cubicBezTo>
                    <a:pt x="1" y="3039"/>
                    <a:pt x="2909" y="4239"/>
                    <a:pt x="5954" y="4239"/>
                  </a:cubicBezTo>
                  <a:cubicBezTo>
                    <a:pt x="6265" y="4239"/>
                    <a:pt x="6578" y="4226"/>
                    <a:pt x="6889" y="4198"/>
                  </a:cubicBezTo>
                  <a:lnTo>
                    <a:pt x="6211" y="203"/>
                  </a:lnTo>
                  <a:lnTo>
                    <a:pt x="1113" y="0"/>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4475225" y="2641625"/>
              <a:ext cx="8375" cy="19125"/>
            </a:xfrm>
            <a:custGeom>
              <a:avLst/>
              <a:gdLst/>
              <a:ahLst/>
              <a:cxnLst/>
              <a:rect l="l" t="t" r="r" b="b"/>
              <a:pathLst>
                <a:path w="335" h="765" extrusionOk="0">
                  <a:moveTo>
                    <a:pt x="39" y="0"/>
                  </a:moveTo>
                  <a:cubicBezTo>
                    <a:pt x="18" y="0"/>
                    <a:pt x="1" y="32"/>
                    <a:pt x="21" y="52"/>
                  </a:cubicBezTo>
                  <a:cubicBezTo>
                    <a:pt x="198" y="229"/>
                    <a:pt x="274" y="489"/>
                    <a:pt x="230" y="733"/>
                  </a:cubicBezTo>
                  <a:cubicBezTo>
                    <a:pt x="226" y="753"/>
                    <a:pt x="242" y="765"/>
                    <a:pt x="257" y="765"/>
                  </a:cubicBezTo>
                  <a:cubicBezTo>
                    <a:pt x="269" y="765"/>
                    <a:pt x="281" y="758"/>
                    <a:pt x="284" y="743"/>
                  </a:cubicBezTo>
                  <a:cubicBezTo>
                    <a:pt x="334" y="477"/>
                    <a:pt x="246" y="201"/>
                    <a:pt x="56" y="8"/>
                  </a:cubicBezTo>
                  <a:cubicBezTo>
                    <a:pt x="50" y="2"/>
                    <a:pt x="44" y="0"/>
                    <a:pt x="39" y="0"/>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4491400" y="2664450"/>
              <a:ext cx="16675" cy="14625"/>
            </a:xfrm>
            <a:custGeom>
              <a:avLst/>
              <a:gdLst/>
              <a:ahLst/>
              <a:cxnLst/>
              <a:rect l="l" t="t" r="r" b="b"/>
              <a:pathLst>
                <a:path w="667" h="585" extrusionOk="0">
                  <a:moveTo>
                    <a:pt x="334" y="1"/>
                  </a:moveTo>
                  <a:cubicBezTo>
                    <a:pt x="235" y="1"/>
                    <a:pt x="138" y="50"/>
                    <a:pt x="83" y="140"/>
                  </a:cubicBezTo>
                  <a:cubicBezTo>
                    <a:pt x="1" y="280"/>
                    <a:pt x="42" y="457"/>
                    <a:pt x="182" y="543"/>
                  </a:cubicBezTo>
                  <a:cubicBezTo>
                    <a:pt x="228" y="571"/>
                    <a:pt x="280" y="584"/>
                    <a:pt x="331" y="584"/>
                  </a:cubicBezTo>
                  <a:cubicBezTo>
                    <a:pt x="430" y="584"/>
                    <a:pt x="528" y="534"/>
                    <a:pt x="584" y="444"/>
                  </a:cubicBezTo>
                  <a:cubicBezTo>
                    <a:pt x="666" y="305"/>
                    <a:pt x="622" y="128"/>
                    <a:pt x="486" y="42"/>
                  </a:cubicBezTo>
                  <a:cubicBezTo>
                    <a:pt x="438" y="14"/>
                    <a:pt x="386" y="1"/>
                    <a:pt x="334" y="1"/>
                  </a:cubicBezTo>
                  <a:close/>
                </a:path>
              </a:pathLst>
            </a:custGeom>
            <a:solidFill>
              <a:srgbClr val="FF9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4526650" y="2694075"/>
              <a:ext cx="16675" cy="14675"/>
            </a:xfrm>
            <a:custGeom>
              <a:avLst/>
              <a:gdLst/>
              <a:ahLst/>
              <a:cxnLst/>
              <a:rect l="l" t="t" r="r" b="b"/>
              <a:pathLst>
                <a:path w="667" h="587" extrusionOk="0">
                  <a:moveTo>
                    <a:pt x="335" y="1"/>
                  </a:moveTo>
                  <a:cubicBezTo>
                    <a:pt x="237" y="1"/>
                    <a:pt x="142" y="50"/>
                    <a:pt x="86" y="140"/>
                  </a:cubicBezTo>
                  <a:cubicBezTo>
                    <a:pt x="1" y="276"/>
                    <a:pt x="42" y="457"/>
                    <a:pt x="178" y="543"/>
                  </a:cubicBezTo>
                  <a:cubicBezTo>
                    <a:pt x="226" y="572"/>
                    <a:pt x="278" y="586"/>
                    <a:pt x="330" y="586"/>
                  </a:cubicBezTo>
                  <a:cubicBezTo>
                    <a:pt x="428" y="586"/>
                    <a:pt x="525" y="537"/>
                    <a:pt x="581" y="448"/>
                  </a:cubicBezTo>
                  <a:cubicBezTo>
                    <a:pt x="666" y="311"/>
                    <a:pt x="625" y="131"/>
                    <a:pt x="489" y="45"/>
                  </a:cubicBezTo>
                  <a:cubicBezTo>
                    <a:pt x="441" y="15"/>
                    <a:pt x="388" y="1"/>
                    <a:pt x="335" y="1"/>
                  </a:cubicBezTo>
                  <a:close/>
                </a:path>
              </a:pathLst>
            </a:custGeom>
            <a:solidFill>
              <a:srgbClr val="FF9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4535300" y="2684550"/>
              <a:ext cx="8575" cy="8325"/>
            </a:xfrm>
            <a:custGeom>
              <a:avLst/>
              <a:gdLst/>
              <a:ahLst/>
              <a:cxnLst/>
              <a:rect l="l" t="t" r="r" b="b"/>
              <a:pathLst>
                <a:path w="343" h="333" extrusionOk="0">
                  <a:moveTo>
                    <a:pt x="208" y="1"/>
                  </a:moveTo>
                  <a:cubicBezTo>
                    <a:pt x="156" y="1"/>
                    <a:pt x="98" y="30"/>
                    <a:pt x="60" y="81"/>
                  </a:cubicBezTo>
                  <a:cubicBezTo>
                    <a:pt x="0" y="160"/>
                    <a:pt x="0" y="261"/>
                    <a:pt x="60" y="309"/>
                  </a:cubicBezTo>
                  <a:cubicBezTo>
                    <a:pt x="82" y="325"/>
                    <a:pt x="108" y="333"/>
                    <a:pt x="135" y="333"/>
                  </a:cubicBezTo>
                  <a:cubicBezTo>
                    <a:pt x="186" y="333"/>
                    <a:pt x="243" y="304"/>
                    <a:pt x="282" y="252"/>
                  </a:cubicBezTo>
                  <a:cubicBezTo>
                    <a:pt x="342" y="173"/>
                    <a:pt x="339" y="71"/>
                    <a:pt x="279" y="24"/>
                  </a:cubicBezTo>
                  <a:cubicBezTo>
                    <a:pt x="259" y="8"/>
                    <a:pt x="234" y="1"/>
                    <a:pt x="20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4513125" y="2665050"/>
              <a:ext cx="8575" cy="8275"/>
            </a:xfrm>
            <a:custGeom>
              <a:avLst/>
              <a:gdLst/>
              <a:ahLst/>
              <a:cxnLst/>
              <a:rect l="l" t="t" r="r" b="b"/>
              <a:pathLst>
                <a:path w="343" h="331" extrusionOk="0">
                  <a:moveTo>
                    <a:pt x="207" y="0"/>
                  </a:moveTo>
                  <a:cubicBezTo>
                    <a:pt x="156" y="0"/>
                    <a:pt x="100" y="29"/>
                    <a:pt x="60" y="81"/>
                  </a:cubicBezTo>
                  <a:cubicBezTo>
                    <a:pt x="0" y="157"/>
                    <a:pt x="0" y="262"/>
                    <a:pt x="63" y="306"/>
                  </a:cubicBezTo>
                  <a:cubicBezTo>
                    <a:pt x="84" y="323"/>
                    <a:pt x="109" y="330"/>
                    <a:pt x="136" y="330"/>
                  </a:cubicBezTo>
                  <a:cubicBezTo>
                    <a:pt x="187" y="330"/>
                    <a:pt x="243" y="302"/>
                    <a:pt x="282" y="252"/>
                  </a:cubicBezTo>
                  <a:cubicBezTo>
                    <a:pt x="342" y="173"/>
                    <a:pt x="342" y="72"/>
                    <a:pt x="279" y="24"/>
                  </a:cubicBezTo>
                  <a:cubicBezTo>
                    <a:pt x="258" y="8"/>
                    <a:pt x="233" y="0"/>
                    <a:pt x="20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4548375" y="2667950"/>
              <a:ext cx="7050" cy="8200"/>
            </a:xfrm>
            <a:custGeom>
              <a:avLst/>
              <a:gdLst/>
              <a:ahLst/>
              <a:cxnLst/>
              <a:rect l="l" t="t" r="r" b="b"/>
              <a:pathLst>
                <a:path w="282" h="328" extrusionOk="0">
                  <a:moveTo>
                    <a:pt x="85" y="1"/>
                  </a:moveTo>
                  <a:cubicBezTo>
                    <a:pt x="68" y="1"/>
                    <a:pt x="50" y="6"/>
                    <a:pt x="35" y="16"/>
                  </a:cubicBezTo>
                  <a:cubicBezTo>
                    <a:pt x="19" y="29"/>
                    <a:pt x="6" y="51"/>
                    <a:pt x="3" y="70"/>
                  </a:cubicBezTo>
                  <a:cubicBezTo>
                    <a:pt x="0" y="92"/>
                    <a:pt x="6" y="117"/>
                    <a:pt x="19" y="133"/>
                  </a:cubicBezTo>
                  <a:cubicBezTo>
                    <a:pt x="60" y="184"/>
                    <a:pt x="95" y="235"/>
                    <a:pt x="127" y="289"/>
                  </a:cubicBezTo>
                  <a:cubicBezTo>
                    <a:pt x="130" y="295"/>
                    <a:pt x="136" y="304"/>
                    <a:pt x="146" y="311"/>
                  </a:cubicBezTo>
                  <a:cubicBezTo>
                    <a:pt x="149" y="314"/>
                    <a:pt x="155" y="317"/>
                    <a:pt x="162" y="320"/>
                  </a:cubicBezTo>
                  <a:cubicBezTo>
                    <a:pt x="173" y="325"/>
                    <a:pt x="184" y="327"/>
                    <a:pt x="195" y="327"/>
                  </a:cubicBezTo>
                  <a:cubicBezTo>
                    <a:pt x="206" y="327"/>
                    <a:pt x="217" y="325"/>
                    <a:pt x="228" y="320"/>
                  </a:cubicBezTo>
                  <a:cubicBezTo>
                    <a:pt x="247" y="314"/>
                    <a:pt x="263" y="295"/>
                    <a:pt x="272" y="276"/>
                  </a:cubicBezTo>
                  <a:cubicBezTo>
                    <a:pt x="279" y="260"/>
                    <a:pt x="282" y="232"/>
                    <a:pt x="272" y="213"/>
                  </a:cubicBezTo>
                  <a:cubicBezTo>
                    <a:pt x="238" y="149"/>
                    <a:pt x="200" y="89"/>
                    <a:pt x="152" y="32"/>
                  </a:cubicBezTo>
                  <a:cubicBezTo>
                    <a:pt x="135" y="11"/>
                    <a:pt x="111" y="1"/>
                    <a:pt x="8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4524375" y="2651200"/>
              <a:ext cx="9050" cy="5775"/>
            </a:xfrm>
            <a:custGeom>
              <a:avLst/>
              <a:gdLst/>
              <a:ahLst/>
              <a:cxnLst/>
              <a:rect l="l" t="t" r="r" b="b"/>
              <a:pathLst>
                <a:path w="362" h="231" extrusionOk="0">
                  <a:moveTo>
                    <a:pt x="84" y="0"/>
                  </a:moveTo>
                  <a:cubicBezTo>
                    <a:pt x="66" y="0"/>
                    <a:pt x="45" y="10"/>
                    <a:pt x="35" y="18"/>
                  </a:cubicBezTo>
                  <a:cubicBezTo>
                    <a:pt x="19" y="30"/>
                    <a:pt x="6" y="52"/>
                    <a:pt x="3" y="75"/>
                  </a:cubicBezTo>
                  <a:cubicBezTo>
                    <a:pt x="0" y="94"/>
                    <a:pt x="6" y="119"/>
                    <a:pt x="22" y="135"/>
                  </a:cubicBezTo>
                  <a:cubicBezTo>
                    <a:pt x="25" y="141"/>
                    <a:pt x="32" y="144"/>
                    <a:pt x="35" y="151"/>
                  </a:cubicBezTo>
                  <a:cubicBezTo>
                    <a:pt x="44" y="157"/>
                    <a:pt x="54" y="160"/>
                    <a:pt x="63" y="163"/>
                  </a:cubicBezTo>
                  <a:cubicBezTo>
                    <a:pt x="124" y="179"/>
                    <a:pt x="181" y="198"/>
                    <a:pt x="238" y="224"/>
                  </a:cubicBezTo>
                  <a:cubicBezTo>
                    <a:pt x="247" y="228"/>
                    <a:pt x="259" y="231"/>
                    <a:pt x="271" y="231"/>
                  </a:cubicBezTo>
                  <a:cubicBezTo>
                    <a:pt x="283" y="231"/>
                    <a:pt x="295" y="228"/>
                    <a:pt x="304" y="224"/>
                  </a:cubicBezTo>
                  <a:cubicBezTo>
                    <a:pt x="323" y="214"/>
                    <a:pt x="339" y="198"/>
                    <a:pt x="349" y="179"/>
                  </a:cubicBezTo>
                  <a:cubicBezTo>
                    <a:pt x="361" y="135"/>
                    <a:pt x="345" y="87"/>
                    <a:pt x="301" y="71"/>
                  </a:cubicBezTo>
                  <a:cubicBezTo>
                    <a:pt x="234" y="40"/>
                    <a:pt x="168" y="21"/>
                    <a:pt x="95" y="2"/>
                  </a:cubicBezTo>
                  <a:cubicBezTo>
                    <a:pt x="92" y="1"/>
                    <a:pt x="88" y="0"/>
                    <a:pt x="8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4513525" y="2667675"/>
              <a:ext cx="26325" cy="27650"/>
            </a:xfrm>
            <a:custGeom>
              <a:avLst/>
              <a:gdLst/>
              <a:ahLst/>
              <a:cxnLst/>
              <a:rect l="l" t="t" r="r" b="b"/>
              <a:pathLst>
                <a:path w="1053" h="1106" extrusionOk="0">
                  <a:moveTo>
                    <a:pt x="1016" y="1"/>
                  </a:moveTo>
                  <a:cubicBezTo>
                    <a:pt x="1007" y="1"/>
                    <a:pt x="997" y="6"/>
                    <a:pt x="992" y="18"/>
                  </a:cubicBezTo>
                  <a:cubicBezTo>
                    <a:pt x="865" y="315"/>
                    <a:pt x="558" y="740"/>
                    <a:pt x="450" y="1044"/>
                  </a:cubicBezTo>
                  <a:cubicBezTo>
                    <a:pt x="314" y="1012"/>
                    <a:pt x="181" y="968"/>
                    <a:pt x="51" y="914"/>
                  </a:cubicBezTo>
                  <a:cubicBezTo>
                    <a:pt x="46" y="912"/>
                    <a:pt x="42" y="911"/>
                    <a:pt x="39" y="911"/>
                  </a:cubicBezTo>
                  <a:cubicBezTo>
                    <a:pt x="14" y="911"/>
                    <a:pt x="1" y="951"/>
                    <a:pt x="28" y="962"/>
                  </a:cubicBezTo>
                  <a:cubicBezTo>
                    <a:pt x="168" y="1025"/>
                    <a:pt x="314" y="1073"/>
                    <a:pt x="463" y="1104"/>
                  </a:cubicBezTo>
                  <a:cubicBezTo>
                    <a:pt x="465" y="1105"/>
                    <a:pt x="467" y="1105"/>
                    <a:pt x="469" y="1105"/>
                  </a:cubicBezTo>
                  <a:cubicBezTo>
                    <a:pt x="480" y="1105"/>
                    <a:pt x="492" y="1099"/>
                    <a:pt x="494" y="1092"/>
                  </a:cubicBezTo>
                  <a:cubicBezTo>
                    <a:pt x="602" y="778"/>
                    <a:pt x="912" y="344"/>
                    <a:pt x="1042" y="40"/>
                  </a:cubicBezTo>
                  <a:cubicBezTo>
                    <a:pt x="1053" y="19"/>
                    <a:pt x="1034" y="1"/>
                    <a:pt x="101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4501375" y="2690375"/>
              <a:ext cx="10525" cy="9925"/>
            </a:xfrm>
            <a:custGeom>
              <a:avLst/>
              <a:gdLst/>
              <a:ahLst/>
              <a:cxnLst/>
              <a:rect l="l" t="t" r="r" b="b"/>
              <a:pathLst>
                <a:path w="421" h="397" extrusionOk="0">
                  <a:moveTo>
                    <a:pt x="31" y="1"/>
                  </a:moveTo>
                  <a:cubicBezTo>
                    <a:pt x="16" y="1"/>
                    <a:pt x="0" y="14"/>
                    <a:pt x="4" y="32"/>
                  </a:cubicBezTo>
                  <a:cubicBezTo>
                    <a:pt x="42" y="218"/>
                    <a:pt x="198" y="364"/>
                    <a:pt x="385" y="396"/>
                  </a:cubicBezTo>
                  <a:cubicBezTo>
                    <a:pt x="386" y="396"/>
                    <a:pt x="388" y="397"/>
                    <a:pt x="390" y="397"/>
                  </a:cubicBezTo>
                  <a:cubicBezTo>
                    <a:pt x="414" y="397"/>
                    <a:pt x="421" y="355"/>
                    <a:pt x="394" y="352"/>
                  </a:cubicBezTo>
                  <a:cubicBezTo>
                    <a:pt x="220" y="320"/>
                    <a:pt x="84" y="187"/>
                    <a:pt x="49" y="16"/>
                  </a:cubicBezTo>
                  <a:cubicBezTo>
                    <a:pt x="46" y="5"/>
                    <a:pt x="39" y="1"/>
                    <a:pt x="3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4001200" y="3790800"/>
              <a:ext cx="254675" cy="42150"/>
            </a:xfrm>
            <a:custGeom>
              <a:avLst/>
              <a:gdLst/>
              <a:ahLst/>
              <a:cxnLst/>
              <a:rect l="l" t="t" r="r" b="b"/>
              <a:pathLst>
                <a:path w="10187" h="1686" extrusionOk="0">
                  <a:moveTo>
                    <a:pt x="5092" y="0"/>
                  </a:moveTo>
                  <a:cubicBezTo>
                    <a:pt x="3020" y="0"/>
                    <a:pt x="1179" y="662"/>
                    <a:pt x="0" y="1686"/>
                  </a:cubicBezTo>
                  <a:lnTo>
                    <a:pt x="10186" y="1686"/>
                  </a:lnTo>
                  <a:cubicBezTo>
                    <a:pt x="9008" y="662"/>
                    <a:pt x="7167" y="0"/>
                    <a:pt x="5092"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4112725" y="2207275"/>
              <a:ext cx="31625" cy="1596450"/>
            </a:xfrm>
            <a:custGeom>
              <a:avLst/>
              <a:gdLst/>
              <a:ahLst/>
              <a:cxnLst/>
              <a:rect l="l" t="t" r="r" b="b"/>
              <a:pathLst>
                <a:path w="1265" h="63858" extrusionOk="0">
                  <a:moveTo>
                    <a:pt x="0" y="0"/>
                  </a:moveTo>
                  <a:lnTo>
                    <a:pt x="0" y="63858"/>
                  </a:lnTo>
                  <a:lnTo>
                    <a:pt x="1264" y="63858"/>
                  </a:lnTo>
                  <a:lnTo>
                    <a:pt x="1264"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4078350" y="2234675"/>
              <a:ext cx="189400" cy="22675"/>
            </a:xfrm>
            <a:custGeom>
              <a:avLst/>
              <a:gdLst/>
              <a:ahLst/>
              <a:cxnLst/>
              <a:rect l="l" t="t" r="r" b="b"/>
              <a:pathLst>
                <a:path w="7576" h="907" extrusionOk="0">
                  <a:moveTo>
                    <a:pt x="7512" y="1"/>
                  </a:moveTo>
                  <a:cubicBezTo>
                    <a:pt x="7512" y="466"/>
                    <a:pt x="7135" y="843"/>
                    <a:pt x="6670" y="843"/>
                  </a:cubicBezTo>
                  <a:lnTo>
                    <a:pt x="0" y="843"/>
                  </a:lnTo>
                  <a:lnTo>
                    <a:pt x="0" y="907"/>
                  </a:lnTo>
                  <a:lnTo>
                    <a:pt x="6670" y="907"/>
                  </a:lnTo>
                  <a:cubicBezTo>
                    <a:pt x="7170" y="907"/>
                    <a:pt x="7576" y="501"/>
                    <a:pt x="7576"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4226700" y="2245600"/>
              <a:ext cx="2800" cy="79725"/>
            </a:xfrm>
            <a:custGeom>
              <a:avLst/>
              <a:gdLst/>
              <a:ahLst/>
              <a:cxnLst/>
              <a:rect l="l" t="t" r="r" b="b"/>
              <a:pathLst>
                <a:path w="112" h="3189" extrusionOk="0">
                  <a:moveTo>
                    <a:pt x="0" y="1"/>
                  </a:moveTo>
                  <a:lnTo>
                    <a:pt x="0" y="3188"/>
                  </a:lnTo>
                  <a:lnTo>
                    <a:pt x="111" y="3188"/>
                  </a:lnTo>
                  <a:lnTo>
                    <a:pt x="111" y="1"/>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4172275" y="2311975"/>
              <a:ext cx="111725" cy="187200"/>
            </a:xfrm>
            <a:custGeom>
              <a:avLst/>
              <a:gdLst/>
              <a:ahLst/>
              <a:cxnLst/>
              <a:rect l="l" t="t" r="r" b="b"/>
              <a:pathLst>
                <a:path w="4469" h="7488" extrusionOk="0">
                  <a:moveTo>
                    <a:pt x="1" y="1"/>
                  </a:moveTo>
                  <a:lnTo>
                    <a:pt x="1" y="4475"/>
                  </a:lnTo>
                  <a:cubicBezTo>
                    <a:pt x="1" y="4943"/>
                    <a:pt x="238" y="5381"/>
                    <a:pt x="635" y="5634"/>
                  </a:cubicBezTo>
                  <a:lnTo>
                    <a:pt x="1233" y="6021"/>
                  </a:lnTo>
                  <a:cubicBezTo>
                    <a:pt x="1458" y="6166"/>
                    <a:pt x="1595" y="6414"/>
                    <a:pt x="1595" y="6680"/>
                  </a:cubicBezTo>
                  <a:lnTo>
                    <a:pt x="1595" y="7126"/>
                  </a:lnTo>
                  <a:cubicBezTo>
                    <a:pt x="1595" y="7326"/>
                    <a:pt x="1756" y="7488"/>
                    <a:pt x="1953" y="7488"/>
                  </a:cubicBezTo>
                  <a:lnTo>
                    <a:pt x="2513" y="7488"/>
                  </a:lnTo>
                  <a:cubicBezTo>
                    <a:pt x="2713" y="7488"/>
                    <a:pt x="2875" y="7326"/>
                    <a:pt x="2875" y="7126"/>
                  </a:cubicBezTo>
                  <a:lnTo>
                    <a:pt x="2875" y="6680"/>
                  </a:lnTo>
                  <a:cubicBezTo>
                    <a:pt x="2875" y="6414"/>
                    <a:pt x="3008" y="6166"/>
                    <a:pt x="3233" y="6021"/>
                  </a:cubicBezTo>
                  <a:lnTo>
                    <a:pt x="3835" y="5634"/>
                  </a:lnTo>
                  <a:cubicBezTo>
                    <a:pt x="4227" y="5381"/>
                    <a:pt x="4468" y="4943"/>
                    <a:pt x="4468" y="4475"/>
                  </a:cubicBezTo>
                  <a:lnTo>
                    <a:pt x="4468" y="1"/>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186775" y="2358000"/>
              <a:ext cx="82725" cy="110050"/>
            </a:xfrm>
            <a:custGeom>
              <a:avLst/>
              <a:gdLst/>
              <a:ahLst/>
              <a:cxnLst/>
              <a:rect l="l" t="t" r="r" b="b"/>
              <a:pathLst>
                <a:path w="3309" h="4402" extrusionOk="0">
                  <a:moveTo>
                    <a:pt x="3284" y="0"/>
                  </a:moveTo>
                  <a:cubicBezTo>
                    <a:pt x="2933" y="0"/>
                    <a:pt x="2630" y="200"/>
                    <a:pt x="2630" y="200"/>
                  </a:cubicBezTo>
                  <a:cubicBezTo>
                    <a:pt x="2541" y="127"/>
                    <a:pt x="2410" y="103"/>
                    <a:pt x="2277" y="103"/>
                  </a:cubicBezTo>
                  <a:cubicBezTo>
                    <a:pt x="2009" y="103"/>
                    <a:pt x="1727" y="200"/>
                    <a:pt x="1727" y="200"/>
                  </a:cubicBezTo>
                  <a:cubicBezTo>
                    <a:pt x="1552" y="127"/>
                    <a:pt x="1391" y="103"/>
                    <a:pt x="1254" y="103"/>
                  </a:cubicBezTo>
                  <a:cubicBezTo>
                    <a:pt x="980" y="103"/>
                    <a:pt x="802" y="200"/>
                    <a:pt x="802" y="200"/>
                  </a:cubicBezTo>
                  <a:cubicBezTo>
                    <a:pt x="585" y="61"/>
                    <a:pt x="390" y="14"/>
                    <a:pt x="227" y="14"/>
                  </a:cubicBezTo>
                  <a:cubicBezTo>
                    <a:pt x="143" y="14"/>
                    <a:pt x="67" y="27"/>
                    <a:pt x="1" y="45"/>
                  </a:cubicBezTo>
                  <a:lnTo>
                    <a:pt x="1" y="2634"/>
                  </a:lnTo>
                  <a:cubicBezTo>
                    <a:pt x="1" y="2906"/>
                    <a:pt x="137" y="3159"/>
                    <a:pt x="368" y="3305"/>
                  </a:cubicBezTo>
                  <a:lnTo>
                    <a:pt x="967" y="3695"/>
                  </a:lnTo>
                  <a:cubicBezTo>
                    <a:pt x="1230" y="3863"/>
                    <a:pt x="1420" y="4113"/>
                    <a:pt x="1518" y="4401"/>
                  </a:cubicBezTo>
                  <a:lnTo>
                    <a:pt x="1788" y="4401"/>
                  </a:lnTo>
                  <a:cubicBezTo>
                    <a:pt x="1886" y="4113"/>
                    <a:pt x="2076" y="3863"/>
                    <a:pt x="2339" y="3695"/>
                  </a:cubicBezTo>
                  <a:lnTo>
                    <a:pt x="2941" y="3305"/>
                  </a:lnTo>
                  <a:cubicBezTo>
                    <a:pt x="3169" y="3159"/>
                    <a:pt x="3308" y="2906"/>
                    <a:pt x="3308" y="2634"/>
                  </a:cubicBezTo>
                  <a:lnTo>
                    <a:pt x="3308" y="1"/>
                  </a:lnTo>
                  <a:cubicBezTo>
                    <a:pt x="3300" y="0"/>
                    <a:pt x="3292" y="0"/>
                    <a:pt x="3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4226900" y="2410150"/>
              <a:ext cx="6525" cy="4725"/>
            </a:xfrm>
            <a:custGeom>
              <a:avLst/>
              <a:gdLst/>
              <a:ahLst/>
              <a:cxnLst/>
              <a:rect l="l" t="t" r="r" b="b"/>
              <a:pathLst>
                <a:path w="261" h="189" extrusionOk="0">
                  <a:moveTo>
                    <a:pt x="129" y="0"/>
                  </a:moveTo>
                  <a:cubicBezTo>
                    <a:pt x="29" y="0"/>
                    <a:pt x="0" y="163"/>
                    <a:pt x="110" y="186"/>
                  </a:cubicBezTo>
                  <a:cubicBezTo>
                    <a:pt x="117" y="188"/>
                    <a:pt x="125" y="189"/>
                    <a:pt x="132" y="189"/>
                  </a:cubicBezTo>
                  <a:cubicBezTo>
                    <a:pt x="232" y="189"/>
                    <a:pt x="260" y="29"/>
                    <a:pt x="151" y="3"/>
                  </a:cubicBezTo>
                  <a:cubicBezTo>
                    <a:pt x="143" y="1"/>
                    <a:pt x="136" y="0"/>
                    <a:pt x="129"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4221200" y="2447750"/>
              <a:ext cx="6525" cy="4675"/>
            </a:xfrm>
            <a:custGeom>
              <a:avLst/>
              <a:gdLst/>
              <a:ahLst/>
              <a:cxnLst/>
              <a:rect l="l" t="t" r="r" b="b"/>
              <a:pathLst>
                <a:path w="261" h="187" extrusionOk="0">
                  <a:moveTo>
                    <a:pt x="127" y="1"/>
                  </a:moveTo>
                  <a:cubicBezTo>
                    <a:pt x="28" y="1"/>
                    <a:pt x="1" y="161"/>
                    <a:pt x="110" y="184"/>
                  </a:cubicBezTo>
                  <a:cubicBezTo>
                    <a:pt x="117" y="186"/>
                    <a:pt x="125" y="187"/>
                    <a:pt x="132" y="187"/>
                  </a:cubicBezTo>
                  <a:cubicBezTo>
                    <a:pt x="232" y="187"/>
                    <a:pt x="260" y="27"/>
                    <a:pt x="151" y="4"/>
                  </a:cubicBezTo>
                  <a:cubicBezTo>
                    <a:pt x="142" y="1"/>
                    <a:pt x="134" y="1"/>
                    <a:pt x="127"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4253050" y="2411200"/>
              <a:ext cx="5025" cy="3675"/>
            </a:xfrm>
            <a:custGeom>
              <a:avLst/>
              <a:gdLst/>
              <a:ahLst/>
              <a:cxnLst/>
              <a:rect l="l" t="t" r="r" b="b"/>
              <a:pathLst>
                <a:path w="201" h="147" extrusionOk="0">
                  <a:moveTo>
                    <a:pt x="100" y="0"/>
                  </a:moveTo>
                  <a:cubicBezTo>
                    <a:pt x="23" y="0"/>
                    <a:pt x="1" y="127"/>
                    <a:pt x="84" y="144"/>
                  </a:cubicBezTo>
                  <a:cubicBezTo>
                    <a:pt x="91" y="146"/>
                    <a:pt x="97" y="147"/>
                    <a:pt x="103" y="147"/>
                  </a:cubicBezTo>
                  <a:cubicBezTo>
                    <a:pt x="180" y="147"/>
                    <a:pt x="201" y="22"/>
                    <a:pt x="116" y="2"/>
                  </a:cubicBezTo>
                  <a:cubicBezTo>
                    <a:pt x="110" y="1"/>
                    <a:pt x="105" y="0"/>
                    <a:pt x="100"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4231600" y="2420300"/>
              <a:ext cx="5050" cy="3675"/>
            </a:xfrm>
            <a:custGeom>
              <a:avLst/>
              <a:gdLst/>
              <a:ahLst/>
              <a:cxnLst/>
              <a:rect l="l" t="t" r="r" b="b"/>
              <a:pathLst>
                <a:path w="202" h="147" extrusionOk="0">
                  <a:moveTo>
                    <a:pt x="99" y="0"/>
                  </a:moveTo>
                  <a:cubicBezTo>
                    <a:pt x="23" y="0"/>
                    <a:pt x="0" y="124"/>
                    <a:pt x="83" y="145"/>
                  </a:cubicBezTo>
                  <a:cubicBezTo>
                    <a:pt x="89" y="146"/>
                    <a:pt x="95" y="146"/>
                    <a:pt x="100" y="146"/>
                  </a:cubicBezTo>
                  <a:cubicBezTo>
                    <a:pt x="179" y="146"/>
                    <a:pt x="201" y="23"/>
                    <a:pt x="115" y="2"/>
                  </a:cubicBezTo>
                  <a:cubicBezTo>
                    <a:pt x="109" y="1"/>
                    <a:pt x="104" y="0"/>
                    <a:pt x="99"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4204125" y="2385600"/>
              <a:ext cx="5100" cy="3675"/>
            </a:xfrm>
            <a:custGeom>
              <a:avLst/>
              <a:gdLst/>
              <a:ahLst/>
              <a:cxnLst/>
              <a:rect l="l" t="t" r="r" b="b"/>
              <a:pathLst>
                <a:path w="204" h="147" extrusionOk="0">
                  <a:moveTo>
                    <a:pt x="99" y="0"/>
                  </a:moveTo>
                  <a:cubicBezTo>
                    <a:pt x="22" y="0"/>
                    <a:pt x="1" y="124"/>
                    <a:pt x="86" y="145"/>
                  </a:cubicBezTo>
                  <a:cubicBezTo>
                    <a:pt x="92" y="146"/>
                    <a:pt x="97" y="147"/>
                    <a:pt x="103" y="147"/>
                  </a:cubicBezTo>
                  <a:cubicBezTo>
                    <a:pt x="181" y="147"/>
                    <a:pt x="204" y="20"/>
                    <a:pt x="118" y="2"/>
                  </a:cubicBezTo>
                  <a:cubicBezTo>
                    <a:pt x="111" y="1"/>
                    <a:pt x="105" y="0"/>
                    <a:pt x="99"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4209425" y="2397625"/>
              <a:ext cx="5050" cy="3700"/>
            </a:xfrm>
            <a:custGeom>
              <a:avLst/>
              <a:gdLst/>
              <a:ahLst/>
              <a:cxnLst/>
              <a:rect l="l" t="t" r="r" b="b"/>
              <a:pathLst>
                <a:path w="202" h="148" extrusionOk="0">
                  <a:moveTo>
                    <a:pt x="99" y="1"/>
                  </a:moveTo>
                  <a:cubicBezTo>
                    <a:pt x="22" y="1"/>
                    <a:pt x="1" y="125"/>
                    <a:pt x="83" y="146"/>
                  </a:cubicBezTo>
                  <a:cubicBezTo>
                    <a:pt x="89" y="147"/>
                    <a:pt x="94" y="147"/>
                    <a:pt x="100" y="147"/>
                  </a:cubicBezTo>
                  <a:cubicBezTo>
                    <a:pt x="179" y="147"/>
                    <a:pt x="201" y="21"/>
                    <a:pt x="118" y="3"/>
                  </a:cubicBezTo>
                  <a:cubicBezTo>
                    <a:pt x="111" y="1"/>
                    <a:pt x="105" y="1"/>
                    <a:pt x="99"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4194925" y="2404775"/>
              <a:ext cx="5025" cy="3700"/>
            </a:xfrm>
            <a:custGeom>
              <a:avLst/>
              <a:gdLst/>
              <a:ahLst/>
              <a:cxnLst/>
              <a:rect l="l" t="t" r="r" b="b"/>
              <a:pathLst>
                <a:path w="201" h="148" extrusionOk="0">
                  <a:moveTo>
                    <a:pt x="102" y="0"/>
                  </a:moveTo>
                  <a:cubicBezTo>
                    <a:pt x="23" y="0"/>
                    <a:pt x="0" y="127"/>
                    <a:pt x="87" y="145"/>
                  </a:cubicBezTo>
                  <a:cubicBezTo>
                    <a:pt x="93" y="146"/>
                    <a:pt x="99" y="147"/>
                    <a:pt x="105" y="147"/>
                  </a:cubicBezTo>
                  <a:cubicBezTo>
                    <a:pt x="179" y="147"/>
                    <a:pt x="201" y="23"/>
                    <a:pt x="118" y="2"/>
                  </a:cubicBezTo>
                  <a:cubicBezTo>
                    <a:pt x="113" y="1"/>
                    <a:pt x="107" y="0"/>
                    <a:pt x="102"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4201575" y="2417950"/>
              <a:ext cx="10125" cy="7350"/>
            </a:xfrm>
            <a:custGeom>
              <a:avLst/>
              <a:gdLst/>
              <a:ahLst/>
              <a:cxnLst/>
              <a:rect l="l" t="t" r="r" b="b"/>
              <a:pathLst>
                <a:path w="405" h="294" extrusionOk="0">
                  <a:moveTo>
                    <a:pt x="200" y="0"/>
                  </a:moveTo>
                  <a:cubicBezTo>
                    <a:pt x="44" y="0"/>
                    <a:pt x="1" y="251"/>
                    <a:pt x="172" y="289"/>
                  </a:cubicBezTo>
                  <a:cubicBezTo>
                    <a:pt x="184" y="292"/>
                    <a:pt x="196" y="293"/>
                    <a:pt x="207" y="293"/>
                  </a:cubicBezTo>
                  <a:cubicBezTo>
                    <a:pt x="360" y="293"/>
                    <a:pt x="404" y="43"/>
                    <a:pt x="236" y="4"/>
                  </a:cubicBezTo>
                  <a:cubicBezTo>
                    <a:pt x="223" y="1"/>
                    <a:pt x="211" y="0"/>
                    <a:pt x="200"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4217900" y="3197850"/>
              <a:ext cx="498175" cy="366750"/>
            </a:xfrm>
            <a:custGeom>
              <a:avLst/>
              <a:gdLst/>
              <a:ahLst/>
              <a:cxnLst/>
              <a:rect l="l" t="t" r="r" b="b"/>
              <a:pathLst>
                <a:path w="19927" h="14670" extrusionOk="0">
                  <a:moveTo>
                    <a:pt x="1160" y="0"/>
                  </a:moveTo>
                  <a:cubicBezTo>
                    <a:pt x="495" y="0"/>
                    <a:pt x="1" y="612"/>
                    <a:pt x="140" y="1264"/>
                  </a:cubicBezTo>
                  <a:lnTo>
                    <a:pt x="2640" y="12949"/>
                  </a:lnTo>
                  <a:cubicBezTo>
                    <a:pt x="2859" y="13950"/>
                    <a:pt x="3743" y="14669"/>
                    <a:pt x="4769" y="14669"/>
                  </a:cubicBezTo>
                  <a:lnTo>
                    <a:pt x="14236" y="14669"/>
                  </a:lnTo>
                  <a:lnTo>
                    <a:pt x="16280" y="11891"/>
                  </a:lnTo>
                  <a:lnTo>
                    <a:pt x="6116" y="11891"/>
                  </a:lnTo>
                  <a:cubicBezTo>
                    <a:pt x="5010" y="11891"/>
                    <a:pt x="4192" y="11058"/>
                    <a:pt x="3920" y="9711"/>
                  </a:cubicBezTo>
                  <a:lnTo>
                    <a:pt x="2409" y="2636"/>
                  </a:lnTo>
                  <a:cubicBezTo>
                    <a:pt x="2330" y="2269"/>
                    <a:pt x="2608" y="1923"/>
                    <a:pt x="2985" y="1923"/>
                  </a:cubicBezTo>
                  <a:lnTo>
                    <a:pt x="18966" y="1923"/>
                  </a:lnTo>
                  <a:cubicBezTo>
                    <a:pt x="19499" y="1923"/>
                    <a:pt x="19926" y="1492"/>
                    <a:pt x="19926" y="960"/>
                  </a:cubicBezTo>
                  <a:cubicBezTo>
                    <a:pt x="19926" y="431"/>
                    <a:pt x="19499" y="0"/>
                    <a:pt x="18966"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4289600" y="3197850"/>
              <a:ext cx="426475" cy="49675"/>
            </a:xfrm>
            <a:custGeom>
              <a:avLst/>
              <a:gdLst/>
              <a:ahLst/>
              <a:cxnLst/>
              <a:rect l="l" t="t" r="r" b="b"/>
              <a:pathLst>
                <a:path w="17059" h="1987" extrusionOk="0">
                  <a:moveTo>
                    <a:pt x="982" y="0"/>
                  </a:moveTo>
                  <a:cubicBezTo>
                    <a:pt x="437" y="0"/>
                    <a:pt x="0" y="472"/>
                    <a:pt x="29" y="1046"/>
                  </a:cubicBezTo>
                  <a:cubicBezTo>
                    <a:pt x="54" y="1584"/>
                    <a:pt x="520" y="1987"/>
                    <a:pt x="1036" y="1987"/>
                  </a:cubicBezTo>
                  <a:lnTo>
                    <a:pt x="16105" y="1987"/>
                  </a:lnTo>
                  <a:cubicBezTo>
                    <a:pt x="16634" y="1987"/>
                    <a:pt x="17058" y="1540"/>
                    <a:pt x="17058" y="992"/>
                  </a:cubicBezTo>
                  <a:cubicBezTo>
                    <a:pt x="17058" y="444"/>
                    <a:pt x="16634" y="0"/>
                    <a:pt x="16105" y="0"/>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4211698" y="2499175"/>
              <a:ext cx="185318" cy="801207"/>
            </a:xfrm>
            <a:custGeom>
              <a:avLst/>
              <a:gdLst/>
              <a:ahLst/>
              <a:cxnLst/>
              <a:rect l="l" t="t" r="r" b="b"/>
              <a:pathLst>
                <a:path w="8495" h="26164" extrusionOk="0">
                  <a:moveTo>
                    <a:pt x="665" y="0"/>
                  </a:moveTo>
                  <a:cubicBezTo>
                    <a:pt x="621" y="2487"/>
                    <a:pt x="491" y="4391"/>
                    <a:pt x="364" y="6239"/>
                  </a:cubicBezTo>
                  <a:cubicBezTo>
                    <a:pt x="168" y="9109"/>
                    <a:pt x="0" y="11587"/>
                    <a:pt x="206" y="15439"/>
                  </a:cubicBezTo>
                  <a:cubicBezTo>
                    <a:pt x="361" y="18316"/>
                    <a:pt x="703" y="21557"/>
                    <a:pt x="2798" y="23601"/>
                  </a:cubicBezTo>
                  <a:cubicBezTo>
                    <a:pt x="4341" y="25106"/>
                    <a:pt x="6606" y="25692"/>
                    <a:pt x="8425" y="26164"/>
                  </a:cubicBezTo>
                  <a:lnTo>
                    <a:pt x="8494" y="25904"/>
                  </a:lnTo>
                  <a:cubicBezTo>
                    <a:pt x="6609" y="25416"/>
                    <a:pt x="4477" y="24862"/>
                    <a:pt x="2988" y="23411"/>
                  </a:cubicBezTo>
                  <a:cubicBezTo>
                    <a:pt x="960" y="21434"/>
                    <a:pt x="634" y="18383"/>
                    <a:pt x="475" y="15427"/>
                  </a:cubicBezTo>
                  <a:cubicBezTo>
                    <a:pt x="269" y="11590"/>
                    <a:pt x="437" y="9119"/>
                    <a:pt x="634" y="6254"/>
                  </a:cubicBezTo>
                  <a:cubicBezTo>
                    <a:pt x="761" y="4407"/>
                    <a:pt x="890" y="2497"/>
                    <a:pt x="935" y="6"/>
                  </a:cubicBezTo>
                  <a:lnTo>
                    <a:pt x="665" y="0"/>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4377675" y="3278250"/>
              <a:ext cx="54900" cy="39125"/>
            </a:xfrm>
            <a:custGeom>
              <a:avLst/>
              <a:gdLst/>
              <a:ahLst/>
              <a:cxnLst/>
              <a:rect l="l" t="t" r="r" b="b"/>
              <a:pathLst>
                <a:path w="2196" h="1565" extrusionOk="0">
                  <a:moveTo>
                    <a:pt x="171" y="0"/>
                  </a:moveTo>
                  <a:cubicBezTo>
                    <a:pt x="0" y="627"/>
                    <a:pt x="279" y="1381"/>
                    <a:pt x="840" y="1533"/>
                  </a:cubicBezTo>
                  <a:cubicBezTo>
                    <a:pt x="917" y="1554"/>
                    <a:pt x="994" y="1564"/>
                    <a:pt x="1072" y="1564"/>
                  </a:cubicBezTo>
                  <a:cubicBezTo>
                    <a:pt x="1563" y="1564"/>
                    <a:pt x="2048" y="1169"/>
                    <a:pt x="2196" y="627"/>
                  </a:cubicBezTo>
                  <a:lnTo>
                    <a:pt x="171" y="0"/>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6"/>
          <p:cNvSpPr/>
          <p:nvPr/>
        </p:nvSpPr>
        <p:spPr>
          <a:xfrm rot="-8267699">
            <a:off x="6400993" y="-245534"/>
            <a:ext cx="2894456" cy="1976911"/>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274275" y="2130250"/>
            <a:ext cx="4156500" cy="16281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5500">
                <a:solidFill>
                  <a:schemeClr val="lt2"/>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6" name="Google Shape;16;p3"/>
          <p:cNvSpPr txBox="1">
            <a:spLocks noGrp="1"/>
          </p:cNvSpPr>
          <p:nvPr>
            <p:ph type="title" idx="2" hasCustomPrompt="1"/>
          </p:nvPr>
        </p:nvSpPr>
        <p:spPr>
          <a:xfrm>
            <a:off x="4274275" y="539500"/>
            <a:ext cx="1812600" cy="17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10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7" name="Google Shape;17;p3"/>
          <p:cNvSpPr txBox="1">
            <a:spLocks noGrp="1"/>
          </p:cNvSpPr>
          <p:nvPr>
            <p:ph type="subTitle" idx="1"/>
          </p:nvPr>
        </p:nvSpPr>
        <p:spPr>
          <a:xfrm>
            <a:off x="4274275" y="3957000"/>
            <a:ext cx="4156500" cy="471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8" name="Google Shape;18;p3"/>
          <p:cNvSpPr/>
          <p:nvPr/>
        </p:nvSpPr>
        <p:spPr>
          <a:xfrm rot="10800000" flipH="1">
            <a:off x="-288525" y="-165200"/>
            <a:ext cx="3228643" cy="1901028"/>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515525" y="31403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80750" y="1222150"/>
            <a:ext cx="42537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980750" y="1896025"/>
            <a:ext cx="4253700" cy="20253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dk2"/>
              </a:buClr>
              <a:buSzPts val="1500"/>
              <a:buFont typeface="Chivo"/>
              <a:buChar char="●"/>
              <a:defRPr sz="1400"/>
            </a:lvl1pPr>
            <a:lvl2pPr marL="914400" lvl="1" indent="-323850">
              <a:spcBef>
                <a:spcPts val="0"/>
              </a:spcBef>
              <a:spcAft>
                <a:spcPts val="0"/>
              </a:spcAft>
              <a:buClr>
                <a:srgbClr val="434343"/>
              </a:buClr>
              <a:buSzPts val="1500"/>
              <a:buFont typeface="Roboto Condensed Light"/>
              <a:buChar char="○"/>
              <a:defRPr/>
            </a:lvl2pPr>
            <a:lvl3pPr marL="1371600" lvl="2" indent="-323850">
              <a:spcBef>
                <a:spcPts val="0"/>
              </a:spcBef>
              <a:spcAft>
                <a:spcPts val="0"/>
              </a:spcAft>
              <a:buClr>
                <a:srgbClr val="434343"/>
              </a:buClr>
              <a:buSzPts val="1500"/>
              <a:buFont typeface="Roboto Condensed Light"/>
              <a:buChar char="■"/>
              <a:defRPr/>
            </a:lvl3pPr>
            <a:lvl4pPr marL="1828800" lvl="3" indent="-323850">
              <a:spcBef>
                <a:spcPts val="0"/>
              </a:spcBef>
              <a:spcAft>
                <a:spcPts val="0"/>
              </a:spcAft>
              <a:buClr>
                <a:srgbClr val="434343"/>
              </a:buClr>
              <a:buSzPts val="1500"/>
              <a:buFont typeface="Roboto Condensed Light"/>
              <a:buChar char="●"/>
              <a:defRPr/>
            </a:lvl4pPr>
            <a:lvl5pPr marL="2286000" lvl="4" indent="-323850">
              <a:spcBef>
                <a:spcPts val="0"/>
              </a:spcBef>
              <a:spcAft>
                <a:spcPts val="0"/>
              </a:spcAft>
              <a:buClr>
                <a:srgbClr val="434343"/>
              </a:buClr>
              <a:buSzPts val="1500"/>
              <a:buFont typeface="Roboto Condensed Light"/>
              <a:buChar char="○"/>
              <a:defRPr/>
            </a:lvl5pPr>
            <a:lvl6pPr marL="2743200" lvl="5" indent="-323850">
              <a:spcBef>
                <a:spcPts val="0"/>
              </a:spcBef>
              <a:spcAft>
                <a:spcPts val="0"/>
              </a:spcAft>
              <a:buClr>
                <a:srgbClr val="434343"/>
              </a:buClr>
              <a:buSzPts val="1500"/>
              <a:buFont typeface="Roboto Condensed Light"/>
              <a:buChar char="■"/>
              <a:defRPr/>
            </a:lvl6pPr>
            <a:lvl7pPr marL="3200400" lvl="6" indent="-323850">
              <a:spcBef>
                <a:spcPts val="0"/>
              </a:spcBef>
              <a:spcAft>
                <a:spcPts val="0"/>
              </a:spcAft>
              <a:buClr>
                <a:srgbClr val="434343"/>
              </a:buClr>
              <a:buSzPts val="1500"/>
              <a:buFont typeface="Roboto Condensed Light"/>
              <a:buChar char="●"/>
              <a:defRPr/>
            </a:lvl7pPr>
            <a:lvl8pPr marL="3657600" lvl="7" indent="-323850">
              <a:spcBef>
                <a:spcPts val="0"/>
              </a:spcBef>
              <a:spcAft>
                <a:spcPts val="0"/>
              </a:spcAft>
              <a:buClr>
                <a:srgbClr val="434343"/>
              </a:buClr>
              <a:buSzPts val="1500"/>
              <a:buFont typeface="Roboto Condensed Light"/>
              <a:buChar char="○"/>
              <a:defRPr/>
            </a:lvl8pPr>
            <a:lvl9pPr marL="4114800" lvl="8" indent="-323850">
              <a:spcBef>
                <a:spcPts val="0"/>
              </a:spcBef>
              <a:spcAft>
                <a:spcPts val="0"/>
              </a:spcAft>
              <a:buClr>
                <a:srgbClr val="434343"/>
              </a:buClr>
              <a:buSzPts val="1500"/>
              <a:buFont typeface="Roboto Condensed Light"/>
              <a:buChar char="■"/>
              <a:defRPr/>
            </a:lvl9pPr>
          </a:lstStyle>
          <a:p>
            <a:endParaRPr/>
          </a:p>
        </p:txBody>
      </p:sp>
      <p:sp>
        <p:nvSpPr>
          <p:cNvPr id="23" name="Google Shape;23;p4"/>
          <p:cNvSpPr/>
          <p:nvPr/>
        </p:nvSpPr>
        <p:spPr>
          <a:xfrm rot="10800000" flipH="1">
            <a:off x="0" y="-3"/>
            <a:ext cx="2929117" cy="1901028"/>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6939633" y="3155451"/>
            <a:ext cx="2224442" cy="2005522"/>
          </a:xfrm>
          <a:custGeom>
            <a:avLst/>
            <a:gdLst/>
            <a:ahLst/>
            <a:cxnLst/>
            <a:rect l="l" t="t" r="r" b="b"/>
            <a:pathLst>
              <a:path w="80808" h="68105" extrusionOk="0">
                <a:moveTo>
                  <a:pt x="1" y="1"/>
                </a:moveTo>
                <a:lnTo>
                  <a:pt x="1" y="58904"/>
                </a:lnTo>
                <a:cubicBezTo>
                  <a:pt x="3808" y="62876"/>
                  <a:pt x="8522" y="65892"/>
                  <a:pt x="13861" y="67293"/>
                </a:cubicBezTo>
                <a:cubicBezTo>
                  <a:pt x="15862" y="67817"/>
                  <a:pt x="17946" y="68105"/>
                  <a:pt x="20021" y="68105"/>
                </a:cubicBezTo>
                <a:cubicBezTo>
                  <a:pt x="22903" y="68105"/>
                  <a:pt x="25768" y="67550"/>
                  <a:pt x="28365" y="66304"/>
                </a:cubicBezTo>
                <a:cubicBezTo>
                  <a:pt x="32815" y="64178"/>
                  <a:pt x="36342" y="59844"/>
                  <a:pt x="36820" y="54932"/>
                </a:cubicBezTo>
                <a:cubicBezTo>
                  <a:pt x="37776" y="45175"/>
                  <a:pt x="27392" y="36655"/>
                  <a:pt x="29255" y="27030"/>
                </a:cubicBezTo>
                <a:cubicBezTo>
                  <a:pt x="30211" y="22151"/>
                  <a:pt x="34611" y="18163"/>
                  <a:pt x="39572" y="17718"/>
                </a:cubicBezTo>
                <a:cubicBezTo>
                  <a:pt x="39935" y="17686"/>
                  <a:pt x="40294" y="17670"/>
                  <a:pt x="40652" y="17670"/>
                </a:cubicBezTo>
                <a:cubicBezTo>
                  <a:pt x="48506" y="17670"/>
                  <a:pt x="55082" y="25145"/>
                  <a:pt x="63074" y="25728"/>
                </a:cubicBezTo>
                <a:cubicBezTo>
                  <a:pt x="63389" y="25751"/>
                  <a:pt x="63703" y="25762"/>
                  <a:pt x="64015" y="25762"/>
                </a:cubicBezTo>
                <a:cubicBezTo>
                  <a:pt x="71573" y="25762"/>
                  <a:pt x="78195" y="19175"/>
                  <a:pt x="79984" y="11752"/>
                </a:cubicBezTo>
                <a:cubicBezTo>
                  <a:pt x="80808" y="8274"/>
                  <a:pt x="80791" y="4665"/>
                  <a:pt x="80181" y="1155"/>
                </a:cubicBezTo>
                <a:cubicBezTo>
                  <a:pt x="80116" y="775"/>
                  <a:pt x="80050" y="380"/>
                  <a:pt x="79967"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6"/>
          <p:cNvSpPr/>
          <p:nvPr/>
        </p:nvSpPr>
        <p:spPr>
          <a:xfrm flipH="1">
            <a:off x="6704075" y="-181225"/>
            <a:ext cx="2591311" cy="2501667"/>
          </a:xfrm>
          <a:custGeom>
            <a:avLst/>
            <a:gdLst/>
            <a:ahLst/>
            <a:cxnLst/>
            <a:rect l="l" t="t" r="r" b="b"/>
            <a:pathLst>
              <a:path w="80808" h="68105" extrusionOk="0">
                <a:moveTo>
                  <a:pt x="1" y="1"/>
                </a:moveTo>
                <a:lnTo>
                  <a:pt x="1" y="58904"/>
                </a:lnTo>
                <a:cubicBezTo>
                  <a:pt x="3808" y="62876"/>
                  <a:pt x="8522" y="65892"/>
                  <a:pt x="13861" y="67293"/>
                </a:cubicBezTo>
                <a:cubicBezTo>
                  <a:pt x="15862" y="67817"/>
                  <a:pt x="17946" y="68105"/>
                  <a:pt x="20021" y="68105"/>
                </a:cubicBezTo>
                <a:cubicBezTo>
                  <a:pt x="22903" y="68105"/>
                  <a:pt x="25768" y="67550"/>
                  <a:pt x="28365" y="66304"/>
                </a:cubicBezTo>
                <a:cubicBezTo>
                  <a:pt x="32815" y="64178"/>
                  <a:pt x="36342" y="59844"/>
                  <a:pt x="36820" y="54932"/>
                </a:cubicBezTo>
                <a:cubicBezTo>
                  <a:pt x="37776" y="45175"/>
                  <a:pt x="27392" y="36655"/>
                  <a:pt x="29255" y="27030"/>
                </a:cubicBezTo>
                <a:cubicBezTo>
                  <a:pt x="30211" y="22151"/>
                  <a:pt x="34611" y="18163"/>
                  <a:pt x="39572" y="17718"/>
                </a:cubicBezTo>
                <a:cubicBezTo>
                  <a:pt x="39935" y="17686"/>
                  <a:pt x="40294" y="17670"/>
                  <a:pt x="40652" y="17670"/>
                </a:cubicBezTo>
                <a:cubicBezTo>
                  <a:pt x="48506" y="17670"/>
                  <a:pt x="55082" y="25145"/>
                  <a:pt x="63074" y="25728"/>
                </a:cubicBezTo>
                <a:cubicBezTo>
                  <a:pt x="63389" y="25751"/>
                  <a:pt x="63703" y="25762"/>
                  <a:pt x="64015" y="25762"/>
                </a:cubicBezTo>
                <a:cubicBezTo>
                  <a:pt x="71573" y="25762"/>
                  <a:pt x="78195" y="19175"/>
                  <a:pt x="79984" y="11752"/>
                </a:cubicBezTo>
                <a:cubicBezTo>
                  <a:pt x="80808" y="8274"/>
                  <a:pt x="80791" y="4665"/>
                  <a:pt x="80181" y="1155"/>
                </a:cubicBezTo>
                <a:cubicBezTo>
                  <a:pt x="80116" y="775"/>
                  <a:pt x="80050" y="380"/>
                  <a:pt x="79967"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8579475" y="215200"/>
            <a:ext cx="325230" cy="324290"/>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02725" y="44563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704150" y="1339225"/>
            <a:ext cx="4373700" cy="7494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704150" y="2252375"/>
            <a:ext cx="4373700" cy="155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p:nvPr/>
        </p:nvSpPr>
        <p:spPr>
          <a:xfrm>
            <a:off x="-481600" y="3300425"/>
            <a:ext cx="3228643" cy="1901028"/>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rot="10800000">
            <a:off x="6357350" y="-165200"/>
            <a:ext cx="3228643" cy="1901028"/>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6_1">
    <p:spTree>
      <p:nvGrpSpPr>
        <p:cNvPr id="1" name="Shape 61"/>
        <p:cNvGrpSpPr/>
        <p:nvPr/>
      </p:nvGrpSpPr>
      <p:grpSpPr>
        <a:xfrm>
          <a:off x="0" y="0"/>
          <a:ext cx="0" cy="0"/>
          <a:chOff x="0" y="0"/>
          <a:chExt cx="0" cy="0"/>
        </a:xfrm>
      </p:grpSpPr>
      <p:sp>
        <p:nvSpPr>
          <p:cNvPr id="62" name="Google Shape;62;p13"/>
          <p:cNvSpPr txBox="1">
            <a:spLocks noGrp="1"/>
          </p:cNvSpPr>
          <p:nvPr>
            <p:ph type="title" hasCustomPrompt="1"/>
          </p:nvPr>
        </p:nvSpPr>
        <p:spPr>
          <a:xfrm flipH="1">
            <a:off x="1557797" y="1281700"/>
            <a:ext cx="859800" cy="45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3" name="Google Shape;63;p13"/>
          <p:cNvSpPr txBox="1">
            <a:spLocks noGrp="1"/>
          </p:cNvSpPr>
          <p:nvPr>
            <p:ph type="subTitle" idx="1"/>
          </p:nvPr>
        </p:nvSpPr>
        <p:spPr>
          <a:xfrm flipH="1">
            <a:off x="713224" y="1964788"/>
            <a:ext cx="2402400" cy="371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b="1">
                <a:solidFill>
                  <a:schemeClr val="dk2"/>
                </a:solidFill>
              </a:defRPr>
            </a:lvl1pPr>
            <a:lvl2pPr lvl="1" algn="ctr" rtl="0">
              <a:lnSpc>
                <a:spcPct val="100000"/>
              </a:lnSpc>
              <a:spcBef>
                <a:spcPts val="0"/>
              </a:spcBef>
              <a:spcAft>
                <a:spcPts val="0"/>
              </a:spcAft>
              <a:buNone/>
              <a:defRPr sz="2000" b="1">
                <a:solidFill>
                  <a:schemeClr val="dk2"/>
                </a:solidFill>
              </a:defRPr>
            </a:lvl2pPr>
            <a:lvl3pPr lvl="2" algn="ctr" rtl="0">
              <a:lnSpc>
                <a:spcPct val="100000"/>
              </a:lnSpc>
              <a:spcBef>
                <a:spcPts val="0"/>
              </a:spcBef>
              <a:spcAft>
                <a:spcPts val="0"/>
              </a:spcAft>
              <a:buNone/>
              <a:defRPr sz="2000" b="1">
                <a:solidFill>
                  <a:schemeClr val="dk2"/>
                </a:solidFill>
              </a:defRPr>
            </a:lvl3pPr>
            <a:lvl4pPr lvl="3" algn="ctr" rtl="0">
              <a:lnSpc>
                <a:spcPct val="100000"/>
              </a:lnSpc>
              <a:spcBef>
                <a:spcPts val="0"/>
              </a:spcBef>
              <a:spcAft>
                <a:spcPts val="0"/>
              </a:spcAft>
              <a:buNone/>
              <a:defRPr sz="2000" b="1">
                <a:solidFill>
                  <a:schemeClr val="dk2"/>
                </a:solidFill>
              </a:defRPr>
            </a:lvl4pPr>
            <a:lvl5pPr lvl="4" algn="ctr" rtl="0">
              <a:lnSpc>
                <a:spcPct val="100000"/>
              </a:lnSpc>
              <a:spcBef>
                <a:spcPts val="0"/>
              </a:spcBef>
              <a:spcAft>
                <a:spcPts val="0"/>
              </a:spcAft>
              <a:buNone/>
              <a:defRPr sz="2000" b="1">
                <a:solidFill>
                  <a:schemeClr val="dk2"/>
                </a:solidFill>
              </a:defRPr>
            </a:lvl5pPr>
            <a:lvl6pPr lvl="5" algn="ctr" rtl="0">
              <a:lnSpc>
                <a:spcPct val="100000"/>
              </a:lnSpc>
              <a:spcBef>
                <a:spcPts val="0"/>
              </a:spcBef>
              <a:spcAft>
                <a:spcPts val="0"/>
              </a:spcAft>
              <a:buNone/>
              <a:defRPr sz="2000" b="1">
                <a:solidFill>
                  <a:schemeClr val="dk2"/>
                </a:solidFill>
              </a:defRPr>
            </a:lvl6pPr>
            <a:lvl7pPr lvl="6" algn="ctr" rtl="0">
              <a:lnSpc>
                <a:spcPct val="100000"/>
              </a:lnSpc>
              <a:spcBef>
                <a:spcPts val="0"/>
              </a:spcBef>
              <a:spcAft>
                <a:spcPts val="0"/>
              </a:spcAft>
              <a:buNone/>
              <a:defRPr sz="2000" b="1">
                <a:solidFill>
                  <a:schemeClr val="dk2"/>
                </a:solidFill>
              </a:defRPr>
            </a:lvl7pPr>
            <a:lvl8pPr lvl="7" algn="ctr" rtl="0">
              <a:lnSpc>
                <a:spcPct val="100000"/>
              </a:lnSpc>
              <a:spcBef>
                <a:spcPts val="0"/>
              </a:spcBef>
              <a:spcAft>
                <a:spcPts val="0"/>
              </a:spcAft>
              <a:buNone/>
              <a:defRPr sz="2000" b="1">
                <a:solidFill>
                  <a:schemeClr val="dk2"/>
                </a:solidFill>
              </a:defRPr>
            </a:lvl8pPr>
            <a:lvl9pPr lvl="8" algn="ctr" rtl="0">
              <a:lnSpc>
                <a:spcPct val="100000"/>
              </a:lnSpc>
              <a:spcBef>
                <a:spcPts val="0"/>
              </a:spcBef>
              <a:spcAft>
                <a:spcPts val="0"/>
              </a:spcAft>
              <a:buNone/>
              <a:defRPr sz="2000" b="1">
                <a:solidFill>
                  <a:schemeClr val="dk2"/>
                </a:solidFill>
              </a:defRPr>
            </a:lvl9pPr>
          </a:lstStyle>
          <a:p>
            <a:endParaRPr/>
          </a:p>
        </p:txBody>
      </p:sp>
      <p:sp>
        <p:nvSpPr>
          <p:cNvPr id="64" name="Google Shape;64;p13"/>
          <p:cNvSpPr txBox="1">
            <a:spLocks noGrp="1"/>
          </p:cNvSpPr>
          <p:nvPr>
            <p:ph type="subTitle" idx="2"/>
          </p:nvPr>
        </p:nvSpPr>
        <p:spPr>
          <a:xfrm flipH="1">
            <a:off x="713225" y="2288400"/>
            <a:ext cx="2402400" cy="5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65" name="Google Shape;65;p13"/>
          <p:cNvSpPr txBox="1">
            <a:spLocks noGrp="1"/>
          </p:cNvSpPr>
          <p:nvPr>
            <p:ph type="title" idx="3" hasCustomPrompt="1"/>
          </p:nvPr>
        </p:nvSpPr>
        <p:spPr>
          <a:xfrm flipH="1">
            <a:off x="4142101" y="1281700"/>
            <a:ext cx="859800" cy="45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6" name="Google Shape;66;p13"/>
          <p:cNvSpPr txBox="1">
            <a:spLocks noGrp="1"/>
          </p:cNvSpPr>
          <p:nvPr>
            <p:ph type="subTitle" idx="4"/>
          </p:nvPr>
        </p:nvSpPr>
        <p:spPr>
          <a:xfrm flipH="1">
            <a:off x="3370774" y="1964788"/>
            <a:ext cx="2402400" cy="371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b="1">
                <a:solidFill>
                  <a:schemeClr val="dk2"/>
                </a:solidFill>
              </a:defRPr>
            </a:lvl1pPr>
            <a:lvl2pPr lvl="1" algn="ctr" rtl="0">
              <a:lnSpc>
                <a:spcPct val="100000"/>
              </a:lnSpc>
              <a:spcBef>
                <a:spcPts val="0"/>
              </a:spcBef>
              <a:spcAft>
                <a:spcPts val="0"/>
              </a:spcAft>
              <a:buNone/>
              <a:defRPr sz="2000" b="1">
                <a:solidFill>
                  <a:schemeClr val="dk2"/>
                </a:solidFill>
              </a:defRPr>
            </a:lvl2pPr>
            <a:lvl3pPr lvl="2" algn="ctr" rtl="0">
              <a:lnSpc>
                <a:spcPct val="100000"/>
              </a:lnSpc>
              <a:spcBef>
                <a:spcPts val="0"/>
              </a:spcBef>
              <a:spcAft>
                <a:spcPts val="0"/>
              </a:spcAft>
              <a:buNone/>
              <a:defRPr sz="2000" b="1">
                <a:solidFill>
                  <a:schemeClr val="dk2"/>
                </a:solidFill>
              </a:defRPr>
            </a:lvl3pPr>
            <a:lvl4pPr lvl="3" algn="ctr" rtl="0">
              <a:lnSpc>
                <a:spcPct val="100000"/>
              </a:lnSpc>
              <a:spcBef>
                <a:spcPts val="0"/>
              </a:spcBef>
              <a:spcAft>
                <a:spcPts val="0"/>
              </a:spcAft>
              <a:buNone/>
              <a:defRPr sz="2000" b="1">
                <a:solidFill>
                  <a:schemeClr val="dk2"/>
                </a:solidFill>
              </a:defRPr>
            </a:lvl4pPr>
            <a:lvl5pPr lvl="4" algn="ctr" rtl="0">
              <a:lnSpc>
                <a:spcPct val="100000"/>
              </a:lnSpc>
              <a:spcBef>
                <a:spcPts val="0"/>
              </a:spcBef>
              <a:spcAft>
                <a:spcPts val="0"/>
              </a:spcAft>
              <a:buNone/>
              <a:defRPr sz="2000" b="1">
                <a:solidFill>
                  <a:schemeClr val="dk2"/>
                </a:solidFill>
              </a:defRPr>
            </a:lvl5pPr>
            <a:lvl6pPr lvl="5" algn="ctr" rtl="0">
              <a:lnSpc>
                <a:spcPct val="100000"/>
              </a:lnSpc>
              <a:spcBef>
                <a:spcPts val="0"/>
              </a:spcBef>
              <a:spcAft>
                <a:spcPts val="0"/>
              </a:spcAft>
              <a:buNone/>
              <a:defRPr sz="2000" b="1">
                <a:solidFill>
                  <a:schemeClr val="dk2"/>
                </a:solidFill>
              </a:defRPr>
            </a:lvl6pPr>
            <a:lvl7pPr lvl="6" algn="ctr" rtl="0">
              <a:lnSpc>
                <a:spcPct val="100000"/>
              </a:lnSpc>
              <a:spcBef>
                <a:spcPts val="0"/>
              </a:spcBef>
              <a:spcAft>
                <a:spcPts val="0"/>
              </a:spcAft>
              <a:buNone/>
              <a:defRPr sz="2000" b="1">
                <a:solidFill>
                  <a:schemeClr val="dk2"/>
                </a:solidFill>
              </a:defRPr>
            </a:lvl7pPr>
            <a:lvl8pPr lvl="7" algn="ctr" rtl="0">
              <a:lnSpc>
                <a:spcPct val="100000"/>
              </a:lnSpc>
              <a:spcBef>
                <a:spcPts val="0"/>
              </a:spcBef>
              <a:spcAft>
                <a:spcPts val="0"/>
              </a:spcAft>
              <a:buNone/>
              <a:defRPr sz="2000" b="1">
                <a:solidFill>
                  <a:schemeClr val="dk2"/>
                </a:solidFill>
              </a:defRPr>
            </a:lvl8pPr>
            <a:lvl9pPr lvl="8" algn="ctr" rtl="0">
              <a:lnSpc>
                <a:spcPct val="100000"/>
              </a:lnSpc>
              <a:spcBef>
                <a:spcPts val="0"/>
              </a:spcBef>
              <a:spcAft>
                <a:spcPts val="0"/>
              </a:spcAft>
              <a:buNone/>
              <a:defRPr sz="2000" b="1">
                <a:solidFill>
                  <a:schemeClr val="dk2"/>
                </a:solidFill>
              </a:defRPr>
            </a:lvl9pPr>
          </a:lstStyle>
          <a:p>
            <a:endParaRPr/>
          </a:p>
        </p:txBody>
      </p:sp>
      <p:sp>
        <p:nvSpPr>
          <p:cNvPr id="67" name="Google Shape;67;p13"/>
          <p:cNvSpPr txBox="1">
            <a:spLocks noGrp="1"/>
          </p:cNvSpPr>
          <p:nvPr>
            <p:ph type="subTitle" idx="5"/>
          </p:nvPr>
        </p:nvSpPr>
        <p:spPr>
          <a:xfrm flipH="1">
            <a:off x="3370775" y="2288412"/>
            <a:ext cx="2402400" cy="5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68" name="Google Shape;68;p13"/>
          <p:cNvSpPr txBox="1">
            <a:spLocks noGrp="1"/>
          </p:cNvSpPr>
          <p:nvPr>
            <p:ph type="title" idx="6" hasCustomPrompt="1"/>
          </p:nvPr>
        </p:nvSpPr>
        <p:spPr>
          <a:xfrm>
            <a:off x="6811678" y="1281700"/>
            <a:ext cx="859800" cy="45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9" name="Google Shape;69;p13"/>
          <p:cNvSpPr txBox="1">
            <a:spLocks noGrp="1"/>
          </p:cNvSpPr>
          <p:nvPr>
            <p:ph type="subTitle" idx="7"/>
          </p:nvPr>
        </p:nvSpPr>
        <p:spPr>
          <a:xfrm>
            <a:off x="6040375" y="1964788"/>
            <a:ext cx="2402400" cy="371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b="1">
                <a:solidFill>
                  <a:schemeClr val="dk2"/>
                </a:solidFill>
              </a:defRPr>
            </a:lvl1pPr>
            <a:lvl2pPr lvl="1" algn="ctr" rtl="0">
              <a:lnSpc>
                <a:spcPct val="100000"/>
              </a:lnSpc>
              <a:spcBef>
                <a:spcPts val="0"/>
              </a:spcBef>
              <a:spcAft>
                <a:spcPts val="0"/>
              </a:spcAft>
              <a:buNone/>
              <a:defRPr sz="2000" b="1">
                <a:solidFill>
                  <a:schemeClr val="dk2"/>
                </a:solidFill>
              </a:defRPr>
            </a:lvl2pPr>
            <a:lvl3pPr lvl="2" algn="ctr" rtl="0">
              <a:lnSpc>
                <a:spcPct val="100000"/>
              </a:lnSpc>
              <a:spcBef>
                <a:spcPts val="0"/>
              </a:spcBef>
              <a:spcAft>
                <a:spcPts val="0"/>
              </a:spcAft>
              <a:buNone/>
              <a:defRPr sz="2000" b="1">
                <a:solidFill>
                  <a:schemeClr val="dk2"/>
                </a:solidFill>
              </a:defRPr>
            </a:lvl3pPr>
            <a:lvl4pPr lvl="3" algn="ctr" rtl="0">
              <a:lnSpc>
                <a:spcPct val="100000"/>
              </a:lnSpc>
              <a:spcBef>
                <a:spcPts val="0"/>
              </a:spcBef>
              <a:spcAft>
                <a:spcPts val="0"/>
              </a:spcAft>
              <a:buNone/>
              <a:defRPr sz="2000" b="1">
                <a:solidFill>
                  <a:schemeClr val="dk2"/>
                </a:solidFill>
              </a:defRPr>
            </a:lvl4pPr>
            <a:lvl5pPr lvl="4" algn="ctr" rtl="0">
              <a:lnSpc>
                <a:spcPct val="100000"/>
              </a:lnSpc>
              <a:spcBef>
                <a:spcPts val="0"/>
              </a:spcBef>
              <a:spcAft>
                <a:spcPts val="0"/>
              </a:spcAft>
              <a:buNone/>
              <a:defRPr sz="2000" b="1">
                <a:solidFill>
                  <a:schemeClr val="dk2"/>
                </a:solidFill>
              </a:defRPr>
            </a:lvl5pPr>
            <a:lvl6pPr lvl="5" algn="ctr" rtl="0">
              <a:lnSpc>
                <a:spcPct val="100000"/>
              </a:lnSpc>
              <a:spcBef>
                <a:spcPts val="0"/>
              </a:spcBef>
              <a:spcAft>
                <a:spcPts val="0"/>
              </a:spcAft>
              <a:buNone/>
              <a:defRPr sz="2000" b="1">
                <a:solidFill>
                  <a:schemeClr val="dk2"/>
                </a:solidFill>
              </a:defRPr>
            </a:lvl6pPr>
            <a:lvl7pPr lvl="6" algn="ctr" rtl="0">
              <a:lnSpc>
                <a:spcPct val="100000"/>
              </a:lnSpc>
              <a:spcBef>
                <a:spcPts val="0"/>
              </a:spcBef>
              <a:spcAft>
                <a:spcPts val="0"/>
              </a:spcAft>
              <a:buNone/>
              <a:defRPr sz="2000" b="1">
                <a:solidFill>
                  <a:schemeClr val="dk2"/>
                </a:solidFill>
              </a:defRPr>
            </a:lvl7pPr>
            <a:lvl8pPr lvl="7" algn="ctr" rtl="0">
              <a:lnSpc>
                <a:spcPct val="100000"/>
              </a:lnSpc>
              <a:spcBef>
                <a:spcPts val="0"/>
              </a:spcBef>
              <a:spcAft>
                <a:spcPts val="0"/>
              </a:spcAft>
              <a:buNone/>
              <a:defRPr sz="2000" b="1">
                <a:solidFill>
                  <a:schemeClr val="dk2"/>
                </a:solidFill>
              </a:defRPr>
            </a:lvl8pPr>
            <a:lvl9pPr lvl="8" algn="ctr" rtl="0">
              <a:lnSpc>
                <a:spcPct val="100000"/>
              </a:lnSpc>
              <a:spcBef>
                <a:spcPts val="0"/>
              </a:spcBef>
              <a:spcAft>
                <a:spcPts val="0"/>
              </a:spcAft>
              <a:buNone/>
              <a:defRPr sz="2000" b="1">
                <a:solidFill>
                  <a:schemeClr val="dk2"/>
                </a:solidFill>
              </a:defRPr>
            </a:lvl9pPr>
          </a:lstStyle>
          <a:p>
            <a:endParaRPr/>
          </a:p>
        </p:txBody>
      </p:sp>
      <p:sp>
        <p:nvSpPr>
          <p:cNvPr id="70" name="Google Shape;70;p13"/>
          <p:cNvSpPr txBox="1">
            <a:spLocks noGrp="1"/>
          </p:cNvSpPr>
          <p:nvPr>
            <p:ph type="subTitle" idx="8"/>
          </p:nvPr>
        </p:nvSpPr>
        <p:spPr>
          <a:xfrm>
            <a:off x="6040376" y="2288400"/>
            <a:ext cx="2402400" cy="5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1" name="Google Shape;71;p13"/>
          <p:cNvSpPr txBox="1">
            <a:spLocks noGrp="1"/>
          </p:cNvSpPr>
          <p:nvPr>
            <p:ph type="title" idx="9" hasCustomPrompt="1"/>
          </p:nvPr>
        </p:nvSpPr>
        <p:spPr>
          <a:xfrm>
            <a:off x="2848474" y="3078525"/>
            <a:ext cx="859800" cy="4512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 name="Google Shape;72;p13"/>
          <p:cNvSpPr txBox="1">
            <a:spLocks noGrp="1"/>
          </p:cNvSpPr>
          <p:nvPr>
            <p:ph type="subTitle" idx="13"/>
          </p:nvPr>
        </p:nvSpPr>
        <p:spPr>
          <a:xfrm>
            <a:off x="2077175" y="3746009"/>
            <a:ext cx="2402400" cy="371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b="1">
                <a:solidFill>
                  <a:schemeClr val="dk2"/>
                </a:solidFill>
              </a:defRPr>
            </a:lvl1pPr>
            <a:lvl2pPr lvl="1" algn="ctr" rtl="0">
              <a:lnSpc>
                <a:spcPct val="100000"/>
              </a:lnSpc>
              <a:spcBef>
                <a:spcPts val="0"/>
              </a:spcBef>
              <a:spcAft>
                <a:spcPts val="0"/>
              </a:spcAft>
              <a:buNone/>
              <a:defRPr sz="2000" b="1">
                <a:solidFill>
                  <a:schemeClr val="dk2"/>
                </a:solidFill>
              </a:defRPr>
            </a:lvl2pPr>
            <a:lvl3pPr lvl="2" algn="ctr" rtl="0">
              <a:lnSpc>
                <a:spcPct val="100000"/>
              </a:lnSpc>
              <a:spcBef>
                <a:spcPts val="0"/>
              </a:spcBef>
              <a:spcAft>
                <a:spcPts val="0"/>
              </a:spcAft>
              <a:buNone/>
              <a:defRPr sz="2000" b="1">
                <a:solidFill>
                  <a:schemeClr val="dk2"/>
                </a:solidFill>
              </a:defRPr>
            </a:lvl3pPr>
            <a:lvl4pPr lvl="3" algn="ctr" rtl="0">
              <a:lnSpc>
                <a:spcPct val="100000"/>
              </a:lnSpc>
              <a:spcBef>
                <a:spcPts val="0"/>
              </a:spcBef>
              <a:spcAft>
                <a:spcPts val="0"/>
              </a:spcAft>
              <a:buNone/>
              <a:defRPr sz="2000" b="1">
                <a:solidFill>
                  <a:schemeClr val="dk2"/>
                </a:solidFill>
              </a:defRPr>
            </a:lvl4pPr>
            <a:lvl5pPr lvl="4" algn="ctr" rtl="0">
              <a:lnSpc>
                <a:spcPct val="100000"/>
              </a:lnSpc>
              <a:spcBef>
                <a:spcPts val="0"/>
              </a:spcBef>
              <a:spcAft>
                <a:spcPts val="0"/>
              </a:spcAft>
              <a:buNone/>
              <a:defRPr sz="2000" b="1">
                <a:solidFill>
                  <a:schemeClr val="dk2"/>
                </a:solidFill>
              </a:defRPr>
            </a:lvl5pPr>
            <a:lvl6pPr lvl="5" algn="ctr" rtl="0">
              <a:lnSpc>
                <a:spcPct val="100000"/>
              </a:lnSpc>
              <a:spcBef>
                <a:spcPts val="0"/>
              </a:spcBef>
              <a:spcAft>
                <a:spcPts val="0"/>
              </a:spcAft>
              <a:buNone/>
              <a:defRPr sz="2000" b="1">
                <a:solidFill>
                  <a:schemeClr val="dk2"/>
                </a:solidFill>
              </a:defRPr>
            </a:lvl6pPr>
            <a:lvl7pPr lvl="6" algn="ctr" rtl="0">
              <a:lnSpc>
                <a:spcPct val="100000"/>
              </a:lnSpc>
              <a:spcBef>
                <a:spcPts val="0"/>
              </a:spcBef>
              <a:spcAft>
                <a:spcPts val="0"/>
              </a:spcAft>
              <a:buNone/>
              <a:defRPr sz="2000" b="1">
                <a:solidFill>
                  <a:schemeClr val="dk2"/>
                </a:solidFill>
              </a:defRPr>
            </a:lvl7pPr>
            <a:lvl8pPr lvl="7" algn="ctr" rtl="0">
              <a:lnSpc>
                <a:spcPct val="100000"/>
              </a:lnSpc>
              <a:spcBef>
                <a:spcPts val="0"/>
              </a:spcBef>
              <a:spcAft>
                <a:spcPts val="0"/>
              </a:spcAft>
              <a:buNone/>
              <a:defRPr sz="2000" b="1">
                <a:solidFill>
                  <a:schemeClr val="dk2"/>
                </a:solidFill>
              </a:defRPr>
            </a:lvl8pPr>
            <a:lvl9pPr lvl="8" algn="ctr" rtl="0">
              <a:lnSpc>
                <a:spcPct val="100000"/>
              </a:lnSpc>
              <a:spcBef>
                <a:spcPts val="0"/>
              </a:spcBef>
              <a:spcAft>
                <a:spcPts val="0"/>
              </a:spcAft>
              <a:buNone/>
              <a:defRPr sz="2000" b="1">
                <a:solidFill>
                  <a:schemeClr val="dk2"/>
                </a:solidFill>
              </a:defRPr>
            </a:lvl9pPr>
          </a:lstStyle>
          <a:p>
            <a:endParaRPr/>
          </a:p>
        </p:txBody>
      </p:sp>
      <p:sp>
        <p:nvSpPr>
          <p:cNvPr id="73" name="Google Shape;73;p13"/>
          <p:cNvSpPr txBox="1">
            <a:spLocks noGrp="1"/>
          </p:cNvSpPr>
          <p:nvPr>
            <p:ph type="subTitle" idx="14"/>
          </p:nvPr>
        </p:nvSpPr>
        <p:spPr>
          <a:xfrm>
            <a:off x="2077176" y="4051962"/>
            <a:ext cx="2402400" cy="5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4" name="Google Shape;74;p13"/>
          <p:cNvSpPr txBox="1">
            <a:spLocks noGrp="1"/>
          </p:cNvSpPr>
          <p:nvPr>
            <p:ph type="title" idx="15"/>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bhaya Libre"/>
              <a:buNone/>
              <a:defRPr>
                <a:solidFill>
                  <a:schemeClr val="lt2"/>
                </a:solidFill>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a:endParaRPr/>
          </a:p>
        </p:txBody>
      </p:sp>
      <p:sp>
        <p:nvSpPr>
          <p:cNvPr id="75" name="Google Shape;75;p13"/>
          <p:cNvSpPr txBox="1">
            <a:spLocks noGrp="1"/>
          </p:cNvSpPr>
          <p:nvPr>
            <p:ph type="title" idx="16" hasCustomPrompt="1"/>
          </p:nvPr>
        </p:nvSpPr>
        <p:spPr>
          <a:xfrm>
            <a:off x="5467099" y="3078525"/>
            <a:ext cx="859800" cy="45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6" name="Google Shape;76;p13"/>
          <p:cNvSpPr txBox="1">
            <a:spLocks noGrp="1"/>
          </p:cNvSpPr>
          <p:nvPr>
            <p:ph type="subTitle" idx="17"/>
          </p:nvPr>
        </p:nvSpPr>
        <p:spPr>
          <a:xfrm>
            <a:off x="4695800" y="3746009"/>
            <a:ext cx="2402400" cy="371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b="1">
                <a:solidFill>
                  <a:schemeClr val="dk2"/>
                </a:solidFill>
              </a:defRPr>
            </a:lvl1pPr>
            <a:lvl2pPr lvl="1" algn="ctr" rtl="0">
              <a:lnSpc>
                <a:spcPct val="100000"/>
              </a:lnSpc>
              <a:spcBef>
                <a:spcPts val="0"/>
              </a:spcBef>
              <a:spcAft>
                <a:spcPts val="0"/>
              </a:spcAft>
              <a:buNone/>
              <a:defRPr sz="2000" b="1">
                <a:solidFill>
                  <a:schemeClr val="dk2"/>
                </a:solidFill>
              </a:defRPr>
            </a:lvl2pPr>
            <a:lvl3pPr lvl="2" algn="ctr" rtl="0">
              <a:lnSpc>
                <a:spcPct val="100000"/>
              </a:lnSpc>
              <a:spcBef>
                <a:spcPts val="0"/>
              </a:spcBef>
              <a:spcAft>
                <a:spcPts val="0"/>
              </a:spcAft>
              <a:buNone/>
              <a:defRPr sz="2000" b="1">
                <a:solidFill>
                  <a:schemeClr val="dk2"/>
                </a:solidFill>
              </a:defRPr>
            </a:lvl3pPr>
            <a:lvl4pPr lvl="3" algn="ctr" rtl="0">
              <a:lnSpc>
                <a:spcPct val="100000"/>
              </a:lnSpc>
              <a:spcBef>
                <a:spcPts val="0"/>
              </a:spcBef>
              <a:spcAft>
                <a:spcPts val="0"/>
              </a:spcAft>
              <a:buNone/>
              <a:defRPr sz="2000" b="1">
                <a:solidFill>
                  <a:schemeClr val="dk2"/>
                </a:solidFill>
              </a:defRPr>
            </a:lvl4pPr>
            <a:lvl5pPr lvl="4" algn="ctr" rtl="0">
              <a:lnSpc>
                <a:spcPct val="100000"/>
              </a:lnSpc>
              <a:spcBef>
                <a:spcPts val="0"/>
              </a:spcBef>
              <a:spcAft>
                <a:spcPts val="0"/>
              </a:spcAft>
              <a:buNone/>
              <a:defRPr sz="2000" b="1">
                <a:solidFill>
                  <a:schemeClr val="dk2"/>
                </a:solidFill>
              </a:defRPr>
            </a:lvl5pPr>
            <a:lvl6pPr lvl="5" algn="ctr" rtl="0">
              <a:lnSpc>
                <a:spcPct val="100000"/>
              </a:lnSpc>
              <a:spcBef>
                <a:spcPts val="0"/>
              </a:spcBef>
              <a:spcAft>
                <a:spcPts val="0"/>
              </a:spcAft>
              <a:buNone/>
              <a:defRPr sz="2000" b="1">
                <a:solidFill>
                  <a:schemeClr val="dk2"/>
                </a:solidFill>
              </a:defRPr>
            </a:lvl6pPr>
            <a:lvl7pPr lvl="6" algn="ctr" rtl="0">
              <a:lnSpc>
                <a:spcPct val="100000"/>
              </a:lnSpc>
              <a:spcBef>
                <a:spcPts val="0"/>
              </a:spcBef>
              <a:spcAft>
                <a:spcPts val="0"/>
              </a:spcAft>
              <a:buNone/>
              <a:defRPr sz="2000" b="1">
                <a:solidFill>
                  <a:schemeClr val="dk2"/>
                </a:solidFill>
              </a:defRPr>
            </a:lvl7pPr>
            <a:lvl8pPr lvl="7" algn="ctr" rtl="0">
              <a:lnSpc>
                <a:spcPct val="100000"/>
              </a:lnSpc>
              <a:spcBef>
                <a:spcPts val="0"/>
              </a:spcBef>
              <a:spcAft>
                <a:spcPts val="0"/>
              </a:spcAft>
              <a:buNone/>
              <a:defRPr sz="2000" b="1">
                <a:solidFill>
                  <a:schemeClr val="dk2"/>
                </a:solidFill>
              </a:defRPr>
            </a:lvl8pPr>
            <a:lvl9pPr lvl="8" algn="ctr" rtl="0">
              <a:lnSpc>
                <a:spcPct val="100000"/>
              </a:lnSpc>
              <a:spcBef>
                <a:spcPts val="0"/>
              </a:spcBef>
              <a:spcAft>
                <a:spcPts val="0"/>
              </a:spcAft>
              <a:buNone/>
              <a:defRPr sz="2000" b="1">
                <a:solidFill>
                  <a:schemeClr val="dk2"/>
                </a:solidFill>
              </a:defRPr>
            </a:lvl9pPr>
          </a:lstStyle>
          <a:p>
            <a:endParaRPr/>
          </a:p>
        </p:txBody>
      </p:sp>
      <p:sp>
        <p:nvSpPr>
          <p:cNvPr id="77" name="Google Shape;77;p13"/>
          <p:cNvSpPr txBox="1">
            <a:spLocks noGrp="1"/>
          </p:cNvSpPr>
          <p:nvPr>
            <p:ph type="subTitle" idx="18"/>
          </p:nvPr>
        </p:nvSpPr>
        <p:spPr>
          <a:xfrm>
            <a:off x="4695801" y="4051962"/>
            <a:ext cx="2402400" cy="5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8" name="Google Shape;78;p13"/>
          <p:cNvSpPr/>
          <p:nvPr/>
        </p:nvSpPr>
        <p:spPr>
          <a:xfrm>
            <a:off x="-485125" y="-239650"/>
            <a:ext cx="2591311" cy="2501667"/>
          </a:xfrm>
          <a:custGeom>
            <a:avLst/>
            <a:gdLst/>
            <a:ahLst/>
            <a:cxnLst/>
            <a:rect l="l" t="t" r="r" b="b"/>
            <a:pathLst>
              <a:path w="80808" h="68105" extrusionOk="0">
                <a:moveTo>
                  <a:pt x="1" y="1"/>
                </a:moveTo>
                <a:lnTo>
                  <a:pt x="1" y="58904"/>
                </a:lnTo>
                <a:cubicBezTo>
                  <a:pt x="3808" y="62876"/>
                  <a:pt x="8522" y="65892"/>
                  <a:pt x="13861" y="67293"/>
                </a:cubicBezTo>
                <a:cubicBezTo>
                  <a:pt x="15862" y="67817"/>
                  <a:pt x="17946" y="68105"/>
                  <a:pt x="20021" y="68105"/>
                </a:cubicBezTo>
                <a:cubicBezTo>
                  <a:pt x="22903" y="68105"/>
                  <a:pt x="25768" y="67550"/>
                  <a:pt x="28365" y="66304"/>
                </a:cubicBezTo>
                <a:cubicBezTo>
                  <a:pt x="32815" y="64178"/>
                  <a:pt x="36342" y="59844"/>
                  <a:pt x="36820" y="54932"/>
                </a:cubicBezTo>
                <a:cubicBezTo>
                  <a:pt x="37776" y="45175"/>
                  <a:pt x="27392" y="36655"/>
                  <a:pt x="29255" y="27030"/>
                </a:cubicBezTo>
                <a:cubicBezTo>
                  <a:pt x="30211" y="22151"/>
                  <a:pt x="34611" y="18163"/>
                  <a:pt x="39572" y="17718"/>
                </a:cubicBezTo>
                <a:cubicBezTo>
                  <a:pt x="39935" y="17686"/>
                  <a:pt x="40294" y="17670"/>
                  <a:pt x="40652" y="17670"/>
                </a:cubicBezTo>
                <a:cubicBezTo>
                  <a:pt x="48506" y="17670"/>
                  <a:pt x="55082" y="25145"/>
                  <a:pt x="63074" y="25728"/>
                </a:cubicBezTo>
                <a:cubicBezTo>
                  <a:pt x="63389" y="25751"/>
                  <a:pt x="63703" y="25762"/>
                  <a:pt x="64015" y="25762"/>
                </a:cubicBezTo>
                <a:cubicBezTo>
                  <a:pt x="71573" y="25762"/>
                  <a:pt x="78195" y="19175"/>
                  <a:pt x="79984" y="11752"/>
                </a:cubicBezTo>
                <a:cubicBezTo>
                  <a:pt x="80808" y="8274"/>
                  <a:pt x="80791" y="4665"/>
                  <a:pt x="80181" y="1155"/>
                </a:cubicBezTo>
                <a:cubicBezTo>
                  <a:pt x="80116" y="775"/>
                  <a:pt x="80050" y="380"/>
                  <a:pt x="79967"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flipH="1">
            <a:off x="6877126" y="3464076"/>
            <a:ext cx="2840378" cy="1901028"/>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200300" y="24220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201675" y="539500"/>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2994637" y="1254725"/>
            <a:ext cx="5208300" cy="162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0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5"/>
          <p:cNvSpPr txBox="1">
            <a:spLocks noGrp="1"/>
          </p:cNvSpPr>
          <p:nvPr>
            <p:ph type="body" idx="1"/>
          </p:nvPr>
        </p:nvSpPr>
        <p:spPr>
          <a:xfrm>
            <a:off x="2994625" y="3063346"/>
            <a:ext cx="5208300" cy="713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Montserrat"/>
              <a:buChar char="●"/>
              <a:defRPr sz="1600"/>
            </a:lvl1pPr>
            <a:lvl2pPr marL="914400" lvl="1" indent="-317500" rtl="0">
              <a:spcBef>
                <a:spcPts val="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
        <p:nvSpPr>
          <p:cNvPr id="90" name="Google Shape;90;p15"/>
          <p:cNvSpPr/>
          <p:nvPr/>
        </p:nvSpPr>
        <p:spPr>
          <a:xfrm rot="10800000">
            <a:off x="6633950" y="2473025"/>
            <a:ext cx="3052926" cy="2752293"/>
          </a:xfrm>
          <a:custGeom>
            <a:avLst/>
            <a:gdLst/>
            <a:ahLst/>
            <a:cxnLst/>
            <a:rect l="l" t="t" r="r" b="b"/>
            <a:pathLst>
              <a:path w="80808" h="68105" extrusionOk="0">
                <a:moveTo>
                  <a:pt x="1" y="1"/>
                </a:moveTo>
                <a:lnTo>
                  <a:pt x="1" y="58904"/>
                </a:lnTo>
                <a:cubicBezTo>
                  <a:pt x="3808" y="62876"/>
                  <a:pt x="8522" y="65892"/>
                  <a:pt x="13861" y="67293"/>
                </a:cubicBezTo>
                <a:cubicBezTo>
                  <a:pt x="15862" y="67817"/>
                  <a:pt x="17946" y="68105"/>
                  <a:pt x="20021" y="68105"/>
                </a:cubicBezTo>
                <a:cubicBezTo>
                  <a:pt x="22903" y="68105"/>
                  <a:pt x="25768" y="67550"/>
                  <a:pt x="28365" y="66304"/>
                </a:cubicBezTo>
                <a:cubicBezTo>
                  <a:pt x="32815" y="64178"/>
                  <a:pt x="36342" y="59844"/>
                  <a:pt x="36820" y="54932"/>
                </a:cubicBezTo>
                <a:cubicBezTo>
                  <a:pt x="37776" y="45175"/>
                  <a:pt x="27392" y="36655"/>
                  <a:pt x="29255" y="27030"/>
                </a:cubicBezTo>
                <a:cubicBezTo>
                  <a:pt x="30211" y="22151"/>
                  <a:pt x="34611" y="18163"/>
                  <a:pt x="39572" y="17718"/>
                </a:cubicBezTo>
                <a:cubicBezTo>
                  <a:pt x="39935" y="17686"/>
                  <a:pt x="40294" y="17670"/>
                  <a:pt x="40652" y="17670"/>
                </a:cubicBezTo>
                <a:cubicBezTo>
                  <a:pt x="48506" y="17670"/>
                  <a:pt x="55082" y="25145"/>
                  <a:pt x="63074" y="25728"/>
                </a:cubicBezTo>
                <a:cubicBezTo>
                  <a:pt x="63389" y="25751"/>
                  <a:pt x="63703" y="25762"/>
                  <a:pt x="64015" y="25762"/>
                </a:cubicBezTo>
                <a:cubicBezTo>
                  <a:pt x="71573" y="25762"/>
                  <a:pt x="78195" y="19175"/>
                  <a:pt x="79984" y="11752"/>
                </a:cubicBezTo>
                <a:cubicBezTo>
                  <a:pt x="80808" y="8274"/>
                  <a:pt x="80791" y="4665"/>
                  <a:pt x="80181" y="1155"/>
                </a:cubicBezTo>
                <a:cubicBezTo>
                  <a:pt x="80116" y="775"/>
                  <a:pt x="80050" y="380"/>
                  <a:pt x="79967"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449475" y="53950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10_1_1">
    <p:spTree>
      <p:nvGrpSpPr>
        <p:cNvPr id="1" name="Shape 152"/>
        <p:cNvGrpSpPr/>
        <p:nvPr/>
      </p:nvGrpSpPr>
      <p:grpSpPr>
        <a:xfrm>
          <a:off x="0" y="0"/>
          <a:ext cx="0" cy="0"/>
          <a:chOff x="0" y="0"/>
          <a:chExt cx="0" cy="0"/>
        </a:xfrm>
      </p:grpSpPr>
      <p:sp>
        <p:nvSpPr>
          <p:cNvPr id="153" name="Google Shape;153;p26"/>
          <p:cNvSpPr txBox="1">
            <a:spLocks noGrp="1"/>
          </p:cNvSpPr>
          <p:nvPr>
            <p:ph type="body" idx="1"/>
          </p:nvPr>
        </p:nvSpPr>
        <p:spPr>
          <a:xfrm>
            <a:off x="720025" y="1254600"/>
            <a:ext cx="6284400" cy="3090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2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54" name="Google Shape;154;p2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Abhaya Libre"/>
              <a:buNone/>
              <a:defRPr>
                <a:solidFill>
                  <a:schemeClr val="lt2"/>
                </a:solidFill>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a:endParaRPr/>
          </a:p>
        </p:txBody>
      </p:sp>
      <p:sp>
        <p:nvSpPr>
          <p:cNvPr id="155" name="Google Shape;155;p26"/>
          <p:cNvSpPr/>
          <p:nvPr/>
        </p:nvSpPr>
        <p:spPr>
          <a:xfrm rot="10800000">
            <a:off x="5352385" y="-32200"/>
            <a:ext cx="3810089" cy="1378126"/>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8357900" y="655325"/>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8551238" y="2782725"/>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178490" y="3816800"/>
            <a:ext cx="3810089" cy="1378126"/>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rot="10800000" flipH="1">
            <a:off x="-49925" y="-46998"/>
            <a:ext cx="2929117" cy="636845"/>
          </a:xfrm>
          <a:custGeom>
            <a:avLst/>
            <a:gdLst/>
            <a:ahLst/>
            <a:cxnLst/>
            <a:rect l="l" t="t" r="r" b="b"/>
            <a:pathLst>
              <a:path w="95163" h="57620" extrusionOk="0">
                <a:moveTo>
                  <a:pt x="12423" y="1"/>
                </a:moveTo>
                <a:cubicBezTo>
                  <a:pt x="7840" y="1"/>
                  <a:pt x="4431" y="2030"/>
                  <a:pt x="1797" y="6660"/>
                </a:cubicBezTo>
                <a:cubicBezTo>
                  <a:pt x="1121" y="7863"/>
                  <a:pt x="528" y="9066"/>
                  <a:pt x="0" y="10269"/>
                </a:cubicBezTo>
                <a:lnTo>
                  <a:pt x="0" y="57619"/>
                </a:lnTo>
                <a:lnTo>
                  <a:pt x="94586" y="57619"/>
                </a:lnTo>
                <a:cubicBezTo>
                  <a:pt x="95163" y="50994"/>
                  <a:pt x="93745" y="44270"/>
                  <a:pt x="90086" y="38732"/>
                </a:cubicBezTo>
                <a:cubicBezTo>
                  <a:pt x="87268" y="34447"/>
                  <a:pt x="82901" y="30838"/>
                  <a:pt x="77791" y="30376"/>
                </a:cubicBezTo>
                <a:cubicBezTo>
                  <a:pt x="77398" y="30340"/>
                  <a:pt x="77006" y="30323"/>
                  <a:pt x="76617" y="30323"/>
                </a:cubicBezTo>
                <a:cubicBezTo>
                  <a:pt x="71448" y="30323"/>
                  <a:pt x="66660" y="33354"/>
                  <a:pt x="62200" y="36128"/>
                </a:cubicBezTo>
                <a:cubicBezTo>
                  <a:pt x="58222" y="38603"/>
                  <a:pt x="53722" y="41020"/>
                  <a:pt x="49171" y="41020"/>
                </a:cubicBezTo>
                <a:cubicBezTo>
                  <a:pt x="48235" y="41020"/>
                  <a:pt x="47298" y="40918"/>
                  <a:pt x="46362" y="40693"/>
                </a:cubicBezTo>
                <a:cubicBezTo>
                  <a:pt x="39951" y="39144"/>
                  <a:pt x="36226" y="32453"/>
                  <a:pt x="34413" y="26108"/>
                </a:cubicBezTo>
                <a:cubicBezTo>
                  <a:pt x="32600" y="19762"/>
                  <a:pt x="31809" y="12873"/>
                  <a:pt x="27903" y="7550"/>
                </a:cubicBezTo>
                <a:cubicBezTo>
                  <a:pt x="25134" y="3792"/>
                  <a:pt x="20849" y="1304"/>
                  <a:pt x="16300" y="414"/>
                </a:cubicBezTo>
                <a:cubicBezTo>
                  <a:pt x="14921" y="142"/>
                  <a:pt x="13631" y="1"/>
                  <a:pt x="1242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72" r:id="rId9"/>
    <p:sldLayoutId id="2147483676"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videvo.net/?utm_source=slidesgo_template&amp;utm_medium=referral-link&amp;utm_campaign=sg_resources&amp;utm_content=videvo"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0" name="Google Shape;500;p41"/>
          <p:cNvSpPr txBox="1"/>
          <p:nvPr/>
        </p:nvSpPr>
        <p:spPr>
          <a:xfrm>
            <a:off x="2700591" y="3028950"/>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dk1"/>
                </a:solidFill>
                <a:latin typeface="Albert Sans"/>
                <a:ea typeface="Albert Sans"/>
                <a:cs typeface="Albert Sans"/>
                <a:sym typeface="Albert Sans"/>
              </a:rPr>
              <a:t>CS-2254 JavaScript</a:t>
            </a:r>
            <a:br>
              <a:rPr lang="en" sz="1800" dirty="0">
                <a:solidFill>
                  <a:schemeClr val="dk1"/>
                </a:solidFill>
                <a:latin typeface="Albert Sans"/>
                <a:ea typeface="Albert Sans"/>
                <a:cs typeface="Albert Sans"/>
                <a:sym typeface="Albert Sans"/>
              </a:rPr>
            </a:br>
            <a:r>
              <a:rPr lang="en" sz="1800" b="1" dirty="0">
                <a:solidFill>
                  <a:schemeClr val="lt2"/>
                </a:solidFill>
                <a:uFill>
                  <a:noFill/>
                </a:uFill>
                <a:latin typeface="Albert Sans"/>
                <a:ea typeface="Albert Sans"/>
                <a:cs typeface="Albert Sans"/>
                <a:sym typeface="Albert Sans"/>
              </a:rPr>
              <a:t>2022-2023 Academic Year</a:t>
            </a:r>
          </a:p>
          <a:p>
            <a:pPr marL="0" lvl="0" indent="0" algn="ctr" rtl="0">
              <a:spcBef>
                <a:spcPts val="0"/>
              </a:spcBef>
              <a:spcAft>
                <a:spcPts val="0"/>
              </a:spcAft>
              <a:buNone/>
            </a:pPr>
            <a:r>
              <a:rPr lang="en" sz="1800" b="1" dirty="0">
                <a:solidFill>
                  <a:schemeClr val="lt2"/>
                </a:solidFill>
                <a:uFill>
                  <a:noFill/>
                </a:uFill>
                <a:latin typeface="Albert Sans"/>
                <a:ea typeface="Albert Sans"/>
                <a:cs typeface="Albert Sans"/>
                <a:sym typeface="Albert Sans"/>
              </a:rPr>
              <a:t>Group (I)</a:t>
            </a:r>
            <a:endParaRPr sz="1800" b="1" dirty="0">
              <a:solidFill>
                <a:schemeClr val="lt2"/>
              </a:solidFill>
              <a:latin typeface="Albert Sans"/>
              <a:ea typeface="Albert Sans"/>
              <a:cs typeface="Albert Sans"/>
              <a:sym typeface="Albert Sans"/>
            </a:endParaRPr>
          </a:p>
        </p:txBody>
      </p:sp>
      <p:sp>
        <p:nvSpPr>
          <p:cNvPr id="501" name="Google Shape;501;p41"/>
          <p:cNvSpPr txBox="1"/>
          <p:nvPr/>
        </p:nvSpPr>
        <p:spPr>
          <a:xfrm>
            <a:off x="4846662" y="4098000"/>
            <a:ext cx="3840138"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2"/>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Suprevised By Daw Aye Aye Theint</a:t>
            </a:r>
            <a:endParaRPr sz="1600" b="1" dirty="0">
              <a:solidFill>
                <a:schemeClr val="lt2"/>
              </a:solidFill>
              <a:latin typeface="Albert Sans"/>
              <a:ea typeface="Albert Sans"/>
              <a:cs typeface="Albert Sans"/>
              <a:sym typeface="Albert Sans"/>
            </a:endParaRPr>
          </a:p>
        </p:txBody>
      </p:sp>
      <p:sp>
        <p:nvSpPr>
          <p:cNvPr id="502" name="Google Shape;502;p41"/>
          <p:cNvSpPr txBox="1">
            <a:spLocks noGrp="1"/>
          </p:cNvSpPr>
          <p:nvPr>
            <p:ph type="title"/>
          </p:nvPr>
        </p:nvSpPr>
        <p:spPr>
          <a:xfrm>
            <a:off x="685800" y="84878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University of Computer Study (Pyay)</a:t>
            </a:r>
            <a:endParaRPr dirty="0">
              <a:solidFill>
                <a:schemeClr val="lt2"/>
              </a:solidFill>
            </a:endParaRPr>
          </a:p>
        </p:txBody>
      </p:sp>
      <p:sp>
        <p:nvSpPr>
          <p:cNvPr id="503" name="Google Shape;503;p41"/>
          <p:cNvSpPr/>
          <p:nvPr/>
        </p:nvSpPr>
        <p:spPr>
          <a:xfrm rot="10278081" flipH="1">
            <a:off x="5853350" y="-555400"/>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6"/>
          <p:cNvSpPr txBox="1">
            <a:spLocks noGrp="1"/>
          </p:cNvSpPr>
          <p:nvPr>
            <p:ph type="title"/>
          </p:nvPr>
        </p:nvSpPr>
        <p:spPr>
          <a:xfrm>
            <a:off x="685800" y="49241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Implementation</a:t>
            </a:r>
            <a:endParaRPr sz="4000" dirty="0"/>
          </a:p>
        </p:txBody>
      </p:sp>
      <p:sp>
        <p:nvSpPr>
          <p:cNvPr id="872" name="Google Shape;872;p46"/>
          <p:cNvSpPr/>
          <p:nvPr/>
        </p:nvSpPr>
        <p:spPr>
          <a:xfrm>
            <a:off x="427450" y="15049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rot="1398887" flipH="1">
            <a:off x="27993" y="-238754"/>
            <a:ext cx="1645993" cy="2304930"/>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rot="10800000">
            <a:off x="7255525" y="3069825"/>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7737700" y="9334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CF8C807-36FF-12AB-8F6D-1FA29353CD72}"/>
              </a:ext>
            </a:extLst>
          </p:cNvPr>
          <p:cNvPicPr>
            <a:picLocks noChangeAspect="1"/>
          </p:cNvPicPr>
          <p:nvPr/>
        </p:nvPicPr>
        <p:blipFill>
          <a:blip r:embed="rId3"/>
          <a:stretch>
            <a:fillRect/>
          </a:stretch>
        </p:blipFill>
        <p:spPr>
          <a:xfrm>
            <a:off x="1004005" y="1214056"/>
            <a:ext cx="7081090" cy="37115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730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5" name="Google Shape;1905;p6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Conclusions</a:t>
            </a:r>
            <a:endParaRPr sz="4000" dirty="0"/>
          </a:p>
        </p:txBody>
      </p:sp>
      <p:sp>
        <p:nvSpPr>
          <p:cNvPr id="1906" name="Google Shape;1906;p67"/>
          <p:cNvSpPr/>
          <p:nvPr/>
        </p:nvSpPr>
        <p:spPr>
          <a:xfrm rot="-9116951" flipH="1">
            <a:off x="7041918" y="2521861"/>
            <a:ext cx="1919877" cy="2688387"/>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7"/>
          <p:cNvSpPr/>
          <p:nvPr/>
        </p:nvSpPr>
        <p:spPr>
          <a:xfrm>
            <a:off x="4750050" y="3997800"/>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7"/>
          <p:cNvSpPr/>
          <p:nvPr/>
        </p:nvSpPr>
        <p:spPr>
          <a:xfrm>
            <a:off x="1664563" y="4135525"/>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7"/>
          <p:cNvSpPr/>
          <p:nvPr/>
        </p:nvSpPr>
        <p:spPr>
          <a:xfrm rot="10353763" flipH="1">
            <a:off x="4683847" y="-754745"/>
            <a:ext cx="2894397" cy="1976871"/>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p:cNvSpPr>
            <a:spLocks noGrp="1"/>
          </p:cNvSpPr>
          <p:nvPr>
            <p:ph type="body" idx="1"/>
          </p:nvPr>
        </p:nvSpPr>
        <p:spPr>
          <a:xfrm>
            <a:off x="685800" y="1504950"/>
            <a:ext cx="6284400" cy="3090600"/>
          </a:xfrm>
        </p:spPr>
        <p:txBody>
          <a:bodyPr/>
          <a:lstStyle/>
          <a:p>
            <a:r>
              <a:rPr lang="en-US" sz="1800" dirty="0"/>
              <a:t>Today the world is become a global village where every thing is online.</a:t>
            </a:r>
          </a:p>
          <a:p>
            <a:r>
              <a:rPr lang="en-US" sz="1800" dirty="0"/>
              <a:t>There are so many web based solutions provided in the market for the comfort of the people.</a:t>
            </a:r>
          </a:p>
          <a:p>
            <a:r>
              <a:rPr lang="en-US" sz="1800" dirty="0"/>
              <a:t>But without blood human being is non living, just by providing the web solution of blood bank information website is just one more step in order to serve the mankind.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1063" name="Google Shape;1063;p49"/>
          <p:cNvSpPr/>
          <p:nvPr/>
        </p:nvSpPr>
        <p:spPr>
          <a:xfrm>
            <a:off x="6019800" y="3753362"/>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8047325" y="510600"/>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5470450" y="4565469"/>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899825" y="17739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81;p70"/>
          <p:cNvSpPr/>
          <p:nvPr/>
        </p:nvSpPr>
        <p:spPr>
          <a:xfrm rot="5919931">
            <a:off x="255000" y="-483692"/>
            <a:ext cx="1919885" cy="2688443"/>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57;p70"/>
          <p:cNvSpPr txBox="1">
            <a:spLocks noGrp="1"/>
          </p:cNvSpPr>
          <p:nvPr>
            <p:ph type="title"/>
          </p:nvPr>
        </p:nvSpPr>
        <p:spPr>
          <a:xfrm>
            <a:off x="4197725" y="715992"/>
            <a:ext cx="3849600" cy="10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500" dirty="0"/>
              <a:t>Thanks!</a:t>
            </a:r>
            <a:endParaRPr sz="5500" dirty="0"/>
          </a:p>
        </p:txBody>
      </p:sp>
      <p:sp>
        <p:nvSpPr>
          <p:cNvPr id="122" name="Google Shape;1958;p70"/>
          <p:cNvSpPr txBox="1">
            <a:spLocks/>
          </p:cNvSpPr>
          <p:nvPr/>
        </p:nvSpPr>
        <p:spPr>
          <a:xfrm>
            <a:off x="4274575" y="1871217"/>
            <a:ext cx="3849600" cy="101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Chivo"/>
              <a:buChar char="●"/>
              <a:defRPr sz="1400" b="0" i="0" u="none" strike="noStrike" cap="none">
                <a:solidFill>
                  <a:schemeClr val="dk1"/>
                </a:solidFill>
                <a:latin typeface="Albert Sans"/>
                <a:ea typeface="Albert Sans"/>
                <a:cs typeface="Albert Sans"/>
                <a:sym typeface="Albert Sans"/>
              </a:defRPr>
            </a:lvl1pPr>
            <a:lvl2pPr marL="914400" marR="0" lvl="1" indent="-323850" algn="l" rtl="0">
              <a:lnSpc>
                <a:spcPct val="100000"/>
              </a:lnSpc>
              <a:spcBef>
                <a:spcPts val="0"/>
              </a:spcBef>
              <a:spcAft>
                <a:spcPts val="0"/>
              </a:spcAft>
              <a:buClr>
                <a:srgbClr val="434343"/>
              </a:buClr>
              <a:buSzPts val="1500"/>
              <a:buFont typeface="Roboto Condensed Light"/>
              <a:buChar char="○"/>
              <a:defRPr sz="1400" b="0" i="0" u="none" strike="noStrike" cap="none">
                <a:solidFill>
                  <a:schemeClr val="dk1"/>
                </a:solidFill>
                <a:latin typeface="Albert Sans"/>
                <a:ea typeface="Albert Sans"/>
                <a:cs typeface="Albert Sans"/>
                <a:sym typeface="Albert Sans"/>
              </a:defRPr>
            </a:lvl2pPr>
            <a:lvl3pPr marL="1371600" marR="0" lvl="2" indent="-323850" algn="l" rtl="0">
              <a:lnSpc>
                <a:spcPct val="100000"/>
              </a:lnSpc>
              <a:spcBef>
                <a:spcPts val="0"/>
              </a:spcBef>
              <a:spcAft>
                <a:spcPts val="0"/>
              </a:spcAft>
              <a:buClr>
                <a:srgbClr val="434343"/>
              </a:buClr>
              <a:buSzPts val="1500"/>
              <a:buFont typeface="Roboto Condensed Light"/>
              <a:buChar char="■"/>
              <a:defRPr sz="1400" b="0" i="0" u="none" strike="noStrike" cap="none">
                <a:solidFill>
                  <a:schemeClr val="dk1"/>
                </a:solidFill>
                <a:latin typeface="Albert Sans"/>
                <a:ea typeface="Albert Sans"/>
                <a:cs typeface="Albert Sans"/>
                <a:sym typeface="Albert Sans"/>
              </a:defRPr>
            </a:lvl3pPr>
            <a:lvl4pPr marL="1828800" marR="0" lvl="3" indent="-323850" algn="l" rtl="0">
              <a:lnSpc>
                <a:spcPct val="100000"/>
              </a:lnSpc>
              <a:spcBef>
                <a:spcPts val="0"/>
              </a:spcBef>
              <a:spcAft>
                <a:spcPts val="0"/>
              </a:spcAft>
              <a:buClr>
                <a:srgbClr val="434343"/>
              </a:buClr>
              <a:buSzPts val="1500"/>
              <a:buFont typeface="Roboto Condensed Light"/>
              <a:buChar char="●"/>
              <a:defRPr sz="1400" b="0" i="0" u="none" strike="noStrike" cap="none">
                <a:solidFill>
                  <a:schemeClr val="dk1"/>
                </a:solidFill>
                <a:latin typeface="Albert Sans"/>
                <a:ea typeface="Albert Sans"/>
                <a:cs typeface="Albert Sans"/>
                <a:sym typeface="Albert Sans"/>
              </a:defRPr>
            </a:lvl4pPr>
            <a:lvl5pPr marL="2286000" marR="0" lvl="4" indent="-323850" algn="l" rtl="0">
              <a:lnSpc>
                <a:spcPct val="100000"/>
              </a:lnSpc>
              <a:spcBef>
                <a:spcPts val="0"/>
              </a:spcBef>
              <a:spcAft>
                <a:spcPts val="0"/>
              </a:spcAft>
              <a:buClr>
                <a:srgbClr val="434343"/>
              </a:buClr>
              <a:buSzPts val="1500"/>
              <a:buFont typeface="Roboto Condensed Light"/>
              <a:buChar char="○"/>
              <a:defRPr sz="1400" b="0" i="0" u="none" strike="noStrike" cap="none">
                <a:solidFill>
                  <a:schemeClr val="dk1"/>
                </a:solidFill>
                <a:latin typeface="Albert Sans"/>
                <a:ea typeface="Albert Sans"/>
                <a:cs typeface="Albert Sans"/>
                <a:sym typeface="Albert Sans"/>
              </a:defRPr>
            </a:lvl5pPr>
            <a:lvl6pPr marL="2743200" marR="0" lvl="5" indent="-323850" algn="l" rtl="0">
              <a:lnSpc>
                <a:spcPct val="100000"/>
              </a:lnSpc>
              <a:spcBef>
                <a:spcPts val="0"/>
              </a:spcBef>
              <a:spcAft>
                <a:spcPts val="0"/>
              </a:spcAft>
              <a:buClr>
                <a:srgbClr val="434343"/>
              </a:buClr>
              <a:buSzPts val="1500"/>
              <a:buFont typeface="Roboto Condensed Light"/>
              <a:buChar char="■"/>
              <a:defRPr sz="1400" b="0" i="0" u="none" strike="noStrike" cap="none">
                <a:solidFill>
                  <a:schemeClr val="dk1"/>
                </a:solidFill>
                <a:latin typeface="Albert Sans"/>
                <a:ea typeface="Albert Sans"/>
                <a:cs typeface="Albert Sans"/>
                <a:sym typeface="Albert Sans"/>
              </a:defRPr>
            </a:lvl6pPr>
            <a:lvl7pPr marL="3200400" marR="0" lvl="6" indent="-323850" algn="l" rtl="0">
              <a:lnSpc>
                <a:spcPct val="100000"/>
              </a:lnSpc>
              <a:spcBef>
                <a:spcPts val="0"/>
              </a:spcBef>
              <a:spcAft>
                <a:spcPts val="0"/>
              </a:spcAft>
              <a:buClr>
                <a:srgbClr val="434343"/>
              </a:buClr>
              <a:buSzPts val="1500"/>
              <a:buFont typeface="Roboto Condensed Light"/>
              <a:buChar char="●"/>
              <a:defRPr sz="1400" b="0" i="0" u="none" strike="noStrike" cap="none">
                <a:solidFill>
                  <a:schemeClr val="dk1"/>
                </a:solidFill>
                <a:latin typeface="Albert Sans"/>
                <a:ea typeface="Albert Sans"/>
                <a:cs typeface="Albert Sans"/>
                <a:sym typeface="Albert Sans"/>
              </a:defRPr>
            </a:lvl7pPr>
            <a:lvl8pPr marL="3657600" marR="0" lvl="7" indent="-323850" algn="l" rtl="0">
              <a:lnSpc>
                <a:spcPct val="100000"/>
              </a:lnSpc>
              <a:spcBef>
                <a:spcPts val="0"/>
              </a:spcBef>
              <a:spcAft>
                <a:spcPts val="0"/>
              </a:spcAft>
              <a:buClr>
                <a:srgbClr val="434343"/>
              </a:buClr>
              <a:buSzPts val="1500"/>
              <a:buFont typeface="Roboto Condensed Light"/>
              <a:buChar char="○"/>
              <a:defRPr sz="1400" b="0" i="0" u="none" strike="noStrike" cap="none">
                <a:solidFill>
                  <a:schemeClr val="dk1"/>
                </a:solidFill>
                <a:latin typeface="Albert Sans"/>
                <a:ea typeface="Albert Sans"/>
                <a:cs typeface="Albert Sans"/>
                <a:sym typeface="Albert Sans"/>
              </a:defRPr>
            </a:lvl8pPr>
            <a:lvl9pPr marL="4114800" marR="0" lvl="8" indent="-323850" algn="l" rtl="0">
              <a:lnSpc>
                <a:spcPct val="100000"/>
              </a:lnSpc>
              <a:spcBef>
                <a:spcPts val="0"/>
              </a:spcBef>
              <a:spcAft>
                <a:spcPts val="0"/>
              </a:spcAft>
              <a:buClr>
                <a:srgbClr val="434343"/>
              </a:buClr>
              <a:buSzPts val="1500"/>
              <a:buFont typeface="Roboto Condensed Light"/>
              <a:buChar char="■"/>
              <a:defRPr sz="1400" b="0" i="0" u="none" strike="noStrike" cap="none">
                <a:solidFill>
                  <a:schemeClr val="dk1"/>
                </a:solidFill>
                <a:latin typeface="Albert Sans"/>
                <a:ea typeface="Albert Sans"/>
                <a:cs typeface="Albert Sans"/>
                <a:sym typeface="Albert Sans"/>
              </a:defRPr>
            </a:lvl9pPr>
          </a:lstStyle>
          <a:p>
            <a:pPr marL="0" indent="0">
              <a:buFont typeface="Chivo"/>
              <a:buNone/>
            </a:pPr>
            <a:r>
              <a:rPr lang="en-US" b="1" dirty="0"/>
              <a:t>Do you have any questions?</a:t>
            </a:r>
          </a:p>
          <a:p>
            <a:pPr marL="0" indent="0">
              <a:buFont typeface="Chivo"/>
              <a:buNone/>
            </a:pPr>
            <a:r>
              <a:rPr lang="en-US" dirty="0"/>
              <a:t>yaungni@gmail.com</a:t>
            </a:r>
          </a:p>
          <a:p>
            <a:pPr marL="0" indent="0">
              <a:buFont typeface="Chivo"/>
              <a:buNone/>
            </a:pPr>
            <a:r>
              <a:rPr lang="en-US" dirty="0"/>
              <a:t>+95 9761154409</a:t>
            </a:r>
          </a:p>
          <a:p>
            <a:pPr marL="0" indent="0">
              <a:buFont typeface="Chivo"/>
              <a:buNone/>
            </a:pPr>
            <a:r>
              <a:rPr lang="en-US" dirty="0"/>
              <a:t>yaungni.com</a:t>
            </a:r>
          </a:p>
        </p:txBody>
      </p:sp>
      <p:grpSp>
        <p:nvGrpSpPr>
          <p:cNvPr id="124" name="Google Shape;1940;p70"/>
          <p:cNvGrpSpPr/>
          <p:nvPr/>
        </p:nvGrpSpPr>
        <p:grpSpPr>
          <a:xfrm>
            <a:off x="4348915" y="3073344"/>
            <a:ext cx="464792" cy="457037"/>
            <a:chOff x="2866317" y="3817357"/>
            <a:chExt cx="362920" cy="356865"/>
          </a:xfrm>
        </p:grpSpPr>
        <p:sp>
          <p:nvSpPr>
            <p:cNvPr id="125" name="Google Shape;1941;p70"/>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2;p70"/>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3;p70"/>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944;p70"/>
          <p:cNvGrpSpPr/>
          <p:nvPr/>
        </p:nvGrpSpPr>
        <p:grpSpPr>
          <a:xfrm>
            <a:off x="4923224" y="3073344"/>
            <a:ext cx="464792" cy="457037"/>
            <a:chOff x="3314750" y="3817357"/>
            <a:chExt cx="362920" cy="356865"/>
          </a:xfrm>
        </p:grpSpPr>
        <p:grpSp>
          <p:nvGrpSpPr>
            <p:cNvPr id="129" name="Google Shape;1945;p70"/>
            <p:cNvGrpSpPr/>
            <p:nvPr/>
          </p:nvGrpSpPr>
          <p:grpSpPr>
            <a:xfrm>
              <a:off x="3314750" y="3817357"/>
              <a:ext cx="362920" cy="356865"/>
              <a:chOff x="3314750" y="3817357"/>
              <a:chExt cx="362920" cy="356865"/>
            </a:xfrm>
          </p:grpSpPr>
          <p:sp>
            <p:nvSpPr>
              <p:cNvPr id="133" name="Google Shape;1946;p70"/>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47;p70"/>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948;p70"/>
            <p:cNvGrpSpPr/>
            <p:nvPr/>
          </p:nvGrpSpPr>
          <p:grpSpPr>
            <a:xfrm>
              <a:off x="3394986" y="3894612"/>
              <a:ext cx="202339" cy="202323"/>
              <a:chOff x="935197" y="1793977"/>
              <a:chExt cx="256451" cy="256430"/>
            </a:xfrm>
          </p:grpSpPr>
          <p:sp>
            <p:nvSpPr>
              <p:cNvPr id="131" name="Google Shape;1949;p7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50;p7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 name="Google Shape;1951;p70"/>
          <p:cNvGrpSpPr/>
          <p:nvPr/>
        </p:nvGrpSpPr>
        <p:grpSpPr>
          <a:xfrm>
            <a:off x="5497533" y="3073344"/>
            <a:ext cx="465296" cy="456667"/>
            <a:chOff x="3763184" y="3817357"/>
            <a:chExt cx="363314" cy="356576"/>
          </a:xfrm>
        </p:grpSpPr>
        <p:sp>
          <p:nvSpPr>
            <p:cNvPr id="136" name="Google Shape;1952;p70"/>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3;p70"/>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4;p70"/>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5;p70"/>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6;p70"/>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960;p70"/>
          <p:cNvGrpSpPr/>
          <p:nvPr/>
        </p:nvGrpSpPr>
        <p:grpSpPr>
          <a:xfrm>
            <a:off x="6072313" y="3073344"/>
            <a:ext cx="464826" cy="456667"/>
            <a:chOff x="4211985" y="3817357"/>
            <a:chExt cx="362947" cy="356576"/>
          </a:xfrm>
        </p:grpSpPr>
        <p:sp>
          <p:nvSpPr>
            <p:cNvPr id="142" name="Google Shape;1961;p70"/>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62;p70"/>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3;p70"/>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964;p70"/>
          <p:cNvGrpSpPr/>
          <p:nvPr/>
        </p:nvGrpSpPr>
        <p:grpSpPr>
          <a:xfrm>
            <a:off x="621150" y="1697025"/>
            <a:ext cx="2917436" cy="3179725"/>
            <a:chOff x="3402250" y="1418525"/>
            <a:chExt cx="2659225" cy="2898300"/>
          </a:xfrm>
        </p:grpSpPr>
        <p:sp>
          <p:nvSpPr>
            <p:cNvPr id="146" name="Google Shape;1965;p70"/>
            <p:cNvSpPr/>
            <p:nvPr/>
          </p:nvSpPr>
          <p:spPr>
            <a:xfrm>
              <a:off x="5117450" y="1999000"/>
              <a:ext cx="455275" cy="139425"/>
            </a:xfrm>
            <a:custGeom>
              <a:avLst/>
              <a:gdLst/>
              <a:ahLst/>
              <a:cxnLst/>
              <a:rect l="l" t="t" r="r" b="b"/>
              <a:pathLst>
                <a:path w="18211" h="5577" extrusionOk="0">
                  <a:moveTo>
                    <a:pt x="17520" y="0"/>
                  </a:moveTo>
                  <a:cubicBezTo>
                    <a:pt x="16972" y="0"/>
                    <a:pt x="16044" y="142"/>
                    <a:pt x="15424" y="371"/>
                  </a:cubicBezTo>
                  <a:cubicBezTo>
                    <a:pt x="14603" y="673"/>
                    <a:pt x="13458" y="1472"/>
                    <a:pt x="13458" y="1472"/>
                  </a:cubicBezTo>
                  <a:lnTo>
                    <a:pt x="864" y="781"/>
                  </a:lnTo>
                  <a:lnTo>
                    <a:pt x="0" y="5577"/>
                  </a:lnTo>
                  <a:lnTo>
                    <a:pt x="0" y="5577"/>
                  </a:lnTo>
                  <a:lnTo>
                    <a:pt x="13653" y="3028"/>
                  </a:lnTo>
                  <a:cubicBezTo>
                    <a:pt x="13778" y="3056"/>
                    <a:pt x="13905" y="3068"/>
                    <a:pt x="14033" y="3068"/>
                  </a:cubicBezTo>
                  <a:cubicBezTo>
                    <a:pt x="14897" y="3068"/>
                    <a:pt x="15779" y="2500"/>
                    <a:pt x="16137" y="2293"/>
                  </a:cubicBezTo>
                  <a:cubicBezTo>
                    <a:pt x="16547" y="2034"/>
                    <a:pt x="17001" y="2207"/>
                    <a:pt x="17131" y="1926"/>
                  </a:cubicBezTo>
                  <a:cubicBezTo>
                    <a:pt x="17239" y="1624"/>
                    <a:pt x="16612" y="1753"/>
                    <a:pt x="16698" y="1472"/>
                  </a:cubicBezTo>
                  <a:cubicBezTo>
                    <a:pt x="16807" y="1213"/>
                    <a:pt x="17930" y="1084"/>
                    <a:pt x="17951" y="738"/>
                  </a:cubicBezTo>
                  <a:cubicBezTo>
                    <a:pt x="17960" y="603"/>
                    <a:pt x="17809" y="570"/>
                    <a:pt x="17625" y="570"/>
                  </a:cubicBezTo>
                  <a:cubicBezTo>
                    <a:pt x="17454" y="570"/>
                    <a:pt x="17254" y="598"/>
                    <a:pt x="17127" y="598"/>
                  </a:cubicBezTo>
                  <a:cubicBezTo>
                    <a:pt x="17043" y="598"/>
                    <a:pt x="16990" y="586"/>
                    <a:pt x="17001" y="543"/>
                  </a:cubicBezTo>
                  <a:cubicBezTo>
                    <a:pt x="17044" y="371"/>
                    <a:pt x="18211" y="176"/>
                    <a:pt x="17908" y="47"/>
                  </a:cubicBezTo>
                  <a:cubicBezTo>
                    <a:pt x="17834" y="15"/>
                    <a:pt x="17697" y="0"/>
                    <a:pt x="17520" y="0"/>
                  </a:cubicBezTo>
                  <a:close/>
                </a:path>
              </a:pathLst>
            </a:custGeom>
            <a:solidFill>
              <a:srgbClr val="F08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6;p70"/>
            <p:cNvSpPr/>
            <p:nvPr/>
          </p:nvSpPr>
          <p:spPr>
            <a:xfrm>
              <a:off x="5117450" y="2018525"/>
              <a:ext cx="118300" cy="119900"/>
            </a:xfrm>
            <a:custGeom>
              <a:avLst/>
              <a:gdLst/>
              <a:ahLst/>
              <a:cxnLst/>
              <a:rect l="l" t="t" r="r" b="b"/>
              <a:pathLst>
                <a:path w="4732" h="4796" extrusionOk="0">
                  <a:moveTo>
                    <a:pt x="864" y="0"/>
                  </a:moveTo>
                  <a:lnTo>
                    <a:pt x="0" y="4796"/>
                  </a:lnTo>
                  <a:lnTo>
                    <a:pt x="1145" y="4580"/>
                  </a:lnTo>
                  <a:cubicBezTo>
                    <a:pt x="1728" y="3996"/>
                    <a:pt x="2333" y="3262"/>
                    <a:pt x="2571" y="2657"/>
                  </a:cubicBezTo>
                  <a:cubicBezTo>
                    <a:pt x="2938" y="1642"/>
                    <a:pt x="3953" y="756"/>
                    <a:pt x="4731" y="216"/>
                  </a:cubicBezTo>
                  <a:lnTo>
                    <a:pt x="864" y="0"/>
                  </a:lnTo>
                  <a:close/>
                </a:path>
              </a:pathLst>
            </a:custGeom>
            <a:solidFill>
              <a:srgbClr val="BC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7;p70"/>
            <p:cNvSpPr/>
            <p:nvPr/>
          </p:nvSpPr>
          <p:spPr>
            <a:xfrm>
              <a:off x="5074250" y="2002850"/>
              <a:ext cx="79400" cy="163650"/>
            </a:xfrm>
            <a:custGeom>
              <a:avLst/>
              <a:gdLst/>
              <a:ahLst/>
              <a:cxnLst/>
              <a:rect l="l" t="t" r="r" b="b"/>
              <a:pathLst>
                <a:path w="3176" h="6546" extrusionOk="0">
                  <a:moveTo>
                    <a:pt x="1339" y="1"/>
                  </a:moveTo>
                  <a:lnTo>
                    <a:pt x="0" y="6222"/>
                  </a:lnTo>
                  <a:lnTo>
                    <a:pt x="1858" y="6546"/>
                  </a:lnTo>
                  <a:cubicBezTo>
                    <a:pt x="2419" y="5034"/>
                    <a:pt x="3176" y="325"/>
                    <a:pt x="3176" y="325"/>
                  </a:cubicBezTo>
                  <a:lnTo>
                    <a:pt x="1339" y="1"/>
                  </a:lnTo>
                  <a:close/>
                </a:path>
              </a:pathLst>
            </a:custGeom>
            <a:solidFill>
              <a:srgbClr val="DE4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8;p70"/>
            <p:cNvSpPr/>
            <p:nvPr/>
          </p:nvSpPr>
          <p:spPr>
            <a:xfrm>
              <a:off x="4407275" y="4064750"/>
              <a:ext cx="257100" cy="174450"/>
            </a:xfrm>
            <a:custGeom>
              <a:avLst/>
              <a:gdLst/>
              <a:ahLst/>
              <a:cxnLst/>
              <a:rect l="l" t="t" r="r" b="b"/>
              <a:pathLst>
                <a:path w="10284" h="6978" extrusionOk="0">
                  <a:moveTo>
                    <a:pt x="627" y="0"/>
                  </a:moveTo>
                  <a:cubicBezTo>
                    <a:pt x="627" y="0"/>
                    <a:pt x="1038" y="3262"/>
                    <a:pt x="951" y="4429"/>
                  </a:cubicBezTo>
                  <a:cubicBezTo>
                    <a:pt x="865" y="5617"/>
                    <a:pt x="1" y="6978"/>
                    <a:pt x="1275" y="6978"/>
                  </a:cubicBezTo>
                  <a:lnTo>
                    <a:pt x="8966" y="6978"/>
                  </a:lnTo>
                  <a:cubicBezTo>
                    <a:pt x="10283" y="6978"/>
                    <a:pt x="7108" y="5530"/>
                    <a:pt x="4883" y="4040"/>
                  </a:cubicBezTo>
                  <a:cubicBezTo>
                    <a:pt x="3803" y="3327"/>
                    <a:pt x="3651" y="0"/>
                    <a:pt x="3651" y="0"/>
                  </a:cubicBezTo>
                  <a:close/>
                </a:path>
              </a:pathLst>
            </a:custGeom>
            <a:solidFill>
              <a:srgbClr val="F08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9;p70"/>
            <p:cNvSpPr/>
            <p:nvPr/>
          </p:nvSpPr>
          <p:spPr>
            <a:xfrm>
              <a:off x="4408350" y="4170600"/>
              <a:ext cx="254950" cy="68600"/>
            </a:xfrm>
            <a:custGeom>
              <a:avLst/>
              <a:gdLst/>
              <a:ahLst/>
              <a:cxnLst/>
              <a:rect l="l" t="t" r="r" b="b"/>
              <a:pathLst>
                <a:path w="10198" h="2744" extrusionOk="0">
                  <a:moveTo>
                    <a:pt x="5121" y="0"/>
                  </a:moveTo>
                  <a:lnTo>
                    <a:pt x="3630" y="800"/>
                  </a:lnTo>
                  <a:lnTo>
                    <a:pt x="887" y="346"/>
                  </a:lnTo>
                  <a:lnTo>
                    <a:pt x="887" y="346"/>
                  </a:lnTo>
                  <a:cubicBezTo>
                    <a:pt x="735" y="1491"/>
                    <a:pt x="1" y="2744"/>
                    <a:pt x="1232" y="2744"/>
                  </a:cubicBezTo>
                  <a:lnTo>
                    <a:pt x="8923" y="2744"/>
                  </a:lnTo>
                  <a:cubicBezTo>
                    <a:pt x="10197" y="2744"/>
                    <a:pt x="7324" y="1404"/>
                    <a:pt x="5121" y="0"/>
                  </a:cubicBezTo>
                  <a:close/>
                </a:path>
              </a:pathLst>
            </a:custGeom>
            <a:solidFill>
              <a:srgbClr val="DE4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70;p70"/>
            <p:cNvSpPr/>
            <p:nvPr/>
          </p:nvSpPr>
          <p:spPr>
            <a:xfrm>
              <a:off x="3402250" y="3956200"/>
              <a:ext cx="203075" cy="283025"/>
            </a:xfrm>
            <a:custGeom>
              <a:avLst/>
              <a:gdLst/>
              <a:ahLst/>
              <a:cxnLst/>
              <a:rect l="l" t="t" r="r" b="b"/>
              <a:pathLst>
                <a:path w="8123" h="11321" extrusionOk="0">
                  <a:moveTo>
                    <a:pt x="4753" y="0"/>
                  </a:moveTo>
                  <a:cubicBezTo>
                    <a:pt x="4753" y="0"/>
                    <a:pt x="3846" y="3327"/>
                    <a:pt x="2960" y="4256"/>
                  </a:cubicBezTo>
                  <a:cubicBezTo>
                    <a:pt x="2074" y="5185"/>
                    <a:pt x="605" y="5574"/>
                    <a:pt x="303" y="6070"/>
                  </a:cubicBezTo>
                  <a:cubicBezTo>
                    <a:pt x="1" y="6567"/>
                    <a:pt x="2809" y="10110"/>
                    <a:pt x="3651" y="10693"/>
                  </a:cubicBezTo>
                  <a:cubicBezTo>
                    <a:pt x="4173" y="11064"/>
                    <a:pt x="5792" y="11321"/>
                    <a:pt x="6915" y="11321"/>
                  </a:cubicBezTo>
                  <a:cubicBezTo>
                    <a:pt x="7561" y="11321"/>
                    <a:pt x="8042" y="11236"/>
                    <a:pt x="8058" y="11039"/>
                  </a:cubicBezTo>
                  <a:cubicBezTo>
                    <a:pt x="8123" y="10499"/>
                    <a:pt x="6503" y="10196"/>
                    <a:pt x="5811" y="9376"/>
                  </a:cubicBezTo>
                  <a:cubicBezTo>
                    <a:pt x="5466" y="8965"/>
                    <a:pt x="5207" y="8295"/>
                    <a:pt x="5034" y="7712"/>
                  </a:cubicBezTo>
                  <a:cubicBezTo>
                    <a:pt x="4861" y="7064"/>
                    <a:pt x="4969" y="6394"/>
                    <a:pt x="5358" y="5854"/>
                  </a:cubicBezTo>
                  <a:lnTo>
                    <a:pt x="8058" y="1858"/>
                  </a:lnTo>
                  <a:lnTo>
                    <a:pt x="4753" y="0"/>
                  </a:lnTo>
                  <a:close/>
                </a:path>
              </a:pathLst>
            </a:custGeom>
            <a:solidFill>
              <a:srgbClr val="F08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71;p70"/>
            <p:cNvSpPr/>
            <p:nvPr/>
          </p:nvSpPr>
          <p:spPr>
            <a:xfrm>
              <a:off x="3402250" y="4081475"/>
              <a:ext cx="203075" cy="157750"/>
            </a:xfrm>
            <a:custGeom>
              <a:avLst/>
              <a:gdLst/>
              <a:ahLst/>
              <a:cxnLst/>
              <a:rect l="l" t="t" r="r" b="b"/>
              <a:pathLst>
                <a:path w="8123" h="6310" extrusionOk="0">
                  <a:moveTo>
                    <a:pt x="1966" y="1"/>
                  </a:moveTo>
                  <a:cubicBezTo>
                    <a:pt x="1232" y="433"/>
                    <a:pt x="497" y="735"/>
                    <a:pt x="303" y="1059"/>
                  </a:cubicBezTo>
                  <a:cubicBezTo>
                    <a:pt x="1" y="1556"/>
                    <a:pt x="2809" y="5099"/>
                    <a:pt x="3651" y="5682"/>
                  </a:cubicBezTo>
                  <a:cubicBezTo>
                    <a:pt x="4173" y="6053"/>
                    <a:pt x="5792" y="6310"/>
                    <a:pt x="6915" y="6310"/>
                  </a:cubicBezTo>
                  <a:cubicBezTo>
                    <a:pt x="7561" y="6310"/>
                    <a:pt x="8042" y="6225"/>
                    <a:pt x="8058" y="6028"/>
                  </a:cubicBezTo>
                  <a:cubicBezTo>
                    <a:pt x="8123" y="5488"/>
                    <a:pt x="6503" y="5185"/>
                    <a:pt x="5811" y="4365"/>
                  </a:cubicBezTo>
                  <a:cubicBezTo>
                    <a:pt x="5466" y="3954"/>
                    <a:pt x="5207" y="3284"/>
                    <a:pt x="5034" y="2701"/>
                  </a:cubicBezTo>
                  <a:cubicBezTo>
                    <a:pt x="4969" y="2464"/>
                    <a:pt x="4969" y="2226"/>
                    <a:pt x="4969" y="1988"/>
                  </a:cubicBezTo>
                  <a:cubicBezTo>
                    <a:pt x="3889" y="1880"/>
                    <a:pt x="2874" y="1772"/>
                    <a:pt x="2874" y="1772"/>
                  </a:cubicBezTo>
                  <a:lnTo>
                    <a:pt x="1966" y="1"/>
                  </a:lnTo>
                  <a:close/>
                </a:path>
              </a:pathLst>
            </a:custGeom>
            <a:solidFill>
              <a:srgbClr val="DE4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72;p70"/>
            <p:cNvSpPr/>
            <p:nvPr/>
          </p:nvSpPr>
          <p:spPr>
            <a:xfrm>
              <a:off x="3486500" y="2539125"/>
              <a:ext cx="1047175" cy="1546700"/>
            </a:xfrm>
            <a:custGeom>
              <a:avLst/>
              <a:gdLst/>
              <a:ahLst/>
              <a:cxnLst/>
              <a:rect l="l" t="t" r="r" b="b"/>
              <a:pathLst>
                <a:path w="41887" h="61868" extrusionOk="0">
                  <a:moveTo>
                    <a:pt x="14603" y="0"/>
                  </a:moveTo>
                  <a:lnTo>
                    <a:pt x="13091" y="12335"/>
                  </a:lnTo>
                  <a:cubicBezTo>
                    <a:pt x="13091" y="12335"/>
                    <a:pt x="11514" y="27175"/>
                    <a:pt x="9829" y="30027"/>
                  </a:cubicBezTo>
                  <a:cubicBezTo>
                    <a:pt x="8166" y="32878"/>
                    <a:pt x="7280" y="42793"/>
                    <a:pt x="4429" y="46163"/>
                  </a:cubicBezTo>
                  <a:cubicBezTo>
                    <a:pt x="1577" y="49512"/>
                    <a:pt x="0" y="56964"/>
                    <a:pt x="0" y="56964"/>
                  </a:cubicBezTo>
                  <a:cubicBezTo>
                    <a:pt x="216" y="58131"/>
                    <a:pt x="5120" y="60399"/>
                    <a:pt x="5120" y="60399"/>
                  </a:cubicBezTo>
                  <a:cubicBezTo>
                    <a:pt x="5120" y="60399"/>
                    <a:pt x="12789" y="49576"/>
                    <a:pt x="16223" y="41216"/>
                  </a:cubicBezTo>
                  <a:cubicBezTo>
                    <a:pt x="19658" y="32878"/>
                    <a:pt x="25556" y="14495"/>
                    <a:pt x="25556" y="14495"/>
                  </a:cubicBezTo>
                  <a:cubicBezTo>
                    <a:pt x="25556" y="14495"/>
                    <a:pt x="31453" y="36896"/>
                    <a:pt x="32252" y="41216"/>
                  </a:cubicBezTo>
                  <a:cubicBezTo>
                    <a:pt x="33030" y="45558"/>
                    <a:pt x="36681" y="61868"/>
                    <a:pt x="36681" y="61868"/>
                  </a:cubicBezTo>
                  <a:lnTo>
                    <a:pt x="41887" y="61868"/>
                  </a:lnTo>
                  <a:cubicBezTo>
                    <a:pt x="41887" y="61868"/>
                    <a:pt x="40202" y="35427"/>
                    <a:pt x="39618" y="32381"/>
                  </a:cubicBezTo>
                  <a:cubicBezTo>
                    <a:pt x="39035" y="29335"/>
                    <a:pt x="37026" y="0"/>
                    <a:pt x="3702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3;p70"/>
            <p:cNvSpPr/>
            <p:nvPr/>
          </p:nvSpPr>
          <p:spPr>
            <a:xfrm>
              <a:off x="4276600" y="2539125"/>
              <a:ext cx="257075" cy="805225"/>
            </a:xfrm>
            <a:custGeom>
              <a:avLst/>
              <a:gdLst/>
              <a:ahLst/>
              <a:cxnLst/>
              <a:rect l="l" t="t" r="r" b="b"/>
              <a:pathLst>
                <a:path w="10283" h="32209" extrusionOk="0">
                  <a:moveTo>
                    <a:pt x="7690" y="0"/>
                  </a:moveTo>
                  <a:cubicBezTo>
                    <a:pt x="7690" y="0"/>
                    <a:pt x="6221" y="540"/>
                    <a:pt x="5228" y="2333"/>
                  </a:cubicBezTo>
                  <a:cubicBezTo>
                    <a:pt x="4212" y="4148"/>
                    <a:pt x="1663" y="6286"/>
                    <a:pt x="86" y="8511"/>
                  </a:cubicBezTo>
                  <a:cubicBezTo>
                    <a:pt x="65" y="8555"/>
                    <a:pt x="43" y="8598"/>
                    <a:pt x="0" y="8641"/>
                  </a:cubicBezTo>
                  <a:cubicBezTo>
                    <a:pt x="302" y="9915"/>
                    <a:pt x="540" y="10931"/>
                    <a:pt x="648" y="11557"/>
                  </a:cubicBezTo>
                  <a:cubicBezTo>
                    <a:pt x="1426" y="15899"/>
                    <a:pt x="5077" y="32209"/>
                    <a:pt x="5077" y="32209"/>
                  </a:cubicBezTo>
                  <a:lnTo>
                    <a:pt x="10283" y="32209"/>
                  </a:lnTo>
                  <a:cubicBezTo>
                    <a:pt x="10283" y="32209"/>
                    <a:pt x="8598" y="5768"/>
                    <a:pt x="8014" y="2722"/>
                  </a:cubicBezTo>
                  <a:cubicBezTo>
                    <a:pt x="7928" y="2290"/>
                    <a:pt x="7820" y="1318"/>
                    <a:pt x="7690"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4;p70"/>
            <p:cNvSpPr/>
            <p:nvPr/>
          </p:nvSpPr>
          <p:spPr>
            <a:xfrm>
              <a:off x="3802425" y="2539125"/>
              <a:ext cx="624325" cy="402900"/>
            </a:xfrm>
            <a:custGeom>
              <a:avLst/>
              <a:gdLst/>
              <a:ahLst/>
              <a:cxnLst/>
              <a:rect l="l" t="t" r="r" b="b"/>
              <a:pathLst>
                <a:path w="24973" h="16116" extrusionOk="0">
                  <a:moveTo>
                    <a:pt x="1966" y="0"/>
                  </a:moveTo>
                  <a:lnTo>
                    <a:pt x="454" y="12335"/>
                  </a:lnTo>
                  <a:cubicBezTo>
                    <a:pt x="454" y="12335"/>
                    <a:pt x="303" y="13912"/>
                    <a:pt x="1" y="16115"/>
                  </a:cubicBezTo>
                  <a:lnTo>
                    <a:pt x="9095" y="15834"/>
                  </a:lnTo>
                  <a:lnTo>
                    <a:pt x="18125" y="8187"/>
                  </a:lnTo>
                  <a:lnTo>
                    <a:pt x="24972" y="8187"/>
                  </a:lnTo>
                  <a:cubicBezTo>
                    <a:pt x="24627" y="3478"/>
                    <a:pt x="24389" y="0"/>
                    <a:pt x="24389" y="0"/>
                  </a:cubicBezTo>
                  <a:close/>
                </a:path>
              </a:pathLst>
            </a:custGeom>
            <a:solidFill>
              <a:srgbClr val="EC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5;p70"/>
            <p:cNvSpPr/>
            <p:nvPr/>
          </p:nvSpPr>
          <p:spPr>
            <a:xfrm>
              <a:off x="4159400" y="1577300"/>
              <a:ext cx="153400" cy="251675"/>
            </a:xfrm>
            <a:custGeom>
              <a:avLst/>
              <a:gdLst/>
              <a:ahLst/>
              <a:cxnLst/>
              <a:rect l="l" t="t" r="r" b="b"/>
              <a:pathLst>
                <a:path w="6136" h="10067" extrusionOk="0">
                  <a:moveTo>
                    <a:pt x="2225" y="0"/>
                  </a:moveTo>
                  <a:lnTo>
                    <a:pt x="0" y="9764"/>
                  </a:lnTo>
                  <a:lnTo>
                    <a:pt x="6006" y="10067"/>
                  </a:lnTo>
                  <a:lnTo>
                    <a:pt x="6135" y="3586"/>
                  </a:lnTo>
                  <a:cubicBezTo>
                    <a:pt x="5811" y="195"/>
                    <a:pt x="2225" y="0"/>
                    <a:pt x="2225" y="0"/>
                  </a:cubicBezTo>
                  <a:close/>
                </a:path>
              </a:pathLst>
            </a:custGeom>
            <a:solidFill>
              <a:srgbClr val="F08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6;p70"/>
            <p:cNvSpPr/>
            <p:nvPr/>
          </p:nvSpPr>
          <p:spPr>
            <a:xfrm>
              <a:off x="4194500" y="1577300"/>
              <a:ext cx="118300" cy="172300"/>
            </a:xfrm>
            <a:custGeom>
              <a:avLst/>
              <a:gdLst/>
              <a:ahLst/>
              <a:cxnLst/>
              <a:rect l="l" t="t" r="r" b="b"/>
              <a:pathLst>
                <a:path w="4732" h="6892" extrusionOk="0">
                  <a:moveTo>
                    <a:pt x="821" y="0"/>
                  </a:moveTo>
                  <a:lnTo>
                    <a:pt x="411" y="1772"/>
                  </a:lnTo>
                  <a:cubicBezTo>
                    <a:pt x="713" y="2830"/>
                    <a:pt x="1" y="4213"/>
                    <a:pt x="1837" y="5250"/>
                  </a:cubicBezTo>
                  <a:cubicBezTo>
                    <a:pt x="3412" y="6165"/>
                    <a:pt x="3372" y="6892"/>
                    <a:pt x="4612" y="6892"/>
                  </a:cubicBezTo>
                  <a:cubicBezTo>
                    <a:pt x="4630" y="6892"/>
                    <a:pt x="4648" y="6892"/>
                    <a:pt x="4667" y="6891"/>
                  </a:cubicBezTo>
                  <a:lnTo>
                    <a:pt x="4731" y="3586"/>
                  </a:lnTo>
                  <a:cubicBezTo>
                    <a:pt x="4407" y="195"/>
                    <a:pt x="821" y="0"/>
                    <a:pt x="821" y="0"/>
                  </a:cubicBezTo>
                  <a:close/>
                </a:path>
              </a:pathLst>
            </a:custGeom>
            <a:solidFill>
              <a:srgbClr val="BC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7;p70"/>
            <p:cNvSpPr/>
            <p:nvPr/>
          </p:nvSpPr>
          <p:spPr>
            <a:xfrm>
              <a:off x="4170375" y="1507925"/>
              <a:ext cx="43600" cy="66775"/>
            </a:xfrm>
            <a:custGeom>
              <a:avLst/>
              <a:gdLst/>
              <a:ahLst/>
              <a:cxnLst/>
              <a:rect l="l" t="t" r="r" b="b"/>
              <a:pathLst>
                <a:path w="1744" h="2671" extrusionOk="0">
                  <a:moveTo>
                    <a:pt x="860" y="0"/>
                  </a:moveTo>
                  <a:cubicBezTo>
                    <a:pt x="824" y="0"/>
                    <a:pt x="787" y="3"/>
                    <a:pt x="750" y="10"/>
                  </a:cubicBezTo>
                  <a:cubicBezTo>
                    <a:pt x="178" y="95"/>
                    <a:pt x="0" y="2671"/>
                    <a:pt x="1642" y="2671"/>
                  </a:cubicBezTo>
                  <a:cubicBezTo>
                    <a:pt x="1675" y="2671"/>
                    <a:pt x="1709" y="2670"/>
                    <a:pt x="1743" y="2667"/>
                  </a:cubicBezTo>
                  <a:lnTo>
                    <a:pt x="1700" y="680"/>
                  </a:lnTo>
                  <a:cubicBezTo>
                    <a:pt x="1700" y="680"/>
                    <a:pt x="1379" y="0"/>
                    <a:pt x="860" y="0"/>
                  </a:cubicBezTo>
                  <a:close/>
                </a:path>
              </a:pathLst>
            </a:custGeom>
            <a:solidFill>
              <a:srgbClr val="F08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8;p70"/>
            <p:cNvSpPr/>
            <p:nvPr/>
          </p:nvSpPr>
          <p:spPr>
            <a:xfrm>
              <a:off x="4173975" y="1418525"/>
              <a:ext cx="208500" cy="264275"/>
            </a:xfrm>
            <a:custGeom>
              <a:avLst/>
              <a:gdLst/>
              <a:ahLst/>
              <a:cxnLst/>
              <a:rect l="l" t="t" r="r" b="b"/>
              <a:pathLst>
                <a:path w="8340" h="10571" extrusionOk="0">
                  <a:moveTo>
                    <a:pt x="5164" y="1"/>
                  </a:moveTo>
                  <a:cubicBezTo>
                    <a:pt x="1" y="1"/>
                    <a:pt x="1578" y="5509"/>
                    <a:pt x="1578" y="5509"/>
                  </a:cubicBezTo>
                  <a:cubicBezTo>
                    <a:pt x="1578" y="5509"/>
                    <a:pt x="1621" y="6200"/>
                    <a:pt x="1578" y="7842"/>
                  </a:cubicBezTo>
                  <a:cubicBezTo>
                    <a:pt x="1538" y="9371"/>
                    <a:pt x="2629" y="10571"/>
                    <a:pt x="4399" y="10571"/>
                  </a:cubicBezTo>
                  <a:cubicBezTo>
                    <a:pt x="4555" y="10571"/>
                    <a:pt x="4716" y="10561"/>
                    <a:pt x="4883" y="10542"/>
                  </a:cubicBezTo>
                  <a:cubicBezTo>
                    <a:pt x="6935" y="10305"/>
                    <a:pt x="7367" y="5358"/>
                    <a:pt x="7864" y="3673"/>
                  </a:cubicBezTo>
                  <a:cubicBezTo>
                    <a:pt x="8339" y="1966"/>
                    <a:pt x="8339" y="1"/>
                    <a:pt x="5164" y="1"/>
                  </a:cubicBezTo>
                  <a:close/>
                </a:path>
              </a:pathLst>
            </a:custGeom>
            <a:solidFill>
              <a:srgbClr val="F08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9;p70"/>
            <p:cNvSpPr/>
            <p:nvPr/>
          </p:nvSpPr>
          <p:spPr>
            <a:xfrm>
              <a:off x="4173975" y="1418525"/>
              <a:ext cx="203625" cy="137725"/>
            </a:xfrm>
            <a:custGeom>
              <a:avLst/>
              <a:gdLst/>
              <a:ahLst/>
              <a:cxnLst/>
              <a:rect l="l" t="t" r="r" b="b"/>
              <a:pathLst>
                <a:path w="8145" h="5509" extrusionOk="0">
                  <a:moveTo>
                    <a:pt x="5164" y="1"/>
                  </a:moveTo>
                  <a:cubicBezTo>
                    <a:pt x="1" y="1"/>
                    <a:pt x="1578" y="5509"/>
                    <a:pt x="1578" y="5509"/>
                  </a:cubicBezTo>
                  <a:cubicBezTo>
                    <a:pt x="1578" y="5509"/>
                    <a:pt x="2463" y="4234"/>
                    <a:pt x="2571" y="2960"/>
                  </a:cubicBezTo>
                  <a:lnTo>
                    <a:pt x="3414" y="2117"/>
                  </a:lnTo>
                  <a:lnTo>
                    <a:pt x="8080" y="2398"/>
                  </a:lnTo>
                  <a:cubicBezTo>
                    <a:pt x="8145" y="1124"/>
                    <a:pt x="7561" y="1"/>
                    <a:pt x="5164"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80;p70"/>
            <p:cNvSpPr/>
            <p:nvPr/>
          </p:nvSpPr>
          <p:spPr>
            <a:xfrm>
              <a:off x="4036275" y="1742000"/>
              <a:ext cx="314875" cy="835475"/>
            </a:xfrm>
            <a:custGeom>
              <a:avLst/>
              <a:gdLst/>
              <a:ahLst/>
              <a:cxnLst/>
              <a:rect l="l" t="t" r="r" b="b"/>
              <a:pathLst>
                <a:path w="12595" h="33419" extrusionOk="0">
                  <a:moveTo>
                    <a:pt x="4925" y="1"/>
                  </a:moveTo>
                  <a:lnTo>
                    <a:pt x="4623" y="951"/>
                  </a:lnTo>
                  <a:lnTo>
                    <a:pt x="3673" y="1059"/>
                  </a:lnTo>
                  <a:lnTo>
                    <a:pt x="0" y="33419"/>
                  </a:lnTo>
                  <a:lnTo>
                    <a:pt x="9872" y="33419"/>
                  </a:lnTo>
                  <a:lnTo>
                    <a:pt x="12594" y="3198"/>
                  </a:lnTo>
                  <a:lnTo>
                    <a:pt x="11644" y="2420"/>
                  </a:lnTo>
                  <a:lnTo>
                    <a:pt x="11644" y="1016"/>
                  </a:lnTo>
                  <a:cubicBezTo>
                    <a:pt x="11644" y="1016"/>
                    <a:pt x="10260" y="562"/>
                    <a:pt x="9512" y="562"/>
                  </a:cubicBezTo>
                  <a:cubicBezTo>
                    <a:pt x="9495" y="562"/>
                    <a:pt x="9478" y="562"/>
                    <a:pt x="9462" y="563"/>
                  </a:cubicBezTo>
                  <a:cubicBezTo>
                    <a:pt x="8727" y="606"/>
                    <a:pt x="8403" y="1686"/>
                    <a:pt x="8403" y="1686"/>
                  </a:cubicBezTo>
                  <a:cubicBezTo>
                    <a:pt x="8403" y="1686"/>
                    <a:pt x="7907" y="606"/>
                    <a:pt x="7626" y="368"/>
                  </a:cubicBezTo>
                  <a:cubicBezTo>
                    <a:pt x="7366" y="152"/>
                    <a:pt x="4925" y="1"/>
                    <a:pt x="4925" y="1"/>
                  </a:cubicBezTo>
                  <a:close/>
                </a:path>
              </a:pathLst>
            </a:custGeom>
            <a:solidFill>
              <a:srgbClr val="DE4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81;p70"/>
            <p:cNvSpPr/>
            <p:nvPr/>
          </p:nvSpPr>
          <p:spPr>
            <a:xfrm>
              <a:off x="3443200" y="1757575"/>
              <a:ext cx="703200" cy="1156300"/>
            </a:xfrm>
            <a:custGeom>
              <a:avLst/>
              <a:gdLst/>
              <a:ahLst/>
              <a:cxnLst/>
              <a:rect l="l" t="t" r="r" b="b"/>
              <a:pathLst>
                <a:path w="28128" h="46252" extrusionOk="0">
                  <a:moveTo>
                    <a:pt x="27052" y="0"/>
                  </a:moveTo>
                  <a:cubicBezTo>
                    <a:pt x="27023" y="0"/>
                    <a:pt x="26994" y="2"/>
                    <a:pt x="26963" y="4"/>
                  </a:cubicBezTo>
                  <a:cubicBezTo>
                    <a:pt x="24674" y="220"/>
                    <a:pt x="17091" y="2769"/>
                    <a:pt x="14888" y="4822"/>
                  </a:cubicBezTo>
                  <a:cubicBezTo>
                    <a:pt x="11324" y="7868"/>
                    <a:pt x="8235" y="12490"/>
                    <a:pt x="5966" y="15882"/>
                  </a:cubicBezTo>
                  <a:cubicBezTo>
                    <a:pt x="3720" y="19273"/>
                    <a:pt x="48" y="26251"/>
                    <a:pt x="4" y="28908"/>
                  </a:cubicBezTo>
                  <a:cubicBezTo>
                    <a:pt x="1" y="29278"/>
                    <a:pt x="278" y="29438"/>
                    <a:pt x="758" y="29438"/>
                  </a:cubicBezTo>
                  <a:cubicBezTo>
                    <a:pt x="3102" y="29438"/>
                    <a:pt x="10273" y="25636"/>
                    <a:pt x="13052" y="24112"/>
                  </a:cubicBezTo>
                  <a:lnTo>
                    <a:pt x="13052" y="24112"/>
                  </a:lnTo>
                  <a:cubicBezTo>
                    <a:pt x="12944" y="26834"/>
                    <a:pt x="12857" y="28972"/>
                    <a:pt x="12814" y="29685"/>
                  </a:cubicBezTo>
                  <a:cubicBezTo>
                    <a:pt x="12620" y="32191"/>
                    <a:pt x="11324" y="45714"/>
                    <a:pt x="11324" y="45714"/>
                  </a:cubicBezTo>
                  <a:cubicBezTo>
                    <a:pt x="12569" y="46129"/>
                    <a:pt x="14719" y="46251"/>
                    <a:pt x="16827" y="46251"/>
                  </a:cubicBezTo>
                  <a:cubicBezTo>
                    <a:pt x="19877" y="46251"/>
                    <a:pt x="22838" y="45995"/>
                    <a:pt x="22838" y="45995"/>
                  </a:cubicBezTo>
                  <a:cubicBezTo>
                    <a:pt x="22838" y="45995"/>
                    <a:pt x="23658" y="39514"/>
                    <a:pt x="24350" y="36771"/>
                  </a:cubicBezTo>
                  <a:cubicBezTo>
                    <a:pt x="25041" y="34006"/>
                    <a:pt x="26272" y="23637"/>
                    <a:pt x="26575" y="20548"/>
                  </a:cubicBezTo>
                  <a:cubicBezTo>
                    <a:pt x="26855" y="17437"/>
                    <a:pt x="28087" y="4368"/>
                    <a:pt x="28087" y="3137"/>
                  </a:cubicBezTo>
                  <a:cubicBezTo>
                    <a:pt x="28087" y="1937"/>
                    <a:pt x="28128" y="0"/>
                    <a:pt x="2705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82;p70"/>
            <p:cNvSpPr/>
            <p:nvPr/>
          </p:nvSpPr>
          <p:spPr>
            <a:xfrm>
              <a:off x="3547525" y="1921300"/>
              <a:ext cx="376975" cy="472575"/>
            </a:xfrm>
            <a:custGeom>
              <a:avLst/>
              <a:gdLst/>
              <a:ahLst/>
              <a:cxnLst/>
              <a:rect l="l" t="t" r="r" b="b"/>
              <a:pathLst>
                <a:path w="15079" h="18903" extrusionOk="0">
                  <a:moveTo>
                    <a:pt x="12616" y="1"/>
                  </a:moveTo>
                  <a:lnTo>
                    <a:pt x="12616" y="1"/>
                  </a:lnTo>
                  <a:cubicBezTo>
                    <a:pt x="12465" y="1275"/>
                    <a:pt x="14560" y="4408"/>
                    <a:pt x="12767" y="7561"/>
                  </a:cubicBezTo>
                  <a:cubicBezTo>
                    <a:pt x="12098" y="8728"/>
                    <a:pt x="8447" y="8123"/>
                    <a:pt x="7561" y="11666"/>
                  </a:cubicBezTo>
                  <a:cubicBezTo>
                    <a:pt x="7259" y="12919"/>
                    <a:pt x="6654" y="14604"/>
                    <a:pt x="6287" y="15014"/>
                  </a:cubicBezTo>
                  <a:cubicBezTo>
                    <a:pt x="5941" y="15424"/>
                    <a:pt x="5876" y="16051"/>
                    <a:pt x="5876" y="16569"/>
                  </a:cubicBezTo>
                  <a:cubicBezTo>
                    <a:pt x="5876" y="16868"/>
                    <a:pt x="5704" y="16955"/>
                    <a:pt x="5408" y="16955"/>
                  </a:cubicBezTo>
                  <a:cubicBezTo>
                    <a:pt x="5169" y="16955"/>
                    <a:pt x="4848" y="16898"/>
                    <a:pt x="4472" y="16850"/>
                  </a:cubicBezTo>
                  <a:cubicBezTo>
                    <a:pt x="4339" y="16833"/>
                    <a:pt x="4201" y="16825"/>
                    <a:pt x="4059" y="16825"/>
                  </a:cubicBezTo>
                  <a:cubicBezTo>
                    <a:pt x="3302" y="16825"/>
                    <a:pt x="2429" y="17049"/>
                    <a:pt x="1556" y="17304"/>
                  </a:cubicBezTo>
                  <a:cubicBezTo>
                    <a:pt x="519" y="17585"/>
                    <a:pt x="0" y="18146"/>
                    <a:pt x="0" y="18146"/>
                  </a:cubicBezTo>
                  <a:lnTo>
                    <a:pt x="7907" y="18902"/>
                  </a:lnTo>
                  <a:cubicBezTo>
                    <a:pt x="7907" y="18902"/>
                    <a:pt x="11579" y="15122"/>
                    <a:pt x="12206" y="12465"/>
                  </a:cubicBezTo>
                  <a:cubicBezTo>
                    <a:pt x="12832" y="9808"/>
                    <a:pt x="13394" y="9506"/>
                    <a:pt x="14085" y="7173"/>
                  </a:cubicBezTo>
                  <a:cubicBezTo>
                    <a:pt x="15079" y="3738"/>
                    <a:pt x="12616" y="1"/>
                    <a:pt x="12616" y="1"/>
                  </a:cubicBezTo>
                  <a:close/>
                </a:path>
              </a:pathLst>
            </a:custGeom>
            <a:solidFill>
              <a:srgbClr val="EC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3;p70"/>
            <p:cNvSpPr/>
            <p:nvPr/>
          </p:nvSpPr>
          <p:spPr>
            <a:xfrm>
              <a:off x="4162650" y="1806275"/>
              <a:ext cx="91275" cy="773375"/>
            </a:xfrm>
            <a:custGeom>
              <a:avLst/>
              <a:gdLst/>
              <a:ahLst/>
              <a:cxnLst/>
              <a:rect l="l" t="t" r="r" b="b"/>
              <a:pathLst>
                <a:path w="3651" h="30935" extrusionOk="0">
                  <a:moveTo>
                    <a:pt x="3197" y="1"/>
                  </a:moveTo>
                  <a:cubicBezTo>
                    <a:pt x="3132" y="497"/>
                    <a:pt x="3176" y="1189"/>
                    <a:pt x="3219" y="2053"/>
                  </a:cubicBezTo>
                  <a:cubicBezTo>
                    <a:pt x="3284" y="3738"/>
                    <a:pt x="3392" y="6049"/>
                    <a:pt x="2808" y="8382"/>
                  </a:cubicBezTo>
                  <a:cubicBezTo>
                    <a:pt x="2225" y="10780"/>
                    <a:pt x="1836" y="13891"/>
                    <a:pt x="1534" y="16396"/>
                  </a:cubicBezTo>
                  <a:cubicBezTo>
                    <a:pt x="1383" y="17628"/>
                    <a:pt x="1253" y="18708"/>
                    <a:pt x="1123" y="19507"/>
                  </a:cubicBezTo>
                  <a:cubicBezTo>
                    <a:pt x="972" y="20306"/>
                    <a:pt x="1080" y="21451"/>
                    <a:pt x="1188" y="22791"/>
                  </a:cubicBezTo>
                  <a:cubicBezTo>
                    <a:pt x="1404" y="25534"/>
                    <a:pt x="1663" y="28947"/>
                    <a:pt x="0" y="30762"/>
                  </a:cubicBezTo>
                  <a:lnTo>
                    <a:pt x="194" y="30934"/>
                  </a:lnTo>
                  <a:cubicBezTo>
                    <a:pt x="1944" y="29055"/>
                    <a:pt x="1663" y="25577"/>
                    <a:pt x="1447" y="22769"/>
                  </a:cubicBezTo>
                  <a:cubicBezTo>
                    <a:pt x="1339" y="21451"/>
                    <a:pt x="1253" y="20328"/>
                    <a:pt x="1361" y="19550"/>
                  </a:cubicBezTo>
                  <a:cubicBezTo>
                    <a:pt x="1512" y="18751"/>
                    <a:pt x="1642" y="17671"/>
                    <a:pt x="1793" y="16440"/>
                  </a:cubicBezTo>
                  <a:cubicBezTo>
                    <a:pt x="2095" y="13934"/>
                    <a:pt x="2484" y="10823"/>
                    <a:pt x="3068" y="8447"/>
                  </a:cubicBezTo>
                  <a:cubicBezTo>
                    <a:pt x="3651" y="6071"/>
                    <a:pt x="3543" y="3738"/>
                    <a:pt x="3478" y="2053"/>
                  </a:cubicBezTo>
                  <a:cubicBezTo>
                    <a:pt x="3435" y="1210"/>
                    <a:pt x="3392" y="519"/>
                    <a:pt x="3456" y="22"/>
                  </a:cubicBezTo>
                  <a:lnTo>
                    <a:pt x="3197"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4;p70"/>
            <p:cNvSpPr/>
            <p:nvPr/>
          </p:nvSpPr>
          <p:spPr>
            <a:xfrm>
              <a:off x="4024925" y="1784675"/>
              <a:ext cx="97225" cy="609200"/>
            </a:xfrm>
            <a:custGeom>
              <a:avLst/>
              <a:gdLst/>
              <a:ahLst/>
              <a:cxnLst/>
              <a:rect l="l" t="t" r="r" b="b"/>
              <a:pathLst>
                <a:path w="3889" h="24368" extrusionOk="0">
                  <a:moveTo>
                    <a:pt x="3694" y="1"/>
                  </a:moveTo>
                  <a:lnTo>
                    <a:pt x="994" y="3414"/>
                  </a:lnTo>
                  <a:cubicBezTo>
                    <a:pt x="562" y="3954"/>
                    <a:pt x="476" y="4667"/>
                    <a:pt x="735" y="5315"/>
                  </a:cubicBezTo>
                  <a:lnTo>
                    <a:pt x="3025" y="10888"/>
                  </a:lnTo>
                  <a:lnTo>
                    <a:pt x="541" y="13329"/>
                  </a:lnTo>
                  <a:cubicBezTo>
                    <a:pt x="173" y="13696"/>
                    <a:pt x="1" y="14258"/>
                    <a:pt x="109" y="14776"/>
                  </a:cubicBezTo>
                  <a:cubicBezTo>
                    <a:pt x="584" y="17044"/>
                    <a:pt x="1729" y="22510"/>
                    <a:pt x="1815" y="24367"/>
                  </a:cubicBezTo>
                  <a:lnTo>
                    <a:pt x="2053" y="24346"/>
                  </a:lnTo>
                  <a:cubicBezTo>
                    <a:pt x="1966" y="22466"/>
                    <a:pt x="821" y="17001"/>
                    <a:pt x="346" y="14733"/>
                  </a:cubicBezTo>
                  <a:cubicBezTo>
                    <a:pt x="260" y="14279"/>
                    <a:pt x="389" y="13826"/>
                    <a:pt x="713" y="13502"/>
                  </a:cubicBezTo>
                  <a:lnTo>
                    <a:pt x="3262" y="10996"/>
                  </a:lnTo>
                  <a:lnTo>
                    <a:pt x="3306" y="10953"/>
                  </a:lnTo>
                  <a:lnTo>
                    <a:pt x="951" y="5207"/>
                  </a:lnTo>
                  <a:cubicBezTo>
                    <a:pt x="735" y="4667"/>
                    <a:pt x="821" y="4040"/>
                    <a:pt x="1189" y="3565"/>
                  </a:cubicBezTo>
                  <a:lnTo>
                    <a:pt x="3889" y="152"/>
                  </a:lnTo>
                  <a:lnTo>
                    <a:pt x="3694" y="1"/>
                  </a:ln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5;p70"/>
            <p:cNvSpPr/>
            <p:nvPr/>
          </p:nvSpPr>
          <p:spPr>
            <a:xfrm>
              <a:off x="3704675" y="2070900"/>
              <a:ext cx="389400" cy="451500"/>
            </a:xfrm>
            <a:custGeom>
              <a:avLst/>
              <a:gdLst/>
              <a:ahLst/>
              <a:cxnLst/>
              <a:rect l="l" t="t" r="r" b="b"/>
              <a:pathLst>
                <a:path w="15576" h="18060" extrusionOk="0">
                  <a:moveTo>
                    <a:pt x="2658" y="0"/>
                  </a:moveTo>
                  <a:lnTo>
                    <a:pt x="1" y="18016"/>
                  </a:lnTo>
                  <a:lnTo>
                    <a:pt x="12940" y="18060"/>
                  </a:lnTo>
                  <a:lnTo>
                    <a:pt x="15576" y="44"/>
                  </a:lnTo>
                  <a:lnTo>
                    <a:pt x="2658" y="0"/>
                  </a:lnTo>
                  <a:close/>
                </a:path>
              </a:pathLst>
            </a:custGeom>
            <a:solidFill>
              <a:srgbClr val="ED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6;p70"/>
            <p:cNvSpPr/>
            <p:nvPr/>
          </p:nvSpPr>
          <p:spPr>
            <a:xfrm>
              <a:off x="3704675" y="2311750"/>
              <a:ext cx="354300" cy="210100"/>
            </a:xfrm>
            <a:custGeom>
              <a:avLst/>
              <a:gdLst/>
              <a:ahLst/>
              <a:cxnLst/>
              <a:rect l="l" t="t" r="r" b="b"/>
              <a:pathLst>
                <a:path w="14172" h="8404" extrusionOk="0">
                  <a:moveTo>
                    <a:pt x="14171" y="1"/>
                  </a:moveTo>
                  <a:lnTo>
                    <a:pt x="6006" y="1815"/>
                  </a:lnTo>
                  <a:lnTo>
                    <a:pt x="1038" y="1405"/>
                  </a:lnTo>
                  <a:lnTo>
                    <a:pt x="1" y="8382"/>
                  </a:lnTo>
                  <a:lnTo>
                    <a:pt x="5185" y="8404"/>
                  </a:lnTo>
                  <a:lnTo>
                    <a:pt x="9808" y="5682"/>
                  </a:lnTo>
                  <a:lnTo>
                    <a:pt x="13329" y="5682"/>
                  </a:lnTo>
                  <a:lnTo>
                    <a:pt x="14171" y="1"/>
                  </a:lnTo>
                  <a:close/>
                </a:path>
              </a:pathLst>
            </a:custGeom>
            <a:solidFill>
              <a:srgbClr val="1C3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7;p70"/>
            <p:cNvSpPr/>
            <p:nvPr/>
          </p:nvSpPr>
          <p:spPr>
            <a:xfrm>
              <a:off x="4206375" y="1786300"/>
              <a:ext cx="911100" cy="1136575"/>
            </a:xfrm>
            <a:custGeom>
              <a:avLst/>
              <a:gdLst/>
              <a:ahLst/>
              <a:cxnLst/>
              <a:rect l="l" t="t" r="r" b="b"/>
              <a:pathLst>
                <a:path w="36444" h="45463" extrusionOk="0">
                  <a:moveTo>
                    <a:pt x="4840" y="0"/>
                  </a:moveTo>
                  <a:cubicBezTo>
                    <a:pt x="4840" y="778"/>
                    <a:pt x="3068" y="10564"/>
                    <a:pt x="2917" y="12940"/>
                  </a:cubicBezTo>
                  <a:cubicBezTo>
                    <a:pt x="2766" y="15294"/>
                    <a:pt x="1081" y="24216"/>
                    <a:pt x="562" y="30913"/>
                  </a:cubicBezTo>
                  <a:cubicBezTo>
                    <a:pt x="44" y="37631"/>
                    <a:pt x="1" y="44781"/>
                    <a:pt x="1" y="44781"/>
                  </a:cubicBezTo>
                  <a:cubicBezTo>
                    <a:pt x="1758" y="45292"/>
                    <a:pt x="3431" y="45463"/>
                    <a:pt x="4880" y="45463"/>
                  </a:cubicBezTo>
                  <a:cubicBezTo>
                    <a:pt x="7780" y="45463"/>
                    <a:pt x="9786" y="44781"/>
                    <a:pt x="9786" y="44781"/>
                  </a:cubicBezTo>
                  <a:cubicBezTo>
                    <a:pt x="9786" y="44781"/>
                    <a:pt x="10002" y="35643"/>
                    <a:pt x="10370" y="32317"/>
                  </a:cubicBezTo>
                  <a:cubicBezTo>
                    <a:pt x="10888" y="27564"/>
                    <a:pt x="11320" y="14538"/>
                    <a:pt x="11320" y="14538"/>
                  </a:cubicBezTo>
                  <a:cubicBezTo>
                    <a:pt x="11320" y="14538"/>
                    <a:pt x="27500" y="15856"/>
                    <a:pt x="29747" y="16007"/>
                  </a:cubicBezTo>
                  <a:cubicBezTo>
                    <a:pt x="30503" y="16058"/>
                    <a:pt x="31324" y="16074"/>
                    <a:pt x="32082" y="16074"/>
                  </a:cubicBezTo>
                  <a:cubicBezTo>
                    <a:pt x="33599" y="16074"/>
                    <a:pt x="34866" y="16007"/>
                    <a:pt x="34866" y="16007"/>
                  </a:cubicBezTo>
                  <a:cubicBezTo>
                    <a:pt x="35558" y="13934"/>
                    <a:pt x="36443" y="8490"/>
                    <a:pt x="36443" y="8490"/>
                  </a:cubicBezTo>
                  <a:lnTo>
                    <a:pt x="11968" y="2679"/>
                  </a:lnTo>
                  <a:cubicBezTo>
                    <a:pt x="8015" y="627"/>
                    <a:pt x="4840" y="0"/>
                    <a:pt x="4840"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8;p70"/>
            <p:cNvSpPr/>
            <p:nvPr/>
          </p:nvSpPr>
          <p:spPr>
            <a:xfrm>
              <a:off x="4244725" y="1796550"/>
              <a:ext cx="154475" cy="608650"/>
            </a:xfrm>
            <a:custGeom>
              <a:avLst/>
              <a:gdLst/>
              <a:ahLst/>
              <a:cxnLst/>
              <a:rect l="l" t="t" r="r" b="b"/>
              <a:pathLst>
                <a:path w="6179" h="24346" extrusionOk="0">
                  <a:moveTo>
                    <a:pt x="3997" y="1"/>
                  </a:moveTo>
                  <a:lnTo>
                    <a:pt x="3802" y="130"/>
                  </a:lnTo>
                  <a:cubicBezTo>
                    <a:pt x="3824" y="152"/>
                    <a:pt x="5919" y="3349"/>
                    <a:pt x="5790" y="4710"/>
                  </a:cubicBezTo>
                  <a:cubicBezTo>
                    <a:pt x="5639" y="6092"/>
                    <a:pt x="2658" y="9916"/>
                    <a:pt x="2614" y="9959"/>
                  </a:cubicBezTo>
                  <a:lnTo>
                    <a:pt x="2550" y="10046"/>
                  </a:lnTo>
                  <a:lnTo>
                    <a:pt x="2614" y="10110"/>
                  </a:lnTo>
                  <a:cubicBezTo>
                    <a:pt x="2636" y="10132"/>
                    <a:pt x="4515" y="12551"/>
                    <a:pt x="4515" y="13826"/>
                  </a:cubicBezTo>
                  <a:cubicBezTo>
                    <a:pt x="4515" y="15100"/>
                    <a:pt x="44" y="24152"/>
                    <a:pt x="1" y="24238"/>
                  </a:cubicBezTo>
                  <a:lnTo>
                    <a:pt x="217" y="24346"/>
                  </a:lnTo>
                  <a:cubicBezTo>
                    <a:pt x="411" y="23979"/>
                    <a:pt x="4753" y="15165"/>
                    <a:pt x="4753" y="13826"/>
                  </a:cubicBezTo>
                  <a:cubicBezTo>
                    <a:pt x="4753" y="12595"/>
                    <a:pt x="3198" y="10478"/>
                    <a:pt x="2874" y="10046"/>
                  </a:cubicBezTo>
                  <a:cubicBezTo>
                    <a:pt x="3306" y="9484"/>
                    <a:pt x="5898" y="6092"/>
                    <a:pt x="6027" y="4753"/>
                  </a:cubicBezTo>
                  <a:cubicBezTo>
                    <a:pt x="6179" y="3284"/>
                    <a:pt x="4083" y="130"/>
                    <a:pt x="3997" y="1"/>
                  </a:cubicBez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9;p70"/>
            <p:cNvSpPr/>
            <p:nvPr/>
          </p:nvSpPr>
          <p:spPr>
            <a:xfrm>
              <a:off x="4489375" y="2024475"/>
              <a:ext cx="436925" cy="160400"/>
            </a:xfrm>
            <a:custGeom>
              <a:avLst/>
              <a:gdLst/>
              <a:ahLst/>
              <a:cxnLst/>
              <a:rect l="l" t="t" r="r" b="b"/>
              <a:pathLst>
                <a:path w="17477" h="6416" extrusionOk="0">
                  <a:moveTo>
                    <a:pt x="3035" y="0"/>
                  </a:moveTo>
                  <a:cubicBezTo>
                    <a:pt x="245" y="0"/>
                    <a:pt x="83" y="3686"/>
                    <a:pt x="0" y="5011"/>
                  </a:cubicBezTo>
                  <a:cubicBezTo>
                    <a:pt x="0" y="5011"/>
                    <a:pt x="13350" y="6091"/>
                    <a:pt x="17476" y="6415"/>
                  </a:cubicBezTo>
                  <a:cubicBezTo>
                    <a:pt x="15283" y="4661"/>
                    <a:pt x="11559" y="4051"/>
                    <a:pt x="9512" y="4051"/>
                  </a:cubicBezTo>
                  <a:cubicBezTo>
                    <a:pt x="9240" y="4051"/>
                    <a:pt x="8997" y="4062"/>
                    <a:pt x="8792" y="4082"/>
                  </a:cubicBezTo>
                  <a:cubicBezTo>
                    <a:pt x="8702" y="4092"/>
                    <a:pt x="8616" y="4097"/>
                    <a:pt x="8532" y="4097"/>
                  </a:cubicBezTo>
                  <a:cubicBezTo>
                    <a:pt x="6162" y="4097"/>
                    <a:pt x="6481" y="355"/>
                    <a:pt x="3413" y="21"/>
                  </a:cubicBezTo>
                  <a:cubicBezTo>
                    <a:pt x="3282" y="7"/>
                    <a:pt x="3156" y="0"/>
                    <a:pt x="3035" y="0"/>
                  </a:cubicBezTo>
                  <a:close/>
                </a:path>
              </a:pathLst>
            </a:custGeom>
            <a:solidFill>
              <a:srgbClr val="EC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90;p70"/>
            <p:cNvSpPr/>
            <p:nvPr/>
          </p:nvSpPr>
          <p:spPr>
            <a:xfrm>
              <a:off x="4486675" y="1985575"/>
              <a:ext cx="21625" cy="164725"/>
            </a:xfrm>
            <a:custGeom>
              <a:avLst/>
              <a:gdLst/>
              <a:ahLst/>
              <a:cxnLst/>
              <a:rect l="l" t="t" r="r" b="b"/>
              <a:pathLst>
                <a:path w="865" h="6589" extrusionOk="0">
                  <a:moveTo>
                    <a:pt x="238" y="0"/>
                  </a:moveTo>
                  <a:lnTo>
                    <a:pt x="0" y="44"/>
                  </a:lnTo>
                  <a:cubicBezTo>
                    <a:pt x="0" y="87"/>
                    <a:pt x="627" y="3370"/>
                    <a:pt x="0" y="6524"/>
                  </a:cubicBezTo>
                  <a:lnTo>
                    <a:pt x="238" y="6589"/>
                  </a:lnTo>
                  <a:cubicBezTo>
                    <a:pt x="864" y="3370"/>
                    <a:pt x="238" y="22"/>
                    <a:pt x="238" y="0"/>
                  </a:cubicBez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91;p70"/>
            <p:cNvSpPr/>
            <p:nvPr/>
          </p:nvSpPr>
          <p:spPr>
            <a:xfrm>
              <a:off x="4482875" y="1880275"/>
              <a:ext cx="46475" cy="152850"/>
            </a:xfrm>
            <a:custGeom>
              <a:avLst/>
              <a:gdLst/>
              <a:ahLst/>
              <a:cxnLst/>
              <a:rect l="l" t="t" r="r" b="b"/>
              <a:pathLst>
                <a:path w="1859" h="6114" extrusionOk="0">
                  <a:moveTo>
                    <a:pt x="239" y="0"/>
                  </a:moveTo>
                  <a:lnTo>
                    <a:pt x="1" y="108"/>
                  </a:lnTo>
                  <a:cubicBezTo>
                    <a:pt x="23" y="130"/>
                    <a:pt x="1621" y="3867"/>
                    <a:pt x="1362" y="6092"/>
                  </a:cubicBezTo>
                  <a:lnTo>
                    <a:pt x="1600" y="6113"/>
                  </a:lnTo>
                  <a:cubicBezTo>
                    <a:pt x="1859" y="3824"/>
                    <a:pt x="303" y="151"/>
                    <a:pt x="239" y="0"/>
                  </a:cubicBez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92;p70"/>
            <p:cNvSpPr/>
            <p:nvPr/>
          </p:nvSpPr>
          <p:spPr>
            <a:xfrm>
              <a:off x="4344625" y="2197275"/>
              <a:ext cx="109675" cy="71850"/>
            </a:xfrm>
            <a:custGeom>
              <a:avLst/>
              <a:gdLst/>
              <a:ahLst/>
              <a:cxnLst/>
              <a:rect l="l" t="t" r="r" b="b"/>
              <a:pathLst>
                <a:path w="4387" h="2874" extrusionOk="0">
                  <a:moveTo>
                    <a:pt x="260" y="0"/>
                  </a:moveTo>
                  <a:lnTo>
                    <a:pt x="260" y="238"/>
                  </a:lnTo>
                  <a:lnTo>
                    <a:pt x="4019" y="238"/>
                  </a:lnTo>
                  <a:cubicBezTo>
                    <a:pt x="4040" y="540"/>
                    <a:pt x="4019" y="1469"/>
                    <a:pt x="3479" y="2052"/>
                  </a:cubicBezTo>
                  <a:cubicBezTo>
                    <a:pt x="3133" y="2441"/>
                    <a:pt x="2636" y="2636"/>
                    <a:pt x="2010" y="2636"/>
                  </a:cubicBezTo>
                  <a:cubicBezTo>
                    <a:pt x="1427" y="2636"/>
                    <a:pt x="995" y="2463"/>
                    <a:pt x="714" y="2139"/>
                  </a:cubicBezTo>
                  <a:cubicBezTo>
                    <a:pt x="260" y="1577"/>
                    <a:pt x="390" y="735"/>
                    <a:pt x="390" y="735"/>
                  </a:cubicBezTo>
                  <a:lnTo>
                    <a:pt x="152" y="692"/>
                  </a:lnTo>
                  <a:lnTo>
                    <a:pt x="152" y="692"/>
                  </a:lnTo>
                  <a:cubicBezTo>
                    <a:pt x="131" y="713"/>
                    <a:pt x="1" y="1642"/>
                    <a:pt x="541" y="2290"/>
                  </a:cubicBezTo>
                  <a:cubicBezTo>
                    <a:pt x="865" y="2679"/>
                    <a:pt x="1362" y="2873"/>
                    <a:pt x="2010" y="2873"/>
                  </a:cubicBezTo>
                  <a:cubicBezTo>
                    <a:pt x="2723" y="2873"/>
                    <a:pt x="3263" y="2657"/>
                    <a:pt x="3652" y="2225"/>
                  </a:cubicBezTo>
                  <a:cubicBezTo>
                    <a:pt x="4386" y="1404"/>
                    <a:pt x="4256" y="152"/>
                    <a:pt x="4256" y="108"/>
                  </a:cubicBezTo>
                  <a:lnTo>
                    <a:pt x="4235" y="0"/>
                  </a:ln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3;p70"/>
            <p:cNvSpPr/>
            <p:nvPr/>
          </p:nvSpPr>
          <p:spPr>
            <a:xfrm>
              <a:off x="3794325" y="2637950"/>
              <a:ext cx="188500" cy="98300"/>
            </a:xfrm>
            <a:custGeom>
              <a:avLst/>
              <a:gdLst/>
              <a:ahLst/>
              <a:cxnLst/>
              <a:rect l="l" t="t" r="r" b="b"/>
              <a:pathLst>
                <a:path w="7540" h="3932" extrusionOk="0">
                  <a:moveTo>
                    <a:pt x="130" y="0"/>
                  </a:moveTo>
                  <a:lnTo>
                    <a:pt x="130" y="238"/>
                  </a:lnTo>
                  <a:lnTo>
                    <a:pt x="7216" y="238"/>
                  </a:lnTo>
                  <a:cubicBezTo>
                    <a:pt x="7021" y="929"/>
                    <a:pt x="6006" y="3694"/>
                    <a:pt x="3090" y="3694"/>
                  </a:cubicBezTo>
                  <a:cubicBezTo>
                    <a:pt x="584" y="3694"/>
                    <a:pt x="260" y="1102"/>
                    <a:pt x="238" y="994"/>
                  </a:cubicBezTo>
                  <a:lnTo>
                    <a:pt x="1" y="1016"/>
                  </a:lnTo>
                  <a:cubicBezTo>
                    <a:pt x="1" y="1037"/>
                    <a:pt x="346" y="3932"/>
                    <a:pt x="3090" y="3932"/>
                  </a:cubicBezTo>
                  <a:cubicBezTo>
                    <a:pt x="6589" y="3932"/>
                    <a:pt x="7496" y="195"/>
                    <a:pt x="7496" y="152"/>
                  </a:cubicBezTo>
                  <a:lnTo>
                    <a:pt x="7540" y="0"/>
                  </a:ln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4;p70"/>
            <p:cNvSpPr/>
            <p:nvPr/>
          </p:nvSpPr>
          <p:spPr>
            <a:xfrm>
              <a:off x="4243650" y="2637950"/>
              <a:ext cx="188500" cy="98300"/>
            </a:xfrm>
            <a:custGeom>
              <a:avLst/>
              <a:gdLst/>
              <a:ahLst/>
              <a:cxnLst/>
              <a:rect l="l" t="t" r="r" b="b"/>
              <a:pathLst>
                <a:path w="7540" h="3932" extrusionOk="0">
                  <a:moveTo>
                    <a:pt x="0" y="0"/>
                  </a:moveTo>
                  <a:lnTo>
                    <a:pt x="44" y="152"/>
                  </a:lnTo>
                  <a:cubicBezTo>
                    <a:pt x="44" y="195"/>
                    <a:pt x="951" y="3932"/>
                    <a:pt x="4450" y="3932"/>
                  </a:cubicBezTo>
                  <a:cubicBezTo>
                    <a:pt x="7194" y="3932"/>
                    <a:pt x="7539" y="1037"/>
                    <a:pt x="7539" y="1016"/>
                  </a:cubicBezTo>
                  <a:lnTo>
                    <a:pt x="7302" y="994"/>
                  </a:lnTo>
                  <a:cubicBezTo>
                    <a:pt x="7280" y="1102"/>
                    <a:pt x="6956" y="3694"/>
                    <a:pt x="4450" y="3694"/>
                  </a:cubicBezTo>
                  <a:cubicBezTo>
                    <a:pt x="1534" y="3694"/>
                    <a:pt x="519" y="929"/>
                    <a:pt x="324" y="238"/>
                  </a:cubicBezTo>
                  <a:lnTo>
                    <a:pt x="7410" y="238"/>
                  </a:lnTo>
                  <a:lnTo>
                    <a:pt x="7410" y="0"/>
                  </a:ln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5;p70"/>
            <p:cNvSpPr/>
            <p:nvPr/>
          </p:nvSpPr>
          <p:spPr>
            <a:xfrm>
              <a:off x="3828350" y="3493375"/>
              <a:ext cx="6500" cy="61050"/>
            </a:xfrm>
            <a:custGeom>
              <a:avLst/>
              <a:gdLst/>
              <a:ahLst/>
              <a:cxnLst/>
              <a:rect l="l" t="t" r="r" b="b"/>
              <a:pathLst>
                <a:path w="260" h="2442" extrusionOk="0">
                  <a:moveTo>
                    <a:pt x="0" y="1"/>
                  </a:moveTo>
                  <a:lnTo>
                    <a:pt x="0" y="2442"/>
                  </a:lnTo>
                  <a:lnTo>
                    <a:pt x="260" y="2442"/>
                  </a:lnTo>
                  <a:lnTo>
                    <a:pt x="260" y="1"/>
                  </a:lnTo>
                  <a:close/>
                </a:path>
              </a:pathLst>
            </a:custGeom>
            <a:solidFill>
              <a:srgbClr val="316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6;p70"/>
            <p:cNvSpPr/>
            <p:nvPr/>
          </p:nvSpPr>
          <p:spPr>
            <a:xfrm>
              <a:off x="3799725" y="3471225"/>
              <a:ext cx="14600" cy="53500"/>
            </a:xfrm>
            <a:custGeom>
              <a:avLst/>
              <a:gdLst/>
              <a:ahLst/>
              <a:cxnLst/>
              <a:rect l="l" t="t" r="r" b="b"/>
              <a:pathLst>
                <a:path w="584" h="2140" extrusionOk="0">
                  <a:moveTo>
                    <a:pt x="238" y="1"/>
                  </a:moveTo>
                  <a:lnTo>
                    <a:pt x="1" y="23"/>
                  </a:lnTo>
                  <a:lnTo>
                    <a:pt x="346" y="2140"/>
                  </a:lnTo>
                  <a:lnTo>
                    <a:pt x="584" y="2096"/>
                  </a:lnTo>
                  <a:lnTo>
                    <a:pt x="238" y="1"/>
                  </a:lnTo>
                  <a:close/>
                </a:path>
              </a:pathLst>
            </a:custGeom>
            <a:solidFill>
              <a:srgbClr val="316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7;p70"/>
            <p:cNvSpPr/>
            <p:nvPr/>
          </p:nvSpPr>
          <p:spPr>
            <a:xfrm>
              <a:off x="4405125" y="3469625"/>
              <a:ext cx="36200" cy="38350"/>
            </a:xfrm>
            <a:custGeom>
              <a:avLst/>
              <a:gdLst/>
              <a:ahLst/>
              <a:cxnLst/>
              <a:rect l="l" t="t" r="r" b="b"/>
              <a:pathLst>
                <a:path w="1448" h="1534" extrusionOk="0">
                  <a:moveTo>
                    <a:pt x="173" y="0"/>
                  </a:moveTo>
                  <a:lnTo>
                    <a:pt x="0" y="151"/>
                  </a:lnTo>
                  <a:lnTo>
                    <a:pt x="1275" y="1534"/>
                  </a:lnTo>
                  <a:lnTo>
                    <a:pt x="1448" y="1361"/>
                  </a:lnTo>
                  <a:lnTo>
                    <a:pt x="173" y="0"/>
                  </a:ln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8;p70"/>
            <p:cNvSpPr/>
            <p:nvPr/>
          </p:nvSpPr>
          <p:spPr>
            <a:xfrm>
              <a:off x="4396475" y="3486900"/>
              <a:ext cx="36750" cy="38375"/>
            </a:xfrm>
            <a:custGeom>
              <a:avLst/>
              <a:gdLst/>
              <a:ahLst/>
              <a:cxnLst/>
              <a:rect l="l" t="t" r="r" b="b"/>
              <a:pathLst>
                <a:path w="1470" h="1535" extrusionOk="0">
                  <a:moveTo>
                    <a:pt x="195" y="0"/>
                  </a:moveTo>
                  <a:lnTo>
                    <a:pt x="1" y="152"/>
                  </a:lnTo>
                  <a:lnTo>
                    <a:pt x="1297" y="1534"/>
                  </a:lnTo>
                  <a:lnTo>
                    <a:pt x="1470" y="1361"/>
                  </a:lnTo>
                  <a:lnTo>
                    <a:pt x="195" y="0"/>
                  </a:ln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9;p70"/>
            <p:cNvSpPr/>
            <p:nvPr/>
          </p:nvSpPr>
          <p:spPr>
            <a:xfrm>
              <a:off x="4399175" y="4041525"/>
              <a:ext cx="130175" cy="5975"/>
            </a:xfrm>
            <a:custGeom>
              <a:avLst/>
              <a:gdLst/>
              <a:ahLst/>
              <a:cxnLst/>
              <a:rect l="l" t="t" r="r" b="b"/>
              <a:pathLst>
                <a:path w="5207" h="239" extrusionOk="0">
                  <a:moveTo>
                    <a:pt x="1" y="0"/>
                  </a:moveTo>
                  <a:lnTo>
                    <a:pt x="1" y="238"/>
                  </a:lnTo>
                  <a:lnTo>
                    <a:pt x="5207" y="238"/>
                  </a:lnTo>
                  <a:lnTo>
                    <a:pt x="5207" y="0"/>
                  </a:ln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00;p70"/>
            <p:cNvSpPr/>
            <p:nvPr/>
          </p:nvSpPr>
          <p:spPr>
            <a:xfrm>
              <a:off x="3494600" y="3921625"/>
              <a:ext cx="152325" cy="84275"/>
            </a:xfrm>
            <a:custGeom>
              <a:avLst/>
              <a:gdLst/>
              <a:ahLst/>
              <a:cxnLst/>
              <a:rect l="l" t="t" r="r" b="b"/>
              <a:pathLst>
                <a:path w="6093" h="3371" extrusionOk="0">
                  <a:moveTo>
                    <a:pt x="130" y="1"/>
                  </a:moveTo>
                  <a:lnTo>
                    <a:pt x="0" y="217"/>
                  </a:lnTo>
                  <a:cubicBezTo>
                    <a:pt x="152" y="325"/>
                    <a:pt x="3997" y="2723"/>
                    <a:pt x="6027" y="3371"/>
                  </a:cubicBezTo>
                  <a:lnTo>
                    <a:pt x="6092" y="3133"/>
                  </a:lnTo>
                  <a:cubicBezTo>
                    <a:pt x="4105" y="2507"/>
                    <a:pt x="173" y="44"/>
                    <a:pt x="130" y="1"/>
                  </a:cubicBez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01;p70"/>
            <p:cNvSpPr/>
            <p:nvPr/>
          </p:nvSpPr>
          <p:spPr>
            <a:xfrm>
              <a:off x="5458750" y="2008700"/>
              <a:ext cx="70225" cy="52500"/>
            </a:xfrm>
            <a:custGeom>
              <a:avLst/>
              <a:gdLst/>
              <a:ahLst/>
              <a:cxnLst/>
              <a:rect l="l" t="t" r="r" b="b"/>
              <a:pathLst>
                <a:path w="2809" h="2100" extrusionOk="0">
                  <a:moveTo>
                    <a:pt x="1578" y="242"/>
                  </a:moveTo>
                  <a:cubicBezTo>
                    <a:pt x="1581" y="243"/>
                    <a:pt x="1585" y="244"/>
                    <a:pt x="1590" y="244"/>
                  </a:cubicBezTo>
                  <a:lnTo>
                    <a:pt x="1590" y="244"/>
                  </a:lnTo>
                  <a:cubicBezTo>
                    <a:pt x="1586" y="243"/>
                    <a:pt x="1582" y="242"/>
                    <a:pt x="1578" y="242"/>
                  </a:cubicBezTo>
                  <a:close/>
                  <a:moveTo>
                    <a:pt x="2527" y="0"/>
                  </a:moveTo>
                  <a:cubicBezTo>
                    <a:pt x="2507" y="0"/>
                    <a:pt x="2486" y="1"/>
                    <a:pt x="2463" y="4"/>
                  </a:cubicBezTo>
                  <a:cubicBezTo>
                    <a:pt x="2377" y="26"/>
                    <a:pt x="2269" y="69"/>
                    <a:pt x="2139" y="112"/>
                  </a:cubicBezTo>
                  <a:cubicBezTo>
                    <a:pt x="1962" y="152"/>
                    <a:pt x="1696" y="245"/>
                    <a:pt x="1600" y="245"/>
                  </a:cubicBezTo>
                  <a:cubicBezTo>
                    <a:pt x="1597" y="245"/>
                    <a:pt x="1593" y="245"/>
                    <a:pt x="1590" y="244"/>
                  </a:cubicBezTo>
                  <a:lnTo>
                    <a:pt x="1590" y="244"/>
                  </a:lnTo>
                  <a:cubicBezTo>
                    <a:pt x="1606" y="251"/>
                    <a:pt x="1616" y="268"/>
                    <a:pt x="1599" y="285"/>
                  </a:cubicBezTo>
                  <a:lnTo>
                    <a:pt x="1448" y="242"/>
                  </a:lnTo>
                  <a:lnTo>
                    <a:pt x="1448" y="242"/>
                  </a:lnTo>
                  <a:cubicBezTo>
                    <a:pt x="1448" y="285"/>
                    <a:pt x="1448" y="328"/>
                    <a:pt x="1491" y="372"/>
                  </a:cubicBezTo>
                  <a:cubicBezTo>
                    <a:pt x="1511" y="392"/>
                    <a:pt x="1544" y="401"/>
                    <a:pt x="1592" y="401"/>
                  </a:cubicBezTo>
                  <a:cubicBezTo>
                    <a:pt x="1699" y="401"/>
                    <a:pt x="1884" y="353"/>
                    <a:pt x="2182" y="264"/>
                  </a:cubicBezTo>
                  <a:cubicBezTo>
                    <a:pt x="2312" y="220"/>
                    <a:pt x="2420" y="177"/>
                    <a:pt x="2506" y="155"/>
                  </a:cubicBezTo>
                  <a:cubicBezTo>
                    <a:pt x="2550" y="155"/>
                    <a:pt x="2593" y="155"/>
                    <a:pt x="2593" y="177"/>
                  </a:cubicBezTo>
                  <a:cubicBezTo>
                    <a:pt x="2614" y="242"/>
                    <a:pt x="2571" y="393"/>
                    <a:pt x="2377" y="501"/>
                  </a:cubicBezTo>
                  <a:cubicBezTo>
                    <a:pt x="2269" y="544"/>
                    <a:pt x="2139" y="609"/>
                    <a:pt x="2031" y="652"/>
                  </a:cubicBezTo>
                  <a:cubicBezTo>
                    <a:pt x="1794" y="739"/>
                    <a:pt x="1534" y="847"/>
                    <a:pt x="1362" y="1041"/>
                  </a:cubicBezTo>
                  <a:cubicBezTo>
                    <a:pt x="1318" y="1084"/>
                    <a:pt x="1297" y="1128"/>
                    <a:pt x="1254" y="1171"/>
                  </a:cubicBezTo>
                  <a:cubicBezTo>
                    <a:pt x="1059" y="1452"/>
                    <a:pt x="778" y="1840"/>
                    <a:pt x="1" y="1927"/>
                  </a:cubicBezTo>
                  <a:lnTo>
                    <a:pt x="22" y="2100"/>
                  </a:lnTo>
                  <a:cubicBezTo>
                    <a:pt x="865" y="1992"/>
                    <a:pt x="1167" y="1560"/>
                    <a:pt x="1383" y="1279"/>
                  </a:cubicBezTo>
                  <a:cubicBezTo>
                    <a:pt x="1426" y="1236"/>
                    <a:pt x="1448" y="1192"/>
                    <a:pt x="1491" y="1149"/>
                  </a:cubicBezTo>
                  <a:cubicBezTo>
                    <a:pt x="1621" y="976"/>
                    <a:pt x="1858" y="890"/>
                    <a:pt x="2096" y="804"/>
                  </a:cubicBezTo>
                  <a:cubicBezTo>
                    <a:pt x="2204" y="739"/>
                    <a:pt x="2334" y="696"/>
                    <a:pt x="2442" y="631"/>
                  </a:cubicBezTo>
                  <a:cubicBezTo>
                    <a:pt x="2701" y="501"/>
                    <a:pt x="2809" y="264"/>
                    <a:pt x="2744" y="134"/>
                  </a:cubicBezTo>
                  <a:cubicBezTo>
                    <a:pt x="2725" y="59"/>
                    <a:pt x="2658" y="0"/>
                    <a:pt x="2527" y="0"/>
                  </a:cubicBezTo>
                  <a:close/>
                </a:path>
              </a:pathLst>
            </a:custGeom>
            <a:solidFill>
              <a:srgbClr val="BC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02;p70"/>
            <p:cNvSpPr/>
            <p:nvPr/>
          </p:nvSpPr>
          <p:spPr>
            <a:xfrm>
              <a:off x="3797575" y="2330525"/>
              <a:ext cx="284625" cy="158925"/>
            </a:xfrm>
            <a:custGeom>
              <a:avLst/>
              <a:gdLst/>
              <a:ahLst/>
              <a:cxnLst/>
              <a:rect l="l" t="t" r="r" b="b"/>
              <a:pathLst>
                <a:path w="11385" h="6357" extrusionOk="0">
                  <a:moveTo>
                    <a:pt x="9715" y="0"/>
                  </a:moveTo>
                  <a:cubicBezTo>
                    <a:pt x="9431" y="0"/>
                    <a:pt x="8937" y="666"/>
                    <a:pt x="8036" y="892"/>
                  </a:cubicBezTo>
                  <a:cubicBezTo>
                    <a:pt x="6999" y="1151"/>
                    <a:pt x="6330" y="1777"/>
                    <a:pt x="5530" y="2253"/>
                  </a:cubicBezTo>
                  <a:cubicBezTo>
                    <a:pt x="4798" y="2688"/>
                    <a:pt x="1433" y="2706"/>
                    <a:pt x="877" y="2706"/>
                  </a:cubicBezTo>
                  <a:cubicBezTo>
                    <a:pt x="827" y="2706"/>
                    <a:pt x="799" y="2706"/>
                    <a:pt x="799" y="2706"/>
                  </a:cubicBezTo>
                  <a:lnTo>
                    <a:pt x="0" y="6357"/>
                  </a:lnTo>
                  <a:cubicBezTo>
                    <a:pt x="0" y="6357"/>
                    <a:pt x="4126" y="4845"/>
                    <a:pt x="5530" y="4391"/>
                  </a:cubicBezTo>
                  <a:cubicBezTo>
                    <a:pt x="6037" y="4238"/>
                    <a:pt x="6494" y="4199"/>
                    <a:pt x="6912" y="4199"/>
                  </a:cubicBezTo>
                  <a:cubicBezTo>
                    <a:pt x="7341" y="4199"/>
                    <a:pt x="7729" y="4240"/>
                    <a:pt x="8082" y="4240"/>
                  </a:cubicBezTo>
                  <a:cubicBezTo>
                    <a:pt x="8351" y="4240"/>
                    <a:pt x="8601" y="4216"/>
                    <a:pt x="8835" y="4132"/>
                  </a:cubicBezTo>
                  <a:cubicBezTo>
                    <a:pt x="9699" y="3851"/>
                    <a:pt x="9915" y="3505"/>
                    <a:pt x="10131" y="2706"/>
                  </a:cubicBezTo>
                  <a:cubicBezTo>
                    <a:pt x="10347" y="1885"/>
                    <a:pt x="11384" y="1821"/>
                    <a:pt x="11082" y="1345"/>
                  </a:cubicBezTo>
                  <a:cubicBezTo>
                    <a:pt x="11029" y="1259"/>
                    <a:pt x="10914" y="1227"/>
                    <a:pt x="10764" y="1227"/>
                  </a:cubicBezTo>
                  <a:cubicBezTo>
                    <a:pt x="10306" y="1227"/>
                    <a:pt x="9517" y="1528"/>
                    <a:pt x="9136" y="1528"/>
                  </a:cubicBezTo>
                  <a:cubicBezTo>
                    <a:pt x="8984" y="1528"/>
                    <a:pt x="8897" y="1480"/>
                    <a:pt x="8922" y="1345"/>
                  </a:cubicBezTo>
                  <a:cubicBezTo>
                    <a:pt x="9030" y="762"/>
                    <a:pt x="10088" y="308"/>
                    <a:pt x="9829" y="49"/>
                  </a:cubicBezTo>
                  <a:cubicBezTo>
                    <a:pt x="9795" y="15"/>
                    <a:pt x="9757" y="0"/>
                    <a:pt x="9715" y="0"/>
                  </a:cubicBezTo>
                  <a:close/>
                </a:path>
              </a:pathLst>
            </a:custGeom>
            <a:solidFill>
              <a:srgbClr val="F08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3;p70"/>
            <p:cNvSpPr/>
            <p:nvPr/>
          </p:nvSpPr>
          <p:spPr>
            <a:xfrm>
              <a:off x="3437700" y="2366300"/>
              <a:ext cx="394450" cy="227875"/>
            </a:xfrm>
            <a:custGeom>
              <a:avLst/>
              <a:gdLst/>
              <a:ahLst/>
              <a:cxnLst/>
              <a:rect l="l" t="t" r="r" b="b"/>
              <a:pathLst>
                <a:path w="15778" h="9115" extrusionOk="0">
                  <a:moveTo>
                    <a:pt x="7483" y="0"/>
                  </a:moveTo>
                  <a:cubicBezTo>
                    <a:pt x="2259" y="0"/>
                    <a:pt x="0" y="2393"/>
                    <a:pt x="246" y="5833"/>
                  </a:cubicBezTo>
                  <a:cubicBezTo>
                    <a:pt x="453" y="8541"/>
                    <a:pt x="3374" y="9115"/>
                    <a:pt x="5521" y="9115"/>
                  </a:cubicBezTo>
                  <a:cubicBezTo>
                    <a:pt x="6063" y="9115"/>
                    <a:pt x="6555" y="9078"/>
                    <a:pt x="6943" y="9030"/>
                  </a:cubicBezTo>
                  <a:cubicBezTo>
                    <a:pt x="8843" y="8771"/>
                    <a:pt x="10766" y="7648"/>
                    <a:pt x="12840" y="7561"/>
                  </a:cubicBezTo>
                  <a:cubicBezTo>
                    <a:pt x="14914" y="7453"/>
                    <a:pt x="15778" y="6913"/>
                    <a:pt x="15778" y="6913"/>
                  </a:cubicBezTo>
                  <a:lnTo>
                    <a:pt x="15540" y="411"/>
                  </a:lnTo>
                  <a:cubicBezTo>
                    <a:pt x="14806" y="368"/>
                    <a:pt x="14201" y="325"/>
                    <a:pt x="8368" y="22"/>
                  </a:cubicBezTo>
                  <a:cubicBezTo>
                    <a:pt x="8064" y="8"/>
                    <a:pt x="7769" y="0"/>
                    <a:pt x="748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4;p70"/>
            <p:cNvSpPr/>
            <p:nvPr/>
          </p:nvSpPr>
          <p:spPr>
            <a:xfrm>
              <a:off x="4122675" y="2577450"/>
              <a:ext cx="74000" cy="325150"/>
            </a:xfrm>
            <a:custGeom>
              <a:avLst/>
              <a:gdLst/>
              <a:ahLst/>
              <a:cxnLst/>
              <a:rect l="l" t="t" r="r" b="b"/>
              <a:pathLst>
                <a:path w="2960" h="13006" extrusionOk="0">
                  <a:moveTo>
                    <a:pt x="2722" y="1"/>
                  </a:moveTo>
                  <a:cubicBezTo>
                    <a:pt x="1858" y="6935"/>
                    <a:pt x="22" y="12854"/>
                    <a:pt x="1" y="12919"/>
                  </a:cubicBezTo>
                  <a:lnTo>
                    <a:pt x="238" y="13005"/>
                  </a:lnTo>
                  <a:cubicBezTo>
                    <a:pt x="260" y="12940"/>
                    <a:pt x="2096" y="6978"/>
                    <a:pt x="2960" y="23"/>
                  </a:cubicBezTo>
                  <a:lnTo>
                    <a:pt x="2722" y="1"/>
                  </a:lnTo>
                  <a:close/>
                </a:path>
              </a:pathLst>
            </a:custGeom>
            <a:solidFill>
              <a:srgbClr val="E2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5;p70"/>
            <p:cNvSpPr/>
            <p:nvPr/>
          </p:nvSpPr>
          <p:spPr>
            <a:xfrm>
              <a:off x="4203150" y="2795100"/>
              <a:ext cx="236550" cy="133425"/>
            </a:xfrm>
            <a:custGeom>
              <a:avLst/>
              <a:gdLst/>
              <a:ahLst/>
              <a:cxnLst/>
              <a:rect l="l" t="t" r="r" b="b"/>
              <a:pathLst>
                <a:path w="9462" h="5337" extrusionOk="0">
                  <a:moveTo>
                    <a:pt x="87" y="0"/>
                  </a:moveTo>
                  <a:lnTo>
                    <a:pt x="0" y="4515"/>
                  </a:lnTo>
                  <a:lnTo>
                    <a:pt x="87" y="4537"/>
                  </a:lnTo>
                  <a:cubicBezTo>
                    <a:pt x="130" y="4558"/>
                    <a:pt x="2700" y="5336"/>
                    <a:pt x="5552" y="5336"/>
                  </a:cubicBezTo>
                  <a:cubicBezTo>
                    <a:pt x="6870" y="5336"/>
                    <a:pt x="8231" y="5163"/>
                    <a:pt x="9462" y="4688"/>
                  </a:cubicBezTo>
                  <a:lnTo>
                    <a:pt x="9375" y="4450"/>
                  </a:lnTo>
                  <a:cubicBezTo>
                    <a:pt x="8181" y="4927"/>
                    <a:pt x="6830" y="5090"/>
                    <a:pt x="5538" y="5090"/>
                  </a:cubicBezTo>
                  <a:cubicBezTo>
                    <a:pt x="3022" y="5090"/>
                    <a:pt x="730" y="4471"/>
                    <a:pt x="259" y="4342"/>
                  </a:cubicBezTo>
                  <a:lnTo>
                    <a:pt x="346" y="0"/>
                  </a:lnTo>
                  <a:close/>
                </a:path>
              </a:pathLst>
            </a:custGeom>
            <a:solidFill>
              <a:srgbClr val="D9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6;p70"/>
            <p:cNvSpPr/>
            <p:nvPr/>
          </p:nvSpPr>
          <p:spPr>
            <a:xfrm>
              <a:off x="3758675" y="2477550"/>
              <a:ext cx="76725" cy="80500"/>
            </a:xfrm>
            <a:custGeom>
              <a:avLst/>
              <a:gdLst/>
              <a:ahLst/>
              <a:cxnLst/>
              <a:rect l="l" t="t" r="r" b="b"/>
              <a:pathLst>
                <a:path w="3069" h="3220" extrusionOk="0">
                  <a:moveTo>
                    <a:pt x="2723" y="1"/>
                  </a:moveTo>
                  <a:lnTo>
                    <a:pt x="2809" y="2398"/>
                  </a:lnTo>
                  <a:cubicBezTo>
                    <a:pt x="1841" y="2963"/>
                    <a:pt x="253" y="2982"/>
                    <a:pt x="27" y="2982"/>
                  </a:cubicBezTo>
                  <a:cubicBezTo>
                    <a:pt x="11" y="2982"/>
                    <a:pt x="2" y="2982"/>
                    <a:pt x="1" y="2982"/>
                  </a:cubicBezTo>
                  <a:lnTo>
                    <a:pt x="1" y="3219"/>
                  </a:lnTo>
                  <a:lnTo>
                    <a:pt x="87" y="3219"/>
                  </a:lnTo>
                  <a:cubicBezTo>
                    <a:pt x="454" y="3219"/>
                    <a:pt x="2031" y="3176"/>
                    <a:pt x="3003" y="2550"/>
                  </a:cubicBezTo>
                  <a:lnTo>
                    <a:pt x="3068" y="2528"/>
                  </a:lnTo>
                  <a:lnTo>
                    <a:pt x="2960" y="1"/>
                  </a:lnTo>
                  <a:close/>
                </a:path>
              </a:pathLst>
            </a:custGeom>
            <a:solidFill>
              <a:srgbClr val="D7D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7;p70"/>
            <p:cNvSpPr/>
            <p:nvPr/>
          </p:nvSpPr>
          <p:spPr>
            <a:xfrm>
              <a:off x="4189825" y="1520875"/>
              <a:ext cx="19825" cy="40600"/>
            </a:xfrm>
            <a:custGeom>
              <a:avLst/>
              <a:gdLst/>
              <a:ahLst/>
              <a:cxnLst/>
              <a:rect l="l" t="t" r="r" b="b"/>
              <a:pathLst>
                <a:path w="793" h="1624" extrusionOk="0">
                  <a:moveTo>
                    <a:pt x="79" y="1"/>
                  </a:moveTo>
                  <a:cubicBezTo>
                    <a:pt x="40" y="1"/>
                    <a:pt x="0" y="83"/>
                    <a:pt x="36" y="119"/>
                  </a:cubicBezTo>
                  <a:cubicBezTo>
                    <a:pt x="447" y="464"/>
                    <a:pt x="663" y="1026"/>
                    <a:pt x="598" y="1566"/>
                  </a:cubicBezTo>
                  <a:cubicBezTo>
                    <a:pt x="598" y="1601"/>
                    <a:pt x="635" y="1623"/>
                    <a:pt x="670" y="1623"/>
                  </a:cubicBezTo>
                  <a:cubicBezTo>
                    <a:pt x="700" y="1623"/>
                    <a:pt x="728" y="1606"/>
                    <a:pt x="728" y="1566"/>
                  </a:cubicBezTo>
                  <a:cubicBezTo>
                    <a:pt x="792" y="983"/>
                    <a:pt x="555" y="400"/>
                    <a:pt x="101" y="11"/>
                  </a:cubicBezTo>
                  <a:cubicBezTo>
                    <a:pt x="94" y="4"/>
                    <a:pt x="87" y="1"/>
                    <a:pt x="79" y="1"/>
                  </a:cubicBezTo>
                  <a:close/>
                </a:path>
              </a:pathLst>
            </a:custGeom>
            <a:solidFill>
              <a:srgbClr val="BC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8;p70"/>
            <p:cNvSpPr/>
            <p:nvPr/>
          </p:nvSpPr>
          <p:spPr>
            <a:xfrm>
              <a:off x="4231225" y="1572975"/>
              <a:ext cx="28100" cy="27575"/>
            </a:xfrm>
            <a:custGeom>
              <a:avLst/>
              <a:gdLst/>
              <a:ahLst/>
              <a:cxnLst/>
              <a:rect l="l" t="t" r="r" b="b"/>
              <a:pathLst>
                <a:path w="1124" h="1103" extrusionOk="0">
                  <a:moveTo>
                    <a:pt x="584" y="1"/>
                  </a:moveTo>
                  <a:cubicBezTo>
                    <a:pt x="281" y="1"/>
                    <a:pt x="44" y="217"/>
                    <a:pt x="22" y="519"/>
                  </a:cubicBezTo>
                  <a:cubicBezTo>
                    <a:pt x="0" y="821"/>
                    <a:pt x="238" y="1081"/>
                    <a:pt x="541" y="1102"/>
                  </a:cubicBezTo>
                  <a:cubicBezTo>
                    <a:pt x="821" y="1102"/>
                    <a:pt x="1081" y="886"/>
                    <a:pt x="1102" y="584"/>
                  </a:cubicBezTo>
                  <a:cubicBezTo>
                    <a:pt x="1124" y="281"/>
                    <a:pt x="886" y="22"/>
                    <a:pt x="584" y="1"/>
                  </a:cubicBezTo>
                  <a:close/>
                </a:path>
              </a:pathLst>
            </a:custGeom>
            <a:solidFill>
              <a:srgbClr val="ED6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9;p70"/>
            <p:cNvSpPr/>
            <p:nvPr/>
          </p:nvSpPr>
          <p:spPr>
            <a:xfrm>
              <a:off x="4315475" y="1590225"/>
              <a:ext cx="28100" cy="27100"/>
            </a:xfrm>
            <a:custGeom>
              <a:avLst/>
              <a:gdLst/>
              <a:ahLst/>
              <a:cxnLst/>
              <a:rect l="l" t="t" r="r" b="b"/>
              <a:pathLst>
                <a:path w="1124" h="1084" extrusionOk="0">
                  <a:moveTo>
                    <a:pt x="548" y="1"/>
                  </a:moveTo>
                  <a:cubicBezTo>
                    <a:pt x="281" y="1"/>
                    <a:pt x="43" y="231"/>
                    <a:pt x="22" y="520"/>
                  </a:cubicBezTo>
                  <a:cubicBezTo>
                    <a:pt x="0" y="801"/>
                    <a:pt x="216" y="1060"/>
                    <a:pt x="519" y="1082"/>
                  </a:cubicBezTo>
                  <a:cubicBezTo>
                    <a:pt x="533" y="1083"/>
                    <a:pt x="547" y="1083"/>
                    <a:pt x="560" y="1083"/>
                  </a:cubicBezTo>
                  <a:cubicBezTo>
                    <a:pt x="845" y="1083"/>
                    <a:pt x="1081" y="874"/>
                    <a:pt x="1102" y="585"/>
                  </a:cubicBezTo>
                  <a:cubicBezTo>
                    <a:pt x="1124" y="283"/>
                    <a:pt x="886" y="23"/>
                    <a:pt x="584" y="2"/>
                  </a:cubicBezTo>
                  <a:cubicBezTo>
                    <a:pt x="572" y="1"/>
                    <a:pt x="560" y="1"/>
                    <a:pt x="548" y="1"/>
                  </a:cubicBezTo>
                  <a:close/>
                </a:path>
              </a:pathLst>
            </a:custGeom>
            <a:solidFill>
              <a:srgbClr val="ED6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10;p70"/>
            <p:cNvSpPr/>
            <p:nvPr/>
          </p:nvSpPr>
          <p:spPr>
            <a:xfrm>
              <a:off x="4328975" y="1550825"/>
              <a:ext cx="15675" cy="19475"/>
            </a:xfrm>
            <a:custGeom>
              <a:avLst/>
              <a:gdLst/>
              <a:ahLst/>
              <a:cxnLst/>
              <a:rect l="l" t="t" r="r" b="b"/>
              <a:pathLst>
                <a:path w="627" h="779" extrusionOk="0">
                  <a:moveTo>
                    <a:pt x="346" y="1"/>
                  </a:moveTo>
                  <a:cubicBezTo>
                    <a:pt x="173" y="1"/>
                    <a:pt x="22" y="152"/>
                    <a:pt x="22" y="368"/>
                  </a:cubicBezTo>
                  <a:cubicBezTo>
                    <a:pt x="0" y="584"/>
                    <a:pt x="130" y="779"/>
                    <a:pt x="303" y="779"/>
                  </a:cubicBezTo>
                  <a:cubicBezTo>
                    <a:pt x="476" y="779"/>
                    <a:pt x="605" y="627"/>
                    <a:pt x="627" y="411"/>
                  </a:cubicBezTo>
                  <a:cubicBezTo>
                    <a:pt x="627" y="195"/>
                    <a:pt x="519" y="23"/>
                    <a:pt x="34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11;p70"/>
            <p:cNvSpPr/>
            <p:nvPr/>
          </p:nvSpPr>
          <p:spPr>
            <a:xfrm>
              <a:off x="4265800" y="1542725"/>
              <a:ext cx="15675" cy="19525"/>
            </a:xfrm>
            <a:custGeom>
              <a:avLst/>
              <a:gdLst/>
              <a:ahLst/>
              <a:cxnLst/>
              <a:rect l="l" t="t" r="r" b="b"/>
              <a:pathLst>
                <a:path w="627" h="781" extrusionOk="0">
                  <a:moveTo>
                    <a:pt x="324" y="1"/>
                  </a:moveTo>
                  <a:cubicBezTo>
                    <a:pt x="151" y="1"/>
                    <a:pt x="22" y="174"/>
                    <a:pt x="0" y="368"/>
                  </a:cubicBezTo>
                  <a:cubicBezTo>
                    <a:pt x="0" y="584"/>
                    <a:pt x="108" y="779"/>
                    <a:pt x="281" y="779"/>
                  </a:cubicBezTo>
                  <a:cubicBezTo>
                    <a:pt x="291" y="780"/>
                    <a:pt x="300" y="780"/>
                    <a:pt x="310" y="780"/>
                  </a:cubicBezTo>
                  <a:cubicBezTo>
                    <a:pt x="470" y="780"/>
                    <a:pt x="605" y="615"/>
                    <a:pt x="605" y="411"/>
                  </a:cubicBezTo>
                  <a:cubicBezTo>
                    <a:pt x="626" y="195"/>
                    <a:pt x="497" y="23"/>
                    <a:pt x="324"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12;p70"/>
            <p:cNvSpPr/>
            <p:nvPr/>
          </p:nvSpPr>
          <p:spPr>
            <a:xfrm>
              <a:off x="4328975" y="1509125"/>
              <a:ext cx="19475" cy="13125"/>
            </a:xfrm>
            <a:custGeom>
              <a:avLst/>
              <a:gdLst/>
              <a:ahLst/>
              <a:cxnLst/>
              <a:rect l="l" t="t" r="r" b="b"/>
              <a:pathLst>
                <a:path w="779" h="525" extrusionOk="0">
                  <a:moveTo>
                    <a:pt x="208" y="0"/>
                  </a:moveTo>
                  <a:cubicBezTo>
                    <a:pt x="124" y="0"/>
                    <a:pt x="58" y="45"/>
                    <a:pt x="22" y="135"/>
                  </a:cubicBezTo>
                  <a:cubicBezTo>
                    <a:pt x="0" y="178"/>
                    <a:pt x="22" y="222"/>
                    <a:pt x="44" y="265"/>
                  </a:cubicBezTo>
                  <a:cubicBezTo>
                    <a:pt x="44" y="308"/>
                    <a:pt x="87" y="351"/>
                    <a:pt x="130" y="351"/>
                  </a:cubicBezTo>
                  <a:cubicBezTo>
                    <a:pt x="260" y="394"/>
                    <a:pt x="389" y="438"/>
                    <a:pt x="519" y="502"/>
                  </a:cubicBezTo>
                  <a:cubicBezTo>
                    <a:pt x="540" y="524"/>
                    <a:pt x="562" y="524"/>
                    <a:pt x="584" y="524"/>
                  </a:cubicBezTo>
                  <a:lnTo>
                    <a:pt x="627" y="524"/>
                  </a:lnTo>
                  <a:cubicBezTo>
                    <a:pt x="670" y="502"/>
                    <a:pt x="713" y="481"/>
                    <a:pt x="735" y="438"/>
                  </a:cubicBezTo>
                  <a:cubicBezTo>
                    <a:pt x="757" y="394"/>
                    <a:pt x="778" y="351"/>
                    <a:pt x="757" y="308"/>
                  </a:cubicBezTo>
                  <a:cubicBezTo>
                    <a:pt x="757" y="265"/>
                    <a:pt x="735" y="200"/>
                    <a:pt x="692" y="200"/>
                  </a:cubicBezTo>
                  <a:cubicBezTo>
                    <a:pt x="540" y="114"/>
                    <a:pt x="411" y="70"/>
                    <a:pt x="260" y="6"/>
                  </a:cubicBezTo>
                  <a:cubicBezTo>
                    <a:pt x="242" y="2"/>
                    <a:pt x="224" y="0"/>
                    <a:pt x="208"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3;p70"/>
            <p:cNvSpPr/>
            <p:nvPr/>
          </p:nvSpPr>
          <p:spPr>
            <a:xfrm>
              <a:off x="4265800" y="1505900"/>
              <a:ext cx="19450" cy="11475"/>
            </a:xfrm>
            <a:custGeom>
              <a:avLst/>
              <a:gdLst/>
              <a:ahLst/>
              <a:cxnLst/>
              <a:rect l="l" t="t" r="r" b="b"/>
              <a:pathLst>
                <a:path w="778" h="459" extrusionOk="0">
                  <a:moveTo>
                    <a:pt x="596" y="1"/>
                  </a:moveTo>
                  <a:cubicBezTo>
                    <a:pt x="584" y="1"/>
                    <a:pt x="573" y="2"/>
                    <a:pt x="562" y="5"/>
                  </a:cubicBezTo>
                  <a:cubicBezTo>
                    <a:pt x="410" y="27"/>
                    <a:pt x="259" y="70"/>
                    <a:pt x="108" y="113"/>
                  </a:cubicBezTo>
                  <a:cubicBezTo>
                    <a:pt x="65" y="135"/>
                    <a:pt x="22" y="199"/>
                    <a:pt x="22" y="221"/>
                  </a:cubicBezTo>
                  <a:cubicBezTo>
                    <a:pt x="0" y="264"/>
                    <a:pt x="0" y="329"/>
                    <a:pt x="22" y="372"/>
                  </a:cubicBezTo>
                  <a:cubicBezTo>
                    <a:pt x="43" y="415"/>
                    <a:pt x="86" y="437"/>
                    <a:pt x="130" y="459"/>
                  </a:cubicBezTo>
                  <a:lnTo>
                    <a:pt x="238" y="459"/>
                  </a:lnTo>
                  <a:cubicBezTo>
                    <a:pt x="367" y="415"/>
                    <a:pt x="497" y="372"/>
                    <a:pt x="626" y="351"/>
                  </a:cubicBezTo>
                  <a:cubicBezTo>
                    <a:pt x="670" y="351"/>
                    <a:pt x="713" y="307"/>
                    <a:pt x="756" y="264"/>
                  </a:cubicBezTo>
                  <a:cubicBezTo>
                    <a:pt x="778" y="243"/>
                    <a:pt x="778" y="178"/>
                    <a:pt x="778" y="135"/>
                  </a:cubicBezTo>
                  <a:cubicBezTo>
                    <a:pt x="740" y="60"/>
                    <a:pt x="670" y="1"/>
                    <a:pt x="59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4;p70"/>
            <p:cNvSpPr/>
            <p:nvPr/>
          </p:nvSpPr>
          <p:spPr>
            <a:xfrm>
              <a:off x="4292950" y="1523500"/>
              <a:ext cx="27400" cy="73325"/>
            </a:xfrm>
            <a:custGeom>
              <a:avLst/>
              <a:gdLst/>
              <a:ahLst/>
              <a:cxnLst/>
              <a:rect l="l" t="t" r="r" b="b"/>
              <a:pathLst>
                <a:path w="1096" h="2933" extrusionOk="0">
                  <a:moveTo>
                    <a:pt x="727" y="0"/>
                  </a:moveTo>
                  <a:cubicBezTo>
                    <a:pt x="695" y="0"/>
                    <a:pt x="664" y="22"/>
                    <a:pt x="664" y="57"/>
                  </a:cubicBezTo>
                  <a:cubicBezTo>
                    <a:pt x="815" y="748"/>
                    <a:pt x="772" y="1893"/>
                    <a:pt x="945" y="2563"/>
                  </a:cubicBezTo>
                  <a:cubicBezTo>
                    <a:pt x="664" y="2671"/>
                    <a:pt x="383" y="2757"/>
                    <a:pt x="81" y="2822"/>
                  </a:cubicBezTo>
                  <a:cubicBezTo>
                    <a:pt x="1" y="2822"/>
                    <a:pt x="13" y="2933"/>
                    <a:pt x="83" y="2933"/>
                  </a:cubicBezTo>
                  <a:cubicBezTo>
                    <a:pt x="89" y="2933"/>
                    <a:pt x="95" y="2932"/>
                    <a:pt x="102" y="2930"/>
                  </a:cubicBezTo>
                  <a:cubicBezTo>
                    <a:pt x="426" y="2865"/>
                    <a:pt x="729" y="2779"/>
                    <a:pt x="1053" y="2671"/>
                  </a:cubicBezTo>
                  <a:cubicBezTo>
                    <a:pt x="1074" y="2649"/>
                    <a:pt x="1096" y="2628"/>
                    <a:pt x="1074" y="2606"/>
                  </a:cubicBezTo>
                  <a:cubicBezTo>
                    <a:pt x="901" y="1915"/>
                    <a:pt x="923" y="748"/>
                    <a:pt x="793" y="57"/>
                  </a:cubicBezTo>
                  <a:cubicBezTo>
                    <a:pt x="783" y="17"/>
                    <a:pt x="755" y="0"/>
                    <a:pt x="727" y="0"/>
                  </a:cubicBezTo>
                  <a:close/>
                </a:path>
              </a:pathLst>
            </a:custGeom>
            <a:solidFill>
              <a:srgbClr val="BC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5;p70"/>
            <p:cNvSpPr/>
            <p:nvPr/>
          </p:nvSpPr>
          <p:spPr>
            <a:xfrm>
              <a:off x="4268125" y="1605125"/>
              <a:ext cx="25775" cy="17550"/>
            </a:xfrm>
            <a:custGeom>
              <a:avLst/>
              <a:gdLst/>
              <a:ahLst/>
              <a:cxnLst/>
              <a:rect l="l" t="t" r="r" b="b"/>
              <a:pathLst>
                <a:path w="1031" h="702" extrusionOk="0">
                  <a:moveTo>
                    <a:pt x="63" y="0"/>
                  </a:moveTo>
                  <a:cubicBezTo>
                    <a:pt x="33" y="0"/>
                    <a:pt x="1" y="33"/>
                    <a:pt x="15" y="76"/>
                  </a:cubicBezTo>
                  <a:cubicBezTo>
                    <a:pt x="166" y="464"/>
                    <a:pt x="555" y="702"/>
                    <a:pt x="966" y="702"/>
                  </a:cubicBezTo>
                  <a:cubicBezTo>
                    <a:pt x="1030" y="702"/>
                    <a:pt x="1030" y="616"/>
                    <a:pt x="966" y="616"/>
                  </a:cubicBezTo>
                  <a:cubicBezTo>
                    <a:pt x="598" y="616"/>
                    <a:pt x="253" y="378"/>
                    <a:pt x="101" y="32"/>
                  </a:cubicBezTo>
                  <a:cubicBezTo>
                    <a:pt x="94" y="10"/>
                    <a:pt x="78" y="0"/>
                    <a:pt x="63"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6;p70"/>
            <p:cNvSpPr/>
            <p:nvPr/>
          </p:nvSpPr>
          <p:spPr>
            <a:xfrm>
              <a:off x="4479650" y="2024450"/>
              <a:ext cx="1301000" cy="879225"/>
            </a:xfrm>
            <a:custGeom>
              <a:avLst/>
              <a:gdLst/>
              <a:ahLst/>
              <a:cxnLst/>
              <a:rect l="l" t="t" r="r" b="b"/>
              <a:pathLst>
                <a:path w="52040" h="35169" extrusionOk="0">
                  <a:moveTo>
                    <a:pt x="15575" y="9635"/>
                  </a:moveTo>
                  <a:cubicBezTo>
                    <a:pt x="15943" y="9635"/>
                    <a:pt x="16288" y="9873"/>
                    <a:pt x="16569" y="10283"/>
                  </a:cubicBezTo>
                  <a:cubicBezTo>
                    <a:pt x="17044" y="11039"/>
                    <a:pt x="17325" y="12616"/>
                    <a:pt x="16591" y="14733"/>
                  </a:cubicBezTo>
                  <a:cubicBezTo>
                    <a:pt x="16310" y="15532"/>
                    <a:pt x="15835" y="16569"/>
                    <a:pt x="15014" y="17736"/>
                  </a:cubicBezTo>
                  <a:cubicBezTo>
                    <a:pt x="13934" y="15684"/>
                    <a:pt x="13588" y="13761"/>
                    <a:pt x="13718" y="12335"/>
                  </a:cubicBezTo>
                  <a:cubicBezTo>
                    <a:pt x="13826" y="11082"/>
                    <a:pt x="14322" y="10154"/>
                    <a:pt x="15057" y="9786"/>
                  </a:cubicBezTo>
                  <a:cubicBezTo>
                    <a:pt x="15230" y="9678"/>
                    <a:pt x="15403" y="9635"/>
                    <a:pt x="15575" y="9635"/>
                  </a:cubicBezTo>
                  <a:close/>
                  <a:moveTo>
                    <a:pt x="48065" y="1"/>
                  </a:moveTo>
                  <a:cubicBezTo>
                    <a:pt x="48065" y="1254"/>
                    <a:pt x="48475" y="2982"/>
                    <a:pt x="48972" y="5012"/>
                  </a:cubicBezTo>
                  <a:cubicBezTo>
                    <a:pt x="50160" y="9851"/>
                    <a:pt x="51780" y="16483"/>
                    <a:pt x="48561" y="21430"/>
                  </a:cubicBezTo>
                  <a:cubicBezTo>
                    <a:pt x="46423" y="24756"/>
                    <a:pt x="43204" y="26830"/>
                    <a:pt x="38992" y="27565"/>
                  </a:cubicBezTo>
                  <a:cubicBezTo>
                    <a:pt x="37852" y="27766"/>
                    <a:pt x="36672" y="27857"/>
                    <a:pt x="35482" y="27857"/>
                  </a:cubicBezTo>
                  <a:cubicBezTo>
                    <a:pt x="29251" y="27857"/>
                    <a:pt x="22704" y="25367"/>
                    <a:pt x="19766" y="23136"/>
                  </a:cubicBezTo>
                  <a:cubicBezTo>
                    <a:pt x="17606" y="21495"/>
                    <a:pt x="16115" y="19702"/>
                    <a:pt x="15165" y="17995"/>
                  </a:cubicBezTo>
                  <a:cubicBezTo>
                    <a:pt x="17584" y="14647"/>
                    <a:pt x="17736" y="11623"/>
                    <a:pt x="16785" y="10132"/>
                  </a:cubicBezTo>
                  <a:cubicBezTo>
                    <a:pt x="16459" y="9642"/>
                    <a:pt x="16031" y="9387"/>
                    <a:pt x="15570" y="9387"/>
                  </a:cubicBezTo>
                  <a:cubicBezTo>
                    <a:pt x="15361" y="9387"/>
                    <a:pt x="15144" y="9440"/>
                    <a:pt x="14927" y="9549"/>
                  </a:cubicBezTo>
                  <a:cubicBezTo>
                    <a:pt x="14128" y="9959"/>
                    <a:pt x="13588" y="10953"/>
                    <a:pt x="13458" y="12314"/>
                  </a:cubicBezTo>
                  <a:cubicBezTo>
                    <a:pt x="13329" y="13804"/>
                    <a:pt x="13696" y="15835"/>
                    <a:pt x="14862" y="17973"/>
                  </a:cubicBezTo>
                  <a:cubicBezTo>
                    <a:pt x="14063" y="19032"/>
                    <a:pt x="12983" y="20198"/>
                    <a:pt x="11493" y="21408"/>
                  </a:cubicBezTo>
                  <a:cubicBezTo>
                    <a:pt x="10629" y="22099"/>
                    <a:pt x="9505" y="22704"/>
                    <a:pt x="8317" y="23331"/>
                  </a:cubicBezTo>
                  <a:cubicBezTo>
                    <a:pt x="4623" y="25296"/>
                    <a:pt x="0" y="27737"/>
                    <a:pt x="130" y="35168"/>
                  </a:cubicBezTo>
                  <a:lnTo>
                    <a:pt x="389" y="35168"/>
                  </a:lnTo>
                  <a:cubicBezTo>
                    <a:pt x="260" y="27889"/>
                    <a:pt x="4602" y="25577"/>
                    <a:pt x="8447" y="23547"/>
                  </a:cubicBezTo>
                  <a:cubicBezTo>
                    <a:pt x="9635" y="22920"/>
                    <a:pt x="10780" y="22315"/>
                    <a:pt x="11665" y="21603"/>
                  </a:cubicBezTo>
                  <a:cubicBezTo>
                    <a:pt x="13048" y="20479"/>
                    <a:pt x="14150" y="19334"/>
                    <a:pt x="14992" y="18211"/>
                  </a:cubicBezTo>
                  <a:cubicBezTo>
                    <a:pt x="15964" y="19918"/>
                    <a:pt x="17455" y="21711"/>
                    <a:pt x="19615" y="23331"/>
                  </a:cubicBezTo>
                  <a:cubicBezTo>
                    <a:pt x="22465" y="25509"/>
                    <a:pt x="28944" y="28129"/>
                    <a:pt x="35401" y="28129"/>
                  </a:cubicBezTo>
                  <a:cubicBezTo>
                    <a:pt x="36629" y="28129"/>
                    <a:pt x="37856" y="28034"/>
                    <a:pt x="39057" y="27824"/>
                  </a:cubicBezTo>
                  <a:cubicBezTo>
                    <a:pt x="43312" y="27068"/>
                    <a:pt x="46596" y="24972"/>
                    <a:pt x="48777" y="21581"/>
                  </a:cubicBezTo>
                  <a:cubicBezTo>
                    <a:pt x="52039" y="16526"/>
                    <a:pt x="50419" y="9830"/>
                    <a:pt x="49231" y="4948"/>
                  </a:cubicBezTo>
                  <a:cubicBezTo>
                    <a:pt x="48734" y="2939"/>
                    <a:pt x="48324" y="1210"/>
                    <a:pt x="48324" y="1"/>
                  </a:cubicBezTo>
                  <a:close/>
                </a:path>
              </a:pathLst>
            </a:custGeom>
            <a:solidFill>
              <a:srgbClr val="ED6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7;p70"/>
            <p:cNvSpPr/>
            <p:nvPr/>
          </p:nvSpPr>
          <p:spPr>
            <a:xfrm>
              <a:off x="5638050" y="4168975"/>
              <a:ext cx="423425" cy="70225"/>
            </a:xfrm>
            <a:custGeom>
              <a:avLst/>
              <a:gdLst/>
              <a:ahLst/>
              <a:cxnLst/>
              <a:rect l="l" t="t" r="r" b="b"/>
              <a:pathLst>
                <a:path w="16937" h="2809" extrusionOk="0">
                  <a:moveTo>
                    <a:pt x="8468" y="0"/>
                  </a:moveTo>
                  <a:cubicBezTo>
                    <a:pt x="5034" y="0"/>
                    <a:pt x="1966" y="1102"/>
                    <a:pt x="0" y="2809"/>
                  </a:cubicBezTo>
                  <a:lnTo>
                    <a:pt x="16936" y="2809"/>
                  </a:lnTo>
                  <a:cubicBezTo>
                    <a:pt x="14971" y="1102"/>
                    <a:pt x="11925" y="0"/>
                    <a:pt x="8468" y="0"/>
                  </a:cubicBezTo>
                  <a:close/>
                </a:path>
              </a:pathLst>
            </a:custGeom>
            <a:solidFill>
              <a:srgbClr val="1D4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8;p70"/>
            <p:cNvSpPr/>
            <p:nvPr/>
          </p:nvSpPr>
          <p:spPr>
            <a:xfrm>
              <a:off x="5823825" y="1537875"/>
              <a:ext cx="52400" cy="2652725"/>
            </a:xfrm>
            <a:custGeom>
              <a:avLst/>
              <a:gdLst/>
              <a:ahLst/>
              <a:cxnLst/>
              <a:rect l="l" t="t" r="r" b="b"/>
              <a:pathLst>
                <a:path w="2096" h="106109" extrusionOk="0">
                  <a:moveTo>
                    <a:pt x="1" y="1"/>
                  </a:moveTo>
                  <a:lnTo>
                    <a:pt x="1" y="106109"/>
                  </a:lnTo>
                  <a:lnTo>
                    <a:pt x="2096" y="106109"/>
                  </a:lnTo>
                  <a:lnTo>
                    <a:pt x="2096" y="1"/>
                  </a:lnTo>
                  <a:close/>
                </a:path>
              </a:pathLst>
            </a:custGeom>
            <a:solidFill>
              <a:srgbClr val="1D4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9;p70"/>
            <p:cNvSpPr/>
            <p:nvPr/>
          </p:nvSpPr>
          <p:spPr>
            <a:xfrm>
              <a:off x="5616975" y="1583775"/>
              <a:ext cx="315975" cy="38900"/>
            </a:xfrm>
            <a:custGeom>
              <a:avLst/>
              <a:gdLst/>
              <a:ahLst/>
              <a:cxnLst/>
              <a:rect l="l" t="t" r="r" b="b"/>
              <a:pathLst>
                <a:path w="12639" h="1556" extrusionOk="0">
                  <a:moveTo>
                    <a:pt x="1" y="1"/>
                  </a:moveTo>
                  <a:cubicBezTo>
                    <a:pt x="1" y="843"/>
                    <a:pt x="692" y="1556"/>
                    <a:pt x="1556" y="1556"/>
                  </a:cubicBezTo>
                  <a:lnTo>
                    <a:pt x="12638" y="1556"/>
                  </a:lnTo>
                  <a:lnTo>
                    <a:pt x="12638" y="1318"/>
                  </a:lnTo>
                  <a:lnTo>
                    <a:pt x="1556" y="1318"/>
                  </a:lnTo>
                  <a:cubicBezTo>
                    <a:pt x="822" y="1318"/>
                    <a:pt x="239" y="735"/>
                    <a:pt x="239" y="1"/>
                  </a:cubicBezTo>
                  <a:close/>
                </a:path>
              </a:pathLst>
            </a:custGeom>
            <a:solidFill>
              <a:srgbClr val="626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20;p70"/>
            <p:cNvSpPr/>
            <p:nvPr/>
          </p:nvSpPr>
          <p:spPr>
            <a:xfrm>
              <a:off x="5679100" y="1601600"/>
              <a:ext cx="10275" cy="132325"/>
            </a:xfrm>
            <a:custGeom>
              <a:avLst/>
              <a:gdLst/>
              <a:ahLst/>
              <a:cxnLst/>
              <a:rect l="l" t="t" r="r" b="b"/>
              <a:pathLst>
                <a:path w="411" h="5293" extrusionOk="0">
                  <a:moveTo>
                    <a:pt x="0" y="1"/>
                  </a:moveTo>
                  <a:lnTo>
                    <a:pt x="0" y="5293"/>
                  </a:lnTo>
                  <a:lnTo>
                    <a:pt x="411" y="5293"/>
                  </a:lnTo>
                  <a:lnTo>
                    <a:pt x="411" y="1"/>
                  </a:lnTo>
                  <a:close/>
                </a:path>
              </a:pathLst>
            </a:custGeom>
            <a:solidFill>
              <a:srgbClr val="626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1;p70"/>
            <p:cNvSpPr/>
            <p:nvPr/>
          </p:nvSpPr>
          <p:spPr>
            <a:xfrm>
              <a:off x="5591600" y="1711775"/>
              <a:ext cx="185275" cy="311075"/>
            </a:xfrm>
            <a:custGeom>
              <a:avLst/>
              <a:gdLst/>
              <a:ahLst/>
              <a:cxnLst/>
              <a:rect l="l" t="t" r="r" b="b"/>
              <a:pathLst>
                <a:path w="7411" h="12443" extrusionOk="0">
                  <a:moveTo>
                    <a:pt x="1" y="0"/>
                  </a:moveTo>
                  <a:lnTo>
                    <a:pt x="1" y="7431"/>
                  </a:lnTo>
                  <a:cubicBezTo>
                    <a:pt x="1" y="8209"/>
                    <a:pt x="390" y="8943"/>
                    <a:pt x="1059" y="9375"/>
                  </a:cubicBezTo>
                  <a:lnTo>
                    <a:pt x="2053" y="10002"/>
                  </a:lnTo>
                  <a:cubicBezTo>
                    <a:pt x="2420" y="10261"/>
                    <a:pt x="2636" y="10672"/>
                    <a:pt x="2636" y="11104"/>
                  </a:cubicBezTo>
                  <a:lnTo>
                    <a:pt x="2636" y="11838"/>
                  </a:lnTo>
                  <a:cubicBezTo>
                    <a:pt x="2636" y="12184"/>
                    <a:pt x="2917" y="12443"/>
                    <a:pt x="3241" y="12443"/>
                  </a:cubicBezTo>
                  <a:lnTo>
                    <a:pt x="4170" y="12443"/>
                  </a:lnTo>
                  <a:cubicBezTo>
                    <a:pt x="4515" y="12443"/>
                    <a:pt x="4775" y="12184"/>
                    <a:pt x="4775" y="11838"/>
                  </a:cubicBezTo>
                  <a:lnTo>
                    <a:pt x="4775" y="11104"/>
                  </a:lnTo>
                  <a:cubicBezTo>
                    <a:pt x="4775" y="10672"/>
                    <a:pt x="4991" y="10261"/>
                    <a:pt x="5380" y="10002"/>
                  </a:cubicBezTo>
                  <a:lnTo>
                    <a:pt x="6373" y="9375"/>
                  </a:lnTo>
                  <a:cubicBezTo>
                    <a:pt x="7021" y="8943"/>
                    <a:pt x="7410" y="8209"/>
                    <a:pt x="7410" y="7431"/>
                  </a:cubicBezTo>
                  <a:lnTo>
                    <a:pt x="7410" y="0"/>
                  </a:ln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22;p70"/>
            <p:cNvSpPr/>
            <p:nvPr/>
          </p:nvSpPr>
          <p:spPr>
            <a:xfrm>
              <a:off x="5615375" y="1788425"/>
              <a:ext cx="137725" cy="182600"/>
            </a:xfrm>
            <a:custGeom>
              <a:avLst/>
              <a:gdLst/>
              <a:ahLst/>
              <a:cxnLst/>
              <a:rect l="l" t="t" r="r" b="b"/>
              <a:pathLst>
                <a:path w="5509" h="7304" extrusionOk="0">
                  <a:moveTo>
                    <a:pt x="55" y="1"/>
                  </a:moveTo>
                  <a:cubicBezTo>
                    <a:pt x="37" y="1"/>
                    <a:pt x="19" y="1"/>
                    <a:pt x="0" y="2"/>
                  </a:cubicBezTo>
                  <a:lnTo>
                    <a:pt x="0" y="4365"/>
                  </a:lnTo>
                  <a:cubicBezTo>
                    <a:pt x="0" y="4819"/>
                    <a:pt x="238" y="5251"/>
                    <a:pt x="627" y="5489"/>
                  </a:cubicBezTo>
                  <a:lnTo>
                    <a:pt x="1620" y="6137"/>
                  </a:lnTo>
                  <a:cubicBezTo>
                    <a:pt x="2052" y="6417"/>
                    <a:pt x="2376" y="6828"/>
                    <a:pt x="2528" y="7303"/>
                  </a:cubicBezTo>
                  <a:lnTo>
                    <a:pt x="2981" y="7303"/>
                  </a:lnTo>
                  <a:cubicBezTo>
                    <a:pt x="3154" y="6828"/>
                    <a:pt x="3456" y="6417"/>
                    <a:pt x="3889" y="6137"/>
                  </a:cubicBezTo>
                  <a:lnTo>
                    <a:pt x="4904" y="5489"/>
                  </a:lnTo>
                  <a:cubicBezTo>
                    <a:pt x="5271" y="5251"/>
                    <a:pt x="5509" y="4819"/>
                    <a:pt x="5509" y="4365"/>
                  </a:cubicBezTo>
                  <a:lnTo>
                    <a:pt x="5509" y="67"/>
                  </a:lnTo>
                  <a:cubicBezTo>
                    <a:pt x="5401" y="38"/>
                    <a:pt x="5278" y="19"/>
                    <a:pt x="5142" y="19"/>
                  </a:cubicBezTo>
                  <a:cubicBezTo>
                    <a:pt x="4870" y="19"/>
                    <a:pt x="4544" y="95"/>
                    <a:pt x="4169" y="326"/>
                  </a:cubicBezTo>
                  <a:cubicBezTo>
                    <a:pt x="4169" y="326"/>
                    <a:pt x="3881" y="163"/>
                    <a:pt x="3427" y="163"/>
                  </a:cubicBezTo>
                  <a:cubicBezTo>
                    <a:pt x="3200" y="163"/>
                    <a:pt x="2931" y="203"/>
                    <a:pt x="2636" y="326"/>
                  </a:cubicBezTo>
                  <a:cubicBezTo>
                    <a:pt x="2636" y="326"/>
                    <a:pt x="2165" y="163"/>
                    <a:pt x="1717" y="163"/>
                  </a:cubicBezTo>
                  <a:cubicBezTo>
                    <a:pt x="1493" y="163"/>
                    <a:pt x="1275" y="203"/>
                    <a:pt x="1123" y="326"/>
                  </a:cubicBezTo>
                  <a:cubicBezTo>
                    <a:pt x="1123" y="326"/>
                    <a:pt x="636"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3;p70"/>
            <p:cNvSpPr/>
            <p:nvPr/>
          </p:nvSpPr>
          <p:spPr>
            <a:xfrm>
              <a:off x="5714700" y="1868250"/>
              <a:ext cx="17400" cy="12725"/>
            </a:xfrm>
            <a:custGeom>
              <a:avLst/>
              <a:gdLst/>
              <a:ahLst/>
              <a:cxnLst/>
              <a:rect l="l" t="t" r="r" b="b"/>
              <a:pathLst>
                <a:path w="696" h="509" extrusionOk="0">
                  <a:moveTo>
                    <a:pt x="356" y="0"/>
                  </a:moveTo>
                  <a:cubicBezTo>
                    <a:pt x="77" y="0"/>
                    <a:pt x="0" y="442"/>
                    <a:pt x="304" y="503"/>
                  </a:cubicBezTo>
                  <a:cubicBezTo>
                    <a:pt x="324" y="507"/>
                    <a:pt x="342" y="509"/>
                    <a:pt x="360" y="509"/>
                  </a:cubicBezTo>
                  <a:cubicBezTo>
                    <a:pt x="619" y="509"/>
                    <a:pt x="696" y="87"/>
                    <a:pt x="412" y="6"/>
                  </a:cubicBezTo>
                  <a:cubicBezTo>
                    <a:pt x="393" y="2"/>
                    <a:pt x="374" y="0"/>
                    <a:pt x="356" y="0"/>
                  </a:cubicBezTo>
                  <a:close/>
                </a:path>
              </a:pathLst>
            </a:custGeom>
            <a:solidFill>
              <a:srgbClr val="F2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4;p70"/>
            <p:cNvSpPr/>
            <p:nvPr/>
          </p:nvSpPr>
          <p:spPr>
            <a:xfrm>
              <a:off x="5670550" y="1938325"/>
              <a:ext cx="17275" cy="12325"/>
            </a:xfrm>
            <a:custGeom>
              <a:avLst/>
              <a:gdLst/>
              <a:ahLst/>
              <a:cxnLst/>
              <a:rect l="l" t="t" r="r" b="b"/>
              <a:pathLst>
                <a:path w="691" h="493" extrusionOk="0">
                  <a:moveTo>
                    <a:pt x="334" y="1"/>
                  </a:moveTo>
                  <a:cubicBezTo>
                    <a:pt x="69" y="1"/>
                    <a:pt x="1" y="427"/>
                    <a:pt x="299" y="486"/>
                  </a:cubicBezTo>
                  <a:cubicBezTo>
                    <a:pt x="318" y="490"/>
                    <a:pt x="337" y="492"/>
                    <a:pt x="354" y="492"/>
                  </a:cubicBezTo>
                  <a:cubicBezTo>
                    <a:pt x="613" y="492"/>
                    <a:pt x="690" y="72"/>
                    <a:pt x="407" y="11"/>
                  </a:cubicBezTo>
                  <a:cubicBezTo>
                    <a:pt x="381" y="4"/>
                    <a:pt x="357" y="1"/>
                    <a:pt x="334" y="1"/>
                  </a:cubicBezTo>
                  <a:close/>
                </a:path>
              </a:pathLst>
            </a:custGeom>
            <a:solidFill>
              <a:srgbClr val="F2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5;p70"/>
            <p:cNvSpPr/>
            <p:nvPr/>
          </p:nvSpPr>
          <p:spPr>
            <a:xfrm>
              <a:off x="5710875" y="1807175"/>
              <a:ext cx="13150" cy="9575"/>
            </a:xfrm>
            <a:custGeom>
              <a:avLst/>
              <a:gdLst/>
              <a:ahLst/>
              <a:cxnLst/>
              <a:rect l="l" t="t" r="r" b="b"/>
              <a:pathLst>
                <a:path w="526" h="383" extrusionOk="0">
                  <a:moveTo>
                    <a:pt x="254" y="1"/>
                  </a:moveTo>
                  <a:cubicBezTo>
                    <a:pt x="57" y="1"/>
                    <a:pt x="0" y="335"/>
                    <a:pt x="220" y="375"/>
                  </a:cubicBezTo>
                  <a:cubicBezTo>
                    <a:pt x="238" y="380"/>
                    <a:pt x="255" y="382"/>
                    <a:pt x="272" y="382"/>
                  </a:cubicBezTo>
                  <a:cubicBezTo>
                    <a:pt x="469" y="382"/>
                    <a:pt x="526" y="48"/>
                    <a:pt x="306" y="8"/>
                  </a:cubicBezTo>
                  <a:cubicBezTo>
                    <a:pt x="288" y="3"/>
                    <a:pt x="271" y="1"/>
                    <a:pt x="254" y="1"/>
                  </a:cubicBezTo>
                  <a:close/>
                </a:path>
              </a:pathLst>
            </a:custGeom>
            <a:solidFill>
              <a:srgbClr val="F2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6;p70"/>
            <p:cNvSpPr/>
            <p:nvPr/>
          </p:nvSpPr>
          <p:spPr>
            <a:xfrm>
              <a:off x="5727600" y="1895750"/>
              <a:ext cx="13175" cy="9550"/>
            </a:xfrm>
            <a:custGeom>
              <a:avLst/>
              <a:gdLst/>
              <a:ahLst/>
              <a:cxnLst/>
              <a:rect l="l" t="t" r="r" b="b"/>
              <a:pathLst>
                <a:path w="527" h="382" extrusionOk="0">
                  <a:moveTo>
                    <a:pt x="255" y="0"/>
                  </a:moveTo>
                  <a:cubicBezTo>
                    <a:pt x="58" y="0"/>
                    <a:pt x="1" y="335"/>
                    <a:pt x="220" y="375"/>
                  </a:cubicBezTo>
                  <a:cubicBezTo>
                    <a:pt x="239" y="380"/>
                    <a:pt x="256" y="382"/>
                    <a:pt x="272" y="382"/>
                  </a:cubicBezTo>
                  <a:cubicBezTo>
                    <a:pt x="469" y="382"/>
                    <a:pt x="526" y="47"/>
                    <a:pt x="307" y="8"/>
                  </a:cubicBezTo>
                  <a:cubicBezTo>
                    <a:pt x="289" y="3"/>
                    <a:pt x="271" y="0"/>
                    <a:pt x="255" y="0"/>
                  </a:cubicBezTo>
                  <a:close/>
                </a:path>
              </a:pathLst>
            </a:custGeom>
            <a:solidFill>
              <a:srgbClr val="F2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7;p70"/>
            <p:cNvSpPr/>
            <p:nvPr/>
          </p:nvSpPr>
          <p:spPr>
            <a:xfrm>
              <a:off x="5653625" y="1802325"/>
              <a:ext cx="13650" cy="9550"/>
            </a:xfrm>
            <a:custGeom>
              <a:avLst/>
              <a:gdLst/>
              <a:ahLst/>
              <a:cxnLst/>
              <a:rect l="l" t="t" r="r" b="b"/>
              <a:pathLst>
                <a:path w="546" h="382" extrusionOk="0">
                  <a:moveTo>
                    <a:pt x="254" y="0"/>
                  </a:moveTo>
                  <a:cubicBezTo>
                    <a:pt x="57" y="0"/>
                    <a:pt x="1" y="335"/>
                    <a:pt x="220" y="375"/>
                  </a:cubicBezTo>
                  <a:cubicBezTo>
                    <a:pt x="240" y="380"/>
                    <a:pt x="259" y="382"/>
                    <a:pt x="276" y="382"/>
                  </a:cubicBezTo>
                  <a:cubicBezTo>
                    <a:pt x="490" y="382"/>
                    <a:pt x="546" y="47"/>
                    <a:pt x="306" y="7"/>
                  </a:cubicBezTo>
                  <a:cubicBezTo>
                    <a:pt x="288" y="2"/>
                    <a:pt x="271" y="0"/>
                    <a:pt x="254" y="0"/>
                  </a:cubicBezTo>
                  <a:close/>
                </a:path>
              </a:pathLst>
            </a:custGeom>
            <a:solidFill>
              <a:srgbClr val="F2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8;p70"/>
            <p:cNvSpPr/>
            <p:nvPr/>
          </p:nvSpPr>
          <p:spPr>
            <a:xfrm>
              <a:off x="5667700" y="1834725"/>
              <a:ext cx="13625" cy="9550"/>
            </a:xfrm>
            <a:custGeom>
              <a:avLst/>
              <a:gdLst/>
              <a:ahLst/>
              <a:cxnLst/>
              <a:rect l="l" t="t" r="r" b="b"/>
              <a:pathLst>
                <a:path w="545" h="382" extrusionOk="0">
                  <a:moveTo>
                    <a:pt x="253" y="0"/>
                  </a:moveTo>
                  <a:cubicBezTo>
                    <a:pt x="56" y="0"/>
                    <a:pt x="1" y="335"/>
                    <a:pt x="240" y="375"/>
                  </a:cubicBezTo>
                  <a:cubicBezTo>
                    <a:pt x="258" y="380"/>
                    <a:pt x="276" y="382"/>
                    <a:pt x="292" y="382"/>
                  </a:cubicBezTo>
                  <a:cubicBezTo>
                    <a:pt x="489" y="382"/>
                    <a:pt x="544" y="47"/>
                    <a:pt x="305" y="8"/>
                  </a:cubicBezTo>
                  <a:cubicBezTo>
                    <a:pt x="287" y="3"/>
                    <a:pt x="269" y="0"/>
                    <a:pt x="253" y="0"/>
                  </a:cubicBezTo>
                  <a:close/>
                </a:path>
              </a:pathLst>
            </a:custGeom>
            <a:solidFill>
              <a:srgbClr val="F2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9;p70"/>
            <p:cNvSpPr/>
            <p:nvPr/>
          </p:nvSpPr>
          <p:spPr>
            <a:xfrm>
              <a:off x="5628650" y="1853725"/>
              <a:ext cx="13800" cy="10000"/>
            </a:xfrm>
            <a:custGeom>
              <a:avLst/>
              <a:gdLst/>
              <a:ahLst/>
              <a:cxnLst/>
              <a:rect l="l" t="t" r="r" b="b"/>
              <a:pathLst>
                <a:path w="552" h="400" extrusionOk="0">
                  <a:moveTo>
                    <a:pt x="276" y="0"/>
                  </a:moveTo>
                  <a:cubicBezTo>
                    <a:pt x="66" y="0"/>
                    <a:pt x="0" y="351"/>
                    <a:pt x="225" y="392"/>
                  </a:cubicBezTo>
                  <a:cubicBezTo>
                    <a:pt x="245" y="397"/>
                    <a:pt x="264" y="400"/>
                    <a:pt x="282" y="400"/>
                  </a:cubicBezTo>
                  <a:cubicBezTo>
                    <a:pt x="496" y="400"/>
                    <a:pt x="551" y="63"/>
                    <a:pt x="312" y="4"/>
                  </a:cubicBezTo>
                  <a:cubicBezTo>
                    <a:pt x="299" y="1"/>
                    <a:pt x="287" y="0"/>
                    <a:pt x="276" y="0"/>
                  </a:cubicBezTo>
                  <a:close/>
                </a:path>
              </a:pathLst>
            </a:custGeom>
            <a:solidFill>
              <a:srgbClr val="F2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30;p70"/>
            <p:cNvSpPr/>
            <p:nvPr/>
          </p:nvSpPr>
          <p:spPr>
            <a:xfrm>
              <a:off x="5646425" y="1889200"/>
              <a:ext cx="27575" cy="19975"/>
            </a:xfrm>
            <a:custGeom>
              <a:avLst/>
              <a:gdLst/>
              <a:ahLst/>
              <a:cxnLst/>
              <a:rect l="l" t="t" r="r" b="b"/>
              <a:pathLst>
                <a:path w="1103" h="799" extrusionOk="0">
                  <a:moveTo>
                    <a:pt x="545" y="0"/>
                  </a:moveTo>
                  <a:cubicBezTo>
                    <a:pt x="121" y="0"/>
                    <a:pt x="0" y="687"/>
                    <a:pt x="465" y="788"/>
                  </a:cubicBezTo>
                  <a:cubicBezTo>
                    <a:pt x="497" y="795"/>
                    <a:pt x="528" y="798"/>
                    <a:pt x="557" y="798"/>
                  </a:cubicBezTo>
                  <a:cubicBezTo>
                    <a:pt x="981" y="798"/>
                    <a:pt x="1102" y="111"/>
                    <a:pt x="638" y="10"/>
                  </a:cubicBezTo>
                  <a:cubicBezTo>
                    <a:pt x="605" y="3"/>
                    <a:pt x="575" y="0"/>
                    <a:pt x="545" y="0"/>
                  </a:cubicBezTo>
                  <a:close/>
                </a:path>
              </a:pathLst>
            </a:custGeom>
            <a:solidFill>
              <a:srgbClr val="F29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31;p70"/>
            <p:cNvSpPr/>
            <p:nvPr/>
          </p:nvSpPr>
          <p:spPr>
            <a:xfrm>
              <a:off x="4738325" y="2311750"/>
              <a:ext cx="1033150" cy="1319375"/>
            </a:xfrm>
            <a:custGeom>
              <a:avLst/>
              <a:gdLst/>
              <a:ahLst/>
              <a:cxnLst/>
              <a:rect l="l" t="t" r="r" b="b"/>
              <a:pathLst>
                <a:path w="41326" h="52775" extrusionOk="0">
                  <a:moveTo>
                    <a:pt x="13631" y="1"/>
                  </a:moveTo>
                  <a:cubicBezTo>
                    <a:pt x="12314" y="1"/>
                    <a:pt x="11147" y="930"/>
                    <a:pt x="10866" y="2226"/>
                  </a:cubicBezTo>
                  <a:lnTo>
                    <a:pt x="1" y="52774"/>
                  </a:lnTo>
                  <a:lnTo>
                    <a:pt x="27046" y="52774"/>
                  </a:lnTo>
                  <a:cubicBezTo>
                    <a:pt x="28904" y="52774"/>
                    <a:pt x="30503" y="51478"/>
                    <a:pt x="30891" y="49685"/>
                  </a:cubicBezTo>
                  <a:lnTo>
                    <a:pt x="41044" y="2442"/>
                  </a:lnTo>
                  <a:cubicBezTo>
                    <a:pt x="41325" y="1167"/>
                    <a:pt x="40353" y="1"/>
                    <a:pt x="39079" y="1"/>
                  </a:cubicBezTo>
                  <a:close/>
                </a:path>
              </a:pathLst>
            </a:custGeom>
            <a:solidFill>
              <a:srgbClr val="305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32;p70"/>
            <p:cNvSpPr/>
            <p:nvPr/>
          </p:nvSpPr>
          <p:spPr>
            <a:xfrm>
              <a:off x="4755075" y="2311750"/>
              <a:ext cx="805225" cy="1290125"/>
            </a:xfrm>
            <a:custGeom>
              <a:avLst/>
              <a:gdLst/>
              <a:ahLst/>
              <a:cxnLst/>
              <a:rect l="l" t="t" r="r" b="b"/>
              <a:pathLst>
                <a:path w="32209" h="51605" extrusionOk="0">
                  <a:moveTo>
                    <a:pt x="14366" y="1"/>
                  </a:moveTo>
                  <a:cubicBezTo>
                    <a:pt x="14236" y="541"/>
                    <a:pt x="14150" y="995"/>
                    <a:pt x="14085" y="1319"/>
                  </a:cubicBezTo>
                  <a:cubicBezTo>
                    <a:pt x="13890" y="2139"/>
                    <a:pt x="13998" y="3025"/>
                    <a:pt x="13890" y="3868"/>
                  </a:cubicBezTo>
                  <a:cubicBezTo>
                    <a:pt x="13568" y="6187"/>
                    <a:pt x="11388" y="8080"/>
                    <a:pt x="9069" y="8080"/>
                  </a:cubicBezTo>
                  <a:cubicBezTo>
                    <a:pt x="9056" y="8080"/>
                    <a:pt x="9043" y="8080"/>
                    <a:pt x="9030" y="8080"/>
                  </a:cubicBezTo>
                  <a:lnTo>
                    <a:pt x="8965" y="7907"/>
                  </a:lnTo>
                  <a:lnTo>
                    <a:pt x="0" y="49620"/>
                  </a:lnTo>
                  <a:cubicBezTo>
                    <a:pt x="2506" y="50657"/>
                    <a:pt x="5336" y="51176"/>
                    <a:pt x="8015" y="51413"/>
                  </a:cubicBezTo>
                  <a:cubicBezTo>
                    <a:pt x="9243" y="51528"/>
                    <a:pt x="10495" y="51604"/>
                    <a:pt x="11743" y="51604"/>
                  </a:cubicBezTo>
                  <a:cubicBezTo>
                    <a:pt x="14953" y="51604"/>
                    <a:pt x="18140" y="51102"/>
                    <a:pt x="20846" y="49469"/>
                  </a:cubicBezTo>
                  <a:cubicBezTo>
                    <a:pt x="23849" y="47633"/>
                    <a:pt x="25966" y="44587"/>
                    <a:pt x="27219" y="41304"/>
                  </a:cubicBezTo>
                  <a:cubicBezTo>
                    <a:pt x="28493" y="38020"/>
                    <a:pt x="30351" y="31712"/>
                    <a:pt x="30826" y="28234"/>
                  </a:cubicBezTo>
                  <a:cubicBezTo>
                    <a:pt x="31626" y="22294"/>
                    <a:pt x="32209" y="18060"/>
                    <a:pt x="31453" y="12141"/>
                  </a:cubicBezTo>
                  <a:cubicBezTo>
                    <a:pt x="31193" y="10175"/>
                    <a:pt x="29401" y="9030"/>
                    <a:pt x="27737" y="7950"/>
                  </a:cubicBezTo>
                  <a:cubicBezTo>
                    <a:pt x="27154" y="7583"/>
                    <a:pt x="26441" y="7346"/>
                    <a:pt x="26095" y="6741"/>
                  </a:cubicBezTo>
                  <a:cubicBezTo>
                    <a:pt x="25512" y="5769"/>
                    <a:pt x="26268" y="4580"/>
                    <a:pt x="26549" y="3479"/>
                  </a:cubicBezTo>
                  <a:cubicBezTo>
                    <a:pt x="26679" y="2939"/>
                    <a:pt x="27003" y="1621"/>
                    <a:pt x="2737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3;p70"/>
            <p:cNvSpPr/>
            <p:nvPr/>
          </p:nvSpPr>
          <p:spPr>
            <a:xfrm>
              <a:off x="4132400" y="2988425"/>
              <a:ext cx="812800" cy="87525"/>
            </a:xfrm>
            <a:custGeom>
              <a:avLst/>
              <a:gdLst/>
              <a:ahLst/>
              <a:cxnLst/>
              <a:rect l="l" t="t" r="r" b="b"/>
              <a:pathLst>
                <a:path w="32512" h="3501" extrusionOk="0">
                  <a:moveTo>
                    <a:pt x="1750" y="1"/>
                  </a:moveTo>
                  <a:cubicBezTo>
                    <a:pt x="778" y="1"/>
                    <a:pt x="0" y="779"/>
                    <a:pt x="0" y="1751"/>
                  </a:cubicBezTo>
                  <a:cubicBezTo>
                    <a:pt x="0" y="2723"/>
                    <a:pt x="778" y="3500"/>
                    <a:pt x="1750" y="3500"/>
                  </a:cubicBezTo>
                  <a:lnTo>
                    <a:pt x="32511" y="3500"/>
                  </a:lnTo>
                  <a:lnTo>
                    <a:pt x="32511" y="1"/>
                  </a:lnTo>
                  <a:close/>
                </a:path>
              </a:pathLst>
            </a:custGeom>
            <a:solidFill>
              <a:srgbClr val="1D4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4;p70"/>
            <p:cNvSpPr/>
            <p:nvPr/>
          </p:nvSpPr>
          <p:spPr>
            <a:xfrm>
              <a:off x="4218800" y="2311750"/>
              <a:ext cx="1553200" cy="1319375"/>
            </a:xfrm>
            <a:custGeom>
              <a:avLst/>
              <a:gdLst/>
              <a:ahLst/>
              <a:cxnLst/>
              <a:rect l="l" t="t" r="r" b="b"/>
              <a:pathLst>
                <a:path w="62128" h="52775" extrusionOk="0">
                  <a:moveTo>
                    <a:pt x="60097" y="1"/>
                  </a:moveTo>
                  <a:cubicBezTo>
                    <a:pt x="59341" y="1"/>
                    <a:pt x="58693" y="519"/>
                    <a:pt x="58520" y="1254"/>
                  </a:cubicBezTo>
                  <a:lnTo>
                    <a:pt x="48799" y="46466"/>
                  </a:lnTo>
                  <a:cubicBezTo>
                    <a:pt x="48648" y="47222"/>
                    <a:pt x="47978" y="47762"/>
                    <a:pt x="47201" y="47762"/>
                  </a:cubicBezTo>
                  <a:lnTo>
                    <a:pt x="2485" y="47762"/>
                  </a:lnTo>
                  <a:cubicBezTo>
                    <a:pt x="1102" y="47762"/>
                    <a:pt x="1" y="48886"/>
                    <a:pt x="1" y="50268"/>
                  </a:cubicBezTo>
                  <a:cubicBezTo>
                    <a:pt x="1" y="51651"/>
                    <a:pt x="1102" y="52774"/>
                    <a:pt x="2485" y="52774"/>
                  </a:cubicBezTo>
                  <a:lnTo>
                    <a:pt x="47827" y="52774"/>
                  </a:lnTo>
                  <a:cubicBezTo>
                    <a:pt x="49685" y="52774"/>
                    <a:pt x="51284" y="51478"/>
                    <a:pt x="51672" y="49685"/>
                  </a:cubicBezTo>
                  <a:lnTo>
                    <a:pt x="61890" y="2204"/>
                  </a:lnTo>
                  <a:cubicBezTo>
                    <a:pt x="62128" y="1059"/>
                    <a:pt x="61264" y="1"/>
                    <a:pt x="60097" y="1"/>
                  </a:cubicBezTo>
                  <a:close/>
                </a:path>
              </a:pathLst>
            </a:custGeom>
            <a:solidFill>
              <a:srgbClr val="305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5;p70"/>
            <p:cNvSpPr/>
            <p:nvPr/>
          </p:nvSpPr>
          <p:spPr>
            <a:xfrm>
              <a:off x="4218800" y="2311750"/>
              <a:ext cx="1553200" cy="1319375"/>
            </a:xfrm>
            <a:custGeom>
              <a:avLst/>
              <a:gdLst/>
              <a:ahLst/>
              <a:cxnLst/>
              <a:rect l="l" t="t" r="r" b="b"/>
              <a:pathLst>
                <a:path w="62128" h="52775" extrusionOk="0">
                  <a:moveTo>
                    <a:pt x="60097" y="1"/>
                  </a:moveTo>
                  <a:cubicBezTo>
                    <a:pt x="59341" y="1"/>
                    <a:pt x="58693" y="519"/>
                    <a:pt x="58520" y="1254"/>
                  </a:cubicBezTo>
                  <a:lnTo>
                    <a:pt x="48799" y="46466"/>
                  </a:lnTo>
                  <a:cubicBezTo>
                    <a:pt x="48648" y="47222"/>
                    <a:pt x="47978" y="47762"/>
                    <a:pt x="47201" y="47762"/>
                  </a:cubicBezTo>
                  <a:lnTo>
                    <a:pt x="2485" y="47762"/>
                  </a:lnTo>
                  <a:cubicBezTo>
                    <a:pt x="1102" y="47762"/>
                    <a:pt x="1" y="48886"/>
                    <a:pt x="1" y="50268"/>
                  </a:cubicBezTo>
                  <a:cubicBezTo>
                    <a:pt x="1" y="51651"/>
                    <a:pt x="1102" y="52774"/>
                    <a:pt x="2485" y="52774"/>
                  </a:cubicBezTo>
                  <a:lnTo>
                    <a:pt x="47827" y="52774"/>
                  </a:lnTo>
                  <a:cubicBezTo>
                    <a:pt x="49685" y="52774"/>
                    <a:pt x="51284" y="51478"/>
                    <a:pt x="51672" y="49685"/>
                  </a:cubicBezTo>
                  <a:lnTo>
                    <a:pt x="61890" y="2204"/>
                  </a:lnTo>
                  <a:cubicBezTo>
                    <a:pt x="62128" y="1059"/>
                    <a:pt x="61264" y="1"/>
                    <a:pt x="60097"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6;p70"/>
            <p:cNvSpPr/>
            <p:nvPr/>
          </p:nvSpPr>
          <p:spPr>
            <a:xfrm>
              <a:off x="4884150" y="2311700"/>
              <a:ext cx="887850" cy="1319425"/>
            </a:xfrm>
            <a:custGeom>
              <a:avLst/>
              <a:gdLst/>
              <a:ahLst/>
              <a:cxnLst/>
              <a:rect l="l" t="t" r="r" b="b"/>
              <a:pathLst>
                <a:path w="35514" h="52777" extrusionOk="0">
                  <a:moveTo>
                    <a:pt x="33495" y="1"/>
                  </a:moveTo>
                  <a:cubicBezTo>
                    <a:pt x="32765" y="1"/>
                    <a:pt x="32052" y="611"/>
                    <a:pt x="31906" y="1342"/>
                  </a:cubicBezTo>
                  <a:lnTo>
                    <a:pt x="22185" y="46468"/>
                  </a:lnTo>
                  <a:cubicBezTo>
                    <a:pt x="22034" y="47224"/>
                    <a:pt x="21364" y="47764"/>
                    <a:pt x="20587" y="47764"/>
                  </a:cubicBezTo>
                  <a:lnTo>
                    <a:pt x="2484" y="47764"/>
                  </a:lnTo>
                  <a:cubicBezTo>
                    <a:pt x="1102" y="47764"/>
                    <a:pt x="0" y="48888"/>
                    <a:pt x="0" y="50270"/>
                  </a:cubicBezTo>
                  <a:cubicBezTo>
                    <a:pt x="0" y="51653"/>
                    <a:pt x="1102" y="52776"/>
                    <a:pt x="2484" y="52776"/>
                  </a:cubicBezTo>
                  <a:lnTo>
                    <a:pt x="21213" y="52776"/>
                  </a:lnTo>
                  <a:cubicBezTo>
                    <a:pt x="23071" y="52776"/>
                    <a:pt x="24670" y="51480"/>
                    <a:pt x="25058" y="49687"/>
                  </a:cubicBezTo>
                  <a:lnTo>
                    <a:pt x="35276" y="2206"/>
                  </a:lnTo>
                  <a:cubicBezTo>
                    <a:pt x="35514" y="1105"/>
                    <a:pt x="34693" y="46"/>
                    <a:pt x="33570" y="3"/>
                  </a:cubicBezTo>
                  <a:cubicBezTo>
                    <a:pt x="33545" y="1"/>
                    <a:pt x="33520" y="1"/>
                    <a:pt x="33495" y="1"/>
                  </a:cubicBezTo>
                  <a:close/>
                </a:path>
              </a:pathLst>
            </a:custGeom>
            <a:solidFill>
              <a:srgbClr val="305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7;p70"/>
            <p:cNvSpPr/>
            <p:nvPr/>
          </p:nvSpPr>
          <p:spPr>
            <a:xfrm>
              <a:off x="4957600" y="3715875"/>
              <a:ext cx="259775" cy="453125"/>
            </a:xfrm>
            <a:custGeom>
              <a:avLst/>
              <a:gdLst/>
              <a:ahLst/>
              <a:cxnLst/>
              <a:rect l="l" t="t" r="r" b="b"/>
              <a:pathLst>
                <a:path w="10391" h="18125" extrusionOk="0">
                  <a:moveTo>
                    <a:pt x="0" y="1"/>
                  </a:moveTo>
                  <a:lnTo>
                    <a:pt x="0" y="18124"/>
                  </a:lnTo>
                  <a:lnTo>
                    <a:pt x="10391" y="18124"/>
                  </a:lnTo>
                  <a:lnTo>
                    <a:pt x="10391" y="1"/>
                  </a:lnTo>
                  <a:close/>
                </a:path>
              </a:pathLst>
            </a:custGeom>
            <a:solidFill>
              <a:srgbClr val="305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8;p70"/>
            <p:cNvSpPr/>
            <p:nvPr/>
          </p:nvSpPr>
          <p:spPr>
            <a:xfrm>
              <a:off x="5052100" y="3715875"/>
              <a:ext cx="165275" cy="453125"/>
            </a:xfrm>
            <a:custGeom>
              <a:avLst/>
              <a:gdLst/>
              <a:ahLst/>
              <a:cxnLst/>
              <a:rect l="l" t="t" r="r" b="b"/>
              <a:pathLst>
                <a:path w="6611" h="18125" extrusionOk="0">
                  <a:moveTo>
                    <a:pt x="3586" y="1"/>
                  </a:moveTo>
                  <a:lnTo>
                    <a:pt x="0" y="1577"/>
                  </a:lnTo>
                  <a:lnTo>
                    <a:pt x="3586" y="6373"/>
                  </a:lnTo>
                  <a:lnTo>
                    <a:pt x="3586" y="18124"/>
                  </a:lnTo>
                  <a:lnTo>
                    <a:pt x="6611" y="18124"/>
                  </a:lnTo>
                  <a:lnTo>
                    <a:pt x="6611" y="1"/>
                  </a:lnTo>
                  <a:close/>
                </a:path>
              </a:pathLst>
            </a:custGeom>
            <a:solidFill>
              <a:srgbClr val="1D4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9;p70"/>
            <p:cNvSpPr/>
            <p:nvPr/>
          </p:nvSpPr>
          <p:spPr>
            <a:xfrm>
              <a:off x="4769100" y="4141975"/>
              <a:ext cx="636750" cy="97225"/>
            </a:xfrm>
            <a:custGeom>
              <a:avLst/>
              <a:gdLst/>
              <a:ahLst/>
              <a:cxnLst/>
              <a:rect l="l" t="t" r="r" b="b"/>
              <a:pathLst>
                <a:path w="25470" h="3889" extrusionOk="0">
                  <a:moveTo>
                    <a:pt x="12746" y="0"/>
                  </a:moveTo>
                  <a:cubicBezTo>
                    <a:pt x="7562" y="0"/>
                    <a:pt x="2939" y="1534"/>
                    <a:pt x="1" y="3889"/>
                  </a:cubicBezTo>
                  <a:lnTo>
                    <a:pt x="25470" y="3889"/>
                  </a:lnTo>
                  <a:cubicBezTo>
                    <a:pt x="22532" y="1534"/>
                    <a:pt x="17931" y="0"/>
                    <a:pt x="12746" y="0"/>
                  </a:cubicBezTo>
                  <a:close/>
                </a:path>
              </a:pathLst>
            </a:custGeom>
            <a:solidFill>
              <a:srgbClr val="305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40;p70"/>
            <p:cNvSpPr/>
            <p:nvPr/>
          </p:nvSpPr>
          <p:spPr>
            <a:xfrm>
              <a:off x="4559575" y="3630550"/>
              <a:ext cx="492550" cy="124775"/>
            </a:xfrm>
            <a:custGeom>
              <a:avLst/>
              <a:gdLst/>
              <a:ahLst/>
              <a:cxnLst/>
              <a:rect l="l" t="t" r="r" b="b"/>
              <a:pathLst>
                <a:path w="19702" h="4991" extrusionOk="0">
                  <a:moveTo>
                    <a:pt x="0" y="0"/>
                  </a:moveTo>
                  <a:lnTo>
                    <a:pt x="3694" y="4990"/>
                  </a:lnTo>
                  <a:lnTo>
                    <a:pt x="19701" y="4990"/>
                  </a:lnTo>
                  <a:lnTo>
                    <a:pt x="16007" y="0"/>
                  </a:lnTo>
                  <a:close/>
                </a:path>
              </a:pathLst>
            </a:custGeom>
            <a:solidFill>
              <a:srgbClr val="305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41;p70"/>
            <p:cNvSpPr/>
            <p:nvPr/>
          </p:nvSpPr>
          <p:spPr>
            <a:xfrm>
              <a:off x="4559575" y="3094825"/>
              <a:ext cx="1133575" cy="660500"/>
            </a:xfrm>
            <a:custGeom>
              <a:avLst/>
              <a:gdLst/>
              <a:ahLst/>
              <a:cxnLst/>
              <a:rect l="l" t="t" r="r" b="b"/>
              <a:pathLst>
                <a:path w="45343" h="26420" extrusionOk="0">
                  <a:moveTo>
                    <a:pt x="11169" y="0"/>
                  </a:moveTo>
                  <a:cubicBezTo>
                    <a:pt x="10218" y="0"/>
                    <a:pt x="9440" y="778"/>
                    <a:pt x="9440" y="1729"/>
                  </a:cubicBezTo>
                  <a:cubicBezTo>
                    <a:pt x="9440" y="2679"/>
                    <a:pt x="10218" y="3457"/>
                    <a:pt x="11169" y="3457"/>
                  </a:cubicBezTo>
                  <a:lnTo>
                    <a:pt x="39964" y="3457"/>
                  </a:lnTo>
                  <a:cubicBezTo>
                    <a:pt x="40634" y="3457"/>
                    <a:pt x="41152" y="4083"/>
                    <a:pt x="41001" y="4753"/>
                  </a:cubicBezTo>
                  <a:lnTo>
                    <a:pt x="38279" y="17498"/>
                  </a:lnTo>
                  <a:cubicBezTo>
                    <a:pt x="37782" y="19917"/>
                    <a:pt x="36313" y="21429"/>
                    <a:pt x="34326" y="21429"/>
                  </a:cubicBezTo>
                  <a:lnTo>
                    <a:pt x="0" y="21429"/>
                  </a:lnTo>
                  <a:lnTo>
                    <a:pt x="3694" y="26419"/>
                  </a:lnTo>
                  <a:lnTo>
                    <a:pt x="36745" y="26419"/>
                  </a:lnTo>
                  <a:cubicBezTo>
                    <a:pt x="38603" y="26419"/>
                    <a:pt x="40202" y="25145"/>
                    <a:pt x="40590" y="23330"/>
                  </a:cubicBezTo>
                  <a:lnTo>
                    <a:pt x="45084" y="2269"/>
                  </a:lnTo>
                  <a:cubicBezTo>
                    <a:pt x="45343" y="1102"/>
                    <a:pt x="44457" y="0"/>
                    <a:pt x="43247" y="0"/>
                  </a:cubicBezTo>
                  <a:close/>
                </a:path>
              </a:pathLst>
            </a:custGeom>
            <a:solidFill>
              <a:srgbClr val="1D4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42;p70"/>
            <p:cNvSpPr/>
            <p:nvPr/>
          </p:nvSpPr>
          <p:spPr>
            <a:xfrm>
              <a:off x="4559575" y="3630550"/>
              <a:ext cx="492550" cy="124775"/>
            </a:xfrm>
            <a:custGeom>
              <a:avLst/>
              <a:gdLst/>
              <a:ahLst/>
              <a:cxnLst/>
              <a:rect l="l" t="t" r="r" b="b"/>
              <a:pathLst>
                <a:path w="19702" h="4991" extrusionOk="0">
                  <a:moveTo>
                    <a:pt x="0" y="0"/>
                  </a:moveTo>
                  <a:lnTo>
                    <a:pt x="3694" y="4990"/>
                  </a:lnTo>
                  <a:lnTo>
                    <a:pt x="19701" y="4990"/>
                  </a:lnTo>
                  <a:lnTo>
                    <a:pt x="1600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3;p70"/>
            <p:cNvSpPr/>
            <p:nvPr/>
          </p:nvSpPr>
          <p:spPr>
            <a:xfrm>
              <a:off x="4260375" y="3269975"/>
              <a:ext cx="536300" cy="955025"/>
            </a:xfrm>
            <a:custGeom>
              <a:avLst/>
              <a:gdLst/>
              <a:ahLst/>
              <a:cxnLst/>
              <a:rect l="l" t="t" r="r" b="b"/>
              <a:pathLst>
                <a:path w="21452" h="38201" extrusionOk="0">
                  <a:moveTo>
                    <a:pt x="8385" y="1"/>
                  </a:moveTo>
                  <a:cubicBezTo>
                    <a:pt x="7227" y="1"/>
                    <a:pt x="5861" y="184"/>
                    <a:pt x="4516" y="793"/>
                  </a:cubicBezTo>
                  <a:cubicBezTo>
                    <a:pt x="1189" y="2262"/>
                    <a:pt x="1" y="4443"/>
                    <a:pt x="433" y="7684"/>
                  </a:cubicBezTo>
                  <a:cubicBezTo>
                    <a:pt x="887" y="10946"/>
                    <a:pt x="9506" y="31791"/>
                    <a:pt x="9506" y="31791"/>
                  </a:cubicBezTo>
                  <a:cubicBezTo>
                    <a:pt x="9506" y="31791"/>
                    <a:pt x="9506" y="35334"/>
                    <a:pt x="8987" y="36803"/>
                  </a:cubicBezTo>
                  <a:cubicBezTo>
                    <a:pt x="8651" y="37770"/>
                    <a:pt x="8970" y="38201"/>
                    <a:pt x="9459" y="38201"/>
                  </a:cubicBezTo>
                  <a:cubicBezTo>
                    <a:pt x="9724" y="38201"/>
                    <a:pt x="10039" y="38075"/>
                    <a:pt x="10327" y="37840"/>
                  </a:cubicBezTo>
                  <a:cubicBezTo>
                    <a:pt x="11126" y="37170"/>
                    <a:pt x="12444" y="31208"/>
                    <a:pt x="12487" y="30106"/>
                  </a:cubicBezTo>
                  <a:cubicBezTo>
                    <a:pt x="12530" y="29005"/>
                    <a:pt x="8987" y="9433"/>
                    <a:pt x="8987" y="9433"/>
                  </a:cubicBezTo>
                  <a:lnTo>
                    <a:pt x="21452" y="9433"/>
                  </a:lnTo>
                  <a:lnTo>
                    <a:pt x="11428" y="426"/>
                  </a:lnTo>
                  <a:cubicBezTo>
                    <a:pt x="11428" y="426"/>
                    <a:pt x="10147" y="1"/>
                    <a:pt x="8385" y="1"/>
                  </a:cubicBezTo>
                  <a:close/>
                </a:path>
              </a:pathLst>
            </a:custGeom>
            <a:solidFill>
              <a:srgbClr val="F6B8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4;p70"/>
            <p:cNvSpPr/>
            <p:nvPr/>
          </p:nvSpPr>
          <p:spPr>
            <a:xfrm>
              <a:off x="4311150" y="3269975"/>
              <a:ext cx="485525" cy="836375"/>
            </a:xfrm>
            <a:custGeom>
              <a:avLst/>
              <a:gdLst/>
              <a:ahLst/>
              <a:cxnLst/>
              <a:rect l="l" t="t" r="r" b="b"/>
              <a:pathLst>
                <a:path w="19421" h="33455" extrusionOk="0">
                  <a:moveTo>
                    <a:pt x="6354" y="1"/>
                  </a:moveTo>
                  <a:cubicBezTo>
                    <a:pt x="5196" y="1"/>
                    <a:pt x="3830" y="184"/>
                    <a:pt x="2485" y="793"/>
                  </a:cubicBezTo>
                  <a:cubicBezTo>
                    <a:pt x="1448" y="1246"/>
                    <a:pt x="627" y="1765"/>
                    <a:pt x="1" y="2370"/>
                  </a:cubicBezTo>
                  <a:cubicBezTo>
                    <a:pt x="1024" y="1462"/>
                    <a:pt x="1879" y="1087"/>
                    <a:pt x="2555" y="1087"/>
                  </a:cubicBezTo>
                  <a:cubicBezTo>
                    <a:pt x="4390" y="1087"/>
                    <a:pt x="4911" y="3847"/>
                    <a:pt x="3932" y="6215"/>
                  </a:cubicBezTo>
                  <a:cubicBezTo>
                    <a:pt x="2614" y="9433"/>
                    <a:pt x="1037" y="15612"/>
                    <a:pt x="2096" y="18355"/>
                  </a:cubicBezTo>
                  <a:cubicBezTo>
                    <a:pt x="4602" y="24857"/>
                    <a:pt x="7475" y="31791"/>
                    <a:pt x="7475" y="31791"/>
                  </a:cubicBezTo>
                  <a:cubicBezTo>
                    <a:pt x="7475" y="31791"/>
                    <a:pt x="7475" y="32526"/>
                    <a:pt x="7432" y="33455"/>
                  </a:cubicBezTo>
                  <a:lnTo>
                    <a:pt x="9894" y="33109"/>
                  </a:lnTo>
                  <a:cubicBezTo>
                    <a:pt x="10218" y="31770"/>
                    <a:pt x="10434" y="30538"/>
                    <a:pt x="10456" y="30106"/>
                  </a:cubicBezTo>
                  <a:cubicBezTo>
                    <a:pt x="10499" y="29005"/>
                    <a:pt x="6956" y="9433"/>
                    <a:pt x="6956" y="9433"/>
                  </a:cubicBezTo>
                  <a:lnTo>
                    <a:pt x="19421" y="9433"/>
                  </a:lnTo>
                  <a:lnTo>
                    <a:pt x="9397" y="426"/>
                  </a:lnTo>
                  <a:cubicBezTo>
                    <a:pt x="9397" y="426"/>
                    <a:pt x="8116" y="1"/>
                    <a:pt x="6354" y="1"/>
                  </a:cubicBezTo>
                  <a:close/>
                </a:path>
              </a:pathLst>
            </a:custGeom>
            <a:solidFill>
              <a:srgbClr val="F18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5;p70"/>
            <p:cNvSpPr/>
            <p:nvPr/>
          </p:nvSpPr>
          <p:spPr>
            <a:xfrm>
              <a:off x="4187400" y="3326050"/>
              <a:ext cx="698925" cy="990775"/>
            </a:xfrm>
            <a:custGeom>
              <a:avLst/>
              <a:gdLst/>
              <a:ahLst/>
              <a:cxnLst/>
              <a:rect l="l" t="t" r="r" b="b"/>
              <a:pathLst>
                <a:path w="27957" h="39631" extrusionOk="0">
                  <a:moveTo>
                    <a:pt x="18401" y="1"/>
                  </a:moveTo>
                  <a:cubicBezTo>
                    <a:pt x="18165" y="1"/>
                    <a:pt x="17922" y="7"/>
                    <a:pt x="17674" y="19"/>
                  </a:cubicBezTo>
                  <a:cubicBezTo>
                    <a:pt x="8709" y="429"/>
                    <a:pt x="9314" y="9372"/>
                    <a:pt x="8731" y="12591"/>
                  </a:cubicBezTo>
                  <a:cubicBezTo>
                    <a:pt x="8169" y="15831"/>
                    <a:pt x="5188" y="32810"/>
                    <a:pt x="4562" y="34128"/>
                  </a:cubicBezTo>
                  <a:cubicBezTo>
                    <a:pt x="3935" y="35424"/>
                    <a:pt x="69" y="38988"/>
                    <a:pt x="25" y="39399"/>
                  </a:cubicBezTo>
                  <a:cubicBezTo>
                    <a:pt x="1" y="39556"/>
                    <a:pt x="178" y="39630"/>
                    <a:pt x="493" y="39630"/>
                  </a:cubicBezTo>
                  <a:cubicBezTo>
                    <a:pt x="1003" y="39630"/>
                    <a:pt x="1873" y="39435"/>
                    <a:pt x="2834" y="39075"/>
                  </a:cubicBezTo>
                  <a:cubicBezTo>
                    <a:pt x="4411" y="38513"/>
                    <a:pt x="8104" y="37001"/>
                    <a:pt x="8472" y="36202"/>
                  </a:cubicBezTo>
                  <a:cubicBezTo>
                    <a:pt x="8839" y="35424"/>
                    <a:pt x="8104" y="34236"/>
                    <a:pt x="8104" y="34236"/>
                  </a:cubicBezTo>
                  <a:cubicBezTo>
                    <a:pt x="8688" y="32141"/>
                    <a:pt x="19057" y="7190"/>
                    <a:pt x="19057" y="7190"/>
                  </a:cubicBezTo>
                  <a:lnTo>
                    <a:pt x="27957" y="7190"/>
                  </a:lnTo>
                  <a:cubicBezTo>
                    <a:pt x="27957" y="7190"/>
                    <a:pt x="26731" y="1"/>
                    <a:pt x="18401" y="1"/>
                  </a:cubicBezTo>
                  <a:close/>
                </a:path>
              </a:pathLst>
            </a:custGeom>
            <a:solidFill>
              <a:srgbClr val="F6B8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6;p70"/>
            <p:cNvSpPr/>
            <p:nvPr/>
          </p:nvSpPr>
          <p:spPr>
            <a:xfrm>
              <a:off x="4363525" y="3172400"/>
              <a:ext cx="1000200" cy="333425"/>
            </a:xfrm>
            <a:custGeom>
              <a:avLst/>
              <a:gdLst/>
              <a:ahLst/>
              <a:cxnLst/>
              <a:rect l="l" t="t" r="r" b="b"/>
              <a:pathLst>
                <a:path w="40008" h="13337" extrusionOk="0">
                  <a:moveTo>
                    <a:pt x="21016" y="0"/>
                  </a:moveTo>
                  <a:cubicBezTo>
                    <a:pt x="19704" y="0"/>
                    <a:pt x="18304" y="32"/>
                    <a:pt x="16807" y="95"/>
                  </a:cubicBezTo>
                  <a:cubicBezTo>
                    <a:pt x="7972" y="462"/>
                    <a:pt x="1" y="4890"/>
                    <a:pt x="1" y="4890"/>
                  </a:cubicBezTo>
                  <a:cubicBezTo>
                    <a:pt x="604" y="4671"/>
                    <a:pt x="1181" y="4580"/>
                    <a:pt x="1730" y="4580"/>
                  </a:cubicBezTo>
                  <a:cubicBezTo>
                    <a:pt x="4326" y="4580"/>
                    <a:pt x="6295" y="6617"/>
                    <a:pt x="7454" y="6813"/>
                  </a:cubicBezTo>
                  <a:cubicBezTo>
                    <a:pt x="8858" y="7029"/>
                    <a:pt x="9506" y="7180"/>
                    <a:pt x="11450" y="9405"/>
                  </a:cubicBezTo>
                  <a:cubicBezTo>
                    <a:pt x="13373" y="11652"/>
                    <a:pt x="13092" y="13336"/>
                    <a:pt x="15554" y="13336"/>
                  </a:cubicBezTo>
                  <a:lnTo>
                    <a:pt x="31324" y="13336"/>
                  </a:lnTo>
                  <a:cubicBezTo>
                    <a:pt x="35320" y="13336"/>
                    <a:pt x="37221" y="12408"/>
                    <a:pt x="38344" y="9405"/>
                  </a:cubicBezTo>
                  <a:cubicBezTo>
                    <a:pt x="40008" y="6834"/>
                    <a:pt x="39662" y="4955"/>
                    <a:pt x="35385" y="2687"/>
                  </a:cubicBezTo>
                  <a:cubicBezTo>
                    <a:pt x="31813" y="784"/>
                    <a:pt x="27465" y="0"/>
                    <a:pt x="21016" y="0"/>
                  </a:cubicBezTo>
                  <a:close/>
                </a:path>
              </a:pathLst>
            </a:custGeom>
            <a:solidFill>
              <a:srgbClr val="DE4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7;p70"/>
            <p:cNvSpPr/>
            <p:nvPr/>
          </p:nvSpPr>
          <p:spPr>
            <a:xfrm>
              <a:off x="4901425" y="2500725"/>
              <a:ext cx="441775" cy="784225"/>
            </a:xfrm>
            <a:custGeom>
              <a:avLst/>
              <a:gdLst/>
              <a:ahLst/>
              <a:cxnLst/>
              <a:rect l="l" t="t" r="r" b="b"/>
              <a:pathLst>
                <a:path w="17671" h="31369" extrusionOk="0">
                  <a:moveTo>
                    <a:pt x="12053" y="0"/>
                  </a:moveTo>
                  <a:cubicBezTo>
                    <a:pt x="11840" y="0"/>
                    <a:pt x="11644" y="8"/>
                    <a:pt x="11471" y="24"/>
                  </a:cubicBezTo>
                  <a:cubicBezTo>
                    <a:pt x="9657" y="197"/>
                    <a:pt x="7086" y="1342"/>
                    <a:pt x="7086" y="1342"/>
                  </a:cubicBezTo>
                  <a:lnTo>
                    <a:pt x="4494" y="8319"/>
                  </a:lnTo>
                  <a:lnTo>
                    <a:pt x="108" y="26400"/>
                  </a:lnTo>
                  <a:cubicBezTo>
                    <a:pt x="0" y="26832"/>
                    <a:pt x="281" y="27286"/>
                    <a:pt x="735" y="27394"/>
                  </a:cubicBezTo>
                  <a:cubicBezTo>
                    <a:pt x="2182" y="27696"/>
                    <a:pt x="5163" y="28452"/>
                    <a:pt x="6805" y="29683"/>
                  </a:cubicBezTo>
                  <a:cubicBezTo>
                    <a:pt x="9008" y="31368"/>
                    <a:pt x="11536" y="31368"/>
                    <a:pt x="11536" y="31368"/>
                  </a:cubicBezTo>
                  <a:lnTo>
                    <a:pt x="17671" y="672"/>
                  </a:lnTo>
                  <a:cubicBezTo>
                    <a:pt x="17671" y="672"/>
                    <a:pt x="14081" y="0"/>
                    <a:pt x="12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8;p70"/>
            <p:cNvSpPr/>
            <p:nvPr/>
          </p:nvSpPr>
          <p:spPr>
            <a:xfrm>
              <a:off x="5110425" y="2266175"/>
              <a:ext cx="214950" cy="296100"/>
            </a:xfrm>
            <a:custGeom>
              <a:avLst/>
              <a:gdLst/>
              <a:ahLst/>
              <a:cxnLst/>
              <a:rect l="l" t="t" r="r" b="b"/>
              <a:pathLst>
                <a:path w="8598" h="11844" extrusionOk="0">
                  <a:moveTo>
                    <a:pt x="6239" y="0"/>
                  </a:moveTo>
                  <a:cubicBezTo>
                    <a:pt x="4638" y="0"/>
                    <a:pt x="3305" y="1176"/>
                    <a:pt x="3305" y="1176"/>
                  </a:cubicBezTo>
                  <a:cubicBezTo>
                    <a:pt x="3305" y="1176"/>
                    <a:pt x="2701" y="3271"/>
                    <a:pt x="2398" y="3552"/>
                  </a:cubicBezTo>
                  <a:cubicBezTo>
                    <a:pt x="2074" y="3811"/>
                    <a:pt x="1793" y="5755"/>
                    <a:pt x="2290" y="6187"/>
                  </a:cubicBezTo>
                  <a:cubicBezTo>
                    <a:pt x="2555" y="6437"/>
                    <a:pt x="2929" y="6477"/>
                    <a:pt x="3141" y="6477"/>
                  </a:cubicBezTo>
                  <a:cubicBezTo>
                    <a:pt x="3241" y="6477"/>
                    <a:pt x="3305" y="6468"/>
                    <a:pt x="3305" y="6468"/>
                  </a:cubicBezTo>
                  <a:lnTo>
                    <a:pt x="3305" y="6468"/>
                  </a:lnTo>
                  <a:lnTo>
                    <a:pt x="3111" y="9406"/>
                  </a:lnTo>
                  <a:lnTo>
                    <a:pt x="1729" y="9752"/>
                  </a:lnTo>
                  <a:cubicBezTo>
                    <a:pt x="1729" y="9752"/>
                    <a:pt x="0" y="11545"/>
                    <a:pt x="2096" y="11804"/>
                  </a:cubicBezTo>
                  <a:cubicBezTo>
                    <a:pt x="2328" y="11830"/>
                    <a:pt x="2564" y="11843"/>
                    <a:pt x="2801" y="11843"/>
                  </a:cubicBezTo>
                  <a:cubicBezTo>
                    <a:pt x="4708" y="11843"/>
                    <a:pt x="6757" y="11019"/>
                    <a:pt x="8447" y="9752"/>
                  </a:cubicBezTo>
                  <a:cubicBezTo>
                    <a:pt x="8447" y="9752"/>
                    <a:pt x="6783" y="9169"/>
                    <a:pt x="6632" y="8650"/>
                  </a:cubicBezTo>
                  <a:cubicBezTo>
                    <a:pt x="6503" y="8132"/>
                    <a:pt x="6546" y="6792"/>
                    <a:pt x="6546" y="6792"/>
                  </a:cubicBezTo>
                  <a:cubicBezTo>
                    <a:pt x="6546" y="6792"/>
                    <a:pt x="8274" y="4459"/>
                    <a:pt x="8447" y="3552"/>
                  </a:cubicBezTo>
                  <a:cubicBezTo>
                    <a:pt x="8598" y="2623"/>
                    <a:pt x="8166" y="117"/>
                    <a:pt x="6481" y="9"/>
                  </a:cubicBezTo>
                  <a:cubicBezTo>
                    <a:pt x="6400" y="3"/>
                    <a:pt x="6319" y="0"/>
                    <a:pt x="6239" y="0"/>
                  </a:cubicBezTo>
                  <a:close/>
                </a:path>
              </a:pathLst>
            </a:custGeom>
            <a:solidFill>
              <a:srgbClr val="F6B8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9;p70"/>
            <p:cNvSpPr/>
            <p:nvPr/>
          </p:nvSpPr>
          <p:spPr>
            <a:xfrm>
              <a:off x="5263950" y="2368475"/>
              <a:ext cx="22550" cy="17200"/>
            </a:xfrm>
            <a:custGeom>
              <a:avLst/>
              <a:gdLst/>
              <a:ahLst/>
              <a:cxnLst/>
              <a:rect l="l" t="t" r="r" b="b"/>
              <a:pathLst>
                <a:path w="902" h="688" extrusionOk="0">
                  <a:moveTo>
                    <a:pt x="858" y="0"/>
                  </a:moveTo>
                  <a:cubicBezTo>
                    <a:pt x="491" y="65"/>
                    <a:pt x="189" y="303"/>
                    <a:pt x="16" y="627"/>
                  </a:cubicBezTo>
                  <a:cubicBezTo>
                    <a:pt x="1" y="657"/>
                    <a:pt x="29" y="688"/>
                    <a:pt x="54" y="688"/>
                  </a:cubicBezTo>
                  <a:cubicBezTo>
                    <a:pt x="64" y="688"/>
                    <a:pt x="74" y="682"/>
                    <a:pt x="81" y="670"/>
                  </a:cubicBezTo>
                  <a:cubicBezTo>
                    <a:pt x="232" y="367"/>
                    <a:pt x="534" y="130"/>
                    <a:pt x="858" y="86"/>
                  </a:cubicBezTo>
                  <a:cubicBezTo>
                    <a:pt x="902" y="65"/>
                    <a:pt x="902" y="0"/>
                    <a:pt x="858" y="0"/>
                  </a:cubicBezTo>
                  <a:close/>
                </a:path>
              </a:pathLst>
            </a:custGeom>
            <a:solidFill>
              <a:srgbClr val="F18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50;p70"/>
            <p:cNvSpPr/>
            <p:nvPr/>
          </p:nvSpPr>
          <p:spPr>
            <a:xfrm>
              <a:off x="5221125" y="2354850"/>
              <a:ext cx="30825" cy="27250"/>
            </a:xfrm>
            <a:custGeom>
              <a:avLst/>
              <a:gdLst/>
              <a:ahLst/>
              <a:cxnLst/>
              <a:rect l="l" t="t" r="r" b="b"/>
              <a:pathLst>
                <a:path w="1233" h="1090" extrusionOk="0">
                  <a:moveTo>
                    <a:pt x="611" y="1"/>
                  </a:moveTo>
                  <a:cubicBezTo>
                    <a:pt x="420" y="1"/>
                    <a:pt x="234" y="107"/>
                    <a:pt x="130" y="286"/>
                  </a:cubicBezTo>
                  <a:cubicBezTo>
                    <a:pt x="1" y="567"/>
                    <a:pt x="87" y="891"/>
                    <a:pt x="368" y="1020"/>
                  </a:cubicBezTo>
                  <a:cubicBezTo>
                    <a:pt x="449" y="1067"/>
                    <a:pt x="536" y="1089"/>
                    <a:pt x="622" y="1089"/>
                  </a:cubicBezTo>
                  <a:cubicBezTo>
                    <a:pt x="813" y="1089"/>
                    <a:pt x="998" y="983"/>
                    <a:pt x="1102" y="804"/>
                  </a:cubicBezTo>
                  <a:cubicBezTo>
                    <a:pt x="1232" y="545"/>
                    <a:pt x="1146" y="221"/>
                    <a:pt x="865" y="70"/>
                  </a:cubicBezTo>
                  <a:cubicBezTo>
                    <a:pt x="784" y="23"/>
                    <a:pt x="697" y="1"/>
                    <a:pt x="611" y="1"/>
                  </a:cubicBezTo>
                  <a:close/>
                </a:path>
              </a:pathLst>
            </a:custGeom>
            <a:solidFill>
              <a:srgbClr val="F18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51;p70"/>
            <p:cNvSpPr/>
            <p:nvPr/>
          </p:nvSpPr>
          <p:spPr>
            <a:xfrm>
              <a:off x="5183875" y="2327875"/>
              <a:ext cx="15675" cy="15325"/>
            </a:xfrm>
            <a:custGeom>
              <a:avLst/>
              <a:gdLst/>
              <a:ahLst/>
              <a:cxnLst/>
              <a:rect l="l" t="t" r="r" b="b"/>
              <a:pathLst>
                <a:path w="627" h="613" extrusionOk="0">
                  <a:moveTo>
                    <a:pt x="359" y="1"/>
                  </a:moveTo>
                  <a:cubicBezTo>
                    <a:pt x="261" y="1"/>
                    <a:pt x="150" y="65"/>
                    <a:pt x="87" y="177"/>
                  </a:cubicBezTo>
                  <a:cubicBezTo>
                    <a:pt x="0" y="350"/>
                    <a:pt x="43" y="522"/>
                    <a:pt x="151" y="587"/>
                  </a:cubicBezTo>
                  <a:cubicBezTo>
                    <a:pt x="185" y="604"/>
                    <a:pt x="222" y="612"/>
                    <a:pt x="260" y="612"/>
                  </a:cubicBezTo>
                  <a:cubicBezTo>
                    <a:pt x="366" y="612"/>
                    <a:pt x="476" y="548"/>
                    <a:pt x="540" y="436"/>
                  </a:cubicBezTo>
                  <a:cubicBezTo>
                    <a:pt x="627" y="263"/>
                    <a:pt x="584" y="90"/>
                    <a:pt x="454" y="26"/>
                  </a:cubicBezTo>
                  <a:cubicBezTo>
                    <a:pt x="426" y="9"/>
                    <a:pt x="393" y="1"/>
                    <a:pt x="359"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52;p70"/>
            <p:cNvSpPr/>
            <p:nvPr/>
          </p:nvSpPr>
          <p:spPr>
            <a:xfrm>
              <a:off x="5222200" y="2335450"/>
              <a:ext cx="15150" cy="15750"/>
            </a:xfrm>
            <a:custGeom>
              <a:avLst/>
              <a:gdLst/>
              <a:ahLst/>
              <a:cxnLst/>
              <a:rect l="l" t="t" r="r" b="b"/>
              <a:pathLst>
                <a:path w="606" h="630" extrusionOk="0">
                  <a:moveTo>
                    <a:pt x="353" y="0"/>
                  </a:moveTo>
                  <a:cubicBezTo>
                    <a:pt x="252" y="0"/>
                    <a:pt x="152" y="69"/>
                    <a:pt x="87" y="198"/>
                  </a:cubicBezTo>
                  <a:cubicBezTo>
                    <a:pt x="1" y="349"/>
                    <a:pt x="23" y="522"/>
                    <a:pt x="152" y="608"/>
                  </a:cubicBezTo>
                  <a:cubicBezTo>
                    <a:pt x="182" y="623"/>
                    <a:pt x="214" y="630"/>
                    <a:pt x="247" y="630"/>
                  </a:cubicBezTo>
                  <a:cubicBezTo>
                    <a:pt x="357" y="630"/>
                    <a:pt x="474" y="552"/>
                    <a:pt x="541" y="435"/>
                  </a:cubicBezTo>
                  <a:cubicBezTo>
                    <a:pt x="606" y="284"/>
                    <a:pt x="584" y="90"/>
                    <a:pt x="455" y="25"/>
                  </a:cubicBezTo>
                  <a:cubicBezTo>
                    <a:pt x="422" y="8"/>
                    <a:pt x="387" y="0"/>
                    <a:pt x="353"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3;p70"/>
            <p:cNvSpPr/>
            <p:nvPr/>
          </p:nvSpPr>
          <p:spPr>
            <a:xfrm>
              <a:off x="5194125" y="2307975"/>
              <a:ext cx="16225" cy="8900"/>
            </a:xfrm>
            <a:custGeom>
              <a:avLst/>
              <a:gdLst/>
              <a:ahLst/>
              <a:cxnLst/>
              <a:rect l="l" t="t" r="r" b="b"/>
              <a:pathLst>
                <a:path w="649" h="356" extrusionOk="0">
                  <a:moveTo>
                    <a:pt x="152" y="1"/>
                  </a:moveTo>
                  <a:cubicBezTo>
                    <a:pt x="109" y="1"/>
                    <a:pt x="65" y="22"/>
                    <a:pt x="44" y="44"/>
                  </a:cubicBezTo>
                  <a:cubicBezTo>
                    <a:pt x="22" y="65"/>
                    <a:pt x="1" y="109"/>
                    <a:pt x="1" y="152"/>
                  </a:cubicBezTo>
                  <a:cubicBezTo>
                    <a:pt x="1" y="195"/>
                    <a:pt x="22" y="238"/>
                    <a:pt x="44" y="260"/>
                  </a:cubicBezTo>
                  <a:cubicBezTo>
                    <a:pt x="65" y="260"/>
                    <a:pt x="65" y="282"/>
                    <a:pt x="87" y="282"/>
                  </a:cubicBezTo>
                  <a:cubicBezTo>
                    <a:pt x="87" y="282"/>
                    <a:pt x="109" y="282"/>
                    <a:pt x="130" y="303"/>
                  </a:cubicBezTo>
                  <a:cubicBezTo>
                    <a:pt x="238" y="303"/>
                    <a:pt x="346" y="325"/>
                    <a:pt x="454" y="346"/>
                  </a:cubicBezTo>
                  <a:cubicBezTo>
                    <a:pt x="467" y="353"/>
                    <a:pt x="480" y="355"/>
                    <a:pt x="492" y="355"/>
                  </a:cubicBezTo>
                  <a:cubicBezTo>
                    <a:pt x="523" y="355"/>
                    <a:pt x="553" y="340"/>
                    <a:pt x="584" y="325"/>
                  </a:cubicBezTo>
                  <a:cubicBezTo>
                    <a:pt x="606" y="303"/>
                    <a:pt x="627" y="282"/>
                    <a:pt x="649" y="238"/>
                  </a:cubicBezTo>
                  <a:cubicBezTo>
                    <a:pt x="649" y="152"/>
                    <a:pt x="606" y="87"/>
                    <a:pt x="519" y="65"/>
                  </a:cubicBezTo>
                  <a:cubicBezTo>
                    <a:pt x="411" y="22"/>
                    <a:pt x="282" y="1"/>
                    <a:pt x="152"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4;p70"/>
            <p:cNvSpPr/>
            <p:nvPr/>
          </p:nvSpPr>
          <p:spPr>
            <a:xfrm>
              <a:off x="5229775" y="2313175"/>
              <a:ext cx="15150" cy="12100"/>
            </a:xfrm>
            <a:custGeom>
              <a:avLst/>
              <a:gdLst/>
              <a:ahLst/>
              <a:cxnLst/>
              <a:rect l="l" t="t" r="r" b="b"/>
              <a:pathLst>
                <a:path w="606" h="484" extrusionOk="0">
                  <a:moveTo>
                    <a:pt x="165" y="1"/>
                  </a:moveTo>
                  <a:cubicBezTo>
                    <a:pt x="111" y="1"/>
                    <a:pt x="54" y="25"/>
                    <a:pt x="22" y="74"/>
                  </a:cubicBezTo>
                  <a:cubicBezTo>
                    <a:pt x="0" y="117"/>
                    <a:pt x="0" y="160"/>
                    <a:pt x="0" y="182"/>
                  </a:cubicBezTo>
                  <a:cubicBezTo>
                    <a:pt x="22" y="225"/>
                    <a:pt x="44" y="268"/>
                    <a:pt x="87" y="290"/>
                  </a:cubicBezTo>
                  <a:cubicBezTo>
                    <a:pt x="173" y="333"/>
                    <a:pt x="281" y="398"/>
                    <a:pt x="368" y="462"/>
                  </a:cubicBezTo>
                  <a:cubicBezTo>
                    <a:pt x="389" y="462"/>
                    <a:pt x="389" y="484"/>
                    <a:pt x="411" y="484"/>
                  </a:cubicBezTo>
                  <a:lnTo>
                    <a:pt x="454" y="484"/>
                  </a:lnTo>
                  <a:cubicBezTo>
                    <a:pt x="497" y="484"/>
                    <a:pt x="540" y="462"/>
                    <a:pt x="562" y="441"/>
                  </a:cubicBezTo>
                  <a:cubicBezTo>
                    <a:pt x="584" y="419"/>
                    <a:pt x="605" y="376"/>
                    <a:pt x="605" y="333"/>
                  </a:cubicBezTo>
                  <a:cubicBezTo>
                    <a:pt x="605" y="311"/>
                    <a:pt x="584" y="246"/>
                    <a:pt x="562" y="225"/>
                  </a:cubicBezTo>
                  <a:cubicBezTo>
                    <a:pt x="454" y="160"/>
                    <a:pt x="346" y="74"/>
                    <a:pt x="216" y="9"/>
                  </a:cubicBezTo>
                  <a:cubicBezTo>
                    <a:pt x="200" y="3"/>
                    <a:pt x="183" y="1"/>
                    <a:pt x="165"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5;p70"/>
            <p:cNvSpPr/>
            <p:nvPr/>
          </p:nvSpPr>
          <p:spPr>
            <a:xfrm>
              <a:off x="5182800" y="2335700"/>
              <a:ext cx="26225" cy="38475"/>
            </a:xfrm>
            <a:custGeom>
              <a:avLst/>
              <a:gdLst/>
              <a:ahLst/>
              <a:cxnLst/>
              <a:rect l="l" t="t" r="r" b="b"/>
              <a:pathLst>
                <a:path w="1049" h="1539" extrusionOk="0">
                  <a:moveTo>
                    <a:pt x="964" y="1"/>
                  </a:moveTo>
                  <a:cubicBezTo>
                    <a:pt x="951" y="1"/>
                    <a:pt x="939" y="5"/>
                    <a:pt x="929" y="15"/>
                  </a:cubicBezTo>
                  <a:cubicBezTo>
                    <a:pt x="518" y="447"/>
                    <a:pt x="454" y="728"/>
                    <a:pt x="22" y="1138"/>
                  </a:cubicBezTo>
                  <a:cubicBezTo>
                    <a:pt x="0" y="1160"/>
                    <a:pt x="0" y="1181"/>
                    <a:pt x="22" y="1203"/>
                  </a:cubicBezTo>
                  <a:cubicBezTo>
                    <a:pt x="194" y="1419"/>
                    <a:pt x="86" y="1333"/>
                    <a:pt x="302" y="1527"/>
                  </a:cubicBezTo>
                  <a:cubicBezTo>
                    <a:pt x="311" y="1535"/>
                    <a:pt x="320" y="1539"/>
                    <a:pt x="329" y="1539"/>
                  </a:cubicBezTo>
                  <a:cubicBezTo>
                    <a:pt x="366" y="1539"/>
                    <a:pt x="402" y="1476"/>
                    <a:pt x="367" y="1441"/>
                  </a:cubicBezTo>
                  <a:cubicBezTo>
                    <a:pt x="173" y="1268"/>
                    <a:pt x="281" y="1376"/>
                    <a:pt x="130" y="1181"/>
                  </a:cubicBezTo>
                  <a:cubicBezTo>
                    <a:pt x="562" y="771"/>
                    <a:pt x="605" y="512"/>
                    <a:pt x="1015" y="80"/>
                  </a:cubicBezTo>
                  <a:cubicBezTo>
                    <a:pt x="1049" y="47"/>
                    <a:pt x="1005" y="1"/>
                    <a:pt x="964" y="1"/>
                  </a:cubicBezTo>
                  <a:close/>
                </a:path>
              </a:pathLst>
            </a:custGeom>
            <a:solidFill>
              <a:srgbClr val="F18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6;p70"/>
            <p:cNvSpPr/>
            <p:nvPr/>
          </p:nvSpPr>
          <p:spPr>
            <a:xfrm>
              <a:off x="5181700" y="2381450"/>
              <a:ext cx="20550" cy="11075"/>
            </a:xfrm>
            <a:custGeom>
              <a:avLst/>
              <a:gdLst/>
              <a:ahLst/>
              <a:cxnLst/>
              <a:rect l="l" t="t" r="r" b="b"/>
              <a:pathLst>
                <a:path w="822" h="443" extrusionOk="0">
                  <a:moveTo>
                    <a:pt x="189" y="1"/>
                  </a:moveTo>
                  <a:cubicBezTo>
                    <a:pt x="127" y="1"/>
                    <a:pt x="73" y="29"/>
                    <a:pt x="44" y="86"/>
                  </a:cubicBezTo>
                  <a:cubicBezTo>
                    <a:pt x="1" y="129"/>
                    <a:pt x="22" y="216"/>
                    <a:pt x="44" y="280"/>
                  </a:cubicBezTo>
                  <a:cubicBezTo>
                    <a:pt x="87" y="345"/>
                    <a:pt x="152" y="388"/>
                    <a:pt x="238" y="410"/>
                  </a:cubicBezTo>
                  <a:cubicBezTo>
                    <a:pt x="292" y="432"/>
                    <a:pt x="352" y="442"/>
                    <a:pt x="411" y="442"/>
                  </a:cubicBezTo>
                  <a:cubicBezTo>
                    <a:pt x="471" y="442"/>
                    <a:pt x="530" y="432"/>
                    <a:pt x="584" y="410"/>
                  </a:cubicBezTo>
                  <a:cubicBezTo>
                    <a:pt x="714" y="367"/>
                    <a:pt x="822" y="216"/>
                    <a:pt x="779" y="108"/>
                  </a:cubicBezTo>
                  <a:cubicBezTo>
                    <a:pt x="760" y="80"/>
                    <a:pt x="727" y="68"/>
                    <a:pt x="682" y="68"/>
                  </a:cubicBezTo>
                  <a:cubicBezTo>
                    <a:pt x="619" y="68"/>
                    <a:pt x="533" y="91"/>
                    <a:pt x="433" y="129"/>
                  </a:cubicBezTo>
                  <a:cubicBezTo>
                    <a:pt x="361" y="45"/>
                    <a:pt x="268" y="1"/>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7;p70"/>
            <p:cNvSpPr/>
            <p:nvPr/>
          </p:nvSpPr>
          <p:spPr>
            <a:xfrm>
              <a:off x="5189800" y="2402475"/>
              <a:ext cx="78875" cy="69700"/>
            </a:xfrm>
            <a:custGeom>
              <a:avLst/>
              <a:gdLst/>
              <a:ahLst/>
              <a:cxnLst/>
              <a:rect l="l" t="t" r="r" b="b"/>
              <a:pathLst>
                <a:path w="3155" h="2788" extrusionOk="0">
                  <a:moveTo>
                    <a:pt x="2852" y="1"/>
                  </a:moveTo>
                  <a:cubicBezTo>
                    <a:pt x="2852" y="1"/>
                    <a:pt x="1751" y="757"/>
                    <a:pt x="130" y="1016"/>
                  </a:cubicBezTo>
                  <a:lnTo>
                    <a:pt x="1" y="2788"/>
                  </a:lnTo>
                  <a:cubicBezTo>
                    <a:pt x="1" y="2788"/>
                    <a:pt x="1794" y="2053"/>
                    <a:pt x="3155" y="779"/>
                  </a:cubicBezTo>
                  <a:lnTo>
                    <a:pt x="2852" y="1"/>
                  </a:lnTo>
                  <a:close/>
                </a:path>
              </a:pathLst>
            </a:custGeom>
            <a:solidFill>
              <a:srgbClr val="F18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8;p70"/>
            <p:cNvSpPr/>
            <p:nvPr/>
          </p:nvSpPr>
          <p:spPr>
            <a:xfrm>
              <a:off x="5099075" y="2498625"/>
              <a:ext cx="412625" cy="596225"/>
            </a:xfrm>
            <a:custGeom>
              <a:avLst/>
              <a:gdLst/>
              <a:ahLst/>
              <a:cxnLst/>
              <a:rect l="l" t="t" r="r" b="b"/>
              <a:pathLst>
                <a:path w="16505" h="23849" extrusionOk="0">
                  <a:moveTo>
                    <a:pt x="8828" y="0"/>
                  </a:moveTo>
                  <a:cubicBezTo>
                    <a:pt x="8620" y="0"/>
                    <a:pt x="8418" y="87"/>
                    <a:pt x="8274" y="259"/>
                  </a:cubicBezTo>
                  <a:cubicBezTo>
                    <a:pt x="2744" y="6502"/>
                    <a:pt x="1" y="23848"/>
                    <a:pt x="1" y="23848"/>
                  </a:cubicBezTo>
                  <a:lnTo>
                    <a:pt x="13588" y="23848"/>
                  </a:lnTo>
                  <a:cubicBezTo>
                    <a:pt x="16505" y="23848"/>
                    <a:pt x="16332" y="19636"/>
                    <a:pt x="16332" y="17951"/>
                  </a:cubicBezTo>
                  <a:cubicBezTo>
                    <a:pt x="16332" y="16245"/>
                    <a:pt x="16483" y="11687"/>
                    <a:pt x="16332" y="8943"/>
                  </a:cubicBezTo>
                  <a:cubicBezTo>
                    <a:pt x="16159" y="6200"/>
                    <a:pt x="16181" y="4191"/>
                    <a:pt x="14668" y="3024"/>
                  </a:cubicBezTo>
                  <a:cubicBezTo>
                    <a:pt x="13459" y="2074"/>
                    <a:pt x="10348" y="605"/>
                    <a:pt x="9138" y="65"/>
                  </a:cubicBezTo>
                  <a:cubicBezTo>
                    <a:pt x="9038" y="22"/>
                    <a:pt x="8932" y="0"/>
                    <a:pt x="8828" y="0"/>
                  </a:cubicBezTo>
                  <a:close/>
                </a:path>
              </a:pathLst>
            </a:custGeom>
            <a:solidFill>
              <a:srgbClr val="F9A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9;p70"/>
            <p:cNvSpPr/>
            <p:nvPr/>
          </p:nvSpPr>
          <p:spPr>
            <a:xfrm>
              <a:off x="5254075" y="2616350"/>
              <a:ext cx="257625" cy="478500"/>
            </a:xfrm>
            <a:custGeom>
              <a:avLst/>
              <a:gdLst/>
              <a:ahLst/>
              <a:cxnLst/>
              <a:rect l="l" t="t" r="r" b="b"/>
              <a:pathLst>
                <a:path w="10305" h="19140" extrusionOk="0">
                  <a:moveTo>
                    <a:pt x="9613" y="0"/>
                  </a:moveTo>
                  <a:cubicBezTo>
                    <a:pt x="9613" y="0"/>
                    <a:pt x="8015" y="10348"/>
                    <a:pt x="7756" y="14085"/>
                  </a:cubicBezTo>
                  <a:cubicBezTo>
                    <a:pt x="7475" y="17822"/>
                    <a:pt x="1" y="19139"/>
                    <a:pt x="1" y="19139"/>
                  </a:cubicBezTo>
                  <a:lnTo>
                    <a:pt x="7388" y="19139"/>
                  </a:lnTo>
                  <a:cubicBezTo>
                    <a:pt x="10305" y="19139"/>
                    <a:pt x="10132" y="14927"/>
                    <a:pt x="10132" y="13242"/>
                  </a:cubicBezTo>
                  <a:cubicBezTo>
                    <a:pt x="10132" y="11536"/>
                    <a:pt x="10283" y="6978"/>
                    <a:pt x="10132" y="4234"/>
                  </a:cubicBezTo>
                  <a:cubicBezTo>
                    <a:pt x="10024" y="2528"/>
                    <a:pt x="10002" y="1124"/>
                    <a:pt x="9613" y="0"/>
                  </a:cubicBezTo>
                  <a:close/>
                </a:path>
              </a:pathLst>
            </a:custGeom>
            <a:solidFill>
              <a:srgbClr val="F6A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60;p70"/>
            <p:cNvSpPr/>
            <p:nvPr/>
          </p:nvSpPr>
          <p:spPr>
            <a:xfrm>
              <a:off x="5099075" y="2708700"/>
              <a:ext cx="234950" cy="386150"/>
            </a:xfrm>
            <a:custGeom>
              <a:avLst/>
              <a:gdLst/>
              <a:ahLst/>
              <a:cxnLst/>
              <a:rect l="l" t="t" r="r" b="b"/>
              <a:pathLst>
                <a:path w="9398" h="15446" extrusionOk="0">
                  <a:moveTo>
                    <a:pt x="9398" y="0"/>
                  </a:moveTo>
                  <a:lnTo>
                    <a:pt x="9398" y="0"/>
                  </a:lnTo>
                  <a:cubicBezTo>
                    <a:pt x="8425" y="130"/>
                    <a:pt x="7669" y="627"/>
                    <a:pt x="7345" y="2830"/>
                  </a:cubicBezTo>
                  <a:cubicBezTo>
                    <a:pt x="7021" y="5033"/>
                    <a:pt x="7561" y="6070"/>
                    <a:pt x="6676" y="7215"/>
                  </a:cubicBezTo>
                  <a:cubicBezTo>
                    <a:pt x="6092" y="7971"/>
                    <a:pt x="3133" y="8943"/>
                    <a:pt x="1167" y="9548"/>
                  </a:cubicBezTo>
                  <a:cubicBezTo>
                    <a:pt x="390" y="12961"/>
                    <a:pt x="1" y="15445"/>
                    <a:pt x="1" y="15445"/>
                  </a:cubicBezTo>
                  <a:lnTo>
                    <a:pt x="4019" y="15445"/>
                  </a:lnTo>
                  <a:lnTo>
                    <a:pt x="4343" y="10499"/>
                  </a:lnTo>
                  <a:cubicBezTo>
                    <a:pt x="4645" y="9483"/>
                    <a:pt x="6330" y="9311"/>
                    <a:pt x="7108" y="9181"/>
                  </a:cubicBezTo>
                  <a:cubicBezTo>
                    <a:pt x="7885" y="9030"/>
                    <a:pt x="8620" y="8317"/>
                    <a:pt x="8620" y="8317"/>
                  </a:cubicBezTo>
                  <a:cubicBezTo>
                    <a:pt x="8620" y="8317"/>
                    <a:pt x="8404" y="7582"/>
                    <a:pt x="8425" y="6114"/>
                  </a:cubicBezTo>
                  <a:cubicBezTo>
                    <a:pt x="8469" y="4645"/>
                    <a:pt x="8728" y="4342"/>
                    <a:pt x="8620" y="2938"/>
                  </a:cubicBezTo>
                  <a:cubicBezTo>
                    <a:pt x="8512" y="1534"/>
                    <a:pt x="9052" y="843"/>
                    <a:pt x="9398" y="0"/>
                  </a:cubicBezTo>
                  <a:close/>
                </a:path>
              </a:pathLst>
            </a:custGeom>
            <a:solidFill>
              <a:srgbClr val="F6A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61;p70"/>
            <p:cNvSpPr/>
            <p:nvPr/>
          </p:nvSpPr>
          <p:spPr>
            <a:xfrm>
              <a:off x="5312950" y="2900725"/>
              <a:ext cx="60500" cy="18600"/>
            </a:xfrm>
            <a:custGeom>
              <a:avLst/>
              <a:gdLst/>
              <a:ahLst/>
              <a:cxnLst/>
              <a:rect l="l" t="t" r="r" b="b"/>
              <a:pathLst>
                <a:path w="2420" h="744" extrusionOk="0">
                  <a:moveTo>
                    <a:pt x="1722" y="1"/>
                  </a:moveTo>
                  <a:cubicBezTo>
                    <a:pt x="823" y="1"/>
                    <a:pt x="35" y="515"/>
                    <a:pt x="0" y="549"/>
                  </a:cubicBezTo>
                  <a:lnTo>
                    <a:pt x="130" y="744"/>
                  </a:lnTo>
                  <a:cubicBezTo>
                    <a:pt x="147" y="744"/>
                    <a:pt x="900" y="235"/>
                    <a:pt x="1736" y="235"/>
                  </a:cubicBezTo>
                  <a:cubicBezTo>
                    <a:pt x="1933" y="235"/>
                    <a:pt x="2135" y="263"/>
                    <a:pt x="2333" y="333"/>
                  </a:cubicBezTo>
                  <a:lnTo>
                    <a:pt x="2420" y="117"/>
                  </a:lnTo>
                  <a:cubicBezTo>
                    <a:pt x="2187" y="34"/>
                    <a:pt x="1951" y="1"/>
                    <a:pt x="1722" y="1"/>
                  </a:cubicBezTo>
                  <a:close/>
                </a:path>
              </a:pathLst>
            </a:custGeom>
            <a:solidFill>
              <a:srgbClr val="F6A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62;p70"/>
            <p:cNvSpPr/>
            <p:nvPr/>
          </p:nvSpPr>
          <p:spPr>
            <a:xfrm>
              <a:off x="5319950" y="2867625"/>
              <a:ext cx="69700" cy="27400"/>
            </a:xfrm>
            <a:custGeom>
              <a:avLst/>
              <a:gdLst/>
              <a:ahLst/>
              <a:cxnLst/>
              <a:rect l="l" t="t" r="r" b="b"/>
              <a:pathLst>
                <a:path w="2788" h="1096" extrusionOk="0">
                  <a:moveTo>
                    <a:pt x="2320" y="0"/>
                  </a:moveTo>
                  <a:cubicBezTo>
                    <a:pt x="1220" y="0"/>
                    <a:pt x="58" y="864"/>
                    <a:pt x="1" y="901"/>
                  </a:cubicBezTo>
                  <a:lnTo>
                    <a:pt x="152" y="1096"/>
                  </a:lnTo>
                  <a:cubicBezTo>
                    <a:pt x="171" y="1096"/>
                    <a:pt x="1292" y="244"/>
                    <a:pt x="2312" y="244"/>
                  </a:cubicBezTo>
                  <a:cubicBezTo>
                    <a:pt x="2452" y="244"/>
                    <a:pt x="2590" y="260"/>
                    <a:pt x="2723" y="297"/>
                  </a:cubicBezTo>
                  <a:lnTo>
                    <a:pt x="2788" y="59"/>
                  </a:lnTo>
                  <a:cubicBezTo>
                    <a:pt x="2635" y="18"/>
                    <a:pt x="2479" y="0"/>
                    <a:pt x="2320" y="0"/>
                  </a:cubicBezTo>
                  <a:close/>
                </a:path>
              </a:pathLst>
            </a:custGeom>
            <a:solidFill>
              <a:srgbClr val="F6A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3;p70"/>
            <p:cNvSpPr/>
            <p:nvPr/>
          </p:nvSpPr>
          <p:spPr>
            <a:xfrm>
              <a:off x="5276750" y="2934675"/>
              <a:ext cx="81575" cy="42975"/>
            </a:xfrm>
            <a:custGeom>
              <a:avLst/>
              <a:gdLst/>
              <a:ahLst/>
              <a:cxnLst/>
              <a:rect l="l" t="t" r="r" b="b"/>
              <a:pathLst>
                <a:path w="3263" h="1719" extrusionOk="0">
                  <a:moveTo>
                    <a:pt x="236" y="0"/>
                  </a:moveTo>
                  <a:cubicBezTo>
                    <a:pt x="156" y="0"/>
                    <a:pt x="78" y="4"/>
                    <a:pt x="1" y="12"/>
                  </a:cubicBezTo>
                  <a:lnTo>
                    <a:pt x="22" y="250"/>
                  </a:lnTo>
                  <a:cubicBezTo>
                    <a:pt x="84" y="244"/>
                    <a:pt x="148" y="241"/>
                    <a:pt x="213" y="241"/>
                  </a:cubicBezTo>
                  <a:cubicBezTo>
                    <a:pt x="1277" y="241"/>
                    <a:pt x="2680" y="1047"/>
                    <a:pt x="3047" y="1719"/>
                  </a:cubicBezTo>
                  <a:lnTo>
                    <a:pt x="3263" y="1611"/>
                  </a:lnTo>
                  <a:cubicBezTo>
                    <a:pt x="2858" y="862"/>
                    <a:pt x="1411" y="0"/>
                    <a:pt x="236" y="0"/>
                  </a:cubicBezTo>
                  <a:close/>
                </a:path>
              </a:pathLst>
            </a:custGeom>
            <a:solidFill>
              <a:srgbClr val="F6A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4;p70"/>
            <p:cNvSpPr/>
            <p:nvPr/>
          </p:nvSpPr>
          <p:spPr>
            <a:xfrm>
              <a:off x="5352900" y="2586950"/>
              <a:ext cx="138825" cy="91525"/>
            </a:xfrm>
            <a:custGeom>
              <a:avLst/>
              <a:gdLst/>
              <a:ahLst/>
              <a:cxnLst/>
              <a:rect l="l" t="t" r="r" b="b"/>
              <a:pathLst>
                <a:path w="5553" h="3661" extrusionOk="0">
                  <a:moveTo>
                    <a:pt x="4483" y="0"/>
                  </a:moveTo>
                  <a:cubicBezTo>
                    <a:pt x="3638" y="0"/>
                    <a:pt x="2711" y="753"/>
                    <a:pt x="2204" y="1220"/>
                  </a:cubicBezTo>
                  <a:cubicBezTo>
                    <a:pt x="2074" y="1328"/>
                    <a:pt x="1923" y="1436"/>
                    <a:pt x="1772" y="1565"/>
                  </a:cubicBezTo>
                  <a:cubicBezTo>
                    <a:pt x="1189" y="2084"/>
                    <a:pt x="433" y="2710"/>
                    <a:pt x="1" y="3552"/>
                  </a:cubicBezTo>
                  <a:lnTo>
                    <a:pt x="217" y="3661"/>
                  </a:lnTo>
                  <a:cubicBezTo>
                    <a:pt x="627" y="2861"/>
                    <a:pt x="1362" y="2256"/>
                    <a:pt x="1923" y="1760"/>
                  </a:cubicBezTo>
                  <a:cubicBezTo>
                    <a:pt x="2096" y="1630"/>
                    <a:pt x="2226" y="1500"/>
                    <a:pt x="2355" y="1392"/>
                  </a:cubicBezTo>
                  <a:cubicBezTo>
                    <a:pt x="2841" y="947"/>
                    <a:pt x="3724" y="237"/>
                    <a:pt x="4473" y="237"/>
                  </a:cubicBezTo>
                  <a:cubicBezTo>
                    <a:pt x="4524" y="237"/>
                    <a:pt x="4574" y="241"/>
                    <a:pt x="4623" y="247"/>
                  </a:cubicBezTo>
                  <a:cubicBezTo>
                    <a:pt x="4926" y="269"/>
                    <a:pt x="5164" y="442"/>
                    <a:pt x="5358" y="723"/>
                  </a:cubicBezTo>
                  <a:lnTo>
                    <a:pt x="5552" y="571"/>
                  </a:lnTo>
                  <a:cubicBezTo>
                    <a:pt x="5315" y="247"/>
                    <a:pt x="5012" y="53"/>
                    <a:pt x="4645" y="10"/>
                  </a:cubicBezTo>
                  <a:cubicBezTo>
                    <a:pt x="4591" y="3"/>
                    <a:pt x="4537" y="0"/>
                    <a:pt x="4483" y="0"/>
                  </a:cubicBezTo>
                  <a:close/>
                </a:path>
              </a:pathLst>
            </a:custGeom>
            <a:solidFill>
              <a:srgbClr val="F6A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5;p70"/>
            <p:cNvSpPr/>
            <p:nvPr/>
          </p:nvSpPr>
          <p:spPr>
            <a:xfrm>
              <a:off x="4626000" y="2488350"/>
              <a:ext cx="573025" cy="606500"/>
            </a:xfrm>
            <a:custGeom>
              <a:avLst/>
              <a:gdLst/>
              <a:ahLst/>
              <a:cxnLst/>
              <a:rect l="l" t="t" r="r" b="b"/>
              <a:pathLst>
                <a:path w="22921" h="24260" extrusionOk="0">
                  <a:moveTo>
                    <a:pt x="22510" y="1"/>
                  </a:moveTo>
                  <a:cubicBezTo>
                    <a:pt x="22509" y="1"/>
                    <a:pt x="19572" y="994"/>
                    <a:pt x="18449" y="1210"/>
                  </a:cubicBezTo>
                  <a:cubicBezTo>
                    <a:pt x="17304" y="1426"/>
                    <a:pt x="14301" y="2182"/>
                    <a:pt x="12357" y="4861"/>
                  </a:cubicBezTo>
                  <a:cubicBezTo>
                    <a:pt x="10413" y="7561"/>
                    <a:pt x="7496" y="11277"/>
                    <a:pt x="6827" y="11968"/>
                  </a:cubicBezTo>
                  <a:cubicBezTo>
                    <a:pt x="6157" y="12681"/>
                    <a:pt x="5271" y="14258"/>
                    <a:pt x="5271" y="14258"/>
                  </a:cubicBezTo>
                  <a:cubicBezTo>
                    <a:pt x="5271" y="14258"/>
                    <a:pt x="4916" y="14210"/>
                    <a:pt x="4282" y="14210"/>
                  </a:cubicBezTo>
                  <a:cubicBezTo>
                    <a:pt x="3966" y="14210"/>
                    <a:pt x="3579" y="14222"/>
                    <a:pt x="3133" y="14258"/>
                  </a:cubicBezTo>
                  <a:cubicBezTo>
                    <a:pt x="1815" y="14366"/>
                    <a:pt x="994" y="15727"/>
                    <a:pt x="605" y="17131"/>
                  </a:cubicBezTo>
                  <a:cubicBezTo>
                    <a:pt x="195" y="18535"/>
                    <a:pt x="0" y="20004"/>
                    <a:pt x="0" y="20004"/>
                  </a:cubicBezTo>
                  <a:lnTo>
                    <a:pt x="8922" y="20004"/>
                  </a:lnTo>
                  <a:lnTo>
                    <a:pt x="7540" y="24259"/>
                  </a:lnTo>
                  <a:lnTo>
                    <a:pt x="14042" y="24259"/>
                  </a:lnTo>
                  <a:cubicBezTo>
                    <a:pt x="14042" y="24259"/>
                    <a:pt x="14344" y="20112"/>
                    <a:pt x="14927" y="18751"/>
                  </a:cubicBezTo>
                  <a:cubicBezTo>
                    <a:pt x="15489" y="17369"/>
                    <a:pt x="16440" y="12530"/>
                    <a:pt x="17498" y="8814"/>
                  </a:cubicBezTo>
                  <a:cubicBezTo>
                    <a:pt x="18535" y="5099"/>
                    <a:pt x="20155" y="2744"/>
                    <a:pt x="20501" y="1858"/>
                  </a:cubicBezTo>
                  <a:cubicBezTo>
                    <a:pt x="20825" y="951"/>
                    <a:pt x="22034" y="627"/>
                    <a:pt x="22488" y="519"/>
                  </a:cubicBezTo>
                  <a:cubicBezTo>
                    <a:pt x="22920" y="411"/>
                    <a:pt x="22510" y="1"/>
                    <a:pt x="22510" y="1"/>
                  </a:cubicBezTo>
                  <a:close/>
                </a:path>
              </a:pathLst>
            </a:custGeom>
            <a:solidFill>
              <a:srgbClr val="F9A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6;p70"/>
            <p:cNvSpPr/>
            <p:nvPr/>
          </p:nvSpPr>
          <p:spPr>
            <a:xfrm>
              <a:off x="5087200" y="3153150"/>
              <a:ext cx="315950" cy="254375"/>
            </a:xfrm>
            <a:custGeom>
              <a:avLst/>
              <a:gdLst/>
              <a:ahLst/>
              <a:cxnLst/>
              <a:rect l="l" t="t" r="r" b="b"/>
              <a:pathLst>
                <a:path w="12638" h="10175" extrusionOk="0">
                  <a:moveTo>
                    <a:pt x="12638" y="0"/>
                  </a:moveTo>
                  <a:lnTo>
                    <a:pt x="260" y="1124"/>
                  </a:lnTo>
                  <a:cubicBezTo>
                    <a:pt x="1" y="2506"/>
                    <a:pt x="1469" y="4580"/>
                    <a:pt x="3154" y="5077"/>
                  </a:cubicBezTo>
                  <a:cubicBezTo>
                    <a:pt x="4818" y="5552"/>
                    <a:pt x="9289" y="5552"/>
                    <a:pt x="9635" y="8404"/>
                  </a:cubicBezTo>
                  <a:lnTo>
                    <a:pt x="9397" y="10175"/>
                  </a:lnTo>
                  <a:cubicBezTo>
                    <a:pt x="9397" y="10175"/>
                    <a:pt x="10953" y="9440"/>
                    <a:pt x="11644" y="7583"/>
                  </a:cubicBezTo>
                  <a:cubicBezTo>
                    <a:pt x="12335" y="5703"/>
                    <a:pt x="12098" y="1685"/>
                    <a:pt x="12638" y="0"/>
                  </a:cubicBezTo>
                  <a:close/>
                </a:path>
              </a:pathLst>
            </a:custGeom>
            <a:solidFill>
              <a:srgbClr val="F6A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7;p70"/>
            <p:cNvSpPr/>
            <p:nvPr/>
          </p:nvSpPr>
          <p:spPr>
            <a:xfrm>
              <a:off x="4783700" y="2660625"/>
              <a:ext cx="210100" cy="327825"/>
            </a:xfrm>
            <a:custGeom>
              <a:avLst/>
              <a:gdLst/>
              <a:ahLst/>
              <a:cxnLst/>
              <a:rect l="l" t="t" r="r" b="b"/>
              <a:pathLst>
                <a:path w="8404" h="13113" extrusionOk="0">
                  <a:moveTo>
                    <a:pt x="8403" y="1"/>
                  </a:moveTo>
                  <a:cubicBezTo>
                    <a:pt x="8403" y="1"/>
                    <a:pt x="7885" y="1664"/>
                    <a:pt x="6891" y="2701"/>
                  </a:cubicBezTo>
                  <a:cubicBezTo>
                    <a:pt x="5898" y="3716"/>
                    <a:pt x="4169" y="7777"/>
                    <a:pt x="3068" y="8836"/>
                  </a:cubicBezTo>
                  <a:cubicBezTo>
                    <a:pt x="1966" y="9916"/>
                    <a:pt x="0" y="13091"/>
                    <a:pt x="0" y="13091"/>
                  </a:cubicBezTo>
                  <a:lnTo>
                    <a:pt x="2614" y="13113"/>
                  </a:lnTo>
                  <a:cubicBezTo>
                    <a:pt x="3068" y="11428"/>
                    <a:pt x="4234" y="10132"/>
                    <a:pt x="5206" y="8404"/>
                  </a:cubicBezTo>
                  <a:cubicBezTo>
                    <a:pt x="6157" y="6676"/>
                    <a:pt x="7042" y="4105"/>
                    <a:pt x="7518" y="3198"/>
                  </a:cubicBezTo>
                  <a:cubicBezTo>
                    <a:pt x="7993" y="2291"/>
                    <a:pt x="8403" y="1"/>
                    <a:pt x="8403" y="1"/>
                  </a:cubicBezTo>
                  <a:close/>
                </a:path>
              </a:pathLst>
            </a:custGeom>
            <a:solidFill>
              <a:srgbClr val="F6A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8;p70"/>
            <p:cNvSpPr/>
            <p:nvPr/>
          </p:nvSpPr>
          <p:spPr>
            <a:xfrm>
              <a:off x="4178300" y="2874325"/>
              <a:ext cx="548175" cy="114125"/>
            </a:xfrm>
            <a:custGeom>
              <a:avLst/>
              <a:gdLst/>
              <a:ahLst/>
              <a:cxnLst/>
              <a:rect l="l" t="t" r="r" b="b"/>
              <a:pathLst>
                <a:path w="21927" h="4565" extrusionOk="0">
                  <a:moveTo>
                    <a:pt x="19169" y="0"/>
                  </a:moveTo>
                  <a:cubicBezTo>
                    <a:pt x="16287" y="0"/>
                    <a:pt x="6481" y="2254"/>
                    <a:pt x="6481" y="2254"/>
                  </a:cubicBezTo>
                  <a:cubicBezTo>
                    <a:pt x="6481" y="2254"/>
                    <a:pt x="6092" y="1714"/>
                    <a:pt x="5293" y="1411"/>
                  </a:cubicBezTo>
                  <a:cubicBezTo>
                    <a:pt x="4515" y="1087"/>
                    <a:pt x="3586" y="1087"/>
                    <a:pt x="3090" y="1087"/>
                  </a:cubicBezTo>
                  <a:cubicBezTo>
                    <a:pt x="2614" y="1109"/>
                    <a:pt x="1988" y="1130"/>
                    <a:pt x="2398" y="1584"/>
                  </a:cubicBezTo>
                  <a:cubicBezTo>
                    <a:pt x="2809" y="2038"/>
                    <a:pt x="4126" y="1584"/>
                    <a:pt x="4126" y="2254"/>
                  </a:cubicBezTo>
                  <a:cubicBezTo>
                    <a:pt x="4126" y="2667"/>
                    <a:pt x="3526" y="2759"/>
                    <a:pt x="2908" y="2759"/>
                  </a:cubicBezTo>
                  <a:cubicBezTo>
                    <a:pt x="2525" y="2759"/>
                    <a:pt x="2136" y="2724"/>
                    <a:pt x="1880" y="2707"/>
                  </a:cubicBezTo>
                  <a:cubicBezTo>
                    <a:pt x="1443" y="2679"/>
                    <a:pt x="814" y="2476"/>
                    <a:pt x="417" y="2476"/>
                  </a:cubicBezTo>
                  <a:cubicBezTo>
                    <a:pt x="205" y="2476"/>
                    <a:pt x="59" y="2534"/>
                    <a:pt x="44" y="2707"/>
                  </a:cubicBezTo>
                  <a:cubicBezTo>
                    <a:pt x="1" y="3204"/>
                    <a:pt x="2074" y="4565"/>
                    <a:pt x="6157" y="4565"/>
                  </a:cubicBezTo>
                  <a:cubicBezTo>
                    <a:pt x="10240" y="4565"/>
                    <a:pt x="20047" y="4500"/>
                    <a:pt x="20047" y="4500"/>
                  </a:cubicBezTo>
                  <a:cubicBezTo>
                    <a:pt x="21862" y="4500"/>
                    <a:pt x="21926" y="137"/>
                    <a:pt x="19421" y="7"/>
                  </a:cubicBezTo>
                  <a:cubicBezTo>
                    <a:pt x="19344" y="2"/>
                    <a:pt x="19260" y="0"/>
                    <a:pt x="19169" y="0"/>
                  </a:cubicBezTo>
                  <a:close/>
                </a:path>
              </a:pathLst>
            </a:custGeom>
            <a:solidFill>
              <a:srgbClr val="F6B8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9;p70"/>
            <p:cNvSpPr/>
            <p:nvPr/>
          </p:nvSpPr>
          <p:spPr>
            <a:xfrm>
              <a:off x="4630850" y="2874275"/>
              <a:ext cx="95625" cy="112575"/>
            </a:xfrm>
            <a:custGeom>
              <a:avLst/>
              <a:gdLst/>
              <a:ahLst/>
              <a:cxnLst/>
              <a:rect l="l" t="t" r="r" b="b"/>
              <a:pathLst>
                <a:path w="3825" h="4503" extrusionOk="0">
                  <a:moveTo>
                    <a:pt x="1031" y="0"/>
                  </a:moveTo>
                  <a:cubicBezTo>
                    <a:pt x="745" y="0"/>
                    <a:pt x="396" y="21"/>
                    <a:pt x="1" y="52"/>
                  </a:cubicBezTo>
                  <a:cubicBezTo>
                    <a:pt x="1016" y="1132"/>
                    <a:pt x="1923" y="2666"/>
                    <a:pt x="1297" y="4502"/>
                  </a:cubicBezTo>
                  <a:lnTo>
                    <a:pt x="1945" y="4502"/>
                  </a:lnTo>
                  <a:cubicBezTo>
                    <a:pt x="3760" y="4502"/>
                    <a:pt x="3824" y="139"/>
                    <a:pt x="1319" y="9"/>
                  </a:cubicBezTo>
                  <a:cubicBezTo>
                    <a:pt x="1232" y="3"/>
                    <a:pt x="1136" y="0"/>
                    <a:pt x="1031" y="0"/>
                  </a:cubicBezTo>
                  <a:close/>
                </a:path>
              </a:pathLst>
            </a:custGeom>
            <a:solidFill>
              <a:srgbClr val="F18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70;p70"/>
            <p:cNvSpPr/>
            <p:nvPr/>
          </p:nvSpPr>
          <p:spPr>
            <a:xfrm>
              <a:off x="4404050" y="2892850"/>
              <a:ext cx="117750" cy="76875"/>
            </a:xfrm>
            <a:custGeom>
              <a:avLst/>
              <a:gdLst/>
              <a:ahLst/>
              <a:cxnLst/>
              <a:rect l="l" t="t" r="r" b="b"/>
              <a:pathLst>
                <a:path w="4710" h="3075" extrusionOk="0">
                  <a:moveTo>
                    <a:pt x="4709" y="0"/>
                  </a:moveTo>
                  <a:lnTo>
                    <a:pt x="4709" y="0"/>
                  </a:lnTo>
                  <a:cubicBezTo>
                    <a:pt x="4537" y="44"/>
                    <a:pt x="4364" y="65"/>
                    <a:pt x="4212" y="108"/>
                  </a:cubicBezTo>
                  <a:cubicBezTo>
                    <a:pt x="2960" y="324"/>
                    <a:pt x="1750" y="584"/>
                    <a:pt x="670" y="800"/>
                  </a:cubicBezTo>
                  <a:cubicBezTo>
                    <a:pt x="432" y="864"/>
                    <a:pt x="216" y="908"/>
                    <a:pt x="0" y="951"/>
                  </a:cubicBezTo>
                  <a:cubicBezTo>
                    <a:pt x="677" y="1918"/>
                    <a:pt x="1682" y="3075"/>
                    <a:pt x="2629" y="3075"/>
                  </a:cubicBezTo>
                  <a:cubicBezTo>
                    <a:pt x="2740" y="3075"/>
                    <a:pt x="2851" y="3059"/>
                    <a:pt x="2960" y="3025"/>
                  </a:cubicBezTo>
                  <a:cubicBezTo>
                    <a:pt x="4018" y="2679"/>
                    <a:pt x="4493" y="1124"/>
                    <a:pt x="4709" y="0"/>
                  </a:cubicBezTo>
                  <a:close/>
                </a:path>
              </a:pathLst>
            </a:custGeom>
            <a:solidFill>
              <a:srgbClr val="F18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71;p70"/>
            <p:cNvSpPr/>
            <p:nvPr/>
          </p:nvSpPr>
          <p:spPr>
            <a:xfrm>
              <a:off x="4187400" y="4190025"/>
              <a:ext cx="218275" cy="126800"/>
            </a:xfrm>
            <a:custGeom>
              <a:avLst/>
              <a:gdLst/>
              <a:ahLst/>
              <a:cxnLst/>
              <a:rect l="l" t="t" r="r" b="b"/>
              <a:pathLst>
                <a:path w="8731" h="5072" extrusionOk="0">
                  <a:moveTo>
                    <a:pt x="8277" y="1"/>
                  </a:moveTo>
                  <a:cubicBezTo>
                    <a:pt x="7672" y="239"/>
                    <a:pt x="6895" y="455"/>
                    <a:pt x="6031" y="584"/>
                  </a:cubicBezTo>
                  <a:cubicBezTo>
                    <a:pt x="5757" y="627"/>
                    <a:pt x="5498" y="647"/>
                    <a:pt x="5252" y="647"/>
                  </a:cubicBezTo>
                  <a:cubicBezTo>
                    <a:pt x="4761" y="647"/>
                    <a:pt x="4324" y="570"/>
                    <a:pt x="3935" y="455"/>
                  </a:cubicBezTo>
                  <a:cubicBezTo>
                    <a:pt x="2661" y="2053"/>
                    <a:pt x="47" y="4494"/>
                    <a:pt x="25" y="4840"/>
                  </a:cubicBezTo>
                  <a:cubicBezTo>
                    <a:pt x="1" y="4997"/>
                    <a:pt x="178" y="5071"/>
                    <a:pt x="493" y="5071"/>
                  </a:cubicBezTo>
                  <a:cubicBezTo>
                    <a:pt x="1003" y="5071"/>
                    <a:pt x="1873" y="4876"/>
                    <a:pt x="2834" y="4516"/>
                  </a:cubicBezTo>
                  <a:cubicBezTo>
                    <a:pt x="4411" y="3954"/>
                    <a:pt x="8104" y="2442"/>
                    <a:pt x="8472" y="1643"/>
                  </a:cubicBezTo>
                  <a:cubicBezTo>
                    <a:pt x="8731" y="1124"/>
                    <a:pt x="8472" y="411"/>
                    <a:pt x="8277"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72;p70"/>
            <p:cNvSpPr/>
            <p:nvPr/>
          </p:nvSpPr>
          <p:spPr>
            <a:xfrm>
              <a:off x="4476625" y="4001025"/>
              <a:ext cx="95925" cy="223975"/>
            </a:xfrm>
            <a:custGeom>
              <a:avLst/>
              <a:gdLst/>
              <a:ahLst/>
              <a:cxnLst/>
              <a:rect l="l" t="t" r="r" b="b"/>
              <a:pathLst>
                <a:path w="3837" h="8959" extrusionOk="0">
                  <a:moveTo>
                    <a:pt x="3750" y="0"/>
                  </a:moveTo>
                  <a:cubicBezTo>
                    <a:pt x="2778" y="1469"/>
                    <a:pt x="1482" y="2398"/>
                    <a:pt x="856" y="2787"/>
                  </a:cubicBezTo>
                  <a:cubicBezTo>
                    <a:pt x="834" y="3586"/>
                    <a:pt x="769" y="6308"/>
                    <a:pt x="337" y="7561"/>
                  </a:cubicBezTo>
                  <a:cubicBezTo>
                    <a:pt x="1" y="8528"/>
                    <a:pt x="320" y="8959"/>
                    <a:pt x="809" y="8959"/>
                  </a:cubicBezTo>
                  <a:cubicBezTo>
                    <a:pt x="1074" y="8959"/>
                    <a:pt x="1389" y="8833"/>
                    <a:pt x="1677" y="8598"/>
                  </a:cubicBezTo>
                  <a:cubicBezTo>
                    <a:pt x="2476" y="7928"/>
                    <a:pt x="3794" y="1966"/>
                    <a:pt x="3837" y="864"/>
                  </a:cubicBezTo>
                  <a:cubicBezTo>
                    <a:pt x="3837" y="756"/>
                    <a:pt x="3815" y="454"/>
                    <a:pt x="375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3;p70"/>
            <p:cNvSpPr/>
            <p:nvPr/>
          </p:nvSpPr>
          <p:spPr>
            <a:xfrm>
              <a:off x="5134725" y="2244950"/>
              <a:ext cx="241975" cy="191050"/>
            </a:xfrm>
            <a:custGeom>
              <a:avLst/>
              <a:gdLst/>
              <a:ahLst/>
              <a:cxnLst/>
              <a:rect l="l" t="t" r="r" b="b"/>
              <a:pathLst>
                <a:path w="9679" h="7642" extrusionOk="0">
                  <a:moveTo>
                    <a:pt x="5991" y="0"/>
                  </a:moveTo>
                  <a:cubicBezTo>
                    <a:pt x="5581" y="0"/>
                    <a:pt x="5315" y="81"/>
                    <a:pt x="5315" y="81"/>
                  </a:cubicBezTo>
                  <a:cubicBezTo>
                    <a:pt x="5315" y="81"/>
                    <a:pt x="4804" y="50"/>
                    <a:pt x="4113" y="50"/>
                  </a:cubicBezTo>
                  <a:cubicBezTo>
                    <a:pt x="2789" y="50"/>
                    <a:pt x="802" y="162"/>
                    <a:pt x="476" y="815"/>
                  </a:cubicBezTo>
                  <a:cubicBezTo>
                    <a:pt x="0" y="1809"/>
                    <a:pt x="2031" y="2997"/>
                    <a:pt x="2031" y="2997"/>
                  </a:cubicBezTo>
                  <a:lnTo>
                    <a:pt x="2333" y="2025"/>
                  </a:lnTo>
                  <a:cubicBezTo>
                    <a:pt x="2975" y="1977"/>
                    <a:pt x="3510" y="1936"/>
                    <a:pt x="3942" y="1936"/>
                  </a:cubicBezTo>
                  <a:cubicBezTo>
                    <a:pt x="5066" y="1936"/>
                    <a:pt x="5490" y="2215"/>
                    <a:pt x="5271" y="3386"/>
                  </a:cubicBezTo>
                  <a:cubicBezTo>
                    <a:pt x="5019" y="4841"/>
                    <a:pt x="4959" y="5146"/>
                    <a:pt x="5231" y="5146"/>
                  </a:cubicBezTo>
                  <a:cubicBezTo>
                    <a:pt x="5262" y="5146"/>
                    <a:pt x="5297" y="5142"/>
                    <a:pt x="5336" y="5135"/>
                  </a:cubicBezTo>
                  <a:cubicBezTo>
                    <a:pt x="5634" y="5069"/>
                    <a:pt x="5920" y="4621"/>
                    <a:pt x="6183" y="4621"/>
                  </a:cubicBezTo>
                  <a:cubicBezTo>
                    <a:pt x="6263" y="4621"/>
                    <a:pt x="6341" y="4663"/>
                    <a:pt x="6416" y="4768"/>
                  </a:cubicBezTo>
                  <a:cubicBezTo>
                    <a:pt x="6755" y="5192"/>
                    <a:pt x="6117" y="6303"/>
                    <a:pt x="5112" y="6303"/>
                  </a:cubicBezTo>
                  <a:cubicBezTo>
                    <a:pt x="5093" y="6303"/>
                    <a:pt x="5074" y="6303"/>
                    <a:pt x="5055" y="6302"/>
                  </a:cubicBezTo>
                  <a:lnTo>
                    <a:pt x="5055" y="6302"/>
                  </a:lnTo>
                  <a:lnTo>
                    <a:pt x="5574" y="7641"/>
                  </a:lnTo>
                  <a:cubicBezTo>
                    <a:pt x="5574" y="7641"/>
                    <a:pt x="6459" y="6302"/>
                    <a:pt x="7669" y="5568"/>
                  </a:cubicBezTo>
                  <a:cubicBezTo>
                    <a:pt x="8900" y="4833"/>
                    <a:pt x="9678" y="2327"/>
                    <a:pt x="8274" y="966"/>
                  </a:cubicBezTo>
                  <a:cubicBezTo>
                    <a:pt x="7460" y="165"/>
                    <a:pt x="6579" y="0"/>
                    <a:pt x="599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4;p70"/>
            <p:cNvSpPr/>
            <p:nvPr/>
          </p:nvSpPr>
          <p:spPr>
            <a:xfrm>
              <a:off x="5322125" y="2220500"/>
              <a:ext cx="118300" cy="129625"/>
            </a:xfrm>
            <a:custGeom>
              <a:avLst/>
              <a:gdLst/>
              <a:ahLst/>
              <a:cxnLst/>
              <a:rect l="l" t="t" r="r" b="b"/>
              <a:pathLst>
                <a:path w="4732" h="5185" extrusionOk="0">
                  <a:moveTo>
                    <a:pt x="2355" y="0"/>
                  </a:moveTo>
                  <a:cubicBezTo>
                    <a:pt x="1059" y="0"/>
                    <a:pt x="0" y="1145"/>
                    <a:pt x="0" y="2592"/>
                  </a:cubicBezTo>
                  <a:cubicBezTo>
                    <a:pt x="0" y="4018"/>
                    <a:pt x="1059" y="5185"/>
                    <a:pt x="2355" y="5185"/>
                  </a:cubicBezTo>
                  <a:cubicBezTo>
                    <a:pt x="3673" y="5185"/>
                    <a:pt x="4731" y="4018"/>
                    <a:pt x="4731" y="2592"/>
                  </a:cubicBezTo>
                  <a:cubicBezTo>
                    <a:pt x="4731" y="1145"/>
                    <a:pt x="3673" y="0"/>
                    <a:pt x="2355"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5;p70"/>
            <p:cNvSpPr/>
            <p:nvPr/>
          </p:nvSpPr>
          <p:spPr>
            <a:xfrm>
              <a:off x="4796650" y="2976475"/>
              <a:ext cx="475400" cy="118375"/>
            </a:xfrm>
            <a:custGeom>
              <a:avLst/>
              <a:gdLst/>
              <a:ahLst/>
              <a:cxnLst/>
              <a:rect l="l" t="t" r="r" b="b"/>
              <a:pathLst>
                <a:path w="19016" h="4735" extrusionOk="0">
                  <a:moveTo>
                    <a:pt x="16875" y="1"/>
                  </a:moveTo>
                  <a:cubicBezTo>
                    <a:pt x="16845" y="1"/>
                    <a:pt x="16816" y="2"/>
                    <a:pt x="16785" y="4"/>
                  </a:cubicBezTo>
                  <a:cubicBezTo>
                    <a:pt x="14949" y="112"/>
                    <a:pt x="4861" y="3114"/>
                    <a:pt x="4861" y="3114"/>
                  </a:cubicBezTo>
                  <a:cubicBezTo>
                    <a:pt x="4665" y="3058"/>
                    <a:pt x="4454" y="3033"/>
                    <a:pt x="4235" y="3033"/>
                  </a:cubicBezTo>
                  <a:cubicBezTo>
                    <a:pt x="2424" y="3033"/>
                    <a:pt x="1" y="4734"/>
                    <a:pt x="1" y="4734"/>
                  </a:cubicBezTo>
                  <a:lnTo>
                    <a:pt x="18017" y="4734"/>
                  </a:lnTo>
                  <a:cubicBezTo>
                    <a:pt x="19015" y="3757"/>
                    <a:pt x="18635" y="1"/>
                    <a:pt x="16875" y="1"/>
                  </a:cubicBezTo>
                  <a:close/>
                </a:path>
              </a:pathLst>
            </a:custGeom>
            <a:solidFill>
              <a:srgbClr val="F6B8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6;p70"/>
            <p:cNvSpPr/>
            <p:nvPr/>
          </p:nvSpPr>
          <p:spPr>
            <a:xfrm>
              <a:off x="5194675" y="2976475"/>
              <a:ext cx="77375" cy="118375"/>
            </a:xfrm>
            <a:custGeom>
              <a:avLst/>
              <a:gdLst/>
              <a:ahLst/>
              <a:cxnLst/>
              <a:rect l="l" t="t" r="r" b="b"/>
              <a:pathLst>
                <a:path w="3095" h="4735" extrusionOk="0">
                  <a:moveTo>
                    <a:pt x="954" y="1"/>
                  </a:moveTo>
                  <a:cubicBezTo>
                    <a:pt x="924" y="1"/>
                    <a:pt x="895" y="2"/>
                    <a:pt x="864" y="4"/>
                  </a:cubicBezTo>
                  <a:cubicBezTo>
                    <a:pt x="670" y="4"/>
                    <a:pt x="368" y="69"/>
                    <a:pt x="0" y="133"/>
                  </a:cubicBezTo>
                  <a:cubicBezTo>
                    <a:pt x="908" y="1127"/>
                    <a:pt x="1966" y="2769"/>
                    <a:pt x="1491" y="4734"/>
                  </a:cubicBezTo>
                  <a:lnTo>
                    <a:pt x="2096" y="4734"/>
                  </a:lnTo>
                  <a:cubicBezTo>
                    <a:pt x="3094" y="3757"/>
                    <a:pt x="2714" y="1"/>
                    <a:pt x="954" y="1"/>
                  </a:cubicBezTo>
                  <a:close/>
                </a:path>
              </a:pathLst>
            </a:custGeom>
            <a:solidFill>
              <a:srgbClr val="F18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7;p70"/>
            <p:cNvSpPr/>
            <p:nvPr/>
          </p:nvSpPr>
          <p:spPr>
            <a:xfrm>
              <a:off x="4759400" y="2846400"/>
              <a:ext cx="36200" cy="43775"/>
            </a:xfrm>
            <a:custGeom>
              <a:avLst/>
              <a:gdLst/>
              <a:ahLst/>
              <a:cxnLst/>
              <a:rect l="l" t="t" r="r" b="b"/>
              <a:pathLst>
                <a:path w="1448" h="1751" extrusionOk="0">
                  <a:moveTo>
                    <a:pt x="87" y="1"/>
                  </a:moveTo>
                  <a:lnTo>
                    <a:pt x="0" y="217"/>
                  </a:lnTo>
                  <a:cubicBezTo>
                    <a:pt x="195" y="303"/>
                    <a:pt x="799" y="606"/>
                    <a:pt x="864" y="908"/>
                  </a:cubicBezTo>
                  <a:cubicBezTo>
                    <a:pt x="907" y="1102"/>
                    <a:pt x="994" y="1232"/>
                    <a:pt x="1059" y="1340"/>
                  </a:cubicBezTo>
                  <a:cubicBezTo>
                    <a:pt x="1145" y="1470"/>
                    <a:pt x="1210" y="1556"/>
                    <a:pt x="1210" y="1729"/>
                  </a:cubicBezTo>
                  <a:lnTo>
                    <a:pt x="1447" y="1750"/>
                  </a:lnTo>
                  <a:cubicBezTo>
                    <a:pt x="1447" y="1491"/>
                    <a:pt x="1361" y="1340"/>
                    <a:pt x="1275" y="1210"/>
                  </a:cubicBezTo>
                  <a:cubicBezTo>
                    <a:pt x="1210" y="1102"/>
                    <a:pt x="1123" y="1016"/>
                    <a:pt x="1102" y="843"/>
                  </a:cubicBezTo>
                  <a:cubicBezTo>
                    <a:pt x="994" y="389"/>
                    <a:pt x="173" y="44"/>
                    <a:pt x="87" y="1"/>
                  </a:cubicBezTo>
                  <a:close/>
                </a:path>
              </a:pathLst>
            </a:custGeom>
            <a:solidFill>
              <a:srgbClr val="F6A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8;p70"/>
            <p:cNvSpPr/>
            <p:nvPr/>
          </p:nvSpPr>
          <p:spPr>
            <a:xfrm>
              <a:off x="4420775" y="2895550"/>
              <a:ext cx="92375" cy="55750"/>
            </a:xfrm>
            <a:custGeom>
              <a:avLst/>
              <a:gdLst/>
              <a:ahLst/>
              <a:cxnLst/>
              <a:rect l="l" t="t" r="r" b="b"/>
              <a:pathLst>
                <a:path w="3695" h="2230" extrusionOk="0">
                  <a:moveTo>
                    <a:pt x="3543" y="0"/>
                  </a:moveTo>
                  <a:lnTo>
                    <a:pt x="3543" y="0"/>
                  </a:lnTo>
                  <a:cubicBezTo>
                    <a:pt x="2291" y="216"/>
                    <a:pt x="1081" y="476"/>
                    <a:pt x="1" y="692"/>
                  </a:cubicBezTo>
                  <a:cubicBezTo>
                    <a:pt x="1" y="735"/>
                    <a:pt x="22" y="756"/>
                    <a:pt x="22" y="800"/>
                  </a:cubicBezTo>
                  <a:cubicBezTo>
                    <a:pt x="293" y="1665"/>
                    <a:pt x="1075" y="2229"/>
                    <a:pt x="1878" y="2229"/>
                  </a:cubicBezTo>
                  <a:cubicBezTo>
                    <a:pt x="2038" y="2229"/>
                    <a:pt x="2198" y="2207"/>
                    <a:pt x="2355" y="2161"/>
                  </a:cubicBezTo>
                  <a:cubicBezTo>
                    <a:pt x="3219" y="1880"/>
                    <a:pt x="3695" y="951"/>
                    <a:pt x="354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9;p70"/>
            <p:cNvSpPr/>
            <p:nvPr/>
          </p:nvSpPr>
          <p:spPr>
            <a:xfrm>
              <a:off x="4793950" y="3094825"/>
              <a:ext cx="773925" cy="86425"/>
            </a:xfrm>
            <a:custGeom>
              <a:avLst/>
              <a:gdLst/>
              <a:ahLst/>
              <a:cxnLst/>
              <a:rect l="l" t="t" r="r" b="b"/>
              <a:pathLst>
                <a:path w="30957" h="3457" extrusionOk="0">
                  <a:moveTo>
                    <a:pt x="1794" y="0"/>
                  </a:moveTo>
                  <a:cubicBezTo>
                    <a:pt x="800" y="0"/>
                    <a:pt x="1" y="821"/>
                    <a:pt x="65" y="1815"/>
                  </a:cubicBezTo>
                  <a:cubicBezTo>
                    <a:pt x="109" y="2766"/>
                    <a:pt x="951" y="3457"/>
                    <a:pt x="1880" y="3457"/>
                  </a:cubicBezTo>
                  <a:lnTo>
                    <a:pt x="29228" y="3457"/>
                  </a:lnTo>
                  <a:cubicBezTo>
                    <a:pt x="30179" y="3457"/>
                    <a:pt x="30956" y="2679"/>
                    <a:pt x="30956" y="1729"/>
                  </a:cubicBezTo>
                  <a:cubicBezTo>
                    <a:pt x="30956" y="778"/>
                    <a:pt x="30179" y="0"/>
                    <a:pt x="29228" y="0"/>
                  </a:cubicBezTo>
                  <a:close/>
                </a:path>
              </a:pathLst>
            </a:custGeom>
            <a:solidFill>
              <a:srgbClr val="1D4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80;p70"/>
            <p:cNvSpPr/>
            <p:nvPr/>
          </p:nvSpPr>
          <p:spPr>
            <a:xfrm>
              <a:off x="4793950" y="3094825"/>
              <a:ext cx="773925" cy="86425"/>
            </a:xfrm>
            <a:custGeom>
              <a:avLst/>
              <a:gdLst/>
              <a:ahLst/>
              <a:cxnLst/>
              <a:rect l="l" t="t" r="r" b="b"/>
              <a:pathLst>
                <a:path w="30957" h="3457" extrusionOk="0">
                  <a:moveTo>
                    <a:pt x="1794" y="0"/>
                  </a:moveTo>
                  <a:cubicBezTo>
                    <a:pt x="800" y="0"/>
                    <a:pt x="1" y="821"/>
                    <a:pt x="65" y="1815"/>
                  </a:cubicBezTo>
                  <a:cubicBezTo>
                    <a:pt x="109" y="2766"/>
                    <a:pt x="951" y="3457"/>
                    <a:pt x="1880" y="3457"/>
                  </a:cubicBezTo>
                  <a:lnTo>
                    <a:pt x="29228" y="3457"/>
                  </a:lnTo>
                  <a:cubicBezTo>
                    <a:pt x="30179" y="3457"/>
                    <a:pt x="30956" y="2679"/>
                    <a:pt x="30956" y="1729"/>
                  </a:cubicBezTo>
                  <a:cubicBezTo>
                    <a:pt x="30956" y="778"/>
                    <a:pt x="30179" y="0"/>
                    <a:pt x="29228"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791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0"/>
          <p:cNvSpPr/>
          <p:nvPr/>
        </p:nvSpPr>
        <p:spPr>
          <a:xfrm>
            <a:off x="91229" y="3742550"/>
            <a:ext cx="1645976" cy="2304906"/>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txBox="1">
            <a:spLocks noGrp="1"/>
          </p:cNvSpPr>
          <p:nvPr>
            <p:ph type="ctrTitle"/>
          </p:nvPr>
        </p:nvSpPr>
        <p:spPr>
          <a:xfrm>
            <a:off x="973625" y="936975"/>
            <a:ext cx="4113300" cy="2304900"/>
          </a:xfrm>
          <a:prstGeom prst="rect">
            <a:avLst/>
          </a:prstGeom>
        </p:spPr>
        <p:txBody>
          <a:bodyPr spcFirstLastPara="1" wrap="square" lIns="91425" tIns="91425" rIns="91425" bIns="91425" anchor="ctr" anchorCtr="0">
            <a:noAutofit/>
          </a:bodyPr>
          <a:lstStyle/>
          <a:p>
            <a:pPr marL="0" lvl="0" indent="0" algn="l" rtl="0">
              <a:spcBef>
                <a:spcPts val="0"/>
              </a:spcBef>
              <a:spcAft>
                <a:spcPts val="200"/>
              </a:spcAft>
              <a:buNone/>
            </a:pPr>
            <a:r>
              <a:rPr lang="en" sz="5500" dirty="0">
                <a:solidFill>
                  <a:schemeClr val="lt2"/>
                </a:solidFill>
              </a:rPr>
              <a:t>YaungNi</a:t>
            </a:r>
            <a:r>
              <a:rPr lang="en" sz="5500" dirty="0">
                <a:solidFill>
                  <a:srgbClr val="DD4438"/>
                </a:solidFill>
              </a:rPr>
              <a:t> </a:t>
            </a:r>
            <a:r>
              <a:rPr lang="en" sz="4700" dirty="0">
                <a:solidFill>
                  <a:srgbClr val="434343"/>
                </a:solidFill>
              </a:rPr>
              <a:t>Blood Donation</a:t>
            </a:r>
            <a:r>
              <a:rPr lang="en" sz="5500" dirty="0">
                <a:solidFill>
                  <a:srgbClr val="DD4438"/>
                </a:solidFill>
              </a:rPr>
              <a:t> </a:t>
            </a:r>
            <a:endParaRPr sz="5500" dirty="0">
              <a:solidFill>
                <a:srgbClr val="DD4438"/>
              </a:solidFill>
            </a:endParaRPr>
          </a:p>
        </p:txBody>
      </p:sp>
      <p:sp>
        <p:nvSpPr>
          <p:cNvPr id="397" name="Google Shape;397;p40"/>
          <p:cNvSpPr txBox="1">
            <a:spLocks noGrp="1"/>
          </p:cNvSpPr>
          <p:nvPr>
            <p:ph type="subTitle" idx="1"/>
          </p:nvPr>
        </p:nvSpPr>
        <p:spPr>
          <a:xfrm>
            <a:off x="973625" y="3528500"/>
            <a:ext cx="4113300" cy="4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Let’s start our presentation!</a:t>
            </a:r>
            <a:endParaRPr dirty="0"/>
          </a:p>
        </p:txBody>
      </p:sp>
      <p:grpSp>
        <p:nvGrpSpPr>
          <p:cNvPr id="398" name="Google Shape;398;p40"/>
          <p:cNvGrpSpPr/>
          <p:nvPr/>
        </p:nvGrpSpPr>
        <p:grpSpPr>
          <a:xfrm>
            <a:off x="5516846" y="1863320"/>
            <a:ext cx="3578501" cy="2941888"/>
            <a:chOff x="4008575" y="1453925"/>
            <a:chExt cx="3794000" cy="3119050"/>
          </a:xfrm>
        </p:grpSpPr>
        <p:sp>
          <p:nvSpPr>
            <p:cNvPr id="399" name="Google Shape;399;p40"/>
            <p:cNvSpPr/>
            <p:nvPr/>
          </p:nvSpPr>
          <p:spPr>
            <a:xfrm>
              <a:off x="4261575" y="4155575"/>
              <a:ext cx="1114150" cy="201500"/>
            </a:xfrm>
            <a:custGeom>
              <a:avLst/>
              <a:gdLst/>
              <a:ahLst/>
              <a:cxnLst/>
              <a:rect l="l" t="t" r="r" b="b"/>
              <a:pathLst>
                <a:path w="44566" h="8060" extrusionOk="0">
                  <a:moveTo>
                    <a:pt x="22283" y="1"/>
                  </a:moveTo>
                  <a:cubicBezTo>
                    <a:pt x="9971" y="1"/>
                    <a:pt x="0" y="1797"/>
                    <a:pt x="0" y="4038"/>
                  </a:cubicBezTo>
                  <a:cubicBezTo>
                    <a:pt x="0" y="6263"/>
                    <a:pt x="9971" y="8060"/>
                    <a:pt x="22283" y="8060"/>
                  </a:cubicBezTo>
                  <a:cubicBezTo>
                    <a:pt x="34578" y="8060"/>
                    <a:pt x="44565" y="6263"/>
                    <a:pt x="44565" y="4038"/>
                  </a:cubicBezTo>
                  <a:cubicBezTo>
                    <a:pt x="44565" y="1797"/>
                    <a:pt x="34578" y="1"/>
                    <a:pt x="22283"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4767550" y="1485650"/>
              <a:ext cx="101800" cy="2751525"/>
            </a:xfrm>
            <a:custGeom>
              <a:avLst/>
              <a:gdLst/>
              <a:ahLst/>
              <a:cxnLst/>
              <a:rect l="l" t="t" r="r" b="b"/>
              <a:pathLst>
                <a:path w="4072" h="110061" extrusionOk="0">
                  <a:moveTo>
                    <a:pt x="1352" y="0"/>
                  </a:moveTo>
                  <a:lnTo>
                    <a:pt x="0" y="110061"/>
                  </a:lnTo>
                  <a:lnTo>
                    <a:pt x="4071" y="110061"/>
                  </a:lnTo>
                  <a:lnTo>
                    <a:pt x="4071"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4130550" y="1629450"/>
              <a:ext cx="571500" cy="571500"/>
            </a:xfrm>
            <a:custGeom>
              <a:avLst/>
              <a:gdLst/>
              <a:ahLst/>
              <a:cxnLst/>
              <a:rect l="l" t="t" r="r" b="b"/>
              <a:pathLst>
                <a:path w="22860" h="22860" extrusionOk="0">
                  <a:moveTo>
                    <a:pt x="2950" y="0"/>
                  </a:moveTo>
                  <a:cubicBezTo>
                    <a:pt x="2950" y="0"/>
                    <a:pt x="0" y="22859"/>
                    <a:pt x="11438" y="22859"/>
                  </a:cubicBezTo>
                  <a:cubicBezTo>
                    <a:pt x="22860" y="22859"/>
                    <a:pt x="19910" y="0"/>
                    <a:pt x="19910"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4396725" y="1629450"/>
              <a:ext cx="305325" cy="571500"/>
            </a:xfrm>
            <a:custGeom>
              <a:avLst/>
              <a:gdLst/>
              <a:ahLst/>
              <a:cxnLst/>
              <a:rect l="l" t="t" r="r" b="b"/>
              <a:pathLst>
                <a:path w="12213" h="22860" extrusionOk="0">
                  <a:moveTo>
                    <a:pt x="6527" y="0"/>
                  </a:moveTo>
                  <a:cubicBezTo>
                    <a:pt x="6626" y="5307"/>
                    <a:pt x="6230" y="18393"/>
                    <a:pt x="0" y="22826"/>
                  </a:cubicBezTo>
                  <a:cubicBezTo>
                    <a:pt x="247" y="22843"/>
                    <a:pt x="511" y="22859"/>
                    <a:pt x="791" y="22859"/>
                  </a:cubicBezTo>
                  <a:cubicBezTo>
                    <a:pt x="12213" y="22859"/>
                    <a:pt x="9263" y="0"/>
                    <a:pt x="9263" y="0"/>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4254575" y="1898075"/>
              <a:ext cx="323450" cy="232000"/>
            </a:xfrm>
            <a:custGeom>
              <a:avLst/>
              <a:gdLst/>
              <a:ahLst/>
              <a:cxnLst/>
              <a:rect l="l" t="t" r="r" b="b"/>
              <a:pathLst>
                <a:path w="12938" h="9280" extrusionOk="0">
                  <a:moveTo>
                    <a:pt x="0" y="1"/>
                  </a:moveTo>
                  <a:lnTo>
                    <a:pt x="0" y="1"/>
                  </a:lnTo>
                  <a:cubicBezTo>
                    <a:pt x="429" y="4517"/>
                    <a:pt x="1961" y="9280"/>
                    <a:pt x="6494" y="9280"/>
                  </a:cubicBezTo>
                  <a:cubicBezTo>
                    <a:pt x="10894" y="9280"/>
                    <a:pt x="12460" y="4747"/>
                    <a:pt x="12938" y="331"/>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4254975" y="1748925"/>
              <a:ext cx="322650" cy="79150"/>
            </a:xfrm>
            <a:custGeom>
              <a:avLst/>
              <a:gdLst/>
              <a:ahLst/>
              <a:cxnLst/>
              <a:rect l="l" t="t" r="r" b="b"/>
              <a:pathLst>
                <a:path w="12906" h="3166" extrusionOk="0">
                  <a:moveTo>
                    <a:pt x="1" y="1"/>
                  </a:moveTo>
                  <a:lnTo>
                    <a:pt x="627" y="3165"/>
                  </a:lnTo>
                  <a:lnTo>
                    <a:pt x="12279" y="3165"/>
                  </a:lnTo>
                  <a:lnTo>
                    <a:pt x="129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4360875" y="1564350"/>
              <a:ext cx="110850" cy="100150"/>
            </a:xfrm>
            <a:custGeom>
              <a:avLst/>
              <a:gdLst/>
              <a:ahLst/>
              <a:cxnLst/>
              <a:rect l="l" t="t" r="r" b="b"/>
              <a:pathLst>
                <a:path w="4434" h="4006" extrusionOk="0">
                  <a:moveTo>
                    <a:pt x="2242" y="1385"/>
                  </a:moveTo>
                  <a:cubicBezTo>
                    <a:pt x="2604" y="1385"/>
                    <a:pt x="2917" y="1681"/>
                    <a:pt x="2917" y="2060"/>
                  </a:cubicBezTo>
                  <a:cubicBezTo>
                    <a:pt x="2917" y="2439"/>
                    <a:pt x="2604" y="2736"/>
                    <a:pt x="2242" y="2736"/>
                  </a:cubicBezTo>
                  <a:cubicBezTo>
                    <a:pt x="1863" y="2736"/>
                    <a:pt x="1550" y="2439"/>
                    <a:pt x="1550" y="2060"/>
                  </a:cubicBezTo>
                  <a:cubicBezTo>
                    <a:pt x="1550" y="1681"/>
                    <a:pt x="1863" y="1385"/>
                    <a:pt x="2242" y="1385"/>
                  </a:cubicBezTo>
                  <a:close/>
                  <a:moveTo>
                    <a:pt x="2209" y="0"/>
                  </a:moveTo>
                  <a:cubicBezTo>
                    <a:pt x="857" y="0"/>
                    <a:pt x="165" y="2374"/>
                    <a:pt x="0" y="3890"/>
                  </a:cubicBezTo>
                  <a:lnTo>
                    <a:pt x="4434" y="4005"/>
                  </a:lnTo>
                  <a:cubicBezTo>
                    <a:pt x="4285" y="2456"/>
                    <a:pt x="3560" y="0"/>
                    <a:pt x="2209"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4320075" y="1453925"/>
              <a:ext cx="953875" cy="90675"/>
            </a:xfrm>
            <a:custGeom>
              <a:avLst/>
              <a:gdLst/>
              <a:ahLst/>
              <a:cxnLst/>
              <a:rect l="l" t="t" r="r" b="b"/>
              <a:pathLst>
                <a:path w="38155" h="3627" extrusionOk="0">
                  <a:moveTo>
                    <a:pt x="38154" y="0"/>
                  </a:moveTo>
                  <a:lnTo>
                    <a:pt x="1" y="1269"/>
                  </a:lnTo>
                  <a:lnTo>
                    <a:pt x="1" y="3544"/>
                  </a:lnTo>
                  <a:lnTo>
                    <a:pt x="38154" y="3626"/>
                  </a:lnTo>
                  <a:lnTo>
                    <a:pt x="38154"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4411950" y="1479500"/>
              <a:ext cx="17750" cy="127275"/>
            </a:xfrm>
            <a:custGeom>
              <a:avLst/>
              <a:gdLst/>
              <a:ahLst/>
              <a:cxnLst/>
              <a:rect l="l" t="t" r="r" b="b"/>
              <a:pathLst>
                <a:path w="710" h="5091" extrusionOk="0">
                  <a:moveTo>
                    <a:pt x="458" y="1"/>
                  </a:moveTo>
                  <a:cubicBezTo>
                    <a:pt x="359" y="1"/>
                    <a:pt x="265" y="63"/>
                    <a:pt x="265" y="197"/>
                  </a:cubicBezTo>
                  <a:cubicBezTo>
                    <a:pt x="298" y="1763"/>
                    <a:pt x="215" y="3328"/>
                    <a:pt x="17" y="4878"/>
                  </a:cubicBezTo>
                  <a:cubicBezTo>
                    <a:pt x="0" y="5015"/>
                    <a:pt x="105" y="5090"/>
                    <a:pt x="213" y="5090"/>
                  </a:cubicBezTo>
                  <a:cubicBezTo>
                    <a:pt x="312" y="5090"/>
                    <a:pt x="414" y="5028"/>
                    <a:pt x="429" y="4894"/>
                  </a:cubicBezTo>
                  <a:cubicBezTo>
                    <a:pt x="627" y="3345"/>
                    <a:pt x="710" y="1779"/>
                    <a:pt x="693" y="213"/>
                  </a:cubicBezTo>
                  <a:cubicBezTo>
                    <a:pt x="685" y="76"/>
                    <a:pt x="568" y="1"/>
                    <a:pt x="458"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4322550" y="1906725"/>
              <a:ext cx="255475" cy="223350"/>
            </a:xfrm>
            <a:custGeom>
              <a:avLst/>
              <a:gdLst/>
              <a:ahLst/>
              <a:cxnLst/>
              <a:rect l="l" t="t" r="r" b="b"/>
              <a:pathLst>
                <a:path w="10219" h="8934" extrusionOk="0">
                  <a:moveTo>
                    <a:pt x="10219" y="1"/>
                  </a:moveTo>
                  <a:lnTo>
                    <a:pt x="10219" y="1"/>
                  </a:lnTo>
                  <a:cubicBezTo>
                    <a:pt x="10219" y="2"/>
                    <a:pt x="6930" y="7420"/>
                    <a:pt x="882" y="7420"/>
                  </a:cubicBezTo>
                  <a:cubicBezTo>
                    <a:pt x="595" y="7420"/>
                    <a:pt x="301" y="7403"/>
                    <a:pt x="1" y="7368"/>
                  </a:cubicBezTo>
                  <a:lnTo>
                    <a:pt x="1" y="7368"/>
                  </a:lnTo>
                  <a:cubicBezTo>
                    <a:pt x="940" y="8340"/>
                    <a:pt x="2160" y="8934"/>
                    <a:pt x="3775" y="8934"/>
                  </a:cubicBezTo>
                  <a:cubicBezTo>
                    <a:pt x="8192" y="8934"/>
                    <a:pt x="9741" y="4401"/>
                    <a:pt x="10219" y="1"/>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4364800" y="1928050"/>
              <a:ext cx="35000" cy="25800"/>
            </a:xfrm>
            <a:custGeom>
              <a:avLst/>
              <a:gdLst/>
              <a:ahLst/>
              <a:cxnLst/>
              <a:rect l="l" t="t" r="r" b="b"/>
              <a:pathLst>
                <a:path w="1400" h="1032" extrusionOk="0">
                  <a:moveTo>
                    <a:pt x="692" y="0"/>
                  </a:moveTo>
                  <a:cubicBezTo>
                    <a:pt x="98" y="0"/>
                    <a:pt x="1" y="948"/>
                    <a:pt x="634" y="1027"/>
                  </a:cubicBezTo>
                  <a:cubicBezTo>
                    <a:pt x="659" y="1030"/>
                    <a:pt x="683" y="1032"/>
                    <a:pt x="707" y="1032"/>
                  </a:cubicBezTo>
                  <a:cubicBezTo>
                    <a:pt x="1287" y="1032"/>
                    <a:pt x="1400" y="84"/>
                    <a:pt x="766" y="5"/>
                  </a:cubicBezTo>
                  <a:cubicBezTo>
                    <a:pt x="741" y="2"/>
                    <a:pt x="716" y="0"/>
                    <a:pt x="692"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436075" y="1953600"/>
              <a:ext cx="35000" cy="25800"/>
            </a:xfrm>
            <a:custGeom>
              <a:avLst/>
              <a:gdLst/>
              <a:ahLst/>
              <a:cxnLst/>
              <a:rect l="l" t="t" r="r" b="b"/>
              <a:pathLst>
                <a:path w="1400" h="1032" extrusionOk="0">
                  <a:moveTo>
                    <a:pt x="692" y="0"/>
                  </a:moveTo>
                  <a:cubicBezTo>
                    <a:pt x="98" y="0"/>
                    <a:pt x="1" y="947"/>
                    <a:pt x="635" y="1027"/>
                  </a:cubicBezTo>
                  <a:cubicBezTo>
                    <a:pt x="660" y="1030"/>
                    <a:pt x="684" y="1031"/>
                    <a:pt x="708" y="1031"/>
                  </a:cubicBezTo>
                  <a:cubicBezTo>
                    <a:pt x="1288" y="1031"/>
                    <a:pt x="1400" y="100"/>
                    <a:pt x="766" y="5"/>
                  </a:cubicBezTo>
                  <a:cubicBezTo>
                    <a:pt x="741" y="2"/>
                    <a:pt x="716" y="0"/>
                    <a:pt x="692"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4286100" y="1953600"/>
              <a:ext cx="35000" cy="25800"/>
            </a:xfrm>
            <a:custGeom>
              <a:avLst/>
              <a:gdLst/>
              <a:ahLst/>
              <a:cxnLst/>
              <a:rect l="l" t="t" r="r" b="b"/>
              <a:pathLst>
                <a:path w="1400" h="1032" extrusionOk="0">
                  <a:moveTo>
                    <a:pt x="692" y="0"/>
                  </a:moveTo>
                  <a:cubicBezTo>
                    <a:pt x="98" y="0"/>
                    <a:pt x="1" y="947"/>
                    <a:pt x="634" y="1027"/>
                  </a:cubicBezTo>
                  <a:cubicBezTo>
                    <a:pt x="660" y="1030"/>
                    <a:pt x="684" y="1031"/>
                    <a:pt x="708" y="1031"/>
                  </a:cubicBezTo>
                  <a:cubicBezTo>
                    <a:pt x="1288" y="1031"/>
                    <a:pt x="1400" y="100"/>
                    <a:pt x="766" y="5"/>
                  </a:cubicBezTo>
                  <a:cubicBezTo>
                    <a:pt x="741" y="2"/>
                    <a:pt x="716" y="0"/>
                    <a:pt x="692"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4523425" y="1940825"/>
              <a:ext cx="35000" cy="25800"/>
            </a:xfrm>
            <a:custGeom>
              <a:avLst/>
              <a:gdLst/>
              <a:ahLst/>
              <a:cxnLst/>
              <a:rect l="l" t="t" r="r" b="b"/>
              <a:pathLst>
                <a:path w="1400" h="1032" extrusionOk="0">
                  <a:moveTo>
                    <a:pt x="694" y="0"/>
                  </a:moveTo>
                  <a:cubicBezTo>
                    <a:pt x="113" y="0"/>
                    <a:pt x="1" y="948"/>
                    <a:pt x="635" y="1027"/>
                  </a:cubicBezTo>
                  <a:cubicBezTo>
                    <a:pt x="661" y="1030"/>
                    <a:pt x="686" y="1032"/>
                    <a:pt x="710" y="1032"/>
                  </a:cubicBezTo>
                  <a:cubicBezTo>
                    <a:pt x="1303" y="1032"/>
                    <a:pt x="1400" y="100"/>
                    <a:pt x="766" y="5"/>
                  </a:cubicBezTo>
                  <a:cubicBezTo>
                    <a:pt x="742" y="2"/>
                    <a:pt x="717" y="0"/>
                    <a:pt x="694"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4340175" y="2049550"/>
              <a:ext cx="34800" cy="25475"/>
            </a:xfrm>
            <a:custGeom>
              <a:avLst/>
              <a:gdLst/>
              <a:ahLst/>
              <a:cxnLst/>
              <a:rect l="l" t="t" r="r" b="b"/>
              <a:pathLst>
                <a:path w="1392" h="1019" extrusionOk="0">
                  <a:moveTo>
                    <a:pt x="675" y="0"/>
                  </a:moveTo>
                  <a:cubicBezTo>
                    <a:pt x="93" y="0"/>
                    <a:pt x="1" y="934"/>
                    <a:pt x="614" y="1012"/>
                  </a:cubicBezTo>
                  <a:cubicBezTo>
                    <a:pt x="644" y="1017"/>
                    <a:pt x="674" y="1019"/>
                    <a:pt x="702" y="1019"/>
                  </a:cubicBezTo>
                  <a:cubicBezTo>
                    <a:pt x="1285" y="1019"/>
                    <a:pt x="1391" y="86"/>
                    <a:pt x="762" y="7"/>
                  </a:cubicBezTo>
                  <a:cubicBezTo>
                    <a:pt x="732" y="2"/>
                    <a:pt x="703" y="0"/>
                    <a:pt x="675"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4423725" y="2075125"/>
              <a:ext cx="35000" cy="25825"/>
            </a:xfrm>
            <a:custGeom>
              <a:avLst/>
              <a:gdLst/>
              <a:ahLst/>
              <a:cxnLst/>
              <a:rect l="l" t="t" r="r" b="b"/>
              <a:pathLst>
                <a:path w="1400" h="1033" extrusionOk="0">
                  <a:moveTo>
                    <a:pt x="691" y="1"/>
                  </a:moveTo>
                  <a:cubicBezTo>
                    <a:pt x="98" y="1"/>
                    <a:pt x="1" y="933"/>
                    <a:pt x="634" y="1028"/>
                  </a:cubicBezTo>
                  <a:cubicBezTo>
                    <a:pt x="659" y="1031"/>
                    <a:pt x="683" y="1032"/>
                    <a:pt x="707" y="1032"/>
                  </a:cubicBezTo>
                  <a:cubicBezTo>
                    <a:pt x="1287" y="1032"/>
                    <a:pt x="1400" y="85"/>
                    <a:pt x="766" y="6"/>
                  </a:cubicBezTo>
                  <a:cubicBezTo>
                    <a:pt x="740" y="3"/>
                    <a:pt x="715" y="1"/>
                    <a:pt x="691"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5225300" y="4349225"/>
              <a:ext cx="1199025" cy="223750"/>
            </a:xfrm>
            <a:custGeom>
              <a:avLst/>
              <a:gdLst/>
              <a:ahLst/>
              <a:cxnLst/>
              <a:rect l="l" t="t" r="r" b="b"/>
              <a:pathLst>
                <a:path w="47961" h="8950" extrusionOk="0">
                  <a:moveTo>
                    <a:pt x="23981" y="1"/>
                  </a:moveTo>
                  <a:cubicBezTo>
                    <a:pt x="10730" y="1"/>
                    <a:pt x="1" y="1995"/>
                    <a:pt x="1" y="4467"/>
                  </a:cubicBezTo>
                  <a:cubicBezTo>
                    <a:pt x="1" y="6939"/>
                    <a:pt x="10730" y="8950"/>
                    <a:pt x="23981" y="8950"/>
                  </a:cubicBezTo>
                  <a:cubicBezTo>
                    <a:pt x="37215" y="8950"/>
                    <a:pt x="47961" y="6939"/>
                    <a:pt x="47961" y="4467"/>
                  </a:cubicBezTo>
                  <a:cubicBezTo>
                    <a:pt x="47961" y="1995"/>
                    <a:pt x="37215" y="1"/>
                    <a:pt x="2398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5734975" y="3771575"/>
              <a:ext cx="179675" cy="662150"/>
            </a:xfrm>
            <a:custGeom>
              <a:avLst/>
              <a:gdLst/>
              <a:ahLst/>
              <a:cxnLst/>
              <a:rect l="l" t="t" r="r" b="b"/>
              <a:pathLst>
                <a:path w="7187" h="26486" extrusionOk="0">
                  <a:moveTo>
                    <a:pt x="1633" y="0"/>
                  </a:moveTo>
                  <a:lnTo>
                    <a:pt x="1" y="26485"/>
                  </a:lnTo>
                  <a:lnTo>
                    <a:pt x="7187" y="26485"/>
                  </a:lnTo>
                  <a:lnTo>
                    <a:pt x="718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4948425" y="2755925"/>
              <a:ext cx="1196550" cy="350250"/>
            </a:xfrm>
            <a:custGeom>
              <a:avLst/>
              <a:gdLst/>
              <a:ahLst/>
              <a:cxnLst/>
              <a:rect l="l" t="t" r="r" b="b"/>
              <a:pathLst>
                <a:path w="47862" h="14010" extrusionOk="0">
                  <a:moveTo>
                    <a:pt x="25101" y="0"/>
                  </a:moveTo>
                  <a:cubicBezTo>
                    <a:pt x="5752" y="0"/>
                    <a:pt x="0" y="3132"/>
                    <a:pt x="0" y="7005"/>
                  </a:cubicBezTo>
                  <a:cubicBezTo>
                    <a:pt x="0" y="10861"/>
                    <a:pt x="5752" y="14009"/>
                    <a:pt x="25101" y="14009"/>
                  </a:cubicBezTo>
                  <a:cubicBezTo>
                    <a:pt x="44434" y="14009"/>
                    <a:pt x="47862" y="10861"/>
                    <a:pt x="47862" y="7005"/>
                  </a:cubicBezTo>
                  <a:cubicBezTo>
                    <a:pt x="47862" y="3132"/>
                    <a:pt x="44434" y="0"/>
                    <a:pt x="2510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4887025" y="2100800"/>
              <a:ext cx="2915550" cy="1779150"/>
            </a:xfrm>
            <a:custGeom>
              <a:avLst/>
              <a:gdLst/>
              <a:ahLst/>
              <a:cxnLst/>
              <a:rect l="l" t="t" r="r" b="b"/>
              <a:pathLst>
                <a:path w="116622" h="71166" extrusionOk="0">
                  <a:moveTo>
                    <a:pt x="85843" y="1"/>
                  </a:moveTo>
                  <a:cubicBezTo>
                    <a:pt x="62216" y="1"/>
                    <a:pt x="35814" y="48537"/>
                    <a:pt x="35814" y="48537"/>
                  </a:cubicBezTo>
                  <a:cubicBezTo>
                    <a:pt x="35814" y="48537"/>
                    <a:pt x="792" y="49576"/>
                    <a:pt x="281" y="62134"/>
                  </a:cubicBezTo>
                  <a:cubicBezTo>
                    <a:pt x="1" y="68775"/>
                    <a:pt x="16244" y="71165"/>
                    <a:pt x="32480" y="71165"/>
                  </a:cubicBezTo>
                  <a:cubicBezTo>
                    <a:pt x="44894" y="71165"/>
                    <a:pt x="57303" y="69767"/>
                    <a:pt x="62316" y="67804"/>
                  </a:cubicBezTo>
                  <a:cubicBezTo>
                    <a:pt x="73886" y="63288"/>
                    <a:pt x="101459" y="30408"/>
                    <a:pt x="107952" y="18558"/>
                  </a:cubicBezTo>
                  <a:cubicBezTo>
                    <a:pt x="116621" y="2703"/>
                    <a:pt x="98410" y="17"/>
                    <a:pt x="85867" y="1"/>
                  </a:cubicBezTo>
                  <a:cubicBezTo>
                    <a:pt x="85859" y="1"/>
                    <a:pt x="85851" y="1"/>
                    <a:pt x="85843"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4890325" y="2100800"/>
              <a:ext cx="2576450" cy="1732175"/>
            </a:xfrm>
            <a:custGeom>
              <a:avLst/>
              <a:gdLst/>
              <a:ahLst/>
              <a:cxnLst/>
              <a:rect l="l" t="t" r="r" b="b"/>
              <a:pathLst>
                <a:path w="103058" h="69287" extrusionOk="0">
                  <a:moveTo>
                    <a:pt x="85711" y="1"/>
                  </a:moveTo>
                  <a:cubicBezTo>
                    <a:pt x="62084" y="1"/>
                    <a:pt x="35682" y="48537"/>
                    <a:pt x="35682" y="48537"/>
                  </a:cubicBezTo>
                  <a:cubicBezTo>
                    <a:pt x="35682" y="48537"/>
                    <a:pt x="660" y="49576"/>
                    <a:pt x="132" y="62134"/>
                  </a:cubicBezTo>
                  <a:cubicBezTo>
                    <a:pt x="1" y="65579"/>
                    <a:pt x="4286" y="67870"/>
                    <a:pt x="10697" y="69287"/>
                  </a:cubicBezTo>
                  <a:cubicBezTo>
                    <a:pt x="11768" y="67309"/>
                    <a:pt x="13301" y="65710"/>
                    <a:pt x="15608" y="64985"/>
                  </a:cubicBezTo>
                  <a:cubicBezTo>
                    <a:pt x="16337" y="64760"/>
                    <a:pt x="17080" y="64683"/>
                    <a:pt x="17830" y="64683"/>
                  </a:cubicBezTo>
                  <a:cubicBezTo>
                    <a:pt x="18454" y="64683"/>
                    <a:pt x="19083" y="64737"/>
                    <a:pt x="19712" y="64804"/>
                  </a:cubicBezTo>
                  <a:cubicBezTo>
                    <a:pt x="21063" y="64936"/>
                    <a:pt x="22415" y="65068"/>
                    <a:pt x="23766" y="65150"/>
                  </a:cubicBezTo>
                  <a:cubicBezTo>
                    <a:pt x="25665" y="65269"/>
                    <a:pt x="27571" y="65317"/>
                    <a:pt x="29475" y="65317"/>
                  </a:cubicBezTo>
                  <a:cubicBezTo>
                    <a:pt x="30463" y="65317"/>
                    <a:pt x="31450" y="65305"/>
                    <a:pt x="32435" y="65282"/>
                  </a:cubicBezTo>
                  <a:cubicBezTo>
                    <a:pt x="35303" y="65200"/>
                    <a:pt x="38154" y="65035"/>
                    <a:pt x="41006" y="64837"/>
                  </a:cubicBezTo>
                  <a:cubicBezTo>
                    <a:pt x="43791" y="64656"/>
                    <a:pt x="46593" y="64540"/>
                    <a:pt x="49345" y="64128"/>
                  </a:cubicBezTo>
                  <a:cubicBezTo>
                    <a:pt x="51636" y="63799"/>
                    <a:pt x="53828" y="63139"/>
                    <a:pt x="55872" y="62052"/>
                  </a:cubicBezTo>
                  <a:cubicBezTo>
                    <a:pt x="57718" y="61046"/>
                    <a:pt x="66634" y="58871"/>
                    <a:pt x="78929" y="37264"/>
                  </a:cubicBezTo>
                  <a:lnTo>
                    <a:pt x="88125" y="22596"/>
                  </a:lnTo>
                  <a:cubicBezTo>
                    <a:pt x="89625" y="20223"/>
                    <a:pt x="103057" y="2555"/>
                    <a:pt x="95459" y="643"/>
                  </a:cubicBezTo>
                  <a:cubicBezTo>
                    <a:pt x="92196" y="165"/>
                    <a:pt x="88801" y="1"/>
                    <a:pt x="85735" y="1"/>
                  </a:cubicBezTo>
                  <a:cubicBezTo>
                    <a:pt x="85727" y="1"/>
                    <a:pt x="85719" y="1"/>
                    <a:pt x="85711" y="1"/>
                  </a:cubicBezTo>
                  <a:close/>
                </a:path>
              </a:pathLst>
            </a:custGeom>
            <a:solidFill>
              <a:srgbClr val="173036">
                <a:alpha val="536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6501775" y="1812175"/>
              <a:ext cx="542650" cy="604375"/>
            </a:xfrm>
            <a:custGeom>
              <a:avLst/>
              <a:gdLst/>
              <a:ahLst/>
              <a:cxnLst/>
              <a:rect l="l" t="t" r="r" b="b"/>
              <a:pathLst>
                <a:path w="21706" h="24175" extrusionOk="0">
                  <a:moveTo>
                    <a:pt x="4890" y="1"/>
                  </a:moveTo>
                  <a:cubicBezTo>
                    <a:pt x="4556" y="1"/>
                    <a:pt x="4252" y="57"/>
                    <a:pt x="4038" y="157"/>
                  </a:cubicBezTo>
                  <a:cubicBezTo>
                    <a:pt x="2555" y="849"/>
                    <a:pt x="2176" y="1921"/>
                    <a:pt x="1962" y="3190"/>
                  </a:cubicBezTo>
                  <a:cubicBezTo>
                    <a:pt x="1731" y="4624"/>
                    <a:pt x="3099" y="6189"/>
                    <a:pt x="2341" y="7425"/>
                  </a:cubicBezTo>
                  <a:cubicBezTo>
                    <a:pt x="2060" y="7903"/>
                    <a:pt x="1517" y="8167"/>
                    <a:pt x="1170" y="8612"/>
                  </a:cubicBezTo>
                  <a:cubicBezTo>
                    <a:pt x="0" y="10095"/>
                    <a:pt x="1582" y="12139"/>
                    <a:pt x="3033" y="13342"/>
                  </a:cubicBezTo>
                  <a:lnTo>
                    <a:pt x="4813" y="14578"/>
                  </a:lnTo>
                  <a:cubicBezTo>
                    <a:pt x="6098" y="17232"/>
                    <a:pt x="7384" y="19885"/>
                    <a:pt x="8669" y="22538"/>
                  </a:cubicBezTo>
                  <a:cubicBezTo>
                    <a:pt x="8933" y="23082"/>
                    <a:pt x="9230" y="23659"/>
                    <a:pt x="9757" y="23956"/>
                  </a:cubicBezTo>
                  <a:cubicBezTo>
                    <a:pt x="10097" y="24133"/>
                    <a:pt x="10494" y="24175"/>
                    <a:pt x="10891" y="24175"/>
                  </a:cubicBezTo>
                  <a:cubicBezTo>
                    <a:pt x="10975" y="24175"/>
                    <a:pt x="11058" y="24173"/>
                    <a:pt x="11142" y="24170"/>
                  </a:cubicBezTo>
                  <a:cubicBezTo>
                    <a:pt x="12839" y="24121"/>
                    <a:pt x="14537" y="23742"/>
                    <a:pt x="16119" y="23082"/>
                  </a:cubicBezTo>
                  <a:cubicBezTo>
                    <a:pt x="16564" y="22885"/>
                    <a:pt x="17025" y="22637"/>
                    <a:pt x="17240" y="22209"/>
                  </a:cubicBezTo>
                  <a:cubicBezTo>
                    <a:pt x="17421" y="21830"/>
                    <a:pt x="17388" y="21368"/>
                    <a:pt x="17503" y="20973"/>
                  </a:cubicBezTo>
                  <a:cubicBezTo>
                    <a:pt x="17849" y="19918"/>
                    <a:pt x="19151" y="19588"/>
                    <a:pt x="20025" y="18913"/>
                  </a:cubicBezTo>
                  <a:cubicBezTo>
                    <a:pt x="21426" y="17841"/>
                    <a:pt x="21706" y="15550"/>
                    <a:pt x="20585" y="14183"/>
                  </a:cubicBezTo>
                  <a:cubicBezTo>
                    <a:pt x="19679" y="13078"/>
                    <a:pt x="18080" y="12551"/>
                    <a:pt x="17569" y="11216"/>
                  </a:cubicBezTo>
                  <a:cubicBezTo>
                    <a:pt x="16959" y="9650"/>
                    <a:pt x="18212" y="7920"/>
                    <a:pt x="17948" y="6255"/>
                  </a:cubicBezTo>
                  <a:cubicBezTo>
                    <a:pt x="17726" y="4983"/>
                    <a:pt x="16483" y="3990"/>
                    <a:pt x="15206" y="3990"/>
                  </a:cubicBezTo>
                  <a:cubicBezTo>
                    <a:pt x="15059" y="3990"/>
                    <a:pt x="14913" y="4003"/>
                    <a:pt x="14767" y="4030"/>
                  </a:cubicBezTo>
                  <a:cubicBezTo>
                    <a:pt x="13467" y="4279"/>
                    <a:pt x="12321" y="5460"/>
                    <a:pt x="11056" y="5460"/>
                  </a:cubicBezTo>
                  <a:cubicBezTo>
                    <a:pt x="10894" y="5460"/>
                    <a:pt x="10731" y="5441"/>
                    <a:pt x="10565" y="5398"/>
                  </a:cubicBezTo>
                  <a:cubicBezTo>
                    <a:pt x="8307" y="4805"/>
                    <a:pt x="8290" y="1426"/>
                    <a:pt x="6230" y="322"/>
                  </a:cubicBezTo>
                  <a:cubicBezTo>
                    <a:pt x="5819" y="98"/>
                    <a:pt x="5328" y="1"/>
                    <a:pt x="489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4200600" y="2985000"/>
              <a:ext cx="1864850" cy="1070475"/>
            </a:xfrm>
            <a:custGeom>
              <a:avLst/>
              <a:gdLst/>
              <a:ahLst/>
              <a:cxnLst/>
              <a:rect l="l" t="t" r="r" b="b"/>
              <a:pathLst>
                <a:path w="74594" h="42819" extrusionOk="0">
                  <a:moveTo>
                    <a:pt x="59060" y="1"/>
                  </a:moveTo>
                  <a:cubicBezTo>
                    <a:pt x="49914" y="1"/>
                    <a:pt x="38003" y="280"/>
                    <a:pt x="31627" y="1567"/>
                  </a:cubicBezTo>
                  <a:cubicBezTo>
                    <a:pt x="29831" y="1929"/>
                    <a:pt x="28166" y="2605"/>
                    <a:pt x="26584" y="3544"/>
                  </a:cubicBezTo>
                  <a:cubicBezTo>
                    <a:pt x="26551" y="3561"/>
                    <a:pt x="26518" y="3577"/>
                    <a:pt x="26485" y="3594"/>
                  </a:cubicBezTo>
                  <a:cubicBezTo>
                    <a:pt x="24277" y="4929"/>
                    <a:pt x="22233" y="6791"/>
                    <a:pt x="20222" y="9115"/>
                  </a:cubicBezTo>
                  <a:cubicBezTo>
                    <a:pt x="20190" y="9164"/>
                    <a:pt x="20157" y="9197"/>
                    <a:pt x="20124" y="9230"/>
                  </a:cubicBezTo>
                  <a:cubicBezTo>
                    <a:pt x="18574" y="11043"/>
                    <a:pt x="12114" y="20652"/>
                    <a:pt x="10334" y="23536"/>
                  </a:cubicBezTo>
                  <a:cubicBezTo>
                    <a:pt x="8554" y="26453"/>
                    <a:pt x="6659" y="29568"/>
                    <a:pt x="4598" y="32831"/>
                  </a:cubicBezTo>
                  <a:lnTo>
                    <a:pt x="1961" y="37149"/>
                  </a:lnTo>
                  <a:cubicBezTo>
                    <a:pt x="1928" y="37116"/>
                    <a:pt x="1895" y="37116"/>
                    <a:pt x="1862" y="37083"/>
                  </a:cubicBezTo>
                  <a:cubicBezTo>
                    <a:pt x="1731" y="37297"/>
                    <a:pt x="1599" y="37495"/>
                    <a:pt x="1467" y="37693"/>
                  </a:cubicBezTo>
                  <a:cubicBezTo>
                    <a:pt x="1467" y="37693"/>
                    <a:pt x="0" y="40182"/>
                    <a:pt x="6115" y="42819"/>
                  </a:cubicBezTo>
                  <a:lnTo>
                    <a:pt x="17569" y="32551"/>
                  </a:lnTo>
                  <a:lnTo>
                    <a:pt x="37017" y="15130"/>
                  </a:lnTo>
                  <a:lnTo>
                    <a:pt x="74594" y="13120"/>
                  </a:lnTo>
                  <a:lnTo>
                    <a:pt x="71479" y="166"/>
                  </a:lnTo>
                  <a:cubicBezTo>
                    <a:pt x="71479" y="166"/>
                    <a:pt x="66085" y="1"/>
                    <a:pt x="59060"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4758900" y="3007250"/>
              <a:ext cx="456950" cy="681525"/>
            </a:xfrm>
            <a:custGeom>
              <a:avLst/>
              <a:gdLst/>
              <a:ahLst/>
              <a:cxnLst/>
              <a:rect l="l" t="t" r="r" b="b"/>
              <a:pathLst>
                <a:path w="18278" h="27261" extrusionOk="0">
                  <a:moveTo>
                    <a:pt x="13894" y="1"/>
                  </a:moveTo>
                  <a:cubicBezTo>
                    <a:pt x="12180" y="199"/>
                    <a:pt x="10614" y="413"/>
                    <a:pt x="9295" y="693"/>
                  </a:cubicBezTo>
                  <a:cubicBezTo>
                    <a:pt x="8719" y="808"/>
                    <a:pt x="8158" y="940"/>
                    <a:pt x="7614" y="1122"/>
                  </a:cubicBezTo>
                  <a:lnTo>
                    <a:pt x="9394" y="6461"/>
                  </a:lnTo>
                  <a:lnTo>
                    <a:pt x="6279" y="7747"/>
                  </a:lnTo>
                  <a:cubicBezTo>
                    <a:pt x="297" y="11554"/>
                    <a:pt x="0" y="22778"/>
                    <a:pt x="148" y="27261"/>
                  </a:cubicBezTo>
                  <a:lnTo>
                    <a:pt x="14685" y="14240"/>
                  </a:lnTo>
                  <a:lnTo>
                    <a:pt x="18278" y="14043"/>
                  </a:lnTo>
                  <a:lnTo>
                    <a:pt x="13894" y="1"/>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4407025" y="3526000"/>
              <a:ext cx="268250" cy="326350"/>
            </a:xfrm>
            <a:custGeom>
              <a:avLst/>
              <a:gdLst/>
              <a:ahLst/>
              <a:cxnLst/>
              <a:rect l="l" t="t" r="r" b="b"/>
              <a:pathLst>
                <a:path w="10730" h="13054" extrusionOk="0">
                  <a:moveTo>
                    <a:pt x="3296" y="0"/>
                  </a:moveTo>
                  <a:cubicBezTo>
                    <a:pt x="2785" y="775"/>
                    <a:pt x="2373" y="1418"/>
                    <a:pt x="2077" y="1896"/>
                  </a:cubicBezTo>
                  <a:cubicBezTo>
                    <a:pt x="1401" y="3000"/>
                    <a:pt x="709" y="4137"/>
                    <a:pt x="0" y="5291"/>
                  </a:cubicBezTo>
                  <a:lnTo>
                    <a:pt x="6939" y="13053"/>
                  </a:lnTo>
                  <a:lnTo>
                    <a:pt x="9312" y="10927"/>
                  </a:lnTo>
                  <a:lnTo>
                    <a:pt x="10729" y="9642"/>
                  </a:lnTo>
                  <a:lnTo>
                    <a:pt x="3296"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5104575" y="2983450"/>
              <a:ext cx="623025" cy="326675"/>
            </a:xfrm>
            <a:custGeom>
              <a:avLst/>
              <a:gdLst/>
              <a:ahLst/>
              <a:cxnLst/>
              <a:rect l="l" t="t" r="r" b="b"/>
              <a:pathLst>
                <a:path w="24921" h="13067" extrusionOk="0">
                  <a:moveTo>
                    <a:pt x="14729" y="1"/>
                  </a:moveTo>
                  <a:cubicBezTo>
                    <a:pt x="9780" y="1"/>
                    <a:pt x="4045" y="204"/>
                    <a:pt x="1" y="969"/>
                  </a:cubicBezTo>
                  <a:lnTo>
                    <a:pt x="1154" y="12836"/>
                  </a:lnTo>
                  <a:lnTo>
                    <a:pt x="22580" y="13066"/>
                  </a:lnTo>
                  <a:lnTo>
                    <a:pt x="24920" y="261"/>
                  </a:lnTo>
                  <a:cubicBezTo>
                    <a:pt x="24920" y="261"/>
                    <a:pt x="20328" y="1"/>
                    <a:pt x="14729" y="1"/>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4997450" y="2964825"/>
              <a:ext cx="200275" cy="386975"/>
            </a:xfrm>
            <a:custGeom>
              <a:avLst/>
              <a:gdLst/>
              <a:ahLst/>
              <a:cxnLst/>
              <a:rect l="l" t="t" r="r" b="b"/>
              <a:pathLst>
                <a:path w="8011" h="15479" extrusionOk="0">
                  <a:moveTo>
                    <a:pt x="5110" y="0"/>
                  </a:moveTo>
                  <a:lnTo>
                    <a:pt x="1" y="1566"/>
                  </a:lnTo>
                  <a:cubicBezTo>
                    <a:pt x="1" y="1566"/>
                    <a:pt x="3260" y="15479"/>
                    <a:pt x="3699" y="15479"/>
                  </a:cubicBezTo>
                  <a:cubicBezTo>
                    <a:pt x="3702" y="15479"/>
                    <a:pt x="3706" y="15478"/>
                    <a:pt x="3709" y="15476"/>
                  </a:cubicBezTo>
                  <a:cubicBezTo>
                    <a:pt x="4104" y="15245"/>
                    <a:pt x="8010" y="14619"/>
                    <a:pt x="8010" y="14619"/>
                  </a:cubicBezTo>
                  <a:lnTo>
                    <a:pt x="5110" y="0"/>
                  </a:ln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4680600" y="3113775"/>
              <a:ext cx="1669225" cy="1253800"/>
            </a:xfrm>
            <a:custGeom>
              <a:avLst/>
              <a:gdLst/>
              <a:ahLst/>
              <a:cxnLst/>
              <a:rect l="l" t="t" r="r" b="b"/>
              <a:pathLst>
                <a:path w="66769" h="50152" extrusionOk="0">
                  <a:moveTo>
                    <a:pt x="35482" y="1"/>
                  </a:moveTo>
                  <a:cubicBezTo>
                    <a:pt x="26599" y="1"/>
                    <a:pt x="16173" y="893"/>
                    <a:pt x="10697" y="4541"/>
                  </a:cubicBezTo>
                  <a:cubicBezTo>
                    <a:pt x="1" y="11677"/>
                    <a:pt x="3775" y="47227"/>
                    <a:pt x="3445" y="48842"/>
                  </a:cubicBezTo>
                  <a:cubicBezTo>
                    <a:pt x="5757" y="49842"/>
                    <a:pt x="7086" y="50152"/>
                    <a:pt x="7845" y="50152"/>
                  </a:cubicBezTo>
                  <a:cubicBezTo>
                    <a:pt x="9087" y="50152"/>
                    <a:pt x="8802" y="49320"/>
                    <a:pt x="8802" y="49320"/>
                  </a:cubicBezTo>
                  <a:lnTo>
                    <a:pt x="18113" y="15550"/>
                  </a:lnTo>
                  <a:cubicBezTo>
                    <a:pt x="29558" y="18788"/>
                    <a:pt x="38123" y="20045"/>
                    <a:pt x="44525" y="20045"/>
                  </a:cubicBezTo>
                  <a:cubicBezTo>
                    <a:pt x="66768" y="20045"/>
                    <a:pt x="62893" y="4870"/>
                    <a:pt x="62893" y="4870"/>
                  </a:cubicBezTo>
                  <a:lnTo>
                    <a:pt x="51059" y="816"/>
                  </a:lnTo>
                  <a:cubicBezTo>
                    <a:pt x="51059" y="816"/>
                    <a:pt x="43976" y="1"/>
                    <a:pt x="35482"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5005275" y="3138275"/>
              <a:ext cx="265375" cy="440900"/>
            </a:xfrm>
            <a:custGeom>
              <a:avLst/>
              <a:gdLst/>
              <a:ahLst/>
              <a:cxnLst/>
              <a:rect l="l" t="t" r="r" b="b"/>
              <a:pathLst>
                <a:path w="10615" h="17636" extrusionOk="0">
                  <a:moveTo>
                    <a:pt x="8340" y="1"/>
                  </a:moveTo>
                  <a:cubicBezTo>
                    <a:pt x="5225" y="512"/>
                    <a:pt x="2358" y="1253"/>
                    <a:pt x="1" y="2308"/>
                  </a:cubicBezTo>
                  <a:cubicBezTo>
                    <a:pt x="677" y="6049"/>
                    <a:pt x="2934" y="13433"/>
                    <a:pt x="4286" y="17636"/>
                  </a:cubicBezTo>
                  <a:lnTo>
                    <a:pt x="5126" y="14570"/>
                  </a:lnTo>
                  <a:cubicBezTo>
                    <a:pt x="7038" y="15097"/>
                    <a:pt x="8868" y="15592"/>
                    <a:pt x="10615" y="16020"/>
                  </a:cubicBezTo>
                  <a:lnTo>
                    <a:pt x="8340" y="1"/>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4755600" y="3907525"/>
              <a:ext cx="246000" cy="314825"/>
            </a:xfrm>
            <a:custGeom>
              <a:avLst/>
              <a:gdLst/>
              <a:ahLst/>
              <a:cxnLst/>
              <a:rect l="l" t="t" r="r" b="b"/>
              <a:pathLst>
                <a:path w="9840" h="12593" extrusionOk="0">
                  <a:moveTo>
                    <a:pt x="99" y="1"/>
                  </a:moveTo>
                  <a:cubicBezTo>
                    <a:pt x="0" y="4270"/>
                    <a:pt x="116" y="8258"/>
                    <a:pt x="247" y="11307"/>
                  </a:cubicBezTo>
                  <a:lnTo>
                    <a:pt x="7170" y="12592"/>
                  </a:lnTo>
                  <a:lnTo>
                    <a:pt x="9839" y="2968"/>
                  </a:lnTo>
                  <a:cubicBezTo>
                    <a:pt x="6955" y="2061"/>
                    <a:pt x="2357" y="677"/>
                    <a:pt x="99"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5151150" y="3109975"/>
              <a:ext cx="1112075" cy="511750"/>
            </a:xfrm>
            <a:custGeom>
              <a:avLst/>
              <a:gdLst/>
              <a:ahLst/>
              <a:cxnLst/>
              <a:rect l="l" t="t" r="r" b="b"/>
              <a:pathLst>
                <a:path w="44483" h="20470" extrusionOk="0">
                  <a:moveTo>
                    <a:pt x="11974" y="0"/>
                  </a:moveTo>
                  <a:cubicBezTo>
                    <a:pt x="8921" y="0"/>
                    <a:pt x="4983" y="380"/>
                    <a:pt x="0" y="1495"/>
                  </a:cubicBezTo>
                  <a:cubicBezTo>
                    <a:pt x="0" y="1495"/>
                    <a:pt x="3494" y="11269"/>
                    <a:pt x="1632" y="16394"/>
                  </a:cubicBezTo>
                  <a:cubicBezTo>
                    <a:pt x="1632" y="16394"/>
                    <a:pt x="14818" y="20470"/>
                    <a:pt x="24902" y="20470"/>
                  </a:cubicBezTo>
                  <a:cubicBezTo>
                    <a:pt x="25870" y="20470"/>
                    <a:pt x="26809" y="20432"/>
                    <a:pt x="27705" y="20350"/>
                  </a:cubicBezTo>
                  <a:cubicBezTo>
                    <a:pt x="37956" y="19427"/>
                    <a:pt x="42142" y="17564"/>
                    <a:pt x="43313" y="12439"/>
                  </a:cubicBezTo>
                  <a:cubicBezTo>
                    <a:pt x="44483" y="7313"/>
                    <a:pt x="20964" y="1726"/>
                    <a:pt x="20964" y="1726"/>
                  </a:cubicBezTo>
                  <a:cubicBezTo>
                    <a:pt x="20964" y="1726"/>
                    <a:pt x="18482" y="0"/>
                    <a:pt x="11974" y="0"/>
                  </a:cubicBez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5152350" y="3339475"/>
              <a:ext cx="1028650" cy="130125"/>
            </a:xfrm>
            <a:custGeom>
              <a:avLst/>
              <a:gdLst/>
              <a:ahLst/>
              <a:cxnLst/>
              <a:rect l="l" t="t" r="r" b="b"/>
              <a:pathLst>
                <a:path w="41146" h="5205" extrusionOk="0">
                  <a:moveTo>
                    <a:pt x="40835" y="1"/>
                  </a:moveTo>
                  <a:cubicBezTo>
                    <a:pt x="40786" y="1"/>
                    <a:pt x="40736" y="19"/>
                    <a:pt x="40693" y="62"/>
                  </a:cubicBezTo>
                  <a:cubicBezTo>
                    <a:pt x="36969" y="3704"/>
                    <a:pt x="31596" y="4676"/>
                    <a:pt x="26569" y="4792"/>
                  </a:cubicBezTo>
                  <a:cubicBezTo>
                    <a:pt x="26166" y="4799"/>
                    <a:pt x="25763" y="4802"/>
                    <a:pt x="25359" y="4802"/>
                  </a:cubicBezTo>
                  <a:cubicBezTo>
                    <a:pt x="22957" y="4802"/>
                    <a:pt x="20546" y="4683"/>
                    <a:pt x="18147" y="4528"/>
                  </a:cubicBezTo>
                  <a:cubicBezTo>
                    <a:pt x="15313" y="4330"/>
                    <a:pt x="12494" y="4050"/>
                    <a:pt x="9676" y="3671"/>
                  </a:cubicBezTo>
                  <a:cubicBezTo>
                    <a:pt x="6545" y="3242"/>
                    <a:pt x="3430" y="2715"/>
                    <a:pt x="331" y="2056"/>
                  </a:cubicBezTo>
                  <a:cubicBezTo>
                    <a:pt x="316" y="2053"/>
                    <a:pt x="301" y="2051"/>
                    <a:pt x="287" y="2051"/>
                  </a:cubicBezTo>
                  <a:cubicBezTo>
                    <a:pt x="59" y="2051"/>
                    <a:pt x="1" y="2406"/>
                    <a:pt x="249" y="2468"/>
                  </a:cubicBezTo>
                  <a:cubicBezTo>
                    <a:pt x="5852" y="3654"/>
                    <a:pt x="11538" y="4445"/>
                    <a:pt x="17257" y="4874"/>
                  </a:cubicBezTo>
                  <a:cubicBezTo>
                    <a:pt x="19948" y="5076"/>
                    <a:pt x="22654" y="5205"/>
                    <a:pt x="25360" y="5205"/>
                  </a:cubicBezTo>
                  <a:cubicBezTo>
                    <a:pt x="25521" y="5205"/>
                    <a:pt x="25683" y="5205"/>
                    <a:pt x="25844" y="5204"/>
                  </a:cubicBezTo>
                  <a:cubicBezTo>
                    <a:pt x="28580" y="5187"/>
                    <a:pt x="31349" y="4973"/>
                    <a:pt x="33986" y="4231"/>
                  </a:cubicBezTo>
                  <a:cubicBezTo>
                    <a:pt x="36590" y="3490"/>
                    <a:pt x="39062" y="2237"/>
                    <a:pt x="41007" y="342"/>
                  </a:cubicBezTo>
                  <a:cubicBezTo>
                    <a:pt x="41145" y="191"/>
                    <a:pt x="40995" y="1"/>
                    <a:pt x="40835" y="1"/>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5053075" y="3109850"/>
              <a:ext cx="228700" cy="449125"/>
            </a:xfrm>
            <a:custGeom>
              <a:avLst/>
              <a:gdLst/>
              <a:ahLst/>
              <a:cxnLst/>
              <a:rect l="l" t="t" r="r" b="b"/>
              <a:pathLst>
                <a:path w="9148" h="17965" extrusionOk="0">
                  <a:moveTo>
                    <a:pt x="6099" y="1"/>
                  </a:moveTo>
                  <a:lnTo>
                    <a:pt x="1" y="1863"/>
                  </a:lnTo>
                  <a:lnTo>
                    <a:pt x="3050" y="17256"/>
                  </a:lnTo>
                  <a:lnTo>
                    <a:pt x="7730" y="17965"/>
                  </a:lnTo>
                  <a:cubicBezTo>
                    <a:pt x="9148" y="14207"/>
                    <a:pt x="6099" y="1"/>
                    <a:pt x="6099"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5261100" y="2735525"/>
              <a:ext cx="245225" cy="190475"/>
            </a:xfrm>
            <a:custGeom>
              <a:avLst/>
              <a:gdLst/>
              <a:ahLst/>
              <a:cxnLst/>
              <a:rect l="l" t="t" r="r" b="b"/>
              <a:pathLst>
                <a:path w="9809" h="7619" extrusionOk="0">
                  <a:moveTo>
                    <a:pt x="4775" y="1"/>
                  </a:moveTo>
                  <a:cubicBezTo>
                    <a:pt x="3716" y="1"/>
                    <a:pt x="2702" y="97"/>
                    <a:pt x="2673" y="421"/>
                  </a:cubicBezTo>
                  <a:cubicBezTo>
                    <a:pt x="2673" y="553"/>
                    <a:pt x="2821" y="767"/>
                    <a:pt x="3266" y="899"/>
                  </a:cubicBezTo>
                  <a:cubicBezTo>
                    <a:pt x="3859" y="1064"/>
                    <a:pt x="4568" y="1179"/>
                    <a:pt x="5408" y="1410"/>
                  </a:cubicBezTo>
                  <a:cubicBezTo>
                    <a:pt x="4611" y="1198"/>
                    <a:pt x="3576" y="1076"/>
                    <a:pt x="2668" y="1076"/>
                  </a:cubicBezTo>
                  <a:cubicBezTo>
                    <a:pt x="1530" y="1076"/>
                    <a:pt x="590" y="1267"/>
                    <a:pt x="563" y="1706"/>
                  </a:cubicBezTo>
                  <a:cubicBezTo>
                    <a:pt x="530" y="2497"/>
                    <a:pt x="3628" y="2382"/>
                    <a:pt x="4733" y="2712"/>
                  </a:cubicBezTo>
                  <a:cubicBezTo>
                    <a:pt x="4041" y="2593"/>
                    <a:pt x="3287" y="2538"/>
                    <a:pt x="2595" y="2538"/>
                  </a:cubicBezTo>
                  <a:cubicBezTo>
                    <a:pt x="1372" y="2538"/>
                    <a:pt x="342" y="2708"/>
                    <a:pt x="184" y="2992"/>
                  </a:cubicBezTo>
                  <a:cubicBezTo>
                    <a:pt x="0" y="3323"/>
                    <a:pt x="1564" y="3853"/>
                    <a:pt x="3035" y="4131"/>
                  </a:cubicBezTo>
                  <a:lnTo>
                    <a:pt x="3035" y="4131"/>
                  </a:lnTo>
                  <a:cubicBezTo>
                    <a:pt x="2710" y="4107"/>
                    <a:pt x="2390" y="4094"/>
                    <a:pt x="2093" y="4094"/>
                  </a:cubicBezTo>
                  <a:cubicBezTo>
                    <a:pt x="1171" y="4094"/>
                    <a:pt x="459" y="4216"/>
                    <a:pt x="431" y="4492"/>
                  </a:cubicBezTo>
                  <a:cubicBezTo>
                    <a:pt x="365" y="5003"/>
                    <a:pt x="3892" y="5678"/>
                    <a:pt x="5392" y="5827"/>
                  </a:cubicBezTo>
                  <a:cubicBezTo>
                    <a:pt x="4700" y="6585"/>
                    <a:pt x="3975" y="7491"/>
                    <a:pt x="4535" y="7607"/>
                  </a:cubicBezTo>
                  <a:cubicBezTo>
                    <a:pt x="4568" y="7614"/>
                    <a:pt x="4606" y="7618"/>
                    <a:pt x="4648" y="7618"/>
                  </a:cubicBezTo>
                  <a:cubicBezTo>
                    <a:pt x="5411" y="7618"/>
                    <a:pt x="7511" y="6387"/>
                    <a:pt x="8589" y="5794"/>
                  </a:cubicBezTo>
                  <a:lnTo>
                    <a:pt x="9809" y="586"/>
                  </a:lnTo>
                  <a:cubicBezTo>
                    <a:pt x="7979" y="240"/>
                    <a:pt x="6694" y="91"/>
                    <a:pt x="6694" y="91"/>
                  </a:cubicBezTo>
                  <a:cubicBezTo>
                    <a:pt x="6228" y="45"/>
                    <a:pt x="5491" y="1"/>
                    <a:pt x="4775"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5441625" y="2433300"/>
              <a:ext cx="1044925" cy="530850"/>
            </a:xfrm>
            <a:custGeom>
              <a:avLst/>
              <a:gdLst/>
              <a:ahLst/>
              <a:cxnLst/>
              <a:rect l="l" t="t" r="r" b="b"/>
              <a:pathLst>
                <a:path w="41797" h="21234" extrusionOk="0">
                  <a:moveTo>
                    <a:pt x="37701" y="1"/>
                  </a:moveTo>
                  <a:cubicBezTo>
                    <a:pt x="35297" y="1"/>
                    <a:pt x="32096" y="470"/>
                    <a:pt x="28826" y="2325"/>
                  </a:cubicBezTo>
                  <a:cubicBezTo>
                    <a:pt x="23241" y="5489"/>
                    <a:pt x="20435" y="11023"/>
                    <a:pt x="15189" y="11023"/>
                  </a:cubicBezTo>
                  <a:cubicBezTo>
                    <a:pt x="14970" y="11023"/>
                    <a:pt x="14748" y="11013"/>
                    <a:pt x="14520" y="10994"/>
                  </a:cubicBezTo>
                  <a:cubicBezTo>
                    <a:pt x="13596" y="10912"/>
                    <a:pt x="12292" y="10874"/>
                    <a:pt x="10830" y="10874"/>
                  </a:cubicBezTo>
                  <a:cubicBezTo>
                    <a:pt x="7286" y="10874"/>
                    <a:pt x="2812" y="11098"/>
                    <a:pt x="561" y="11472"/>
                  </a:cubicBezTo>
                  <a:cubicBezTo>
                    <a:pt x="561" y="11472"/>
                    <a:pt x="1055" y="15921"/>
                    <a:pt x="0" y="18740"/>
                  </a:cubicBezTo>
                  <a:cubicBezTo>
                    <a:pt x="0" y="18740"/>
                    <a:pt x="11370" y="21233"/>
                    <a:pt x="17221" y="21233"/>
                  </a:cubicBezTo>
                  <a:cubicBezTo>
                    <a:pt x="17368" y="21233"/>
                    <a:pt x="17512" y="21232"/>
                    <a:pt x="17652" y="21228"/>
                  </a:cubicBezTo>
                  <a:cubicBezTo>
                    <a:pt x="23371" y="21097"/>
                    <a:pt x="28958" y="14636"/>
                    <a:pt x="30968" y="11538"/>
                  </a:cubicBezTo>
                  <a:cubicBezTo>
                    <a:pt x="32979" y="8439"/>
                    <a:pt x="41796" y="495"/>
                    <a:pt x="41796" y="495"/>
                  </a:cubicBezTo>
                  <a:cubicBezTo>
                    <a:pt x="41796" y="495"/>
                    <a:pt x="40169" y="1"/>
                    <a:pt x="37701" y="1"/>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6795950" y="2373525"/>
              <a:ext cx="32575" cy="28550"/>
            </a:xfrm>
            <a:custGeom>
              <a:avLst/>
              <a:gdLst/>
              <a:ahLst/>
              <a:cxnLst/>
              <a:rect l="l" t="t" r="r" b="b"/>
              <a:pathLst>
                <a:path w="1303" h="1142" extrusionOk="0">
                  <a:moveTo>
                    <a:pt x="649" y="0"/>
                  </a:moveTo>
                  <a:cubicBezTo>
                    <a:pt x="459" y="0"/>
                    <a:pt x="274" y="99"/>
                    <a:pt x="166" y="282"/>
                  </a:cubicBezTo>
                  <a:cubicBezTo>
                    <a:pt x="1" y="546"/>
                    <a:pt x="83" y="892"/>
                    <a:pt x="347" y="1057"/>
                  </a:cubicBezTo>
                  <a:cubicBezTo>
                    <a:pt x="439" y="1114"/>
                    <a:pt x="541" y="1142"/>
                    <a:pt x="642" y="1142"/>
                  </a:cubicBezTo>
                  <a:cubicBezTo>
                    <a:pt x="830" y="1142"/>
                    <a:pt x="1014" y="1047"/>
                    <a:pt x="1122" y="876"/>
                  </a:cubicBezTo>
                  <a:cubicBezTo>
                    <a:pt x="1303" y="612"/>
                    <a:pt x="1204" y="249"/>
                    <a:pt x="940" y="84"/>
                  </a:cubicBezTo>
                  <a:cubicBezTo>
                    <a:pt x="849" y="28"/>
                    <a:pt x="748" y="0"/>
                    <a:pt x="6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889500" y="2190625"/>
              <a:ext cx="25" cy="850"/>
            </a:xfrm>
            <a:custGeom>
              <a:avLst/>
              <a:gdLst/>
              <a:ahLst/>
              <a:cxnLst/>
              <a:rect l="l" t="t" r="r" b="b"/>
              <a:pathLst>
                <a:path w="1" h="34" extrusionOk="0">
                  <a:moveTo>
                    <a:pt x="0" y="0"/>
                  </a:moveTo>
                  <a:cubicBezTo>
                    <a:pt x="0" y="17"/>
                    <a:pt x="0" y="17"/>
                    <a:pt x="0" y="17"/>
                  </a:cubicBezTo>
                  <a:lnTo>
                    <a:pt x="0" y="33"/>
                  </a:lnTo>
                  <a:cubicBezTo>
                    <a:pt x="0" y="17"/>
                    <a:pt x="0" y="17"/>
                    <a:pt x="0" y="0"/>
                  </a:cubicBezTo>
                  <a:close/>
                </a:path>
              </a:pathLst>
            </a:custGeom>
            <a:solidFill>
              <a:srgbClr val="FEB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386825" y="2058775"/>
              <a:ext cx="472600" cy="589800"/>
            </a:xfrm>
            <a:custGeom>
              <a:avLst/>
              <a:gdLst/>
              <a:ahLst/>
              <a:cxnLst/>
              <a:rect l="l" t="t" r="r" b="b"/>
              <a:pathLst>
                <a:path w="18904" h="23592" extrusionOk="0">
                  <a:moveTo>
                    <a:pt x="9295" y="1"/>
                  </a:moveTo>
                  <a:cubicBezTo>
                    <a:pt x="9213" y="83"/>
                    <a:pt x="5933" y="4253"/>
                    <a:pt x="4318" y="6148"/>
                  </a:cubicBezTo>
                  <a:cubicBezTo>
                    <a:pt x="2703" y="8043"/>
                    <a:pt x="1582" y="10614"/>
                    <a:pt x="3395" y="12806"/>
                  </a:cubicBezTo>
                  <a:lnTo>
                    <a:pt x="1879" y="15229"/>
                  </a:lnTo>
                  <a:cubicBezTo>
                    <a:pt x="1747" y="15394"/>
                    <a:pt x="1615" y="15559"/>
                    <a:pt x="1500" y="15740"/>
                  </a:cubicBezTo>
                  <a:cubicBezTo>
                    <a:pt x="0" y="18146"/>
                    <a:pt x="725" y="21310"/>
                    <a:pt x="3131" y="22810"/>
                  </a:cubicBezTo>
                  <a:cubicBezTo>
                    <a:pt x="3974" y="23339"/>
                    <a:pt x="4916" y="23591"/>
                    <a:pt x="5847" y="23591"/>
                  </a:cubicBezTo>
                  <a:cubicBezTo>
                    <a:pt x="7556" y="23591"/>
                    <a:pt x="9231" y="22742"/>
                    <a:pt x="10202" y="21195"/>
                  </a:cubicBezTo>
                  <a:cubicBezTo>
                    <a:pt x="10317" y="20997"/>
                    <a:pt x="10416" y="20800"/>
                    <a:pt x="10515" y="20585"/>
                  </a:cubicBezTo>
                  <a:lnTo>
                    <a:pt x="14058" y="14932"/>
                  </a:lnTo>
                  <a:cubicBezTo>
                    <a:pt x="14256" y="15180"/>
                    <a:pt x="14503" y="15410"/>
                    <a:pt x="14800" y="15559"/>
                  </a:cubicBezTo>
                  <a:cubicBezTo>
                    <a:pt x="15129" y="15726"/>
                    <a:pt x="15479" y="15805"/>
                    <a:pt x="15823" y="15805"/>
                  </a:cubicBezTo>
                  <a:cubicBezTo>
                    <a:pt x="16633" y="15805"/>
                    <a:pt x="17411" y="15366"/>
                    <a:pt x="17816" y="14603"/>
                  </a:cubicBezTo>
                  <a:cubicBezTo>
                    <a:pt x="18377" y="13498"/>
                    <a:pt x="17948" y="12147"/>
                    <a:pt x="16860" y="11587"/>
                  </a:cubicBezTo>
                  <a:cubicBezTo>
                    <a:pt x="16728" y="11521"/>
                    <a:pt x="16597" y="11471"/>
                    <a:pt x="16448" y="11438"/>
                  </a:cubicBezTo>
                  <a:cubicBezTo>
                    <a:pt x="15633" y="11180"/>
                    <a:pt x="15292" y="11101"/>
                    <a:pt x="15102" y="11101"/>
                  </a:cubicBezTo>
                  <a:cubicBezTo>
                    <a:pt x="14977" y="11101"/>
                    <a:pt x="14918" y="11135"/>
                    <a:pt x="14833" y="11175"/>
                  </a:cubicBezTo>
                  <a:cubicBezTo>
                    <a:pt x="14832" y="11175"/>
                    <a:pt x="14832" y="11175"/>
                    <a:pt x="14831" y="11175"/>
                  </a:cubicBezTo>
                  <a:cubicBezTo>
                    <a:pt x="14763" y="11175"/>
                    <a:pt x="18151" y="7541"/>
                    <a:pt x="18904" y="6395"/>
                  </a:cubicBezTo>
                  <a:cubicBezTo>
                    <a:pt x="17272" y="1863"/>
                    <a:pt x="10152" y="347"/>
                    <a:pt x="9295"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6753925" y="2377975"/>
              <a:ext cx="54425" cy="29800"/>
            </a:xfrm>
            <a:custGeom>
              <a:avLst/>
              <a:gdLst/>
              <a:ahLst/>
              <a:cxnLst/>
              <a:rect l="l" t="t" r="r" b="b"/>
              <a:pathLst>
                <a:path w="2177" h="1192" extrusionOk="0">
                  <a:moveTo>
                    <a:pt x="1209" y="1"/>
                  </a:moveTo>
                  <a:cubicBezTo>
                    <a:pt x="1146" y="1"/>
                    <a:pt x="1084" y="8"/>
                    <a:pt x="1023" y="22"/>
                  </a:cubicBezTo>
                  <a:cubicBezTo>
                    <a:pt x="495" y="121"/>
                    <a:pt x="166" y="368"/>
                    <a:pt x="1" y="780"/>
                  </a:cubicBezTo>
                  <a:cubicBezTo>
                    <a:pt x="1" y="780"/>
                    <a:pt x="545" y="251"/>
                    <a:pt x="878" y="251"/>
                  </a:cubicBezTo>
                  <a:cubicBezTo>
                    <a:pt x="888" y="251"/>
                    <a:pt x="898" y="252"/>
                    <a:pt x="907" y="253"/>
                  </a:cubicBezTo>
                  <a:lnTo>
                    <a:pt x="1385" y="1192"/>
                  </a:lnTo>
                  <a:cubicBezTo>
                    <a:pt x="1369" y="829"/>
                    <a:pt x="1253" y="483"/>
                    <a:pt x="1039" y="187"/>
                  </a:cubicBezTo>
                  <a:cubicBezTo>
                    <a:pt x="1039" y="187"/>
                    <a:pt x="1081" y="169"/>
                    <a:pt x="1171" y="169"/>
                  </a:cubicBezTo>
                  <a:cubicBezTo>
                    <a:pt x="1231" y="169"/>
                    <a:pt x="1313" y="177"/>
                    <a:pt x="1418" y="203"/>
                  </a:cubicBezTo>
                  <a:cubicBezTo>
                    <a:pt x="1682" y="285"/>
                    <a:pt x="2176" y="566"/>
                    <a:pt x="2176" y="566"/>
                  </a:cubicBezTo>
                  <a:cubicBezTo>
                    <a:pt x="1964" y="241"/>
                    <a:pt x="1583" y="1"/>
                    <a:pt x="1209"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6619600" y="2276975"/>
              <a:ext cx="98925" cy="86500"/>
            </a:xfrm>
            <a:custGeom>
              <a:avLst/>
              <a:gdLst/>
              <a:ahLst/>
              <a:cxnLst/>
              <a:rect l="l" t="t" r="r" b="b"/>
              <a:pathLst>
                <a:path w="3957" h="3460" extrusionOk="0">
                  <a:moveTo>
                    <a:pt x="1985" y="1"/>
                  </a:moveTo>
                  <a:cubicBezTo>
                    <a:pt x="1404" y="1"/>
                    <a:pt x="835" y="293"/>
                    <a:pt x="512" y="832"/>
                  </a:cubicBezTo>
                  <a:cubicBezTo>
                    <a:pt x="1" y="1639"/>
                    <a:pt x="265" y="2694"/>
                    <a:pt x="1072" y="3205"/>
                  </a:cubicBezTo>
                  <a:cubicBezTo>
                    <a:pt x="1353" y="3377"/>
                    <a:pt x="1666" y="3459"/>
                    <a:pt x="1976" y="3459"/>
                  </a:cubicBezTo>
                  <a:cubicBezTo>
                    <a:pt x="2556" y="3459"/>
                    <a:pt x="3123" y="3171"/>
                    <a:pt x="3445" y="2644"/>
                  </a:cubicBezTo>
                  <a:cubicBezTo>
                    <a:pt x="3956" y="1820"/>
                    <a:pt x="3693" y="766"/>
                    <a:pt x="2885" y="255"/>
                  </a:cubicBezTo>
                  <a:cubicBezTo>
                    <a:pt x="2605" y="83"/>
                    <a:pt x="2293" y="1"/>
                    <a:pt x="1985"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6474575" y="2175375"/>
              <a:ext cx="85325" cy="83825"/>
            </a:xfrm>
            <a:custGeom>
              <a:avLst/>
              <a:gdLst/>
              <a:ahLst/>
              <a:cxnLst/>
              <a:rect l="l" t="t" r="r" b="b"/>
              <a:pathLst>
                <a:path w="3413" h="3353" extrusionOk="0">
                  <a:moveTo>
                    <a:pt x="2044" y="1"/>
                  </a:moveTo>
                  <a:cubicBezTo>
                    <a:pt x="1583" y="561"/>
                    <a:pt x="1154" y="1072"/>
                    <a:pt x="808" y="1484"/>
                  </a:cubicBezTo>
                  <a:cubicBezTo>
                    <a:pt x="511" y="1830"/>
                    <a:pt x="248" y="2193"/>
                    <a:pt x="1" y="2572"/>
                  </a:cubicBezTo>
                  <a:cubicBezTo>
                    <a:pt x="132" y="2769"/>
                    <a:pt x="314" y="2951"/>
                    <a:pt x="528" y="3099"/>
                  </a:cubicBezTo>
                  <a:cubicBezTo>
                    <a:pt x="808" y="3270"/>
                    <a:pt x="1120" y="3353"/>
                    <a:pt x="1428" y="3353"/>
                  </a:cubicBezTo>
                  <a:cubicBezTo>
                    <a:pt x="2009" y="3353"/>
                    <a:pt x="2578" y="3061"/>
                    <a:pt x="2901" y="2522"/>
                  </a:cubicBezTo>
                  <a:cubicBezTo>
                    <a:pt x="3412" y="1715"/>
                    <a:pt x="3148" y="643"/>
                    <a:pt x="2341" y="149"/>
                  </a:cubicBezTo>
                  <a:cubicBezTo>
                    <a:pt x="2242" y="83"/>
                    <a:pt x="2143" y="34"/>
                    <a:pt x="2044"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6600650" y="2100825"/>
              <a:ext cx="64300" cy="45000"/>
            </a:xfrm>
            <a:custGeom>
              <a:avLst/>
              <a:gdLst/>
              <a:ahLst/>
              <a:cxnLst/>
              <a:rect l="l" t="t" r="r" b="b"/>
              <a:pathLst>
                <a:path w="2572" h="1800" extrusionOk="0">
                  <a:moveTo>
                    <a:pt x="793" y="1"/>
                  </a:moveTo>
                  <a:cubicBezTo>
                    <a:pt x="537" y="1"/>
                    <a:pt x="300" y="84"/>
                    <a:pt x="133" y="296"/>
                  </a:cubicBezTo>
                  <a:cubicBezTo>
                    <a:pt x="1" y="478"/>
                    <a:pt x="17" y="692"/>
                    <a:pt x="133" y="873"/>
                  </a:cubicBezTo>
                  <a:cubicBezTo>
                    <a:pt x="297" y="1137"/>
                    <a:pt x="660" y="1219"/>
                    <a:pt x="924" y="1367"/>
                  </a:cubicBezTo>
                  <a:cubicBezTo>
                    <a:pt x="1139" y="1481"/>
                    <a:pt x="1732" y="1799"/>
                    <a:pt x="2101" y="1799"/>
                  </a:cubicBezTo>
                  <a:cubicBezTo>
                    <a:pt x="2213" y="1799"/>
                    <a:pt x="2304" y="1770"/>
                    <a:pt x="2358" y="1697"/>
                  </a:cubicBezTo>
                  <a:cubicBezTo>
                    <a:pt x="2572" y="1384"/>
                    <a:pt x="2391" y="873"/>
                    <a:pt x="2143" y="626"/>
                  </a:cubicBezTo>
                  <a:cubicBezTo>
                    <a:pt x="1871" y="321"/>
                    <a:pt x="1295" y="1"/>
                    <a:pt x="79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6723850" y="2168400"/>
              <a:ext cx="56075" cy="61925"/>
            </a:xfrm>
            <a:custGeom>
              <a:avLst/>
              <a:gdLst/>
              <a:ahLst/>
              <a:cxnLst/>
              <a:rect l="l" t="t" r="r" b="b"/>
              <a:pathLst>
                <a:path w="2243" h="2477" extrusionOk="0">
                  <a:moveTo>
                    <a:pt x="627" y="0"/>
                  </a:moveTo>
                  <a:cubicBezTo>
                    <a:pt x="532" y="0"/>
                    <a:pt x="442" y="20"/>
                    <a:pt x="363" y="65"/>
                  </a:cubicBezTo>
                  <a:cubicBezTo>
                    <a:pt x="1" y="280"/>
                    <a:pt x="446" y="1236"/>
                    <a:pt x="577" y="1549"/>
                  </a:cubicBezTo>
                  <a:cubicBezTo>
                    <a:pt x="742" y="1878"/>
                    <a:pt x="775" y="2191"/>
                    <a:pt x="1088" y="2422"/>
                  </a:cubicBezTo>
                  <a:cubicBezTo>
                    <a:pt x="1148" y="2459"/>
                    <a:pt x="1224" y="2476"/>
                    <a:pt x="1300" y="2476"/>
                  </a:cubicBezTo>
                  <a:cubicBezTo>
                    <a:pt x="1393" y="2476"/>
                    <a:pt x="1486" y="2451"/>
                    <a:pt x="1550" y="2406"/>
                  </a:cubicBezTo>
                  <a:cubicBezTo>
                    <a:pt x="2242" y="1961"/>
                    <a:pt x="1847" y="824"/>
                    <a:pt x="1402" y="346"/>
                  </a:cubicBezTo>
                  <a:cubicBezTo>
                    <a:pt x="1229" y="173"/>
                    <a:pt x="909" y="0"/>
                    <a:pt x="62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6565625" y="2165975"/>
              <a:ext cx="105000" cy="99875"/>
            </a:xfrm>
            <a:custGeom>
              <a:avLst/>
              <a:gdLst/>
              <a:ahLst/>
              <a:cxnLst/>
              <a:rect l="l" t="t" r="r" b="b"/>
              <a:pathLst>
                <a:path w="4200" h="3995" extrusionOk="0">
                  <a:moveTo>
                    <a:pt x="4011" y="1"/>
                  </a:moveTo>
                  <a:cubicBezTo>
                    <a:pt x="3993" y="1"/>
                    <a:pt x="3975" y="5"/>
                    <a:pt x="3956" y="14"/>
                  </a:cubicBezTo>
                  <a:cubicBezTo>
                    <a:pt x="2687" y="706"/>
                    <a:pt x="1385" y="1349"/>
                    <a:pt x="67" y="1959"/>
                  </a:cubicBezTo>
                  <a:cubicBezTo>
                    <a:pt x="17" y="1975"/>
                    <a:pt x="1" y="2058"/>
                    <a:pt x="17" y="2091"/>
                  </a:cubicBezTo>
                  <a:cubicBezTo>
                    <a:pt x="232" y="2733"/>
                    <a:pt x="495" y="3343"/>
                    <a:pt x="825" y="3937"/>
                  </a:cubicBezTo>
                  <a:cubicBezTo>
                    <a:pt x="845" y="3977"/>
                    <a:pt x="880" y="3994"/>
                    <a:pt x="915" y="3994"/>
                  </a:cubicBezTo>
                  <a:cubicBezTo>
                    <a:pt x="995" y="3994"/>
                    <a:pt x="1080" y="3907"/>
                    <a:pt x="1023" y="3805"/>
                  </a:cubicBezTo>
                  <a:cubicBezTo>
                    <a:pt x="726" y="3277"/>
                    <a:pt x="479" y="2717"/>
                    <a:pt x="281" y="2124"/>
                  </a:cubicBezTo>
                  <a:cubicBezTo>
                    <a:pt x="1567" y="1530"/>
                    <a:pt x="2836" y="904"/>
                    <a:pt x="4072" y="228"/>
                  </a:cubicBezTo>
                  <a:cubicBezTo>
                    <a:pt x="4199" y="157"/>
                    <a:pt x="4119" y="1"/>
                    <a:pt x="40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6550525" y="2297675"/>
              <a:ext cx="52225" cy="26875"/>
            </a:xfrm>
            <a:custGeom>
              <a:avLst/>
              <a:gdLst/>
              <a:ahLst/>
              <a:cxnLst/>
              <a:rect l="l" t="t" r="r" b="b"/>
              <a:pathLst>
                <a:path w="2089" h="1075" extrusionOk="0">
                  <a:moveTo>
                    <a:pt x="173" y="0"/>
                  </a:moveTo>
                  <a:cubicBezTo>
                    <a:pt x="90" y="0"/>
                    <a:pt x="0" y="85"/>
                    <a:pt x="45" y="185"/>
                  </a:cubicBezTo>
                  <a:cubicBezTo>
                    <a:pt x="308" y="749"/>
                    <a:pt x="858" y="1075"/>
                    <a:pt x="1439" y="1075"/>
                  </a:cubicBezTo>
                  <a:cubicBezTo>
                    <a:pt x="1622" y="1075"/>
                    <a:pt x="1808" y="1043"/>
                    <a:pt x="1989" y="976"/>
                  </a:cubicBezTo>
                  <a:cubicBezTo>
                    <a:pt x="2055" y="959"/>
                    <a:pt x="2088" y="861"/>
                    <a:pt x="2055" y="811"/>
                  </a:cubicBezTo>
                  <a:cubicBezTo>
                    <a:pt x="2030" y="761"/>
                    <a:pt x="1976" y="739"/>
                    <a:pt x="1923" y="739"/>
                  </a:cubicBezTo>
                  <a:cubicBezTo>
                    <a:pt x="1906" y="739"/>
                    <a:pt x="1889" y="741"/>
                    <a:pt x="1874" y="745"/>
                  </a:cubicBezTo>
                  <a:cubicBezTo>
                    <a:pt x="1733" y="797"/>
                    <a:pt x="1590" y="821"/>
                    <a:pt x="1448" y="821"/>
                  </a:cubicBezTo>
                  <a:cubicBezTo>
                    <a:pt x="958" y="821"/>
                    <a:pt x="493" y="530"/>
                    <a:pt x="275" y="69"/>
                  </a:cubicBezTo>
                  <a:cubicBezTo>
                    <a:pt x="254" y="21"/>
                    <a:pt x="214" y="0"/>
                    <a:pt x="1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6658350" y="2205450"/>
              <a:ext cx="54000" cy="45575"/>
            </a:xfrm>
            <a:custGeom>
              <a:avLst/>
              <a:gdLst/>
              <a:ahLst/>
              <a:cxnLst/>
              <a:rect l="l" t="t" r="r" b="b"/>
              <a:pathLst>
                <a:path w="2160" h="1823" extrusionOk="0">
                  <a:moveTo>
                    <a:pt x="361" y="1"/>
                  </a:moveTo>
                  <a:cubicBezTo>
                    <a:pt x="334" y="1"/>
                    <a:pt x="307" y="6"/>
                    <a:pt x="280" y="17"/>
                  </a:cubicBezTo>
                  <a:cubicBezTo>
                    <a:pt x="181" y="50"/>
                    <a:pt x="0" y="957"/>
                    <a:pt x="643" y="1632"/>
                  </a:cubicBezTo>
                  <a:cubicBezTo>
                    <a:pt x="764" y="1764"/>
                    <a:pt x="936" y="1823"/>
                    <a:pt x="1110" y="1823"/>
                  </a:cubicBezTo>
                  <a:cubicBezTo>
                    <a:pt x="1198" y="1823"/>
                    <a:pt x="1286" y="1808"/>
                    <a:pt x="1368" y="1781"/>
                  </a:cubicBezTo>
                  <a:cubicBezTo>
                    <a:pt x="1615" y="1715"/>
                    <a:pt x="1846" y="1550"/>
                    <a:pt x="2027" y="1402"/>
                  </a:cubicBezTo>
                  <a:cubicBezTo>
                    <a:pt x="2110" y="1319"/>
                    <a:pt x="2159" y="1204"/>
                    <a:pt x="2093" y="1105"/>
                  </a:cubicBezTo>
                  <a:cubicBezTo>
                    <a:pt x="2054" y="1046"/>
                    <a:pt x="1990" y="1016"/>
                    <a:pt x="1925" y="1016"/>
                  </a:cubicBezTo>
                  <a:cubicBezTo>
                    <a:pt x="1881" y="1016"/>
                    <a:pt x="1836" y="1029"/>
                    <a:pt x="1797" y="1056"/>
                  </a:cubicBezTo>
                  <a:cubicBezTo>
                    <a:pt x="1708" y="1100"/>
                    <a:pt x="1534" y="1176"/>
                    <a:pt x="1341" y="1176"/>
                  </a:cubicBezTo>
                  <a:cubicBezTo>
                    <a:pt x="1033" y="1176"/>
                    <a:pt x="676" y="981"/>
                    <a:pt x="544" y="149"/>
                  </a:cubicBezTo>
                  <a:cubicBezTo>
                    <a:pt x="531" y="60"/>
                    <a:pt x="450" y="1"/>
                    <a:pt x="36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6574275" y="2142375"/>
              <a:ext cx="48175" cy="35300"/>
            </a:xfrm>
            <a:custGeom>
              <a:avLst/>
              <a:gdLst/>
              <a:ahLst/>
              <a:cxnLst/>
              <a:rect l="l" t="t" r="r" b="b"/>
              <a:pathLst>
                <a:path w="1927" h="1412" extrusionOk="0">
                  <a:moveTo>
                    <a:pt x="269" y="0"/>
                  </a:moveTo>
                  <a:cubicBezTo>
                    <a:pt x="171" y="0"/>
                    <a:pt x="114" y="77"/>
                    <a:pt x="83" y="167"/>
                  </a:cubicBezTo>
                  <a:cubicBezTo>
                    <a:pt x="34" y="381"/>
                    <a:pt x="1" y="628"/>
                    <a:pt x="50" y="843"/>
                  </a:cubicBezTo>
                  <a:cubicBezTo>
                    <a:pt x="116" y="1073"/>
                    <a:pt x="248" y="1288"/>
                    <a:pt x="479" y="1354"/>
                  </a:cubicBezTo>
                  <a:cubicBezTo>
                    <a:pt x="622" y="1394"/>
                    <a:pt x="759" y="1411"/>
                    <a:pt x="889" y="1411"/>
                  </a:cubicBezTo>
                  <a:cubicBezTo>
                    <a:pt x="1493" y="1411"/>
                    <a:pt x="1926" y="1039"/>
                    <a:pt x="1913" y="958"/>
                  </a:cubicBezTo>
                  <a:cubicBezTo>
                    <a:pt x="1899" y="874"/>
                    <a:pt x="1826" y="802"/>
                    <a:pt x="1744" y="802"/>
                  </a:cubicBezTo>
                  <a:cubicBezTo>
                    <a:pt x="1729" y="802"/>
                    <a:pt x="1714" y="805"/>
                    <a:pt x="1699" y="810"/>
                  </a:cubicBezTo>
                  <a:cubicBezTo>
                    <a:pt x="1467" y="889"/>
                    <a:pt x="1279" y="922"/>
                    <a:pt x="1126" y="922"/>
                  </a:cubicBezTo>
                  <a:cubicBezTo>
                    <a:pt x="515" y="922"/>
                    <a:pt x="462" y="398"/>
                    <a:pt x="462" y="200"/>
                  </a:cubicBezTo>
                  <a:cubicBezTo>
                    <a:pt x="462" y="101"/>
                    <a:pt x="397" y="2"/>
                    <a:pt x="298" y="2"/>
                  </a:cubicBezTo>
                  <a:cubicBezTo>
                    <a:pt x="288" y="1"/>
                    <a:pt x="278" y="0"/>
                    <a:pt x="2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6437075" y="2378925"/>
              <a:ext cx="270725" cy="117575"/>
            </a:xfrm>
            <a:custGeom>
              <a:avLst/>
              <a:gdLst/>
              <a:ahLst/>
              <a:cxnLst/>
              <a:rect l="l" t="t" r="r" b="b"/>
              <a:pathLst>
                <a:path w="10829" h="4703" extrusionOk="0">
                  <a:moveTo>
                    <a:pt x="1385" y="0"/>
                  </a:moveTo>
                  <a:lnTo>
                    <a:pt x="1" y="2225"/>
                  </a:lnTo>
                  <a:cubicBezTo>
                    <a:pt x="1594" y="4089"/>
                    <a:pt x="3362" y="4702"/>
                    <a:pt x="5000" y="4702"/>
                  </a:cubicBezTo>
                  <a:cubicBezTo>
                    <a:pt x="8157" y="4702"/>
                    <a:pt x="10829" y="2423"/>
                    <a:pt x="10829" y="2423"/>
                  </a:cubicBezTo>
                  <a:lnTo>
                    <a:pt x="10829" y="2423"/>
                  </a:lnTo>
                  <a:cubicBezTo>
                    <a:pt x="9897" y="2617"/>
                    <a:pt x="9034" y="2699"/>
                    <a:pt x="8239" y="2699"/>
                  </a:cubicBezTo>
                  <a:cubicBezTo>
                    <a:pt x="3690" y="2699"/>
                    <a:pt x="1385" y="0"/>
                    <a:pt x="1385" y="0"/>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5634450" y="2439475"/>
              <a:ext cx="1103425" cy="1152775"/>
            </a:xfrm>
            <a:custGeom>
              <a:avLst/>
              <a:gdLst/>
              <a:ahLst/>
              <a:cxnLst/>
              <a:rect l="l" t="t" r="r" b="b"/>
              <a:pathLst>
                <a:path w="44137" h="46111" extrusionOk="0">
                  <a:moveTo>
                    <a:pt x="31974" y="1"/>
                  </a:moveTo>
                  <a:lnTo>
                    <a:pt x="29337" y="215"/>
                  </a:lnTo>
                  <a:cubicBezTo>
                    <a:pt x="16300" y="2935"/>
                    <a:pt x="13433" y="19185"/>
                    <a:pt x="13433" y="19185"/>
                  </a:cubicBezTo>
                  <a:lnTo>
                    <a:pt x="0" y="21327"/>
                  </a:lnTo>
                  <a:cubicBezTo>
                    <a:pt x="7532" y="26915"/>
                    <a:pt x="2769" y="36853"/>
                    <a:pt x="9345" y="42753"/>
                  </a:cubicBezTo>
                  <a:cubicBezTo>
                    <a:pt x="12210" y="45324"/>
                    <a:pt x="14909" y="46110"/>
                    <a:pt x="17139" y="46110"/>
                  </a:cubicBezTo>
                  <a:cubicBezTo>
                    <a:pt x="20657" y="46110"/>
                    <a:pt x="23008" y="44154"/>
                    <a:pt x="23008" y="44154"/>
                  </a:cubicBezTo>
                  <a:cubicBezTo>
                    <a:pt x="23008" y="44154"/>
                    <a:pt x="31331" y="31298"/>
                    <a:pt x="37314" y="22943"/>
                  </a:cubicBezTo>
                  <a:cubicBezTo>
                    <a:pt x="43280" y="14587"/>
                    <a:pt x="44005" y="13054"/>
                    <a:pt x="44005" y="13054"/>
                  </a:cubicBezTo>
                  <a:cubicBezTo>
                    <a:pt x="44137" y="8950"/>
                    <a:pt x="40676" y="5176"/>
                    <a:pt x="40676" y="5176"/>
                  </a:cubicBezTo>
                  <a:cubicBezTo>
                    <a:pt x="40676" y="5176"/>
                    <a:pt x="38900" y="5682"/>
                    <a:pt x="36944" y="5682"/>
                  </a:cubicBezTo>
                  <a:cubicBezTo>
                    <a:pt x="35477" y="5682"/>
                    <a:pt x="33909" y="5397"/>
                    <a:pt x="32913" y="4401"/>
                  </a:cubicBezTo>
                  <a:cubicBezTo>
                    <a:pt x="30573" y="2061"/>
                    <a:pt x="31974" y="1"/>
                    <a:pt x="31974"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6003125" y="2902600"/>
              <a:ext cx="313850" cy="198750"/>
            </a:xfrm>
            <a:custGeom>
              <a:avLst/>
              <a:gdLst/>
              <a:ahLst/>
              <a:cxnLst/>
              <a:rect l="l" t="t" r="r" b="b"/>
              <a:pathLst>
                <a:path w="12554" h="7950" extrusionOk="0">
                  <a:moveTo>
                    <a:pt x="327" y="0"/>
                  </a:moveTo>
                  <a:cubicBezTo>
                    <a:pt x="116" y="0"/>
                    <a:pt x="0" y="293"/>
                    <a:pt x="218" y="380"/>
                  </a:cubicBezTo>
                  <a:cubicBezTo>
                    <a:pt x="3679" y="1682"/>
                    <a:pt x="6926" y="3511"/>
                    <a:pt x="9794" y="5835"/>
                  </a:cubicBezTo>
                  <a:cubicBezTo>
                    <a:pt x="10601" y="6478"/>
                    <a:pt x="11376" y="7170"/>
                    <a:pt x="12118" y="7895"/>
                  </a:cubicBezTo>
                  <a:cubicBezTo>
                    <a:pt x="12160" y="7933"/>
                    <a:pt x="12205" y="7950"/>
                    <a:pt x="12249" y="7950"/>
                  </a:cubicBezTo>
                  <a:cubicBezTo>
                    <a:pt x="12413" y="7950"/>
                    <a:pt x="12554" y="7725"/>
                    <a:pt x="12398" y="7582"/>
                  </a:cubicBezTo>
                  <a:cubicBezTo>
                    <a:pt x="9728" y="5011"/>
                    <a:pt x="6646" y="2852"/>
                    <a:pt x="3317" y="1253"/>
                  </a:cubicBezTo>
                  <a:cubicBezTo>
                    <a:pt x="2361" y="792"/>
                    <a:pt x="1389" y="380"/>
                    <a:pt x="416" y="17"/>
                  </a:cubicBezTo>
                  <a:cubicBezTo>
                    <a:pt x="385" y="5"/>
                    <a:pt x="355" y="0"/>
                    <a:pt x="32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5965450" y="2957075"/>
              <a:ext cx="76325" cy="175250"/>
            </a:xfrm>
            <a:custGeom>
              <a:avLst/>
              <a:gdLst/>
              <a:ahLst/>
              <a:cxnLst/>
              <a:rect l="l" t="t" r="r" b="b"/>
              <a:pathLst>
                <a:path w="3053" h="7010" extrusionOk="0">
                  <a:moveTo>
                    <a:pt x="288" y="1"/>
                  </a:moveTo>
                  <a:cubicBezTo>
                    <a:pt x="147" y="1"/>
                    <a:pt x="0" y="168"/>
                    <a:pt x="94" y="343"/>
                  </a:cubicBezTo>
                  <a:cubicBezTo>
                    <a:pt x="1214" y="2387"/>
                    <a:pt x="2055" y="4595"/>
                    <a:pt x="2615" y="6870"/>
                  </a:cubicBezTo>
                  <a:cubicBezTo>
                    <a:pt x="2640" y="6968"/>
                    <a:pt x="2710" y="7009"/>
                    <a:pt x="2786" y="7009"/>
                  </a:cubicBezTo>
                  <a:cubicBezTo>
                    <a:pt x="2912" y="7009"/>
                    <a:pt x="3052" y="6893"/>
                    <a:pt x="3011" y="6738"/>
                  </a:cubicBezTo>
                  <a:cubicBezTo>
                    <a:pt x="2451" y="4414"/>
                    <a:pt x="1577" y="2189"/>
                    <a:pt x="440" y="96"/>
                  </a:cubicBezTo>
                  <a:cubicBezTo>
                    <a:pt x="402" y="29"/>
                    <a:pt x="345" y="1"/>
                    <a:pt x="28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5921750" y="3031725"/>
              <a:ext cx="56625" cy="85075"/>
            </a:xfrm>
            <a:custGeom>
              <a:avLst/>
              <a:gdLst/>
              <a:ahLst/>
              <a:cxnLst/>
              <a:rect l="l" t="t" r="r" b="b"/>
              <a:pathLst>
                <a:path w="2265" h="3403" extrusionOk="0">
                  <a:moveTo>
                    <a:pt x="293" y="1"/>
                  </a:moveTo>
                  <a:cubicBezTo>
                    <a:pt x="151" y="1"/>
                    <a:pt x="0" y="175"/>
                    <a:pt x="95" y="340"/>
                  </a:cubicBezTo>
                  <a:cubicBezTo>
                    <a:pt x="672" y="1329"/>
                    <a:pt x="1248" y="2318"/>
                    <a:pt x="1825" y="3307"/>
                  </a:cubicBezTo>
                  <a:cubicBezTo>
                    <a:pt x="1864" y="3375"/>
                    <a:pt x="1921" y="3403"/>
                    <a:pt x="1979" y="3403"/>
                  </a:cubicBezTo>
                  <a:cubicBezTo>
                    <a:pt x="2119" y="3403"/>
                    <a:pt x="2265" y="3239"/>
                    <a:pt x="2171" y="3076"/>
                  </a:cubicBezTo>
                  <a:cubicBezTo>
                    <a:pt x="1595" y="2087"/>
                    <a:pt x="1018" y="1098"/>
                    <a:pt x="441" y="93"/>
                  </a:cubicBezTo>
                  <a:cubicBezTo>
                    <a:pt x="404" y="28"/>
                    <a:pt x="349" y="1"/>
                    <a:pt x="29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5702875" y="2982650"/>
              <a:ext cx="265100" cy="479850"/>
            </a:xfrm>
            <a:custGeom>
              <a:avLst/>
              <a:gdLst/>
              <a:ahLst/>
              <a:cxnLst/>
              <a:rect l="l" t="t" r="r" b="b"/>
              <a:pathLst>
                <a:path w="10604" h="19194" extrusionOk="0">
                  <a:moveTo>
                    <a:pt x="309" y="0"/>
                  </a:moveTo>
                  <a:cubicBezTo>
                    <a:pt x="153" y="0"/>
                    <a:pt x="0" y="155"/>
                    <a:pt x="131" y="309"/>
                  </a:cubicBezTo>
                  <a:cubicBezTo>
                    <a:pt x="3922" y="4627"/>
                    <a:pt x="5389" y="10313"/>
                    <a:pt x="7614" y="15472"/>
                  </a:cubicBezTo>
                  <a:cubicBezTo>
                    <a:pt x="8207" y="16856"/>
                    <a:pt x="8916" y="18257"/>
                    <a:pt x="10152" y="19147"/>
                  </a:cubicBezTo>
                  <a:cubicBezTo>
                    <a:pt x="10194" y="19180"/>
                    <a:pt x="10239" y="19194"/>
                    <a:pt x="10283" y="19194"/>
                  </a:cubicBezTo>
                  <a:cubicBezTo>
                    <a:pt x="10458" y="19194"/>
                    <a:pt x="10604" y="18966"/>
                    <a:pt x="10432" y="18834"/>
                  </a:cubicBezTo>
                  <a:cubicBezTo>
                    <a:pt x="9295" y="18010"/>
                    <a:pt x="8635" y="16757"/>
                    <a:pt x="8075" y="15505"/>
                  </a:cubicBezTo>
                  <a:cubicBezTo>
                    <a:pt x="7515" y="14203"/>
                    <a:pt x="7004" y="12884"/>
                    <a:pt x="6493" y="11566"/>
                  </a:cubicBezTo>
                  <a:cubicBezTo>
                    <a:pt x="5504" y="8978"/>
                    <a:pt x="4499" y="6358"/>
                    <a:pt x="3147" y="3918"/>
                  </a:cubicBezTo>
                  <a:cubicBezTo>
                    <a:pt x="2389" y="2551"/>
                    <a:pt x="1516" y="1249"/>
                    <a:pt x="477" y="78"/>
                  </a:cubicBezTo>
                  <a:cubicBezTo>
                    <a:pt x="431" y="23"/>
                    <a:pt x="370" y="0"/>
                    <a:pt x="30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6059575" y="2844575"/>
              <a:ext cx="198925" cy="168400"/>
            </a:xfrm>
            <a:custGeom>
              <a:avLst/>
              <a:gdLst/>
              <a:ahLst/>
              <a:cxnLst/>
              <a:rect l="l" t="t" r="r" b="b"/>
              <a:pathLst>
                <a:path w="7957" h="6736" extrusionOk="0">
                  <a:moveTo>
                    <a:pt x="318" y="1"/>
                  </a:moveTo>
                  <a:cubicBezTo>
                    <a:pt x="144" y="1"/>
                    <a:pt x="0" y="228"/>
                    <a:pt x="185" y="360"/>
                  </a:cubicBezTo>
                  <a:cubicBezTo>
                    <a:pt x="2839" y="2206"/>
                    <a:pt x="5311" y="4316"/>
                    <a:pt x="7536" y="6673"/>
                  </a:cubicBezTo>
                  <a:cubicBezTo>
                    <a:pt x="7577" y="6717"/>
                    <a:pt x="7622" y="6736"/>
                    <a:pt x="7667" y="6736"/>
                  </a:cubicBezTo>
                  <a:cubicBezTo>
                    <a:pt x="7820" y="6736"/>
                    <a:pt x="7957" y="6513"/>
                    <a:pt x="7816" y="6360"/>
                  </a:cubicBezTo>
                  <a:cubicBezTo>
                    <a:pt x="5575" y="4003"/>
                    <a:pt x="3119" y="1893"/>
                    <a:pt x="449" y="47"/>
                  </a:cubicBezTo>
                  <a:cubicBezTo>
                    <a:pt x="407" y="15"/>
                    <a:pt x="362" y="1"/>
                    <a:pt x="31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6374450" y="2482425"/>
              <a:ext cx="261350" cy="164825"/>
            </a:xfrm>
            <a:custGeom>
              <a:avLst/>
              <a:gdLst/>
              <a:ahLst/>
              <a:cxnLst/>
              <a:rect l="l" t="t" r="r" b="b"/>
              <a:pathLst>
                <a:path w="10454" h="6593" extrusionOk="0">
                  <a:moveTo>
                    <a:pt x="620" y="1"/>
                  </a:moveTo>
                  <a:cubicBezTo>
                    <a:pt x="531" y="1"/>
                    <a:pt x="441" y="50"/>
                    <a:pt x="413" y="162"/>
                  </a:cubicBezTo>
                  <a:cubicBezTo>
                    <a:pt x="1" y="1859"/>
                    <a:pt x="660" y="3672"/>
                    <a:pt x="1896" y="4859"/>
                  </a:cubicBezTo>
                  <a:cubicBezTo>
                    <a:pt x="3174" y="6058"/>
                    <a:pt x="4935" y="6593"/>
                    <a:pt x="6660" y="6593"/>
                  </a:cubicBezTo>
                  <a:cubicBezTo>
                    <a:pt x="6736" y="6593"/>
                    <a:pt x="6813" y="6592"/>
                    <a:pt x="6890" y="6589"/>
                  </a:cubicBezTo>
                  <a:cubicBezTo>
                    <a:pt x="8027" y="6556"/>
                    <a:pt x="9148" y="6309"/>
                    <a:pt x="10219" y="5930"/>
                  </a:cubicBezTo>
                  <a:cubicBezTo>
                    <a:pt x="10454" y="5842"/>
                    <a:pt x="10375" y="5519"/>
                    <a:pt x="10169" y="5519"/>
                  </a:cubicBezTo>
                  <a:cubicBezTo>
                    <a:pt x="10143" y="5519"/>
                    <a:pt x="10116" y="5524"/>
                    <a:pt x="10087" y="5535"/>
                  </a:cubicBezTo>
                  <a:cubicBezTo>
                    <a:pt x="8994" y="5927"/>
                    <a:pt x="7826" y="6177"/>
                    <a:pt x="6657" y="6177"/>
                  </a:cubicBezTo>
                  <a:cubicBezTo>
                    <a:pt x="6011" y="6177"/>
                    <a:pt x="5364" y="6100"/>
                    <a:pt x="4731" y="5930"/>
                  </a:cubicBezTo>
                  <a:cubicBezTo>
                    <a:pt x="3165" y="5518"/>
                    <a:pt x="1715" y="4480"/>
                    <a:pt x="1072" y="2947"/>
                  </a:cubicBezTo>
                  <a:cubicBezTo>
                    <a:pt x="709" y="2090"/>
                    <a:pt x="610" y="1151"/>
                    <a:pt x="825" y="244"/>
                  </a:cubicBezTo>
                  <a:cubicBezTo>
                    <a:pt x="863" y="92"/>
                    <a:pt x="742" y="1"/>
                    <a:pt x="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5835925" y="3384550"/>
              <a:ext cx="324300" cy="389525"/>
            </a:xfrm>
            <a:custGeom>
              <a:avLst/>
              <a:gdLst/>
              <a:ahLst/>
              <a:cxnLst/>
              <a:rect l="l" t="t" r="r" b="b"/>
              <a:pathLst>
                <a:path w="12972" h="15581" extrusionOk="0">
                  <a:moveTo>
                    <a:pt x="10435" y="1"/>
                  </a:moveTo>
                  <a:cubicBezTo>
                    <a:pt x="9862" y="1"/>
                    <a:pt x="9323" y="954"/>
                    <a:pt x="9181" y="3549"/>
                  </a:cubicBezTo>
                  <a:cubicBezTo>
                    <a:pt x="8868" y="9251"/>
                    <a:pt x="6956" y="11147"/>
                    <a:pt x="3478" y="12103"/>
                  </a:cubicBezTo>
                  <a:cubicBezTo>
                    <a:pt x="1" y="13042"/>
                    <a:pt x="3165" y="15580"/>
                    <a:pt x="3165" y="15580"/>
                  </a:cubicBezTo>
                  <a:cubicBezTo>
                    <a:pt x="12971" y="14311"/>
                    <a:pt x="12032" y="2923"/>
                    <a:pt x="12032" y="2923"/>
                  </a:cubicBezTo>
                  <a:cubicBezTo>
                    <a:pt x="11861" y="1369"/>
                    <a:pt x="11123" y="1"/>
                    <a:pt x="104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5438725" y="3117275"/>
              <a:ext cx="1196575" cy="350250"/>
            </a:xfrm>
            <a:custGeom>
              <a:avLst/>
              <a:gdLst/>
              <a:ahLst/>
              <a:cxnLst/>
              <a:rect l="l" t="t" r="r" b="b"/>
              <a:pathLst>
                <a:path w="47863" h="14010" extrusionOk="0">
                  <a:moveTo>
                    <a:pt x="25102" y="0"/>
                  </a:moveTo>
                  <a:cubicBezTo>
                    <a:pt x="5753" y="0"/>
                    <a:pt x="1" y="3132"/>
                    <a:pt x="1" y="7005"/>
                  </a:cubicBezTo>
                  <a:cubicBezTo>
                    <a:pt x="1" y="10861"/>
                    <a:pt x="5753" y="14009"/>
                    <a:pt x="25102" y="14009"/>
                  </a:cubicBezTo>
                  <a:cubicBezTo>
                    <a:pt x="44434" y="14009"/>
                    <a:pt x="47862" y="10861"/>
                    <a:pt x="47862" y="7005"/>
                  </a:cubicBezTo>
                  <a:cubicBezTo>
                    <a:pt x="47862" y="3132"/>
                    <a:pt x="44434" y="0"/>
                    <a:pt x="2510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5477050" y="3036525"/>
              <a:ext cx="198225" cy="198200"/>
            </a:xfrm>
            <a:custGeom>
              <a:avLst/>
              <a:gdLst/>
              <a:ahLst/>
              <a:cxnLst/>
              <a:rect l="l" t="t" r="r" b="b"/>
              <a:pathLst>
                <a:path w="7929" h="7928" extrusionOk="0">
                  <a:moveTo>
                    <a:pt x="3956" y="0"/>
                  </a:moveTo>
                  <a:cubicBezTo>
                    <a:pt x="1781" y="0"/>
                    <a:pt x="1" y="1780"/>
                    <a:pt x="1" y="3972"/>
                  </a:cubicBezTo>
                  <a:cubicBezTo>
                    <a:pt x="1" y="6147"/>
                    <a:pt x="1781" y="7927"/>
                    <a:pt x="3956" y="7927"/>
                  </a:cubicBezTo>
                  <a:cubicBezTo>
                    <a:pt x="6148" y="7927"/>
                    <a:pt x="7928" y="6147"/>
                    <a:pt x="7928" y="3972"/>
                  </a:cubicBezTo>
                  <a:cubicBezTo>
                    <a:pt x="7928" y="1780"/>
                    <a:pt x="6148" y="0"/>
                    <a:pt x="3956" y="0"/>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5516600" y="3044275"/>
              <a:ext cx="262900" cy="209400"/>
            </a:xfrm>
            <a:custGeom>
              <a:avLst/>
              <a:gdLst/>
              <a:ahLst/>
              <a:cxnLst/>
              <a:rect l="l" t="t" r="r" b="b"/>
              <a:pathLst>
                <a:path w="10516" h="8376" extrusionOk="0">
                  <a:moveTo>
                    <a:pt x="4557" y="0"/>
                  </a:moveTo>
                  <a:cubicBezTo>
                    <a:pt x="4543" y="0"/>
                    <a:pt x="4529" y="1"/>
                    <a:pt x="4517" y="3"/>
                  </a:cubicBezTo>
                  <a:cubicBezTo>
                    <a:pt x="3940" y="102"/>
                    <a:pt x="4599" y="1041"/>
                    <a:pt x="5258" y="1849"/>
                  </a:cubicBezTo>
                  <a:cubicBezTo>
                    <a:pt x="3726" y="1898"/>
                    <a:pt x="396" y="2657"/>
                    <a:pt x="413" y="3168"/>
                  </a:cubicBezTo>
                  <a:cubicBezTo>
                    <a:pt x="429" y="3414"/>
                    <a:pt x="910" y="3500"/>
                    <a:pt x="1598" y="3500"/>
                  </a:cubicBezTo>
                  <a:cubicBezTo>
                    <a:pt x="2334" y="3500"/>
                    <a:pt x="3309" y="3402"/>
                    <a:pt x="4204" y="3299"/>
                  </a:cubicBezTo>
                  <a:lnTo>
                    <a:pt x="4204" y="3299"/>
                  </a:lnTo>
                  <a:cubicBezTo>
                    <a:pt x="2902" y="3530"/>
                    <a:pt x="2753" y="3662"/>
                    <a:pt x="1451" y="3893"/>
                  </a:cubicBezTo>
                  <a:cubicBezTo>
                    <a:pt x="1089" y="3959"/>
                    <a:pt x="1" y="4338"/>
                    <a:pt x="215" y="4799"/>
                  </a:cubicBezTo>
                  <a:cubicBezTo>
                    <a:pt x="312" y="5008"/>
                    <a:pt x="934" y="5075"/>
                    <a:pt x="1693" y="5075"/>
                  </a:cubicBezTo>
                  <a:cubicBezTo>
                    <a:pt x="2610" y="5075"/>
                    <a:pt x="3728" y="4978"/>
                    <a:pt x="4368" y="4915"/>
                  </a:cubicBezTo>
                  <a:lnTo>
                    <a:pt x="4368" y="4915"/>
                  </a:lnTo>
                  <a:cubicBezTo>
                    <a:pt x="3248" y="5162"/>
                    <a:pt x="3627" y="5096"/>
                    <a:pt x="2490" y="5343"/>
                  </a:cubicBezTo>
                  <a:cubicBezTo>
                    <a:pt x="1896" y="5475"/>
                    <a:pt x="1303" y="5557"/>
                    <a:pt x="825" y="5903"/>
                  </a:cubicBezTo>
                  <a:cubicBezTo>
                    <a:pt x="644" y="6019"/>
                    <a:pt x="512" y="6200"/>
                    <a:pt x="611" y="6381"/>
                  </a:cubicBezTo>
                  <a:cubicBezTo>
                    <a:pt x="693" y="6563"/>
                    <a:pt x="940" y="6678"/>
                    <a:pt x="1369" y="6711"/>
                  </a:cubicBezTo>
                  <a:cubicBezTo>
                    <a:pt x="1633" y="6736"/>
                    <a:pt x="1921" y="6752"/>
                    <a:pt x="2245" y="6752"/>
                  </a:cubicBezTo>
                  <a:cubicBezTo>
                    <a:pt x="2992" y="6752"/>
                    <a:pt x="3928" y="6667"/>
                    <a:pt x="5192" y="6414"/>
                  </a:cubicBezTo>
                  <a:lnTo>
                    <a:pt x="5192" y="6414"/>
                  </a:lnTo>
                  <a:cubicBezTo>
                    <a:pt x="3660" y="6826"/>
                    <a:pt x="3314" y="6826"/>
                    <a:pt x="2737" y="7106"/>
                  </a:cubicBezTo>
                  <a:cubicBezTo>
                    <a:pt x="2605" y="7172"/>
                    <a:pt x="2457" y="7222"/>
                    <a:pt x="2407" y="7354"/>
                  </a:cubicBezTo>
                  <a:cubicBezTo>
                    <a:pt x="2374" y="7486"/>
                    <a:pt x="2457" y="7650"/>
                    <a:pt x="2572" y="7733"/>
                  </a:cubicBezTo>
                  <a:cubicBezTo>
                    <a:pt x="2687" y="7815"/>
                    <a:pt x="3000" y="7947"/>
                    <a:pt x="3149" y="7964"/>
                  </a:cubicBezTo>
                  <a:cubicBezTo>
                    <a:pt x="3533" y="8005"/>
                    <a:pt x="3957" y="8026"/>
                    <a:pt x="4407" y="8026"/>
                  </a:cubicBezTo>
                  <a:cubicBezTo>
                    <a:pt x="5038" y="8026"/>
                    <a:pt x="5719" y="7984"/>
                    <a:pt x="6412" y="7898"/>
                  </a:cubicBezTo>
                  <a:lnTo>
                    <a:pt x="6412" y="7931"/>
                  </a:lnTo>
                  <a:cubicBezTo>
                    <a:pt x="6412" y="7931"/>
                    <a:pt x="7417" y="8161"/>
                    <a:pt x="9131" y="8376"/>
                  </a:cubicBezTo>
                  <a:lnTo>
                    <a:pt x="10516" y="3909"/>
                  </a:lnTo>
                  <a:cubicBezTo>
                    <a:pt x="10369" y="3909"/>
                    <a:pt x="9446" y="3085"/>
                    <a:pt x="9284" y="3085"/>
                  </a:cubicBezTo>
                  <a:cubicBezTo>
                    <a:pt x="9283" y="3085"/>
                    <a:pt x="9281" y="3085"/>
                    <a:pt x="9280" y="3085"/>
                  </a:cubicBezTo>
                  <a:cubicBezTo>
                    <a:pt x="8213" y="2390"/>
                    <a:pt x="5277" y="0"/>
                    <a:pt x="4557"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5697500" y="2697675"/>
              <a:ext cx="1131450" cy="591700"/>
            </a:xfrm>
            <a:custGeom>
              <a:avLst/>
              <a:gdLst/>
              <a:ahLst/>
              <a:cxnLst/>
              <a:rect l="l" t="t" r="r" b="b"/>
              <a:pathLst>
                <a:path w="45258" h="23668" extrusionOk="0">
                  <a:moveTo>
                    <a:pt x="37979" y="1"/>
                  </a:moveTo>
                  <a:cubicBezTo>
                    <a:pt x="32918" y="1"/>
                    <a:pt x="24075" y="13722"/>
                    <a:pt x="20733" y="14873"/>
                  </a:cubicBezTo>
                  <a:cubicBezTo>
                    <a:pt x="17391" y="16034"/>
                    <a:pt x="11179" y="16657"/>
                    <a:pt x="6864" y="16657"/>
                  </a:cubicBezTo>
                  <a:cubicBezTo>
                    <a:pt x="6648" y="16657"/>
                    <a:pt x="6436" y="16656"/>
                    <a:pt x="6230" y="16652"/>
                  </a:cubicBezTo>
                  <a:cubicBezTo>
                    <a:pt x="4899" y="16625"/>
                    <a:pt x="2355" y="16375"/>
                    <a:pt x="776" y="16375"/>
                  </a:cubicBezTo>
                  <a:cubicBezTo>
                    <a:pt x="478" y="16375"/>
                    <a:pt x="215" y="16384"/>
                    <a:pt x="0" y="16405"/>
                  </a:cubicBezTo>
                  <a:lnTo>
                    <a:pt x="1467" y="22207"/>
                  </a:lnTo>
                  <a:cubicBezTo>
                    <a:pt x="8295" y="22887"/>
                    <a:pt x="13201" y="23667"/>
                    <a:pt x="17400" y="23667"/>
                  </a:cubicBezTo>
                  <a:cubicBezTo>
                    <a:pt x="24897" y="23667"/>
                    <a:pt x="30140" y="21180"/>
                    <a:pt x="40049" y="11197"/>
                  </a:cubicBezTo>
                  <a:cubicBezTo>
                    <a:pt x="40049" y="11197"/>
                    <a:pt x="45257" y="1935"/>
                    <a:pt x="38648" y="89"/>
                  </a:cubicBezTo>
                  <a:cubicBezTo>
                    <a:pt x="38434" y="29"/>
                    <a:pt x="38211" y="1"/>
                    <a:pt x="37979"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5748425" y="3128475"/>
              <a:ext cx="31700" cy="69950"/>
            </a:xfrm>
            <a:custGeom>
              <a:avLst/>
              <a:gdLst/>
              <a:ahLst/>
              <a:cxnLst/>
              <a:rect l="l" t="t" r="r" b="b"/>
              <a:pathLst>
                <a:path w="1268" h="2798" extrusionOk="0">
                  <a:moveTo>
                    <a:pt x="288" y="1"/>
                  </a:moveTo>
                  <a:cubicBezTo>
                    <a:pt x="143" y="1"/>
                    <a:pt x="1" y="164"/>
                    <a:pt x="106" y="327"/>
                  </a:cubicBezTo>
                  <a:cubicBezTo>
                    <a:pt x="567" y="1003"/>
                    <a:pt x="814" y="1794"/>
                    <a:pt x="847" y="2601"/>
                  </a:cubicBezTo>
                  <a:cubicBezTo>
                    <a:pt x="855" y="2735"/>
                    <a:pt x="953" y="2797"/>
                    <a:pt x="1052" y="2797"/>
                  </a:cubicBezTo>
                  <a:cubicBezTo>
                    <a:pt x="1160" y="2797"/>
                    <a:pt x="1268" y="2723"/>
                    <a:pt x="1259" y="2585"/>
                  </a:cubicBezTo>
                  <a:cubicBezTo>
                    <a:pt x="1226" y="1695"/>
                    <a:pt x="946" y="838"/>
                    <a:pt x="452" y="96"/>
                  </a:cubicBezTo>
                  <a:cubicBezTo>
                    <a:pt x="408" y="29"/>
                    <a:pt x="348" y="1"/>
                    <a:pt x="288"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6306875" y="2564350"/>
              <a:ext cx="544725" cy="634950"/>
            </a:xfrm>
            <a:custGeom>
              <a:avLst/>
              <a:gdLst/>
              <a:ahLst/>
              <a:cxnLst/>
              <a:rect l="l" t="t" r="r" b="b"/>
              <a:pathLst>
                <a:path w="21789" h="25398" extrusionOk="0">
                  <a:moveTo>
                    <a:pt x="14643" y="1"/>
                  </a:moveTo>
                  <a:cubicBezTo>
                    <a:pt x="13715" y="1"/>
                    <a:pt x="12747" y="201"/>
                    <a:pt x="11785" y="610"/>
                  </a:cubicBezTo>
                  <a:cubicBezTo>
                    <a:pt x="7879" y="2258"/>
                    <a:pt x="1" y="17634"/>
                    <a:pt x="1" y="17634"/>
                  </a:cubicBezTo>
                  <a:lnTo>
                    <a:pt x="5126" y="25397"/>
                  </a:lnTo>
                  <a:cubicBezTo>
                    <a:pt x="10615" y="22101"/>
                    <a:pt x="21789" y="12624"/>
                    <a:pt x="20767" y="5933"/>
                  </a:cubicBezTo>
                  <a:cubicBezTo>
                    <a:pt x="20164" y="2053"/>
                    <a:pt x="17610" y="1"/>
                    <a:pt x="14643"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6324525" y="2695200"/>
              <a:ext cx="179325" cy="299625"/>
            </a:xfrm>
            <a:custGeom>
              <a:avLst/>
              <a:gdLst/>
              <a:ahLst/>
              <a:cxnLst/>
              <a:rect l="l" t="t" r="r" b="b"/>
              <a:pathLst>
                <a:path w="7173" h="11985" extrusionOk="0">
                  <a:moveTo>
                    <a:pt x="6852" y="0"/>
                  </a:moveTo>
                  <a:cubicBezTo>
                    <a:pt x="6782" y="0"/>
                    <a:pt x="6711" y="31"/>
                    <a:pt x="6662" y="106"/>
                  </a:cubicBezTo>
                  <a:cubicBezTo>
                    <a:pt x="4190" y="3847"/>
                    <a:pt x="1767" y="7555"/>
                    <a:pt x="69" y="11708"/>
                  </a:cubicBezTo>
                  <a:cubicBezTo>
                    <a:pt x="0" y="11876"/>
                    <a:pt x="132" y="11985"/>
                    <a:pt x="274" y="11985"/>
                  </a:cubicBezTo>
                  <a:cubicBezTo>
                    <a:pt x="369" y="11985"/>
                    <a:pt x="468" y="11936"/>
                    <a:pt x="514" y="11824"/>
                  </a:cubicBezTo>
                  <a:cubicBezTo>
                    <a:pt x="2195" y="7720"/>
                    <a:pt x="4618" y="4045"/>
                    <a:pt x="7057" y="353"/>
                  </a:cubicBezTo>
                  <a:cubicBezTo>
                    <a:pt x="7173" y="168"/>
                    <a:pt x="7014" y="0"/>
                    <a:pt x="68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6263200" y="2938875"/>
              <a:ext cx="292150" cy="276475"/>
            </a:xfrm>
            <a:custGeom>
              <a:avLst/>
              <a:gdLst/>
              <a:ahLst/>
              <a:cxnLst/>
              <a:rect l="l" t="t" r="r" b="b"/>
              <a:pathLst>
                <a:path w="11686" h="11059" extrusionOk="0">
                  <a:moveTo>
                    <a:pt x="2572" y="0"/>
                  </a:moveTo>
                  <a:lnTo>
                    <a:pt x="1" y="3642"/>
                  </a:lnTo>
                  <a:lnTo>
                    <a:pt x="6857" y="11059"/>
                  </a:lnTo>
                  <a:lnTo>
                    <a:pt x="11686" y="8372"/>
                  </a:lnTo>
                  <a:lnTo>
                    <a:pt x="2572" y="0"/>
                  </a:ln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6173375" y="3069475"/>
              <a:ext cx="116225" cy="97675"/>
            </a:xfrm>
            <a:custGeom>
              <a:avLst/>
              <a:gdLst/>
              <a:ahLst/>
              <a:cxnLst/>
              <a:rect l="l" t="t" r="r" b="b"/>
              <a:pathLst>
                <a:path w="4649" h="3907" extrusionOk="0">
                  <a:moveTo>
                    <a:pt x="1698" y="1"/>
                  </a:moveTo>
                  <a:lnTo>
                    <a:pt x="1" y="528"/>
                  </a:lnTo>
                  <a:lnTo>
                    <a:pt x="2110" y="3907"/>
                  </a:lnTo>
                  <a:lnTo>
                    <a:pt x="4649" y="3066"/>
                  </a:lnTo>
                  <a:lnTo>
                    <a:pt x="16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6184100" y="3075650"/>
              <a:ext cx="51525" cy="51525"/>
            </a:xfrm>
            <a:custGeom>
              <a:avLst/>
              <a:gdLst/>
              <a:ahLst/>
              <a:cxnLst/>
              <a:rect l="l" t="t" r="r" b="b"/>
              <a:pathLst>
                <a:path w="2061" h="2061" extrusionOk="0">
                  <a:moveTo>
                    <a:pt x="627" y="1"/>
                  </a:moveTo>
                  <a:lnTo>
                    <a:pt x="0" y="231"/>
                  </a:lnTo>
                  <a:lnTo>
                    <a:pt x="1352" y="2061"/>
                  </a:lnTo>
                  <a:lnTo>
                    <a:pt x="2060" y="1814"/>
                  </a:lnTo>
                  <a:lnTo>
                    <a:pt x="627" y="1"/>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6604375" y="2029525"/>
              <a:ext cx="307800" cy="328525"/>
            </a:xfrm>
            <a:custGeom>
              <a:avLst/>
              <a:gdLst/>
              <a:ahLst/>
              <a:cxnLst/>
              <a:rect l="l" t="t" r="r" b="b"/>
              <a:pathLst>
                <a:path w="12312" h="13141" extrusionOk="0">
                  <a:moveTo>
                    <a:pt x="247" y="0"/>
                  </a:moveTo>
                  <a:lnTo>
                    <a:pt x="247" y="0"/>
                  </a:lnTo>
                  <a:cubicBezTo>
                    <a:pt x="0" y="1714"/>
                    <a:pt x="1368" y="3478"/>
                    <a:pt x="3082" y="3659"/>
                  </a:cubicBezTo>
                  <a:cubicBezTo>
                    <a:pt x="3247" y="3678"/>
                    <a:pt x="3413" y="3683"/>
                    <a:pt x="3580" y="3683"/>
                  </a:cubicBezTo>
                  <a:cubicBezTo>
                    <a:pt x="3802" y="3683"/>
                    <a:pt x="4025" y="3674"/>
                    <a:pt x="4248" y="3674"/>
                  </a:cubicBezTo>
                  <a:cubicBezTo>
                    <a:pt x="4443" y="3674"/>
                    <a:pt x="4637" y="3681"/>
                    <a:pt x="4829" y="3709"/>
                  </a:cubicBezTo>
                  <a:cubicBezTo>
                    <a:pt x="5422" y="3775"/>
                    <a:pt x="6032" y="4104"/>
                    <a:pt x="6197" y="4664"/>
                  </a:cubicBezTo>
                  <a:cubicBezTo>
                    <a:pt x="6312" y="5077"/>
                    <a:pt x="6181" y="5538"/>
                    <a:pt x="6378" y="5917"/>
                  </a:cubicBezTo>
                  <a:cubicBezTo>
                    <a:pt x="6741" y="6593"/>
                    <a:pt x="7829" y="6411"/>
                    <a:pt x="8373" y="6955"/>
                  </a:cubicBezTo>
                  <a:cubicBezTo>
                    <a:pt x="8850" y="7400"/>
                    <a:pt x="8752" y="8208"/>
                    <a:pt x="8356" y="8735"/>
                  </a:cubicBezTo>
                  <a:cubicBezTo>
                    <a:pt x="7977" y="9279"/>
                    <a:pt x="7400" y="9609"/>
                    <a:pt x="6889" y="10021"/>
                  </a:cubicBezTo>
                  <a:cubicBezTo>
                    <a:pt x="6148" y="10614"/>
                    <a:pt x="4516" y="11801"/>
                    <a:pt x="5142" y="12889"/>
                  </a:cubicBezTo>
                  <a:cubicBezTo>
                    <a:pt x="5240" y="13063"/>
                    <a:pt x="5419" y="13140"/>
                    <a:pt x="5655" y="13140"/>
                  </a:cubicBezTo>
                  <a:cubicBezTo>
                    <a:pt x="6889" y="13140"/>
                    <a:pt x="9692" y="11038"/>
                    <a:pt x="10729" y="9807"/>
                  </a:cubicBezTo>
                  <a:cubicBezTo>
                    <a:pt x="11290" y="9131"/>
                    <a:pt x="11784" y="8356"/>
                    <a:pt x="11982" y="7499"/>
                  </a:cubicBezTo>
                  <a:cubicBezTo>
                    <a:pt x="12312" y="6131"/>
                    <a:pt x="11850" y="4648"/>
                    <a:pt x="10993" y="3544"/>
                  </a:cubicBezTo>
                  <a:cubicBezTo>
                    <a:pt x="10120" y="2440"/>
                    <a:pt x="8883" y="1681"/>
                    <a:pt x="7565" y="1187"/>
                  </a:cubicBezTo>
                  <a:lnTo>
                    <a:pt x="24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5870925" y="2729250"/>
              <a:ext cx="49275" cy="138650"/>
            </a:xfrm>
            <a:custGeom>
              <a:avLst/>
              <a:gdLst/>
              <a:ahLst/>
              <a:cxnLst/>
              <a:rect l="l" t="t" r="r" b="b"/>
              <a:pathLst>
                <a:path w="1971" h="5546" extrusionOk="0">
                  <a:moveTo>
                    <a:pt x="259" y="1"/>
                  </a:moveTo>
                  <a:cubicBezTo>
                    <a:pt x="132" y="1"/>
                    <a:pt x="0" y="113"/>
                    <a:pt x="51" y="276"/>
                  </a:cubicBezTo>
                  <a:cubicBezTo>
                    <a:pt x="546" y="1974"/>
                    <a:pt x="1040" y="3688"/>
                    <a:pt x="1534" y="5402"/>
                  </a:cubicBezTo>
                  <a:cubicBezTo>
                    <a:pt x="1560" y="5503"/>
                    <a:pt x="1633" y="5546"/>
                    <a:pt x="1710" y="5546"/>
                  </a:cubicBezTo>
                  <a:cubicBezTo>
                    <a:pt x="1835" y="5546"/>
                    <a:pt x="1971" y="5433"/>
                    <a:pt x="1930" y="5270"/>
                  </a:cubicBezTo>
                  <a:cubicBezTo>
                    <a:pt x="1436" y="3556"/>
                    <a:pt x="941" y="1842"/>
                    <a:pt x="447" y="144"/>
                  </a:cubicBezTo>
                  <a:cubicBezTo>
                    <a:pt x="415" y="44"/>
                    <a:pt x="338" y="1"/>
                    <a:pt x="25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5903325" y="2723525"/>
              <a:ext cx="50875" cy="70500"/>
            </a:xfrm>
            <a:custGeom>
              <a:avLst/>
              <a:gdLst/>
              <a:ahLst/>
              <a:cxnLst/>
              <a:rect l="l" t="t" r="r" b="b"/>
              <a:pathLst>
                <a:path w="2035" h="2820" extrusionOk="0">
                  <a:moveTo>
                    <a:pt x="294" y="1"/>
                  </a:moveTo>
                  <a:cubicBezTo>
                    <a:pt x="147" y="1"/>
                    <a:pt x="0" y="171"/>
                    <a:pt x="107" y="324"/>
                  </a:cubicBezTo>
                  <a:cubicBezTo>
                    <a:pt x="667" y="1099"/>
                    <a:pt x="1161" y="1890"/>
                    <a:pt x="1623" y="2730"/>
                  </a:cubicBezTo>
                  <a:cubicBezTo>
                    <a:pt x="1662" y="2790"/>
                    <a:pt x="1732" y="2819"/>
                    <a:pt x="1798" y="2819"/>
                  </a:cubicBezTo>
                  <a:cubicBezTo>
                    <a:pt x="1843" y="2819"/>
                    <a:pt x="1887" y="2806"/>
                    <a:pt x="1919" y="2780"/>
                  </a:cubicBezTo>
                  <a:cubicBezTo>
                    <a:pt x="2018" y="2714"/>
                    <a:pt x="2035" y="2598"/>
                    <a:pt x="1969" y="2500"/>
                  </a:cubicBezTo>
                  <a:cubicBezTo>
                    <a:pt x="1507" y="1659"/>
                    <a:pt x="1013" y="868"/>
                    <a:pt x="453" y="93"/>
                  </a:cubicBezTo>
                  <a:cubicBezTo>
                    <a:pt x="410" y="28"/>
                    <a:pt x="352" y="1"/>
                    <a:pt x="29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5495550" y="2740375"/>
              <a:ext cx="27275" cy="148975"/>
            </a:xfrm>
            <a:custGeom>
              <a:avLst/>
              <a:gdLst/>
              <a:ahLst/>
              <a:cxnLst/>
              <a:rect l="l" t="t" r="r" b="b"/>
              <a:pathLst>
                <a:path w="1091" h="5959" extrusionOk="0">
                  <a:moveTo>
                    <a:pt x="260" y="1"/>
                  </a:moveTo>
                  <a:cubicBezTo>
                    <a:pt x="132" y="1"/>
                    <a:pt x="1" y="113"/>
                    <a:pt x="52" y="276"/>
                  </a:cubicBezTo>
                  <a:cubicBezTo>
                    <a:pt x="530" y="2040"/>
                    <a:pt x="678" y="3886"/>
                    <a:pt x="480" y="5715"/>
                  </a:cubicBezTo>
                  <a:cubicBezTo>
                    <a:pt x="461" y="5867"/>
                    <a:pt x="590" y="5959"/>
                    <a:pt x="706" y="5959"/>
                  </a:cubicBezTo>
                  <a:cubicBezTo>
                    <a:pt x="791" y="5959"/>
                    <a:pt x="869" y="5909"/>
                    <a:pt x="876" y="5797"/>
                  </a:cubicBezTo>
                  <a:cubicBezTo>
                    <a:pt x="1090" y="3902"/>
                    <a:pt x="942" y="1990"/>
                    <a:pt x="447" y="144"/>
                  </a:cubicBezTo>
                  <a:cubicBezTo>
                    <a:pt x="416" y="44"/>
                    <a:pt x="339" y="1"/>
                    <a:pt x="26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6321200" y="3024850"/>
              <a:ext cx="135500" cy="125750"/>
            </a:xfrm>
            <a:custGeom>
              <a:avLst/>
              <a:gdLst/>
              <a:ahLst/>
              <a:cxnLst/>
              <a:rect l="l" t="t" r="r" b="b"/>
              <a:pathLst>
                <a:path w="5420" h="5030" extrusionOk="0">
                  <a:moveTo>
                    <a:pt x="302" y="0"/>
                  </a:moveTo>
                  <a:cubicBezTo>
                    <a:pt x="139" y="0"/>
                    <a:pt x="0" y="225"/>
                    <a:pt x="169" y="368"/>
                  </a:cubicBezTo>
                  <a:cubicBezTo>
                    <a:pt x="1867" y="1802"/>
                    <a:pt x="3482" y="3335"/>
                    <a:pt x="5015" y="4966"/>
                  </a:cubicBezTo>
                  <a:cubicBezTo>
                    <a:pt x="5056" y="5011"/>
                    <a:pt x="5100" y="5029"/>
                    <a:pt x="5143" y="5029"/>
                  </a:cubicBezTo>
                  <a:cubicBezTo>
                    <a:pt x="5292" y="5029"/>
                    <a:pt x="5419" y="4807"/>
                    <a:pt x="5279" y="4653"/>
                  </a:cubicBezTo>
                  <a:cubicBezTo>
                    <a:pt x="3762" y="3022"/>
                    <a:pt x="2147" y="1489"/>
                    <a:pt x="433" y="55"/>
                  </a:cubicBezTo>
                  <a:cubicBezTo>
                    <a:pt x="391" y="17"/>
                    <a:pt x="346" y="0"/>
                    <a:pt x="30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6415875" y="3073050"/>
              <a:ext cx="68625" cy="68600"/>
            </a:xfrm>
            <a:custGeom>
              <a:avLst/>
              <a:gdLst/>
              <a:ahLst/>
              <a:cxnLst/>
              <a:rect l="l" t="t" r="r" b="b"/>
              <a:pathLst>
                <a:path w="2745" h="2744" extrusionOk="0">
                  <a:moveTo>
                    <a:pt x="305" y="1"/>
                  </a:moveTo>
                  <a:cubicBezTo>
                    <a:pt x="142" y="1"/>
                    <a:pt x="1" y="226"/>
                    <a:pt x="157" y="368"/>
                  </a:cubicBezTo>
                  <a:cubicBezTo>
                    <a:pt x="931" y="1077"/>
                    <a:pt x="1656" y="1835"/>
                    <a:pt x="2316" y="2659"/>
                  </a:cubicBezTo>
                  <a:cubicBezTo>
                    <a:pt x="2368" y="2711"/>
                    <a:pt x="2433" y="2744"/>
                    <a:pt x="2499" y="2744"/>
                  </a:cubicBezTo>
                  <a:cubicBezTo>
                    <a:pt x="2537" y="2744"/>
                    <a:pt x="2576" y="2733"/>
                    <a:pt x="2612" y="2709"/>
                  </a:cubicBezTo>
                  <a:cubicBezTo>
                    <a:pt x="2695" y="2659"/>
                    <a:pt x="2744" y="2511"/>
                    <a:pt x="2662" y="2429"/>
                  </a:cubicBezTo>
                  <a:cubicBezTo>
                    <a:pt x="1986" y="1588"/>
                    <a:pt x="1228" y="780"/>
                    <a:pt x="437" y="55"/>
                  </a:cubicBezTo>
                  <a:cubicBezTo>
                    <a:pt x="395" y="17"/>
                    <a:pt x="349" y="1"/>
                    <a:pt x="30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4507150" y="3970575"/>
              <a:ext cx="485375" cy="426475"/>
            </a:xfrm>
            <a:custGeom>
              <a:avLst/>
              <a:gdLst/>
              <a:ahLst/>
              <a:cxnLst/>
              <a:rect l="l" t="t" r="r" b="b"/>
              <a:pathLst>
                <a:path w="19415" h="17059" extrusionOk="0">
                  <a:moveTo>
                    <a:pt x="9642" y="1"/>
                  </a:moveTo>
                  <a:lnTo>
                    <a:pt x="10004" y="11026"/>
                  </a:lnTo>
                  <a:cubicBezTo>
                    <a:pt x="9168" y="10817"/>
                    <a:pt x="8359" y="10723"/>
                    <a:pt x="7588" y="10723"/>
                  </a:cubicBezTo>
                  <a:cubicBezTo>
                    <a:pt x="3511" y="10723"/>
                    <a:pt x="485" y="13346"/>
                    <a:pt x="0" y="15328"/>
                  </a:cubicBezTo>
                  <a:lnTo>
                    <a:pt x="17668" y="17058"/>
                  </a:lnTo>
                  <a:lnTo>
                    <a:pt x="19415" y="2160"/>
                  </a:lnTo>
                  <a:lnTo>
                    <a:pt x="9642" y="1"/>
                  </a:ln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4686775" y="3970575"/>
              <a:ext cx="305750" cy="426475"/>
            </a:xfrm>
            <a:custGeom>
              <a:avLst/>
              <a:gdLst/>
              <a:ahLst/>
              <a:cxnLst/>
              <a:rect l="l" t="t" r="r" b="b"/>
              <a:pathLst>
                <a:path w="12230" h="17059" extrusionOk="0">
                  <a:moveTo>
                    <a:pt x="2457" y="1"/>
                  </a:moveTo>
                  <a:lnTo>
                    <a:pt x="6412" y="3874"/>
                  </a:lnTo>
                  <a:lnTo>
                    <a:pt x="7978" y="13960"/>
                  </a:lnTo>
                  <a:lnTo>
                    <a:pt x="1" y="16037"/>
                  </a:lnTo>
                  <a:lnTo>
                    <a:pt x="10483" y="17058"/>
                  </a:lnTo>
                  <a:lnTo>
                    <a:pt x="12230" y="2160"/>
                  </a:lnTo>
                  <a:lnTo>
                    <a:pt x="2457" y="1"/>
                  </a:lnTo>
                  <a:close/>
                </a:path>
              </a:pathLst>
            </a:custGeom>
            <a:solidFill>
              <a:srgbClr val="173036">
                <a:alpha val="536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4643525" y="4278650"/>
              <a:ext cx="26400" cy="47950"/>
            </a:xfrm>
            <a:custGeom>
              <a:avLst/>
              <a:gdLst/>
              <a:ahLst/>
              <a:cxnLst/>
              <a:rect l="l" t="t" r="r" b="b"/>
              <a:pathLst>
                <a:path w="1056" h="1918" extrusionOk="0">
                  <a:moveTo>
                    <a:pt x="82" y="0"/>
                  </a:moveTo>
                  <a:cubicBezTo>
                    <a:pt x="75" y="0"/>
                    <a:pt x="70" y="2"/>
                    <a:pt x="66" y="5"/>
                  </a:cubicBezTo>
                  <a:cubicBezTo>
                    <a:pt x="0" y="71"/>
                    <a:pt x="281" y="450"/>
                    <a:pt x="511" y="961"/>
                  </a:cubicBezTo>
                  <a:cubicBezTo>
                    <a:pt x="758" y="1472"/>
                    <a:pt x="874" y="1917"/>
                    <a:pt x="956" y="1917"/>
                  </a:cubicBezTo>
                  <a:cubicBezTo>
                    <a:pt x="1039" y="1917"/>
                    <a:pt x="1055" y="1390"/>
                    <a:pt x="791" y="829"/>
                  </a:cubicBezTo>
                  <a:cubicBezTo>
                    <a:pt x="546" y="308"/>
                    <a:pt x="172" y="0"/>
                    <a:pt x="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4689675" y="4277675"/>
              <a:ext cx="29675" cy="45225"/>
            </a:xfrm>
            <a:custGeom>
              <a:avLst/>
              <a:gdLst/>
              <a:ahLst/>
              <a:cxnLst/>
              <a:rect l="l" t="t" r="r" b="b"/>
              <a:pathLst>
                <a:path w="1187" h="1809" extrusionOk="0">
                  <a:moveTo>
                    <a:pt x="78" y="1"/>
                  </a:moveTo>
                  <a:cubicBezTo>
                    <a:pt x="65" y="1"/>
                    <a:pt x="55" y="4"/>
                    <a:pt x="50" y="11"/>
                  </a:cubicBezTo>
                  <a:cubicBezTo>
                    <a:pt x="0" y="77"/>
                    <a:pt x="330" y="407"/>
                    <a:pt x="610" y="901"/>
                  </a:cubicBezTo>
                  <a:cubicBezTo>
                    <a:pt x="885" y="1371"/>
                    <a:pt x="1017" y="1808"/>
                    <a:pt x="1100" y="1808"/>
                  </a:cubicBezTo>
                  <a:cubicBezTo>
                    <a:pt x="1101" y="1808"/>
                    <a:pt x="1103" y="1808"/>
                    <a:pt x="1104" y="1808"/>
                  </a:cubicBezTo>
                  <a:cubicBezTo>
                    <a:pt x="1187" y="1808"/>
                    <a:pt x="1187" y="1280"/>
                    <a:pt x="874" y="737"/>
                  </a:cubicBezTo>
                  <a:cubicBezTo>
                    <a:pt x="594" y="250"/>
                    <a:pt x="195" y="1"/>
                    <a:pt x="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4695675" y="4255725"/>
              <a:ext cx="62825" cy="20800"/>
            </a:xfrm>
            <a:custGeom>
              <a:avLst/>
              <a:gdLst/>
              <a:ahLst/>
              <a:cxnLst/>
              <a:rect l="l" t="t" r="r" b="b"/>
              <a:pathLst>
                <a:path w="2513" h="832" extrusionOk="0">
                  <a:moveTo>
                    <a:pt x="726" y="0"/>
                  </a:moveTo>
                  <a:cubicBezTo>
                    <a:pt x="294" y="0"/>
                    <a:pt x="1" y="123"/>
                    <a:pt x="24" y="181"/>
                  </a:cubicBezTo>
                  <a:cubicBezTo>
                    <a:pt x="40" y="263"/>
                    <a:pt x="617" y="197"/>
                    <a:pt x="1277" y="378"/>
                  </a:cubicBezTo>
                  <a:cubicBezTo>
                    <a:pt x="1880" y="529"/>
                    <a:pt x="2317" y="832"/>
                    <a:pt x="2425" y="832"/>
                  </a:cubicBezTo>
                  <a:cubicBezTo>
                    <a:pt x="2435" y="832"/>
                    <a:pt x="2442" y="829"/>
                    <a:pt x="2447" y="823"/>
                  </a:cubicBezTo>
                  <a:cubicBezTo>
                    <a:pt x="2513" y="774"/>
                    <a:pt x="2101" y="280"/>
                    <a:pt x="1342" y="82"/>
                  </a:cubicBezTo>
                  <a:cubicBezTo>
                    <a:pt x="1121" y="23"/>
                    <a:pt x="91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4519500" y="4331375"/>
              <a:ext cx="435700" cy="50125"/>
            </a:xfrm>
            <a:custGeom>
              <a:avLst/>
              <a:gdLst/>
              <a:ahLst/>
              <a:cxnLst/>
              <a:rect l="l" t="t" r="r" b="b"/>
              <a:pathLst>
                <a:path w="17428" h="2005" extrusionOk="0">
                  <a:moveTo>
                    <a:pt x="43" y="1"/>
                  </a:moveTo>
                  <a:cubicBezTo>
                    <a:pt x="16" y="1"/>
                    <a:pt x="1" y="3"/>
                    <a:pt x="1" y="6"/>
                  </a:cubicBezTo>
                  <a:cubicBezTo>
                    <a:pt x="1" y="88"/>
                    <a:pt x="8175" y="1193"/>
                    <a:pt x="13120" y="1720"/>
                  </a:cubicBezTo>
                  <a:cubicBezTo>
                    <a:pt x="14946" y="1920"/>
                    <a:pt x="16104" y="2004"/>
                    <a:pt x="16591" y="2004"/>
                  </a:cubicBezTo>
                  <a:cubicBezTo>
                    <a:pt x="17428" y="2004"/>
                    <a:pt x="16287" y="1757"/>
                    <a:pt x="13152" y="1423"/>
                  </a:cubicBezTo>
                  <a:cubicBezTo>
                    <a:pt x="8410" y="902"/>
                    <a:pt x="681"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4778675" y="4277100"/>
              <a:ext cx="164000" cy="82500"/>
            </a:xfrm>
            <a:custGeom>
              <a:avLst/>
              <a:gdLst/>
              <a:ahLst/>
              <a:cxnLst/>
              <a:rect l="l" t="t" r="r" b="b"/>
              <a:pathLst>
                <a:path w="6560" h="3300" extrusionOk="0">
                  <a:moveTo>
                    <a:pt x="5342" y="0"/>
                  </a:moveTo>
                  <a:cubicBezTo>
                    <a:pt x="4642" y="0"/>
                    <a:pt x="3697" y="170"/>
                    <a:pt x="2753" y="611"/>
                  </a:cubicBezTo>
                  <a:cubicBezTo>
                    <a:pt x="1780" y="1089"/>
                    <a:pt x="1022" y="1765"/>
                    <a:pt x="593" y="2309"/>
                  </a:cubicBezTo>
                  <a:cubicBezTo>
                    <a:pt x="165" y="2869"/>
                    <a:pt x="0" y="3281"/>
                    <a:pt x="33" y="3298"/>
                  </a:cubicBezTo>
                  <a:cubicBezTo>
                    <a:pt x="35" y="3299"/>
                    <a:pt x="37" y="3300"/>
                    <a:pt x="40" y="3300"/>
                  </a:cubicBezTo>
                  <a:cubicBezTo>
                    <a:pt x="100" y="3300"/>
                    <a:pt x="316" y="2931"/>
                    <a:pt x="758" y="2457"/>
                  </a:cubicBezTo>
                  <a:cubicBezTo>
                    <a:pt x="1220" y="1946"/>
                    <a:pt x="1945" y="1336"/>
                    <a:pt x="2884" y="891"/>
                  </a:cubicBezTo>
                  <a:cubicBezTo>
                    <a:pt x="3824" y="446"/>
                    <a:pt x="4763" y="265"/>
                    <a:pt x="5439" y="232"/>
                  </a:cubicBezTo>
                  <a:cubicBezTo>
                    <a:pt x="5777" y="207"/>
                    <a:pt x="6053" y="207"/>
                    <a:pt x="6247" y="207"/>
                  </a:cubicBezTo>
                  <a:cubicBezTo>
                    <a:pt x="6440" y="207"/>
                    <a:pt x="6551" y="207"/>
                    <a:pt x="6560" y="183"/>
                  </a:cubicBezTo>
                  <a:cubicBezTo>
                    <a:pt x="6560" y="150"/>
                    <a:pt x="6148" y="18"/>
                    <a:pt x="5439" y="1"/>
                  </a:cubicBezTo>
                  <a:cubicBezTo>
                    <a:pt x="5407" y="1"/>
                    <a:pt x="5375" y="0"/>
                    <a:pt x="53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4894875" y="4065350"/>
              <a:ext cx="11125" cy="215500"/>
            </a:xfrm>
            <a:custGeom>
              <a:avLst/>
              <a:gdLst/>
              <a:ahLst/>
              <a:cxnLst/>
              <a:rect l="l" t="t" r="r" b="b"/>
              <a:pathLst>
                <a:path w="445" h="8620" extrusionOk="0">
                  <a:moveTo>
                    <a:pt x="148" y="0"/>
                  </a:moveTo>
                  <a:cubicBezTo>
                    <a:pt x="65" y="0"/>
                    <a:pt x="0" y="3562"/>
                    <a:pt x="66" y="4318"/>
                  </a:cubicBezTo>
                  <a:cubicBezTo>
                    <a:pt x="148" y="5091"/>
                    <a:pt x="279" y="8620"/>
                    <a:pt x="362" y="8620"/>
                  </a:cubicBezTo>
                  <a:cubicBezTo>
                    <a:pt x="362" y="8620"/>
                    <a:pt x="362" y="8620"/>
                    <a:pt x="362" y="8620"/>
                  </a:cubicBezTo>
                  <a:cubicBezTo>
                    <a:pt x="445" y="8603"/>
                    <a:pt x="445" y="5043"/>
                    <a:pt x="379" y="4285"/>
                  </a:cubicBezTo>
                  <a:cubicBezTo>
                    <a:pt x="297" y="3544"/>
                    <a:pt x="231" y="0"/>
                    <a:pt x="148" y="0"/>
                  </a:cubicBezTo>
                  <a:cubicBezTo>
                    <a:pt x="148" y="0"/>
                    <a:pt x="148" y="0"/>
                    <a:pt x="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4586250" y="4282825"/>
              <a:ext cx="40000" cy="59825"/>
            </a:xfrm>
            <a:custGeom>
              <a:avLst/>
              <a:gdLst/>
              <a:ahLst/>
              <a:cxnLst/>
              <a:rect l="l" t="t" r="r" b="b"/>
              <a:pathLst>
                <a:path w="1600" h="2393" extrusionOk="0">
                  <a:moveTo>
                    <a:pt x="107" y="1"/>
                  </a:moveTo>
                  <a:cubicBezTo>
                    <a:pt x="65" y="1"/>
                    <a:pt x="39" y="8"/>
                    <a:pt x="33" y="20"/>
                  </a:cubicBezTo>
                  <a:cubicBezTo>
                    <a:pt x="0" y="102"/>
                    <a:pt x="660" y="333"/>
                    <a:pt x="1055" y="1025"/>
                  </a:cubicBezTo>
                  <a:cubicBezTo>
                    <a:pt x="1467" y="1701"/>
                    <a:pt x="1335" y="2376"/>
                    <a:pt x="1434" y="2393"/>
                  </a:cubicBezTo>
                  <a:cubicBezTo>
                    <a:pt x="1467" y="2393"/>
                    <a:pt x="1550" y="2245"/>
                    <a:pt x="1583" y="1948"/>
                  </a:cubicBezTo>
                  <a:cubicBezTo>
                    <a:pt x="1599" y="1668"/>
                    <a:pt x="1550" y="1256"/>
                    <a:pt x="1319" y="860"/>
                  </a:cubicBezTo>
                  <a:cubicBezTo>
                    <a:pt x="1088" y="481"/>
                    <a:pt x="759" y="217"/>
                    <a:pt x="495" y="102"/>
                  </a:cubicBezTo>
                  <a:cubicBezTo>
                    <a:pt x="323" y="27"/>
                    <a:pt x="186"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4008575" y="3615825"/>
              <a:ext cx="571925" cy="467250"/>
            </a:xfrm>
            <a:custGeom>
              <a:avLst/>
              <a:gdLst/>
              <a:ahLst/>
              <a:cxnLst/>
              <a:rect l="l" t="t" r="r" b="b"/>
              <a:pathLst>
                <a:path w="22877" h="18690" extrusionOk="0">
                  <a:moveTo>
                    <a:pt x="16482" y="0"/>
                  </a:moveTo>
                  <a:lnTo>
                    <a:pt x="10582" y="9263"/>
                  </a:lnTo>
                  <a:cubicBezTo>
                    <a:pt x="8495" y="6693"/>
                    <a:pt x="5700" y="5737"/>
                    <a:pt x="3418" y="5737"/>
                  </a:cubicBezTo>
                  <a:cubicBezTo>
                    <a:pt x="1968" y="5737"/>
                    <a:pt x="724" y="6123"/>
                    <a:pt x="1" y="6725"/>
                  </a:cubicBezTo>
                  <a:lnTo>
                    <a:pt x="13120" y="18690"/>
                  </a:lnTo>
                  <a:lnTo>
                    <a:pt x="22877" y="9460"/>
                  </a:lnTo>
                  <a:lnTo>
                    <a:pt x="16482" y="0"/>
                  </a:ln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4142500" y="3615825"/>
              <a:ext cx="438000" cy="467250"/>
            </a:xfrm>
            <a:custGeom>
              <a:avLst/>
              <a:gdLst/>
              <a:ahLst/>
              <a:cxnLst/>
              <a:rect l="l" t="t" r="r" b="b"/>
              <a:pathLst>
                <a:path w="17520" h="18690" extrusionOk="0">
                  <a:moveTo>
                    <a:pt x="11125" y="0"/>
                  </a:moveTo>
                  <a:lnTo>
                    <a:pt x="13795" y="7911"/>
                  </a:lnTo>
                  <a:lnTo>
                    <a:pt x="8867" y="14701"/>
                  </a:lnTo>
                  <a:lnTo>
                    <a:pt x="0" y="11620"/>
                  </a:lnTo>
                  <a:lnTo>
                    <a:pt x="7763" y="18690"/>
                  </a:lnTo>
                  <a:lnTo>
                    <a:pt x="17520" y="9460"/>
                  </a:lnTo>
                  <a:lnTo>
                    <a:pt x="11125" y="0"/>
                  </a:lnTo>
                  <a:close/>
                </a:path>
              </a:pathLst>
            </a:custGeom>
            <a:solidFill>
              <a:srgbClr val="173036">
                <a:alpha val="536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4151150" y="3806575"/>
              <a:ext cx="18100" cy="51650"/>
            </a:xfrm>
            <a:custGeom>
              <a:avLst/>
              <a:gdLst/>
              <a:ahLst/>
              <a:cxnLst/>
              <a:rect l="l" t="t" r="r" b="b"/>
              <a:pathLst>
                <a:path w="724" h="2066" extrusionOk="0">
                  <a:moveTo>
                    <a:pt x="499" y="1"/>
                  </a:moveTo>
                  <a:cubicBezTo>
                    <a:pt x="498" y="1"/>
                    <a:pt x="496" y="1"/>
                    <a:pt x="495" y="1"/>
                  </a:cubicBezTo>
                  <a:cubicBezTo>
                    <a:pt x="412" y="18"/>
                    <a:pt x="412" y="479"/>
                    <a:pt x="297" y="1039"/>
                  </a:cubicBezTo>
                  <a:cubicBezTo>
                    <a:pt x="182" y="1583"/>
                    <a:pt x="0" y="2012"/>
                    <a:pt x="83" y="2061"/>
                  </a:cubicBezTo>
                  <a:cubicBezTo>
                    <a:pt x="86" y="2064"/>
                    <a:pt x="91" y="2065"/>
                    <a:pt x="96" y="2065"/>
                  </a:cubicBezTo>
                  <a:cubicBezTo>
                    <a:pt x="182" y="2065"/>
                    <a:pt x="469" y="1665"/>
                    <a:pt x="594" y="1089"/>
                  </a:cubicBezTo>
                  <a:cubicBezTo>
                    <a:pt x="723" y="489"/>
                    <a:pt x="582" y="1"/>
                    <a:pt x="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4193175" y="3833325"/>
              <a:ext cx="15200" cy="52025"/>
            </a:xfrm>
            <a:custGeom>
              <a:avLst/>
              <a:gdLst/>
              <a:ahLst/>
              <a:cxnLst/>
              <a:rect l="l" t="t" r="r" b="b"/>
              <a:pathLst>
                <a:path w="608" h="2081" extrusionOk="0">
                  <a:moveTo>
                    <a:pt x="322" y="1"/>
                  </a:moveTo>
                  <a:cubicBezTo>
                    <a:pt x="319" y="1"/>
                    <a:pt x="316" y="1"/>
                    <a:pt x="314" y="2"/>
                  </a:cubicBezTo>
                  <a:cubicBezTo>
                    <a:pt x="231" y="19"/>
                    <a:pt x="297" y="480"/>
                    <a:pt x="231" y="1041"/>
                  </a:cubicBezTo>
                  <a:cubicBezTo>
                    <a:pt x="165" y="1601"/>
                    <a:pt x="0" y="2030"/>
                    <a:pt x="83" y="2079"/>
                  </a:cubicBezTo>
                  <a:cubicBezTo>
                    <a:pt x="85" y="2080"/>
                    <a:pt x="88" y="2081"/>
                    <a:pt x="91" y="2081"/>
                  </a:cubicBezTo>
                  <a:cubicBezTo>
                    <a:pt x="172" y="2081"/>
                    <a:pt x="464" y="1676"/>
                    <a:pt x="528" y="1074"/>
                  </a:cubicBezTo>
                  <a:cubicBezTo>
                    <a:pt x="608" y="468"/>
                    <a:pt x="410"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4215000" y="3821775"/>
              <a:ext cx="42075" cy="49950"/>
            </a:xfrm>
            <a:custGeom>
              <a:avLst/>
              <a:gdLst/>
              <a:ahLst/>
              <a:cxnLst/>
              <a:rect l="l" t="t" r="r" b="b"/>
              <a:pathLst>
                <a:path w="1683" h="1998" extrusionOk="0">
                  <a:moveTo>
                    <a:pt x="80" y="1"/>
                  </a:moveTo>
                  <a:cubicBezTo>
                    <a:pt x="52" y="1"/>
                    <a:pt x="36" y="7"/>
                    <a:pt x="34" y="19"/>
                  </a:cubicBezTo>
                  <a:cubicBezTo>
                    <a:pt x="1" y="102"/>
                    <a:pt x="495" y="382"/>
                    <a:pt x="924" y="926"/>
                  </a:cubicBezTo>
                  <a:cubicBezTo>
                    <a:pt x="1346" y="1446"/>
                    <a:pt x="1496" y="1997"/>
                    <a:pt x="1595" y="1997"/>
                  </a:cubicBezTo>
                  <a:cubicBezTo>
                    <a:pt x="1597" y="1997"/>
                    <a:pt x="1598" y="1997"/>
                    <a:pt x="1600" y="1997"/>
                  </a:cubicBezTo>
                  <a:cubicBezTo>
                    <a:pt x="1682" y="1981"/>
                    <a:pt x="1633" y="1338"/>
                    <a:pt x="1155" y="728"/>
                  </a:cubicBezTo>
                  <a:cubicBezTo>
                    <a:pt x="748" y="209"/>
                    <a:pt x="234"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4030000" y="3774025"/>
              <a:ext cx="312650" cy="291200"/>
            </a:xfrm>
            <a:custGeom>
              <a:avLst/>
              <a:gdLst/>
              <a:ahLst/>
              <a:cxnLst/>
              <a:rect l="l" t="t" r="r" b="b"/>
              <a:pathLst>
                <a:path w="12506" h="11648" extrusionOk="0">
                  <a:moveTo>
                    <a:pt x="68" y="1"/>
                  </a:moveTo>
                  <a:cubicBezTo>
                    <a:pt x="68" y="1"/>
                    <a:pt x="67" y="1"/>
                    <a:pt x="67" y="1"/>
                  </a:cubicBezTo>
                  <a:cubicBezTo>
                    <a:pt x="1" y="51"/>
                    <a:pt x="5901" y="5819"/>
                    <a:pt x="9560" y="9214"/>
                  </a:cubicBezTo>
                  <a:cubicBezTo>
                    <a:pt x="11319" y="10854"/>
                    <a:pt x="12279" y="11648"/>
                    <a:pt x="12388" y="11648"/>
                  </a:cubicBezTo>
                  <a:cubicBezTo>
                    <a:pt x="12506" y="11648"/>
                    <a:pt x="11649" y="10738"/>
                    <a:pt x="9758" y="8983"/>
                  </a:cubicBezTo>
                  <a:cubicBezTo>
                    <a:pt x="6137" y="5608"/>
                    <a:pt x="186"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4222850" y="3935425"/>
              <a:ext cx="178000" cy="51725"/>
            </a:xfrm>
            <a:custGeom>
              <a:avLst/>
              <a:gdLst/>
              <a:ahLst/>
              <a:cxnLst/>
              <a:rect l="l" t="t" r="r" b="b"/>
              <a:pathLst>
                <a:path w="7120" h="2069" extrusionOk="0">
                  <a:moveTo>
                    <a:pt x="2583" y="1"/>
                  </a:moveTo>
                  <a:cubicBezTo>
                    <a:pt x="1992" y="1"/>
                    <a:pt x="1463" y="84"/>
                    <a:pt x="1055" y="203"/>
                  </a:cubicBezTo>
                  <a:cubicBezTo>
                    <a:pt x="363" y="385"/>
                    <a:pt x="0" y="632"/>
                    <a:pt x="17" y="648"/>
                  </a:cubicBezTo>
                  <a:cubicBezTo>
                    <a:pt x="19" y="655"/>
                    <a:pt x="27" y="657"/>
                    <a:pt x="40" y="657"/>
                  </a:cubicBezTo>
                  <a:cubicBezTo>
                    <a:pt x="136" y="657"/>
                    <a:pt x="513" y="519"/>
                    <a:pt x="1104" y="418"/>
                  </a:cubicBezTo>
                  <a:cubicBezTo>
                    <a:pt x="1466" y="345"/>
                    <a:pt x="1917" y="293"/>
                    <a:pt x="2419" y="293"/>
                  </a:cubicBezTo>
                  <a:cubicBezTo>
                    <a:pt x="2832" y="293"/>
                    <a:pt x="3280" y="328"/>
                    <a:pt x="3741" y="418"/>
                  </a:cubicBezTo>
                  <a:cubicBezTo>
                    <a:pt x="4763" y="632"/>
                    <a:pt x="5620" y="1044"/>
                    <a:pt x="6181" y="1423"/>
                  </a:cubicBezTo>
                  <a:cubicBezTo>
                    <a:pt x="6728" y="1783"/>
                    <a:pt x="7038" y="2068"/>
                    <a:pt x="7096" y="2068"/>
                  </a:cubicBezTo>
                  <a:cubicBezTo>
                    <a:pt x="7099" y="2068"/>
                    <a:pt x="7102" y="2067"/>
                    <a:pt x="7103" y="2066"/>
                  </a:cubicBezTo>
                  <a:cubicBezTo>
                    <a:pt x="7120" y="2033"/>
                    <a:pt x="6873" y="1670"/>
                    <a:pt x="6312" y="1242"/>
                  </a:cubicBezTo>
                  <a:cubicBezTo>
                    <a:pt x="5752" y="813"/>
                    <a:pt x="4862" y="335"/>
                    <a:pt x="3807" y="121"/>
                  </a:cubicBezTo>
                  <a:cubicBezTo>
                    <a:pt x="3383" y="36"/>
                    <a:pt x="2970" y="1"/>
                    <a:pt x="25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4368275" y="3786800"/>
              <a:ext cx="128175" cy="176400"/>
            </a:xfrm>
            <a:custGeom>
              <a:avLst/>
              <a:gdLst/>
              <a:ahLst/>
              <a:cxnLst/>
              <a:rect l="l" t="t" r="r" b="b"/>
              <a:pathLst>
                <a:path w="5127" h="7056" extrusionOk="0">
                  <a:moveTo>
                    <a:pt x="5042" y="0"/>
                  </a:moveTo>
                  <a:cubicBezTo>
                    <a:pt x="4941" y="0"/>
                    <a:pt x="2799" y="2776"/>
                    <a:pt x="2407" y="3429"/>
                  </a:cubicBezTo>
                  <a:cubicBezTo>
                    <a:pt x="2012" y="4088"/>
                    <a:pt x="1" y="7022"/>
                    <a:pt x="67" y="7055"/>
                  </a:cubicBezTo>
                  <a:cubicBezTo>
                    <a:pt x="67" y="7055"/>
                    <a:pt x="68" y="7055"/>
                    <a:pt x="68" y="7055"/>
                  </a:cubicBezTo>
                  <a:cubicBezTo>
                    <a:pt x="174" y="7055"/>
                    <a:pt x="2278" y="4217"/>
                    <a:pt x="2671" y="3594"/>
                  </a:cubicBezTo>
                  <a:cubicBezTo>
                    <a:pt x="3050" y="2951"/>
                    <a:pt x="5127" y="50"/>
                    <a:pt x="5044" y="1"/>
                  </a:cubicBezTo>
                  <a:cubicBezTo>
                    <a:pt x="5044" y="1"/>
                    <a:pt x="5043" y="0"/>
                    <a:pt x="50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4105400" y="3775650"/>
              <a:ext cx="23525" cy="68525"/>
            </a:xfrm>
            <a:custGeom>
              <a:avLst/>
              <a:gdLst/>
              <a:ahLst/>
              <a:cxnLst/>
              <a:rect l="l" t="t" r="r" b="b"/>
              <a:pathLst>
                <a:path w="941" h="2741" extrusionOk="0">
                  <a:moveTo>
                    <a:pt x="372" y="0"/>
                  </a:moveTo>
                  <a:cubicBezTo>
                    <a:pt x="369" y="0"/>
                    <a:pt x="366" y="1"/>
                    <a:pt x="364" y="2"/>
                  </a:cubicBezTo>
                  <a:cubicBezTo>
                    <a:pt x="298" y="51"/>
                    <a:pt x="677" y="628"/>
                    <a:pt x="594" y="1403"/>
                  </a:cubicBezTo>
                  <a:cubicBezTo>
                    <a:pt x="512" y="2194"/>
                    <a:pt x="1" y="2672"/>
                    <a:pt x="67" y="2738"/>
                  </a:cubicBezTo>
                  <a:cubicBezTo>
                    <a:pt x="68" y="2739"/>
                    <a:pt x="71" y="2740"/>
                    <a:pt x="76" y="2740"/>
                  </a:cubicBezTo>
                  <a:cubicBezTo>
                    <a:pt x="115" y="2740"/>
                    <a:pt x="267" y="2668"/>
                    <a:pt x="446" y="2474"/>
                  </a:cubicBezTo>
                  <a:cubicBezTo>
                    <a:pt x="644" y="2260"/>
                    <a:pt x="842" y="1897"/>
                    <a:pt x="891" y="1436"/>
                  </a:cubicBezTo>
                  <a:cubicBezTo>
                    <a:pt x="940" y="991"/>
                    <a:pt x="825" y="595"/>
                    <a:pt x="677" y="348"/>
                  </a:cubicBezTo>
                  <a:cubicBezTo>
                    <a:pt x="554" y="103"/>
                    <a:pt x="417" y="0"/>
                    <a:pt x="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4309775" y="2230175"/>
              <a:ext cx="1899475" cy="1201500"/>
            </a:xfrm>
            <a:custGeom>
              <a:avLst/>
              <a:gdLst/>
              <a:ahLst/>
              <a:cxnLst/>
              <a:rect l="l" t="t" r="r" b="b"/>
              <a:pathLst>
                <a:path w="75979" h="48060" extrusionOk="0">
                  <a:moveTo>
                    <a:pt x="4170" y="1"/>
                  </a:moveTo>
                  <a:cubicBezTo>
                    <a:pt x="2127" y="10087"/>
                    <a:pt x="1" y="20520"/>
                    <a:pt x="1517" y="30968"/>
                  </a:cubicBezTo>
                  <a:cubicBezTo>
                    <a:pt x="3066" y="41483"/>
                    <a:pt x="8142" y="45307"/>
                    <a:pt x="11027" y="46658"/>
                  </a:cubicBezTo>
                  <a:cubicBezTo>
                    <a:pt x="13433" y="47779"/>
                    <a:pt x="16086" y="48059"/>
                    <a:pt x="18476" y="48059"/>
                  </a:cubicBezTo>
                  <a:cubicBezTo>
                    <a:pt x="19284" y="48059"/>
                    <a:pt x="20058" y="48026"/>
                    <a:pt x="20800" y="47977"/>
                  </a:cubicBezTo>
                  <a:cubicBezTo>
                    <a:pt x="27244" y="47581"/>
                    <a:pt x="32831" y="46065"/>
                    <a:pt x="37380" y="43478"/>
                  </a:cubicBezTo>
                  <a:cubicBezTo>
                    <a:pt x="37973" y="43132"/>
                    <a:pt x="38566" y="42769"/>
                    <a:pt x="39127" y="42423"/>
                  </a:cubicBezTo>
                  <a:cubicBezTo>
                    <a:pt x="40330" y="41681"/>
                    <a:pt x="41550" y="40923"/>
                    <a:pt x="42868" y="40379"/>
                  </a:cubicBezTo>
                  <a:cubicBezTo>
                    <a:pt x="45074" y="39459"/>
                    <a:pt x="47361" y="39169"/>
                    <a:pt x="49726" y="39169"/>
                  </a:cubicBezTo>
                  <a:cubicBezTo>
                    <a:pt x="51726" y="39169"/>
                    <a:pt x="53781" y="39377"/>
                    <a:pt x="55888" y="39588"/>
                  </a:cubicBezTo>
                  <a:cubicBezTo>
                    <a:pt x="57972" y="39799"/>
                    <a:pt x="60115" y="40017"/>
                    <a:pt x="62237" y="40017"/>
                  </a:cubicBezTo>
                  <a:cubicBezTo>
                    <a:pt x="63271" y="40017"/>
                    <a:pt x="64300" y="39965"/>
                    <a:pt x="65315" y="39835"/>
                  </a:cubicBezTo>
                  <a:cubicBezTo>
                    <a:pt x="69254" y="39308"/>
                    <a:pt x="73012" y="37577"/>
                    <a:pt x="75979" y="34907"/>
                  </a:cubicBezTo>
                  <a:lnTo>
                    <a:pt x="75731" y="34578"/>
                  </a:lnTo>
                  <a:cubicBezTo>
                    <a:pt x="72831" y="37198"/>
                    <a:pt x="69139" y="38896"/>
                    <a:pt x="65249" y="39423"/>
                  </a:cubicBezTo>
                  <a:cubicBezTo>
                    <a:pt x="64251" y="39553"/>
                    <a:pt x="63236" y="39605"/>
                    <a:pt x="62214" y="39605"/>
                  </a:cubicBezTo>
                  <a:cubicBezTo>
                    <a:pt x="60118" y="39605"/>
                    <a:pt x="57993" y="39387"/>
                    <a:pt x="55921" y="39176"/>
                  </a:cubicBezTo>
                  <a:cubicBezTo>
                    <a:pt x="53872" y="38971"/>
                    <a:pt x="51791" y="38759"/>
                    <a:pt x="49735" y="38759"/>
                  </a:cubicBezTo>
                  <a:cubicBezTo>
                    <a:pt x="47327" y="38759"/>
                    <a:pt x="44953" y="39050"/>
                    <a:pt x="42703" y="39984"/>
                  </a:cubicBezTo>
                  <a:cubicBezTo>
                    <a:pt x="41368" y="40544"/>
                    <a:pt x="40116" y="41319"/>
                    <a:pt x="38913" y="42060"/>
                  </a:cubicBezTo>
                  <a:cubicBezTo>
                    <a:pt x="38352" y="42423"/>
                    <a:pt x="37759" y="42785"/>
                    <a:pt x="37166" y="43115"/>
                  </a:cubicBezTo>
                  <a:cubicBezTo>
                    <a:pt x="32683" y="45670"/>
                    <a:pt x="27162" y="47169"/>
                    <a:pt x="20767" y="47565"/>
                  </a:cubicBezTo>
                  <a:cubicBezTo>
                    <a:pt x="20046" y="47607"/>
                    <a:pt x="19270" y="47640"/>
                    <a:pt x="18462" y="47640"/>
                  </a:cubicBezTo>
                  <a:cubicBezTo>
                    <a:pt x="16131" y="47640"/>
                    <a:pt x="13533" y="47369"/>
                    <a:pt x="11208" y="46279"/>
                  </a:cubicBezTo>
                  <a:cubicBezTo>
                    <a:pt x="8587" y="45060"/>
                    <a:pt x="6445" y="42934"/>
                    <a:pt x="4797" y="39951"/>
                  </a:cubicBezTo>
                  <a:cubicBezTo>
                    <a:pt x="3429" y="37429"/>
                    <a:pt x="2440" y="34298"/>
                    <a:pt x="1929" y="30903"/>
                  </a:cubicBezTo>
                  <a:cubicBezTo>
                    <a:pt x="429" y="20536"/>
                    <a:pt x="2539" y="10136"/>
                    <a:pt x="4582" y="83"/>
                  </a:cubicBezTo>
                  <a:lnTo>
                    <a:pt x="4170" y="1"/>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4369525" y="2193100"/>
              <a:ext cx="91500" cy="82425"/>
            </a:xfrm>
            <a:custGeom>
              <a:avLst/>
              <a:gdLst/>
              <a:ahLst/>
              <a:cxnLst/>
              <a:rect l="l" t="t" r="r" b="b"/>
              <a:pathLst>
                <a:path w="3660" h="3297" extrusionOk="0">
                  <a:moveTo>
                    <a:pt x="0" y="0"/>
                  </a:moveTo>
                  <a:lnTo>
                    <a:pt x="0" y="0"/>
                  </a:lnTo>
                  <a:cubicBezTo>
                    <a:pt x="132" y="1269"/>
                    <a:pt x="726" y="3297"/>
                    <a:pt x="1830" y="3297"/>
                  </a:cubicBezTo>
                  <a:cubicBezTo>
                    <a:pt x="2951" y="3297"/>
                    <a:pt x="3527" y="1335"/>
                    <a:pt x="3659" y="99"/>
                  </a:cubicBezTo>
                  <a:lnTo>
                    <a:pt x="0"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40"/>
          <p:cNvSpPr/>
          <p:nvPr/>
        </p:nvSpPr>
        <p:spPr>
          <a:xfrm>
            <a:off x="8085025" y="1202125"/>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7569600" y="1715175"/>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rot="10800000">
            <a:off x="6180675" y="-774775"/>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4"/>
          <p:cNvSpPr txBox="1">
            <a:spLocks noGrp="1"/>
          </p:cNvSpPr>
          <p:nvPr>
            <p:ph type="title"/>
          </p:nvPr>
        </p:nvSpPr>
        <p:spPr>
          <a:xfrm>
            <a:off x="2994508" y="865025"/>
            <a:ext cx="5082692" cy="8598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Members</a:t>
            </a:r>
            <a:endParaRPr sz="4000" dirty="0"/>
          </a:p>
        </p:txBody>
      </p:sp>
      <p:sp>
        <p:nvSpPr>
          <p:cNvPr id="620" name="Google Shape;620;p44"/>
          <p:cNvSpPr txBox="1">
            <a:spLocks noGrp="1"/>
          </p:cNvSpPr>
          <p:nvPr>
            <p:ph type="body" idx="1"/>
          </p:nvPr>
        </p:nvSpPr>
        <p:spPr>
          <a:xfrm>
            <a:off x="2994628" y="1970746"/>
            <a:ext cx="5082572" cy="19096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itchFamily="2" charset="2"/>
              <a:buChar char="q"/>
            </a:pPr>
            <a:r>
              <a:rPr lang="en-US" sz="2000" dirty="0"/>
              <a:t>Ma </a:t>
            </a:r>
            <a:r>
              <a:rPr lang="en-US" sz="2000" dirty="0" err="1"/>
              <a:t>Khin</a:t>
            </a:r>
            <a:r>
              <a:rPr lang="en-US" sz="2000" dirty="0"/>
              <a:t> </a:t>
            </a:r>
            <a:r>
              <a:rPr lang="en-US" sz="2000" dirty="0" err="1"/>
              <a:t>Thiri</a:t>
            </a:r>
            <a:r>
              <a:rPr lang="en-US" sz="2000" dirty="0"/>
              <a:t> Mon		2CS-40</a:t>
            </a:r>
          </a:p>
          <a:p>
            <a:pPr marL="342900" lvl="0" indent="-342900" algn="l" rtl="0">
              <a:spcBef>
                <a:spcPts val="0"/>
              </a:spcBef>
              <a:spcAft>
                <a:spcPts val="0"/>
              </a:spcAft>
              <a:buFont typeface="Wingdings" pitchFamily="2" charset="2"/>
              <a:buChar char="q"/>
            </a:pPr>
            <a:endParaRPr lang="en-US" sz="2000" dirty="0"/>
          </a:p>
          <a:p>
            <a:pPr marL="342900" lvl="0" indent="-342900" algn="l" rtl="0">
              <a:spcBef>
                <a:spcPts val="0"/>
              </a:spcBef>
              <a:spcAft>
                <a:spcPts val="0"/>
              </a:spcAft>
              <a:buFont typeface="Wingdings" pitchFamily="2" charset="2"/>
              <a:buChar char="q"/>
            </a:pPr>
            <a:r>
              <a:rPr lang="en-US" sz="2000" dirty="0"/>
              <a:t>Ma Hsu </a:t>
            </a:r>
            <a:r>
              <a:rPr lang="en-US" sz="2000" dirty="0" err="1"/>
              <a:t>Myat</a:t>
            </a:r>
            <a:r>
              <a:rPr lang="en-US" sz="2000" dirty="0"/>
              <a:t> Mon </a:t>
            </a:r>
            <a:r>
              <a:rPr lang="en-US" sz="2000" dirty="0" err="1"/>
              <a:t>Kyaw</a:t>
            </a:r>
            <a:r>
              <a:rPr lang="en-US" sz="2000" dirty="0"/>
              <a:t>	2CS-48</a:t>
            </a:r>
          </a:p>
          <a:p>
            <a:pPr marL="342900" lvl="0" indent="-342900" algn="l" rtl="0">
              <a:spcBef>
                <a:spcPts val="0"/>
              </a:spcBef>
              <a:spcAft>
                <a:spcPts val="0"/>
              </a:spcAft>
              <a:buFont typeface="Wingdings" pitchFamily="2" charset="2"/>
              <a:buChar char="q"/>
            </a:pPr>
            <a:endParaRPr lang="en-US" sz="2000" dirty="0"/>
          </a:p>
          <a:p>
            <a:pPr marL="342900" lvl="0" indent="-342900" algn="l" rtl="0">
              <a:spcBef>
                <a:spcPts val="0"/>
              </a:spcBef>
              <a:spcAft>
                <a:spcPts val="0"/>
              </a:spcAft>
              <a:buFont typeface="Wingdings" pitchFamily="2" charset="2"/>
              <a:buChar char="q"/>
            </a:pPr>
            <a:r>
              <a:rPr lang="en-US" sz="2000" dirty="0"/>
              <a:t>Ma </a:t>
            </a:r>
            <a:r>
              <a:rPr lang="en-US" sz="2000" dirty="0" err="1"/>
              <a:t>Khine</a:t>
            </a:r>
            <a:r>
              <a:rPr lang="en-US" sz="2000" dirty="0"/>
              <a:t> </a:t>
            </a:r>
            <a:r>
              <a:rPr lang="en-US" sz="2000" dirty="0" err="1"/>
              <a:t>Lwin</a:t>
            </a:r>
            <a:r>
              <a:rPr lang="en-US" sz="2000" dirty="0"/>
              <a:t> Thaw		2CS-39</a:t>
            </a:r>
          </a:p>
          <a:p>
            <a:pPr marL="0" lvl="0" indent="0" algn="l" rtl="0">
              <a:spcBef>
                <a:spcPts val="0"/>
              </a:spcBef>
              <a:spcAft>
                <a:spcPts val="0"/>
              </a:spcAft>
              <a:buNone/>
            </a:pPr>
            <a:endParaRPr lang="en-US" sz="2000" dirty="0"/>
          </a:p>
          <a:p>
            <a:pPr marL="342900" lvl="0" indent="-342900" algn="l" rtl="0">
              <a:spcBef>
                <a:spcPts val="0"/>
              </a:spcBef>
              <a:spcAft>
                <a:spcPts val="0"/>
              </a:spcAft>
              <a:buFont typeface="Wingdings" pitchFamily="2" charset="2"/>
              <a:buChar char="q"/>
            </a:pPr>
            <a:endParaRPr sz="2000" dirty="0"/>
          </a:p>
        </p:txBody>
      </p:sp>
      <p:grpSp>
        <p:nvGrpSpPr>
          <p:cNvPr id="621" name="Google Shape;621;p44"/>
          <p:cNvGrpSpPr/>
          <p:nvPr/>
        </p:nvGrpSpPr>
        <p:grpSpPr>
          <a:xfrm>
            <a:off x="280347" y="804177"/>
            <a:ext cx="2714281" cy="3992231"/>
            <a:chOff x="280347" y="804177"/>
            <a:chExt cx="2714281" cy="3992231"/>
          </a:xfrm>
        </p:grpSpPr>
        <p:grpSp>
          <p:nvGrpSpPr>
            <p:cNvPr id="622" name="Google Shape;622;p44"/>
            <p:cNvGrpSpPr/>
            <p:nvPr/>
          </p:nvGrpSpPr>
          <p:grpSpPr>
            <a:xfrm>
              <a:off x="280347" y="1485813"/>
              <a:ext cx="2219129" cy="3310583"/>
              <a:chOff x="280347" y="1485813"/>
              <a:chExt cx="2219129" cy="3310583"/>
            </a:xfrm>
          </p:grpSpPr>
          <p:sp>
            <p:nvSpPr>
              <p:cNvPr id="623" name="Google Shape;623;p44"/>
              <p:cNvSpPr/>
              <p:nvPr/>
            </p:nvSpPr>
            <p:spPr>
              <a:xfrm>
                <a:off x="1193860" y="3453128"/>
                <a:ext cx="872935" cy="94386"/>
              </a:xfrm>
              <a:custGeom>
                <a:avLst/>
                <a:gdLst/>
                <a:ahLst/>
                <a:cxnLst/>
                <a:rect l="l" t="t" r="r" b="b"/>
                <a:pathLst>
                  <a:path w="18792" h="2032" extrusionOk="0">
                    <a:moveTo>
                      <a:pt x="0" y="1"/>
                    </a:moveTo>
                    <a:lnTo>
                      <a:pt x="0" y="2032"/>
                    </a:lnTo>
                    <a:lnTo>
                      <a:pt x="17778" y="2032"/>
                    </a:lnTo>
                    <a:cubicBezTo>
                      <a:pt x="18338" y="2032"/>
                      <a:pt x="18791" y="1575"/>
                      <a:pt x="18791" y="1015"/>
                    </a:cubicBezTo>
                    <a:cubicBezTo>
                      <a:pt x="18791" y="454"/>
                      <a:pt x="18338" y="1"/>
                      <a:pt x="17778"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306825" y="2726263"/>
                <a:ext cx="1109472" cy="1416957"/>
              </a:xfrm>
              <a:custGeom>
                <a:avLst/>
                <a:gdLst/>
                <a:ahLst/>
                <a:cxnLst/>
                <a:rect l="l" t="t" r="r" b="b"/>
                <a:pathLst>
                  <a:path w="23884" h="30505" extrusionOk="0">
                    <a:moveTo>
                      <a:pt x="1297" y="1"/>
                    </a:moveTo>
                    <a:cubicBezTo>
                      <a:pt x="555" y="1"/>
                      <a:pt x="1" y="688"/>
                      <a:pt x="156" y="1414"/>
                    </a:cubicBezTo>
                    <a:lnTo>
                      <a:pt x="6030" y="28715"/>
                    </a:lnTo>
                    <a:cubicBezTo>
                      <a:pt x="6255" y="29760"/>
                      <a:pt x="7177" y="30505"/>
                      <a:pt x="8245" y="30505"/>
                    </a:cubicBezTo>
                    <a:lnTo>
                      <a:pt x="23884" y="30505"/>
                    </a:lnTo>
                    <a:lnTo>
                      <a:pt x="17601" y="1293"/>
                    </a:lnTo>
                    <a:cubicBezTo>
                      <a:pt x="17436" y="539"/>
                      <a:pt x="16771" y="1"/>
                      <a:pt x="16001"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306825" y="2726263"/>
                <a:ext cx="1109472" cy="1416957"/>
              </a:xfrm>
              <a:custGeom>
                <a:avLst/>
                <a:gdLst/>
                <a:ahLst/>
                <a:cxnLst/>
                <a:rect l="l" t="t" r="r" b="b"/>
                <a:pathLst>
                  <a:path w="23884" h="30505" extrusionOk="0">
                    <a:moveTo>
                      <a:pt x="1297" y="1"/>
                    </a:moveTo>
                    <a:cubicBezTo>
                      <a:pt x="555" y="1"/>
                      <a:pt x="1" y="688"/>
                      <a:pt x="156" y="1414"/>
                    </a:cubicBezTo>
                    <a:lnTo>
                      <a:pt x="6030" y="28715"/>
                    </a:lnTo>
                    <a:cubicBezTo>
                      <a:pt x="6255" y="29760"/>
                      <a:pt x="7177" y="30505"/>
                      <a:pt x="8245" y="30505"/>
                    </a:cubicBezTo>
                    <a:lnTo>
                      <a:pt x="23884" y="30505"/>
                    </a:lnTo>
                    <a:lnTo>
                      <a:pt x="17601" y="1293"/>
                    </a:lnTo>
                    <a:cubicBezTo>
                      <a:pt x="17436" y="539"/>
                      <a:pt x="16771" y="1"/>
                      <a:pt x="16001"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306267" y="2726263"/>
                <a:ext cx="1668109" cy="1416957"/>
              </a:xfrm>
              <a:custGeom>
                <a:avLst/>
                <a:gdLst/>
                <a:ahLst/>
                <a:cxnLst/>
                <a:rect l="l" t="t" r="r" b="b"/>
                <a:pathLst>
                  <a:path w="35910" h="30505" extrusionOk="0">
                    <a:moveTo>
                      <a:pt x="1176" y="1"/>
                    </a:moveTo>
                    <a:cubicBezTo>
                      <a:pt x="501" y="1"/>
                      <a:pt x="0" y="625"/>
                      <a:pt x="143" y="1284"/>
                    </a:cubicBezTo>
                    <a:lnTo>
                      <a:pt x="6042" y="28715"/>
                    </a:lnTo>
                    <a:cubicBezTo>
                      <a:pt x="6267" y="29760"/>
                      <a:pt x="7189" y="30505"/>
                      <a:pt x="8257" y="30505"/>
                    </a:cubicBezTo>
                    <a:lnTo>
                      <a:pt x="34462" y="30505"/>
                    </a:lnTo>
                    <a:cubicBezTo>
                      <a:pt x="35260" y="30505"/>
                      <a:pt x="35910" y="29859"/>
                      <a:pt x="35910" y="29060"/>
                    </a:cubicBezTo>
                    <a:cubicBezTo>
                      <a:pt x="35910" y="28262"/>
                      <a:pt x="35260" y="27612"/>
                      <a:pt x="34462" y="27612"/>
                    </a:cubicBezTo>
                    <a:lnTo>
                      <a:pt x="8631" y="27612"/>
                    </a:lnTo>
                    <a:cubicBezTo>
                      <a:pt x="8181" y="27612"/>
                      <a:pt x="7794" y="27299"/>
                      <a:pt x="7699" y="26861"/>
                    </a:cubicBezTo>
                    <a:lnTo>
                      <a:pt x="2079" y="729"/>
                    </a:lnTo>
                    <a:cubicBezTo>
                      <a:pt x="1987" y="305"/>
                      <a:pt x="1613" y="1"/>
                      <a:pt x="1176"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306267" y="2726263"/>
                <a:ext cx="1668109" cy="1416957"/>
              </a:xfrm>
              <a:custGeom>
                <a:avLst/>
                <a:gdLst/>
                <a:ahLst/>
                <a:cxnLst/>
                <a:rect l="l" t="t" r="r" b="b"/>
                <a:pathLst>
                  <a:path w="35910" h="30505" extrusionOk="0">
                    <a:moveTo>
                      <a:pt x="1176" y="1"/>
                    </a:moveTo>
                    <a:cubicBezTo>
                      <a:pt x="501" y="1"/>
                      <a:pt x="0" y="625"/>
                      <a:pt x="143" y="1284"/>
                    </a:cubicBezTo>
                    <a:lnTo>
                      <a:pt x="6042" y="28715"/>
                    </a:lnTo>
                    <a:cubicBezTo>
                      <a:pt x="6267" y="29760"/>
                      <a:pt x="7189" y="30505"/>
                      <a:pt x="8257" y="30505"/>
                    </a:cubicBezTo>
                    <a:lnTo>
                      <a:pt x="34462" y="30505"/>
                    </a:lnTo>
                    <a:cubicBezTo>
                      <a:pt x="35260" y="30505"/>
                      <a:pt x="35910" y="29859"/>
                      <a:pt x="35910" y="29060"/>
                    </a:cubicBezTo>
                    <a:cubicBezTo>
                      <a:pt x="35910" y="28262"/>
                      <a:pt x="35260" y="27612"/>
                      <a:pt x="34462" y="27612"/>
                    </a:cubicBezTo>
                    <a:lnTo>
                      <a:pt x="8631" y="27612"/>
                    </a:lnTo>
                    <a:cubicBezTo>
                      <a:pt x="8181" y="27612"/>
                      <a:pt x="7794" y="27299"/>
                      <a:pt x="7699" y="26861"/>
                    </a:cubicBezTo>
                    <a:lnTo>
                      <a:pt x="2079" y="729"/>
                    </a:lnTo>
                    <a:cubicBezTo>
                      <a:pt x="1987" y="305"/>
                      <a:pt x="1613" y="1"/>
                      <a:pt x="1176"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306407" y="2726356"/>
                <a:ext cx="953438" cy="1416864"/>
              </a:xfrm>
              <a:custGeom>
                <a:avLst/>
                <a:gdLst/>
                <a:ahLst/>
                <a:cxnLst/>
                <a:rect l="l" t="t" r="r" b="b"/>
                <a:pathLst>
                  <a:path w="20525" h="30503" extrusionOk="0">
                    <a:moveTo>
                      <a:pt x="1162" y="1"/>
                    </a:moveTo>
                    <a:cubicBezTo>
                      <a:pt x="1150" y="1"/>
                      <a:pt x="1137" y="1"/>
                      <a:pt x="1125" y="2"/>
                    </a:cubicBezTo>
                    <a:cubicBezTo>
                      <a:pt x="476" y="30"/>
                      <a:pt x="0" y="639"/>
                      <a:pt x="140" y="1282"/>
                    </a:cubicBezTo>
                    <a:lnTo>
                      <a:pt x="6039" y="28713"/>
                    </a:lnTo>
                    <a:cubicBezTo>
                      <a:pt x="6264" y="29758"/>
                      <a:pt x="7186" y="30503"/>
                      <a:pt x="8254" y="30503"/>
                    </a:cubicBezTo>
                    <a:lnTo>
                      <a:pt x="19080" y="30503"/>
                    </a:lnTo>
                    <a:cubicBezTo>
                      <a:pt x="19878" y="30503"/>
                      <a:pt x="20525" y="29857"/>
                      <a:pt x="20525" y="29058"/>
                    </a:cubicBezTo>
                    <a:cubicBezTo>
                      <a:pt x="20525" y="28260"/>
                      <a:pt x="19878" y="27610"/>
                      <a:pt x="19080" y="27610"/>
                    </a:cubicBezTo>
                    <a:lnTo>
                      <a:pt x="8628" y="27610"/>
                    </a:lnTo>
                    <a:cubicBezTo>
                      <a:pt x="8178" y="27610"/>
                      <a:pt x="7791" y="27297"/>
                      <a:pt x="7696" y="26859"/>
                    </a:cubicBezTo>
                    <a:lnTo>
                      <a:pt x="2085" y="775"/>
                    </a:lnTo>
                    <a:cubicBezTo>
                      <a:pt x="1996" y="362"/>
                      <a:pt x="1584" y="1"/>
                      <a:pt x="1162"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901541" y="4234342"/>
                <a:ext cx="279133" cy="486842"/>
              </a:xfrm>
              <a:custGeom>
                <a:avLst/>
                <a:gdLst/>
                <a:ahLst/>
                <a:cxnLst/>
                <a:rect l="l" t="t" r="r" b="b"/>
                <a:pathLst>
                  <a:path w="6009" h="10481" extrusionOk="0">
                    <a:moveTo>
                      <a:pt x="1" y="0"/>
                    </a:moveTo>
                    <a:lnTo>
                      <a:pt x="1" y="10481"/>
                    </a:lnTo>
                    <a:lnTo>
                      <a:pt x="6008" y="10481"/>
                    </a:lnTo>
                    <a:lnTo>
                      <a:pt x="6008"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901541" y="4234342"/>
                <a:ext cx="178006" cy="486842"/>
              </a:xfrm>
              <a:custGeom>
                <a:avLst/>
                <a:gdLst/>
                <a:ahLst/>
                <a:cxnLst/>
                <a:rect l="l" t="t" r="r" b="b"/>
                <a:pathLst>
                  <a:path w="3832" h="10481" extrusionOk="0">
                    <a:moveTo>
                      <a:pt x="1" y="0"/>
                    </a:moveTo>
                    <a:lnTo>
                      <a:pt x="1" y="10481"/>
                    </a:lnTo>
                    <a:lnTo>
                      <a:pt x="1750" y="10481"/>
                    </a:lnTo>
                    <a:lnTo>
                      <a:pt x="1750" y="3679"/>
                    </a:lnTo>
                    <a:lnTo>
                      <a:pt x="3831" y="919"/>
                    </a:lnTo>
                    <a:lnTo>
                      <a:pt x="1750" y="0"/>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699060" y="4692024"/>
                <a:ext cx="684106" cy="104373"/>
              </a:xfrm>
              <a:custGeom>
                <a:avLst/>
                <a:gdLst/>
                <a:ahLst/>
                <a:cxnLst/>
                <a:rect l="l" t="t" r="r" b="b"/>
                <a:pathLst>
                  <a:path w="14727" h="2247" extrusionOk="0">
                    <a:moveTo>
                      <a:pt x="7363" y="1"/>
                    </a:moveTo>
                    <a:cubicBezTo>
                      <a:pt x="4369" y="1"/>
                      <a:pt x="1705" y="881"/>
                      <a:pt x="0" y="2247"/>
                    </a:cubicBezTo>
                    <a:lnTo>
                      <a:pt x="14727" y="2247"/>
                    </a:lnTo>
                    <a:cubicBezTo>
                      <a:pt x="13025" y="881"/>
                      <a:pt x="10361" y="1"/>
                      <a:pt x="7363"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1670265" y="4551834"/>
                <a:ext cx="266266" cy="223889"/>
              </a:xfrm>
              <a:custGeom>
                <a:avLst/>
                <a:gdLst/>
                <a:ahLst/>
                <a:cxnLst/>
                <a:rect l="l" t="t" r="r" b="b"/>
                <a:pathLst>
                  <a:path w="5732" h="4820" extrusionOk="0">
                    <a:moveTo>
                      <a:pt x="2742" y="1"/>
                    </a:moveTo>
                    <a:cubicBezTo>
                      <a:pt x="2231" y="1"/>
                      <a:pt x="1619" y="78"/>
                      <a:pt x="1619" y="78"/>
                    </a:cubicBezTo>
                    <a:cubicBezTo>
                      <a:pt x="1619" y="78"/>
                      <a:pt x="1385" y="1251"/>
                      <a:pt x="938" y="1846"/>
                    </a:cubicBezTo>
                    <a:cubicBezTo>
                      <a:pt x="491" y="2442"/>
                      <a:pt x="0" y="2996"/>
                      <a:pt x="149" y="3402"/>
                    </a:cubicBezTo>
                    <a:cubicBezTo>
                      <a:pt x="298" y="3807"/>
                      <a:pt x="2066" y="4210"/>
                      <a:pt x="2642" y="4403"/>
                    </a:cubicBezTo>
                    <a:cubicBezTo>
                      <a:pt x="3048" y="4537"/>
                      <a:pt x="4244" y="4820"/>
                      <a:pt x="4976" y="4820"/>
                    </a:cubicBezTo>
                    <a:cubicBezTo>
                      <a:pt x="5284" y="4820"/>
                      <a:pt x="5510" y="4770"/>
                      <a:pt x="5560" y="4638"/>
                    </a:cubicBezTo>
                    <a:cubicBezTo>
                      <a:pt x="5731" y="4191"/>
                      <a:pt x="3530" y="2733"/>
                      <a:pt x="3235" y="2448"/>
                    </a:cubicBezTo>
                    <a:cubicBezTo>
                      <a:pt x="2940" y="2166"/>
                      <a:pt x="2940" y="782"/>
                      <a:pt x="3368" y="291"/>
                    </a:cubicBezTo>
                    <a:cubicBezTo>
                      <a:pt x="3567" y="62"/>
                      <a:pt x="3194" y="1"/>
                      <a:pt x="2742" y="1"/>
                    </a:cubicBez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1670961" y="4645247"/>
                <a:ext cx="265104" cy="130478"/>
              </a:xfrm>
              <a:custGeom>
                <a:avLst/>
                <a:gdLst/>
                <a:ahLst/>
                <a:cxnLst/>
                <a:rect l="l" t="t" r="r" b="b"/>
                <a:pathLst>
                  <a:path w="5707" h="2809" extrusionOk="0">
                    <a:moveTo>
                      <a:pt x="799" y="0"/>
                    </a:moveTo>
                    <a:cubicBezTo>
                      <a:pt x="391" y="532"/>
                      <a:pt x="1" y="1023"/>
                      <a:pt x="134" y="1391"/>
                    </a:cubicBezTo>
                    <a:cubicBezTo>
                      <a:pt x="283" y="1796"/>
                      <a:pt x="2051" y="2199"/>
                      <a:pt x="2627" y="2392"/>
                    </a:cubicBezTo>
                    <a:cubicBezTo>
                      <a:pt x="3033" y="2526"/>
                      <a:pt x="4229" y="2809"/>
                      <a:pt x="4961" y="2809"/>
                    </a:cubicBezTo>
                    <a:cubicBezTo>
                      <a:pt x="5269" y="2809"/>
                      <a:pt x="5495" y="2759"/>
                      <a:pt x="5545" y="2627"/>
                    </a:cubicBezTo>
                    <a:cubicBezTo>
                      <a:pt x="5707" y="2202"/>
                      <a:pt x="3727" y="865"/>
                      <a:pt x="3280" y="491"/>
                    </a:cubicBezTo>
                    <a:cubicBezTo>
                      <a:pt x="3162" y="501"/>
                      <a:pt x="3045" y="506"/>
                      <a:pt x="2930" y="506"/>
                    </a:cubicBezTo>
                    <a:cubicBezTo>
                      <a:pt x="2029" y="506"/>
                      <a:pt x="1243" y="211"/>
                      <a:pt x="79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2144579" y="4552206"/>
                <a:ext cx="354897" cy="217572"/>
              </a:xfrm>
              <a:custGeom>
                <a:avLst/>
                <a:gdLst/>
                <a:ahLst/>
                <a:cxnLst/>
                <a:rect l="l" t="t" r="r" b="b"/>
                <a:pathLst>
                  <a:path w="7640" h="4684" extrusionOk="0">
                    <a:moveTo>
                      <a:pt x="2016" y="1"/>
                    </a:moveTo>
                    <a:lnTo>
                      <a:pt x="0" y="298"/>
                    </a:lnTo>
                    <a:cubicBezTo>
                      <a:pt x="0" y="298"/>
                      <a:pt x="1192" y="2104"/>
                      <a:pt x="1591" y="2982"/>
                    </a:cubicBezTo>
                    <a:cubicBezTo>
                      <a:pt x="1987" y="3863"/>
                      <a:pt x="1648" y="4119"/>
                      <a:pt x="2272" y="4544"/>
                    </a:cubicBezTo>
                    <a:cubicBezTo>
                      <a:pt x="2418" y="4644"/>
                      <a:pt x="2574" y="4683"/>
                      <a:pt x="2742" y="4683"/>
                    </a:cubicBezTo>
                    <a:cubicBezTo>
                      <a:pt x="3295" y="4683"/>
                      <a:pt x="3972" y="4257"/>
                      <a:pt x="4800" y="4148"/>
                    </a:cubicBezTo>
                    <a:cubicBezTo>
                      <a:pt x="5878" y="4005"/>
                      <a:pt x="7639" y="2881"/>
                      <a:pt x="7639" y="2491"/>
                    </a:cubicBezTo>
                    <a:cubicBezTo>
                      <a:pt x="7639" y="2345"/>
                      <a:pt x="7181" y="2311"/>
                      <a:pt x="6577" y="2311"/>
                    </a:cubicBezTo>
                    <a:cubicBezTo>
                      <a:pt x="6043" y="2311"/>
                      <a:pt x="5395" y="2337"/>
                      <a:pt x="4852" y="2337"/>
                    </a:cubicBezTo>
                    <a:cubicBezTo>
                      <a:pt x="4385" y="2337"/>
                      <a:pt x="3994" y="2318"/>
                      <a:pt x="3818" y="2244"/>
                    </a:cubicBezTo>
                    <a:cubicBezTo>
                      <a:pt x="3210" y="1990"/>
                      <a:pt x="2016" y="1"/>
                      <a:pt x="2016" y="1"/>
                    </a:cubicBez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2223036" y="4658300"/>
                <a:ext cx="276439" cy="111480"/>
              </a:xfrm>
              <a:custGeom>
                <a:avLst/>
                <a:gdLst/>
                <a:ahLst/>
                <a:cxnLst/>
                <a:rect l="l" t="t" r="r" b="b"/>
                <a:pathLst>
                  <a:path w="5951" h="2400" extrusionOk="0">
                    <a:moveTo>
                      <a:pt x="2272" y="1"/>
                    </a:moveTo>
                    <a:cubicBezTo>
                      <a:pt x="1632" y="464"/>
                      <a:pt x="704" y="771"/>
                      <a:pt x="0" y="948"/>
                    </a:cubicBezTo>
                    <a:cubicBezTo>
                      <a:pt x="238" y="1633"/>
                      <a:pt x="22" y="1880"/>
                      <a:pt x="583" y="2260"/>
                    </a:cubicBezTo>
                    <a:cubicBezTo>
                      <a:pt x="729" y="2360"/>
                      <a:pt x="885" y="2399"/>
                      <a:pt x="1053" y="2399"/>
                    </a:cubicBezTo>
                    <a:cubicBezTo>
                      <a:pt x="1606" y="2399"/>
                      <a:pt x="2283" y="1973"/>
                      <a:pt x="3111" y="1864"/>
                    </a:cubicBezTo>
                    <a:cubicBezTo>
                      <a:pt x="4189" y="1721"/>
                      <a:pt x="5950" y="597"/>
                      <a:pt x="5950" y="207"/>
                    </a:cubicBezTo>
                    <a:cubicBezTo>
                      <a:pt x="5950" y="60"/>
                      <a:pt x="5491" y="25"/>
                      <a:pt x="4887" y="25"/>
                    </a:cubicBezTo>
                    <a:cubicBezTo>
                      <a:pt x="4349" y="25"/>
                      <a:pt x="3696" y="53"/>
                      <a:pt x="3150" y="53"/>
                    </a:cubicBezTo>
                    <a:cubicBezTo>
                      <a:pt x="2789" y="53"/>
                      <a:pt x="2475" y="41"/>
                      <a:pt x="227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968385" y="3530237"/>
                <a:ext cx="1179522" cy="1086187"/>
              </a:xfrm>
              <a:custGeom>
                <a:avLst/>
                <a:gdLst/>
                <a:ahLst/>
                <a:cxnLst/>
                <a:rect l="l" t="t" r="r" b="b"/>
                <a:pathLst>
                  <a:path w="25392" h="23384" extrusionOk="0">
                    <a:moveTo>
                      <a:pt x="5892" y="0"/>
                    </a:moveTo>
                    <a:cubicBezTo>
                      <a:pt x="2250" y="0"/>
                      <a:pt x="0" y="5831"/>
                      <a:pt x="0" y="5831"/>
                    </a:cubicBezTo>
                    <a:cubicBezTo>
                      <a:pt x="0" y="5831"/>
                      <a:pt x="2855" y="6854"/>
                      <a:pt x="6220" y="7279"/>
                    </a:cubicBezTo>
                    <a:cubicBezTo>
                      <a:pt x="9584" y="7706"/>
                      <a:pt x="20195" y="7877"/>
                      <a:pt x="20195" y="7877"/>
                    </a:cubicBezTo>
                    <a:cubicBezTo>
                      <a:pt x="20195" y="7877"/>
                      <a:pt x="20236" y="8261"/>
                      <a:pt x="19299" y="10133"/>
                    </a:cubicBezTo>
                    <a:cubicBezTo>
                      <a:pt x="18361" y="12009"/>
                      <a:pt x="16998" y="16140"/>
                      <a:pt x="16701" y="18358"/>
                    </a:cubicBezTo>
                    <a:cubicBezTo>
                      <a:pt x="16403" y="20573"/>
                      <a:pt x="15969" y="23130"/>
                      <a:pt x="15969" y="23130"/>
                    </a:cubicBezTo>
                    <a:lnTo>
                      <a:pt x="19086" y="23383"/>
                    </a:lnTo>
                    <a:cubicBezTo>
                      <a:pt x="19086" y="23383"/>
                      <a:pt x="24967" y="11071"/>
                      <a:pt x="25179" y="7963"/>
                    </a:cubicBezTo>
                    <a:cubicBezTo>
                      <a:pt x="25391" y="4852"/>
                      <a:pt x="24412" y="2678"/>
                      <a:pt x="20743" y="1462"/>
                    </a:cubicBezTo>
                    <a:cubicBezTo>
                      <a:pt x="18280" y="648"/>
                      <a:pt x="14677" y="514"/>
                      <a:pt x="12185" y="514"/>
                    </a:cubicBezTo>
                    <a:cubicBezTo>
                      <a:pt x="10961" y="514"/>
                      <a:pt x="10006" y="546"/>
                      <a:pt x="9584" y="546"/>
                    </a:cubicBezTo>
                    <a:cubicBezTo>
                      <a:pt x="7924" y="546"/>
                      <a:pt x="6730" y="102"/>
                      <a:pt x="6730" y="102"/>
                    </a:cubicBezTo>
                    <a:cubicBezTo>
                      <a:pt x="6443" y="33"/>
                      <a:pt x="6164" y="0"/>
                      <a:pt x="5892"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1944142" y="3739963"/>
                <a:ext cx="28754" cy="31261"/>
              </a:xfrm>
              <a:custGeom>
                <a:avLst/>
                <a:gdLst/>
                <a:ahLst/>
                <a:cxnLst/>
                <a:rect l="l" t="t" r="r" b="b"/>
                <a:pathLst>
                  <a:path w="619" h="673" extrusionOk="0">
                    <a:moveTo>
                      <a:pt x="567" y="1"/>
                    </a:moveTo>
                    <a:lnTo>
                      <a:pt x="0" y="625"/>
                    </a:lnTo>
                    <a:lnTo>
                      <a:pt x="51" y="672"/>
                    </a:lnTo>
                    <a:lnTo>
                      <a:pt x="618" y="45"/>
                    </a:lnTo>
                    <a:lnTo>
                      <a:pt x="56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1937824" y="3796216"/>
                <a:ext cx="59320" cy="20020"/>
              </a:xfrm>
              <a:custGeom>
                <a:avLst/>
                <a:gdLst/>
                <a:ahLst/>
                <a:cxnLst/>
                <a:rect l="l" t="t" r="r" b="b"/>
                <a:pathLst>
                  <a:path w="1277" h="431" extrusionOk="0">
                    <a:moveTo>
                      <a:pt x="1261" y="0"/>
                    </a:moveTo>
                    <a:cubicBezTo>
                      <a:pt x="1220" y="10"/>
                      <a:pt x="203" y="231"/>
                      <a:pt x="0" y="377"/>
                    </a:cubicBezTo>
                    <a:lnTo>
                      <a:pt x="38" y="431"/>
                    </a:lnTo>
                    <a:cubicBezTo>
                      <a:pt x="231" y="295"/>
                      <a:pt x="1267" y="70"/>
                      <a:pt x="1277" y="67"/>
                    </a:cubicBezTo>
                    <a:lnTo>
                      <a:pt x="12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806037" y="3545845"/>
                <a:ext cx="1490382" cy="1102212"/>
              </a:xfrm>
              <a:custGeom>
                <a:avLst/>
                <a:gdLst/>
                <a:ahLst/>
                <a:cxnLst/>
                <a:rect l="l" t="t" r="r" b="b"/>
                <a:pathLst>
                  <a:path w="32084" h="23729" extrusionOk="0">
                    <a:moveTo>
                      <a:pt x="7516" y="1"/>
                    </a:moveTo>
                    <a:cubicBezTo>
                      <a:pt x="7516" y="1"/>
                      <a:pt x="580" y="2171"/>
                      <a:pt x="1" y="6816"/>
                    </a:cubicBezTo>
                    <a:lnTo>
                      <a:pt x="726" y="8276"/>
                    </a:lnTo>
                    <a:cubicBezTo>
                      <a:pt x="726" y="8276"/>
                      <a:pt x="1439" y="10143"/>
                      <a:pt x="4170" y="10143"/>
                    </a:cubicBezTo>
                    <a:lnTo>
                      <a:pt x="18703" y="9968"/>
                    </a:lnTo>
                    <a:cubicBezTo>
                      <a:pt x="18703" y="9968"/>
                      <a:pt x="18833" y="10564"/>
                      <a:pt x="19641" y="10947"/>
                    </a:cubicBezTo>
                    <a:cubicBezTo>
                      <a:pt x="19641" y="10947"/>
                      <a:pt x="20921" y="13973"/>
                      <a:pt x="22325" y="14996"/>
                    </a:cubicBezTo>
                    <a:cubicBezTo>
                      <a:pt x="22325" y="14996"/>
                      <a:pt x="25053" y="20024"/>
                      <a:pt x="28376" y="23728"/>
                    </a:cubicBezTo>
                    <a:lnTo>
                      <a:pt x="32083" y="22749"/>
                    </a:lnTo>
                    <a:cubicBezTo>
                      <a:pt x="32083" y="22749"/>
                      <a:pt x="28291" y="13121"/>
                      <a:pt x="26884" y="9968"/>
                    </a:cubicBezTo>
                    <a:cubicBezTo>
                      <a:pt x="25477" y="6816"/>
                      <a:pt x="23605" y="3622"/>
                      <a:pt x="21304" y="2811"/>
                    </a:cubicBezTo>
                    <a:cubicBezTo>
                      <a:pt x="19001" y="2003"/>
                      <a:pt x="10355" y="1398"/>
                      <a:pt x="10355" y="1398"/>
                    </a:cubicBezTo>
                    <a:lnTo>
                      <a:pt x="7516" y="1"/>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927926" y="3680971"/>
                <a:ext cx="1269129" cy="899365"/>
              </a:xfrm>
              <a:custGeom>
                <a:avLst/>
                <a:gdLst/>
                <a:ahLst/>
                <a:cxnLst/>
                <a:rect l="l" t="t" r="r" b="b"/>
                <a:pathLst>
                  <a:path w="27321" h="19362" extrusionOk="0">
                    <a:moveTo>
                      <a:pt x="38" y="0"/>
                    </a:moveTo>
                    <a:lnTo>
                      <a:pt x="0" y="57"/>
                    </a:lnTo>
                    <a:cubicBezTo>
                      <a:pt x="16" y="70"/>
                      <a:pt x="1591" y="1090"/>
                      <a:pt x="1819" y="1629"/>
                    </a:cubicBezTo>
                    <a:cubicBezTo>
                      <a:pt x="1863" y="1733"/>
                      <a:pt x="1962" y="1967"/>
                      <a:pt x="3824" y="1967"/>
                    </a:cubicBezTo>
                    <a:cubicBezTo>
                      <a:pt x="4916" y="1967"/>
                      <a:pt x="6616" y="1886"/>
                      <a:pt x="9267" y="1651"/>
                    </a:cubicBezTo>
                    <a:cubicBezTo>
                      <a:pt x="10235" y="1564"/>
                      <a:pt x="11718" y="1481"/>
                      <a:pt x="13098" y="1481"/>
                    </a:cubicBezTo>
                    <a:cubicBezTo>
                      <a:pt x="14726" y="1481"/>
                      <a:pt x="16211" y="1596"/>
                      <a:pt x="16539" y="1958"/>
                    </a:cubicBezTo>
                    <a:cubicBezTo>
                      <a:pt x="16776" y="2221"/>
                      <a:pt x="16906" y="2440"/>
                      <a:pt x="17020" y="2636"/>
                    </a:cubicBezTo>
                    <a:cubicBezTo>
                      <a:pt x="17207" y="2953"/>
                      <a:pt x="17356" y="3203"/>
                      <a:pt x="17853" y="3454"/>
                    </a:cubicBezTo>
                    <a:cubicBezTo>
                      <a:pt x="18215" y="3634"/>
                      <a:pt x="18852" y="5057"/>
                      <a:pt x="19587" y="6701"/>
                    </a:cubicBezTo>
                    <a:cubicBezTo>
                      <a:pt x="20471" y="8672"/>
                      <a:pt x="21472" y="10906"/>
                      <a:pt x="22444" y="12110"/>
                    </a:cubicBezTo>
                    <a:cubicBezTo>
                      <a:pt x="24241" y="14324"/>
                      <a:pt x="27235" y="19311"/>
                      <a:pt x="27263" y="19362"/>
                    </a:cubicBezTo>
                    <a:lnTo>
                      <a:pt x="27320" y="19327"/>
                    </a:lnTo>
                    <a:cubicBezTo>
                      <a:pt x="27292" y="19276"/>
                      <a:pt x="24295" y="14286"/>
                      <a:pt x="22498" y="12065"/>
                    </a:cubicBezTo>
                    <a:cubicBezTo>
                      <a:pt x="21529" y="10871"/>
                      <a:pt x="20531" y="8640"/>
                      <a:pt x="19650" y="6676"/>
                    </a:cubicBezTo>
                    <a:cubicBezTo>
                      <a:pt x="18877" y="4949"/>
                      <a:pt x="18265" y="3584"/>
                      <a:pt x="17885" y="3394"/>
                    </a:cubicBezTo>
                    <a:cubicBezTo>
                      <a:pt x="17404" y="3153"/>
                      <a:pt x="17258" y="2909"/>
                      <a:pt x="17077" y="2601"/>
                    </a:cubicBezTo>
                    <a:cubicBezTo>
                      <a:pt x="16960" y="2405"/>
                      <a:pt x="16830" y="2180"/>
                      <a:pt x="16589" y="1914"/>
                    </a:cubicBezTo>
                    <a:cubicBezTo>
                      <a:pt x="16240" y="1527"/>
                      <a:pt x="14729" y="1412"/>
                      <a:pt x="13122" y="1412"/>
                    </a:cubicBezTo>
                    <a:cubicBezTo>
                      <a:pt x="11638" y="1412"/>
                      <a:pt x="10072" y="1510"/>
                      <a:pt x="9261" y="1581"/>
                    </a:cubicBezTo>
                    <a:cubicBezTo>
                      <a:pt x="6858" y="1796"/>
                      <a:pt x="5035" y="1903"/>
                      <a:pt x="3801" y="1903"/>
                    </a:cubicBezTo>
                    <a:cubicBezTo>
                      <a:pt x="2609" y="1903"/>
                      <a:pt x="1966" y="1803"/>
                      <a:pt x="1882" y="1603"/>
                    </a:cubicBezTo>
                    <a:cubicBezTo>
                      <a:pt x="1644" y="1046"/>
                      <a:pt x="101" y="45"/>
                      <a:pt x="3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806037" y="3545845"/>
                <a:ext cx="442181" cy="420372"/>
              </a:xfrm>
              <a:custGeom>
                <a:avLst/>
                <a:gdLst/>
                <a:ahLst/>
                <a:cxnLst/>
                <a:rect l="l" t="t" r="r" b="b"/>
                <a:pathLst>
                  <a:path w="9519" h="9050" extrusionOk="0">
                    <a:moveTo>
                      <a:pt x="7516" y="1"/>
                    </a:moveTo>
                    <a:cubicBezTo>
                      <a:pt x="7516" y="1"/>
                      <a:pt x="580" y="2171"/>
                      <a:pt x="1" y="6816"/>
                    </a:cubicBezTo>
                    <a:lnTo>
                      <a:pt x="726" y="8276"/>
                    </a:lnTo>
                    <a:cubicBezTo>
                      <a:pt x="726" y="8276"/>
                      <a:pt x="866" y="8644"/>
                      <a:pt x="1259" y="9049"/>
                    </a:cubicBezTo>
                    <a:cubicBezTo>
                      <a:pt x="3160" y="8596"/>
                      <a:pt x="4021" y="6470"/>
                      <a:pt x="4956" y="4573"/>
                    </a:cubicBezTo>
                    <a:cubicBezTo>
                      <a:pt x="5951" y="2554"/>
                      <a:pt x="7541" y="1107"/>
                      <a:pt x="9518" y="986"/>
                    </a:cubicBezTo>
                    <a:lnTo>
                      <a:pt x="751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2096177" y="4541336"/>
                <a:ext cx="177216" cy="76689"/>
              </a:xfrm>
              <a:custGeom>
                <a:avLst/>
                <a:gdLst/>
                <a:ahLst/>
                <a:cxnLst/>
                <a:rect l="l" t="t" r="r" b="b"/>
                <a:pathLst>
                  <a:path w="3815" h="1651" extrusionOk="0">
                    <a:moveTo>
                      <a:pt x="3783" y="0"/>
                    </a:moveTo>
                    <a:cubicBezTo>
                      <a:pt x="1682" y="1109"/>
                      <a:pt x="16" y="1581"/>
                      <a:pt x="0" y="1584"/>
                    </a:cubicBezTo>
                    <a:lnTo>
                      <a:pt x="16" y="1651"/>
                    </a:lnTo>
                    <a:cubicBezTo>
                      <a:pt x="35" y="1645"/>
                      <a:pt x="1705" y="1172"/>
                      <a:pt x="3815" y="57"/>
                    </a:cubicBezTo>
                    <a:lnTo>
                      <a:pt x="378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1716762" y="4560614"/>
                <a:ext cx="159146" cy="15468"/>
              </a:xfrm>
              <a:custGeom>
                <a:avLst/>
                <a:gdLst/>
                <a:ahLst/>
                <a:cxnLst/>
                <a:rect l="l" t="t" r="r" b="b"/>
                <a:pathLst>
                  <a:path w="3426" h="333" extrusionOk="0">
                    <a:moveTo>
                      <a:pt x="16" y="0"/>
                    </a:moveTo>
                    <a:lnTo>
                      <a:pt x="0" y="64"/>
                    </a:lnTo>
                    <a:cubicBezTo>
                      <a:pt x="10" y="67"/>
                      <a:pt x="963" y="333"/>
                      <a:pt x="2405" y="333"/>
                    </a:cubicBezTo>
                    <a:cubicBezTo>
                      <a:pt x="2722" y="333"/>
                      <a:pt x="3064" y="320"/>
                      <a:pt x="3425" y="289"/>
                    </a:cubicBezTo>
                    <a:lnTo>
                      <a:pt x="3419" y="222"/>
                    </a:lnTo>
                    <a:cubicBezTo>
                      <a:pt x="3063" y="253"/>
                      <a:pt x="2725" y="265"/>
                      <a:pt x="2411" y="265"/>
                    </a:cubicBezTo>
                    <a:cubicBezTo>
                      <a:pt x="978" y="265"/>
                      <a:pt x="29" y="3"/>
                      <a:pt x="1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1685408" y="3840065"/>
                <a:ext cx="36697" cy="40365"/>
              </a:xfrm>
              <a:custGeom>
                <a:avLst/>
                <a:gdLst/>
                <a:ahLst/>
                <a:cxnLst/>
                <a:rect l="l" t="t" r="r" b="b"/>
                <a:pathLst>
                  <a:path w="790" h="869" extrusionOk="0">
                    <a:moveTo>
                      <a:pt x="745" y="0"/>
                    </a:moveTo>
                    <a:cubicBezTo>
                      <a:pt x="742" y="3"/>
                      <a:pt x="311" y="352"/>
                      <a:pt x="0" y="833"/>
                    </a:cubicBezTo>
                    <a:lnTo>
                      <a:pt x="57" y="868"/>
                    </a:lnTo>
                    <a:cubicBezTo>
                      <a:pt x="362" y="396"/>
                      <a:pt x="783" y="57"/>
                      <a:pt x="789" y="54"/>
                    </a:cubicBezTo>
                    <a:lnTo>
                      <a:pt x="74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1719550" y="3859761"/>
                <a:ext cx="29312" cy="70976"/>
              </a:xfrm>
              <a:custGeom>
                <a:avLst/>
                <a:gdLst/>
                <a:ahLst/>
                <a:cxnLst/>
                <a:rect l="l" t="t" r="r" b="b"/>
                <a:pathLst>
                  <a:path w="631" h="1528" extrusionOk="0">
                    <a:moveTo>
                      <a:pt x="571" y="1"/>
                    </a:moveTo>
                    <a:cubicBezTo>
                      <a:pt x="564" y="10"/>
                      <a:pt x="140" y="986"/>
                      <a:pt x="0" y="1509"/>
                    </a:cubicBezTo>
                    <a:lnTo>
                      <a:pt x="64" y="1528"/>
                    </a:lnTo>
                    <a:cubicBezTo>
                      <a:pt x="203" y="1008"/>
                      <a:pt x="628" y="39"/>
                      <a:pt x="631" y="29"/>
                    </a:cubicBezTo>
                    <a:lnTo>
                      <a:pt x="57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1462720" y="3292408"/>
                <a:ext cx="554318" cy="168892"/>
              </a:xfrm>
              <a:custGeom>
                <a:avLst/>
                <a:gdLst/>
                <a:ahLst/>
                <a:cxnLst/>
                <a:rect l="l" t="t" r="r" b="b"/>
                <a:pathLst>
                  <a:path w="11933" h="3636" extrusionOk="0">
                    <a:moveTo>
                      <a:pt x="1072" y="1"/>
                    </a:moveTo>
                    <a:lnTo>
                      <a:pt x="1" y="3635"/>
                    </a:lnTo>
                    <a:lnTo>
                      <a:pt x="11933" y="3635"/>
                    </a:lnTo>
                    <a:cubicBezTo>
                      <a:pt x="11926" y="2661"/>
                      <a:pt x="10440" y="2307"/>
                      <a:pt x="9222" y="2307"/>
                    </a:cubicBezTo>
                    <a:cubicBezTo>
                      <a:pt x="9200" y="2307"/>
                      <a:pt x="9179" y="2307"/>
                      <a:pt x="9157" y="2307"/>
                    </a:cubicBezTo>
                    <a:cubicBezTo>
                      <a:pt x="9154" y="2308"/>
                      <a:pt x="9150" y="2308"/>
                      <a:pt x="9147" y="2308"/>
                    </a:cubicBezTo>
                    <a:cubicBezTo>
                      <a:pt x="7887" y="2308"/>
                      <a:pt x="1072" y="1"/>
                      <a:pt x="1072"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1462720" y="3292408"/>
                <a:ext cx="554318" cy="168892"/>
              </a:xfrm>
              <a:custGeom>
                <a:avLst/>
                <a:gdLst/>
                <a:ahLst/>
                <a:cxnLst/>
                <a:rect l="l" t="t" r="r" b="b"/>
                <a:pathLst>
                  <a:path w="11933" h="3636" extrusionOk="0">
                    <a:moveTo>
                      <a:pt x="1072" y="1"/>
                    </a:moveTo>
                    <a:lnTo>
                      <a:pt x="1" y="3635"/>
                    </a:lnTo>
                    <a:lnTo>
                      <a:pt x="11933" y="3635"/>
                    </a:lnTo>
                    <a:lnTo>
                      <a:pt x="1984" y="3271"/>
                    </a:lnTo>
                    <a:lnTo>
                      <a:pt x="1924" y="283"/>
                    </a:lnTo>
                    <a:lnTo>
                      <a:pt x="1072" y="1"/>
                    </a:ln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1047724" y="2799981"/>
                <a:ext cx="445108" cy="661309"/>
              </a:xfrm>
              <a:custGeom>
                <a:avLst/>
                <a:gdLst/>
                <a:ahLst/>
                <a:cxnLst/>
                <a:rect l="l" t="t" r="r" b="b"/>
                <a:pathLst>
                  <a:path w="9582" h="14237" extrusionOk="0">
                    <a:moveTo>
                      <a:pt x="317" y="1"/>
                    </a:moveTo>
                    <a:lnTo>
                      <a:pt x="317" y="1"/>
                    </a:lnTo>
                    <a:cubicBezTo>
                      <a:pt x="0" y="276"/>
                      <a:pt x="466" y="6515"/>
                      <a:pt x="748" y="7735"/>
                    </a:cubicBezTo>
                    <a:cubicBezTo>
                      <a:pt x="1033" y="8954"/>
                      <a:pt x="2253" y="14236"/>
                      <a:pt x="3362" y="14236"/>
                    </a:cubicBezTo>
                    <a:lnTo>
                      <a:pt x="9581" y="14236"/>
                    </a:lnTo>
                    <a:lnTo>
                      <a:pt x="9581" y="9943"/>
                    </a:lnTo>
                    <a:lnTo>
                      <a:pt x="7366" y="9411"/>
                    </a:lnTo>
                    <a:cubicBezTo>
                      <a:pt x="7281" y="8730"/>
                      <a:pt x="6286" y="7111"/>
                      <a:pt x="5776" y="6569"/>
                    </a:cubicBezTo>
                    <a:cubicBezTo>
                      <a:pt x="5266" y="6030"/>
                      <a:pt x="4471" y="3872"/>
                      <a:pt x="3843" y="2621"/>
                    </a:cubicBezTo>
                    <a:cubicBezTo>
                      <a:pt x="3219" y="1373"/>
                      <a:pt x="2167" y="435"/>
                      <a:pt x="317" y="1"/>
                    </a:cubicBez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1065933" y="2859763"/>
                <a:ext cx="306029" cy="601527"/>
              </a:xfrm>
              <a:custGeom>
                <a:avLst/>
                <a:gdLst/>
                <a:ahLst/>
                <a:cxnLst/>
                <a:rect l="l" t="t" r="r" b="b"/>
                <a:pathLst>
                  <a:path w="6588" h="12950" extrusionOk="0">
                    <a:moveTo>
                      <a:pt x="951" y="0"/>
                    </a:moveTo>
                    <a:lnTo>
                      <a:pt x="1" y="3422"/>
                    </a:lnTo>
                    <a:cubicBezTo>
                      <a:pt x="112" y="4756"/>
                      <a:pt x="248" y="5976"/>
                      <a:pt x="356" y="6448"/>
                    </a:cubicBezTo>
                    <a:cubicBezTo>
                      <a:pt x="641" y="7667"/>
                      <a:pt x="1861" y="12949"/>
                      <a:pt x="2970" y="12949"/>
                    </a:cubicBezTo>
                    <a:lnTo>
                      <a:pt x="6588" y="12949"/>
                    </a:lnTo>
                    <a:cubicBezTo>
                      <a:pt x="6208" y="12499"/>
                      <a:pt x="4867" y="10814"/>
                      <a:pt x="5013" y="9537"/>
                    </a:cubicBezTo>
                    <a:cubicBezTo>
                      <a:pt x="5184" y="8054"/>
                      <a:pt x="3594" y="6052"/>
                      <a:pt x="3141" y="5199"/>
                    </a:cubicBezTo>
                    <a:cubicBezTo>
                      <a:pt x="2684" y="4347"/>
                      <a:pt x="2770" y="2953"/>
                      <a:pt x="2260" y="1676"/>
                    </a:cubicBezTo>
                    <a:cubicBezTo>
                      <a:pt x="1747" y="399"/>
                      <a:pt x="951" y="0"/>
                      <a:pt x="951" y="0"/>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1339252" y="3250788"/>
                <a:ext cx="46545" cy="62522"/>
              </a:xfrm>
              <a:custGeom>
                <a:avLst/>
                <a:gdLst/>
                <a:ahLst/>
                <a:cxnLst/>
                <a:rect l="l" t="t" r="r" b="b"/>
                <a:pathLst>
                  <a:path w="1002" h="1346" extrusionOk="0">
                    <a:moveTo>
                      <a:pt x="875" y="0"/>
                    </a:moveTo>
                    <a:cubicBezTo>
                      <a:pt x="872" y="7"/>
                      <a:pt x="837" y="35"/>
                      <a:pt x="789" y="86"/>
                    </a:cubicBezTo>
                    <a:cubicBezTo>
                      <a:pt x="767" y="92"/>
                      <a:pt x="748" y="105"/>
                      <a:pt x="732" y="124"/>
                    </a:cubicBezTo>
                    <a:cubicBezTo>
                      <a:pt x="460" y="434"/>
                      <a:pt x="232" y="783"/>
                      <a:pt x="51" y="1154"/>
                    </a:cubicBezTo>
                    <a:cubicBezTo>
                      <a:pt x="0" y="1257"/>
                      <a:pt x="91" y="1345"/>
                      <a:pt x="179" y="1345"/>
                    </a:cubicBezTo>
                    <a:cubicBezTo>
                      <a:pt x="223" y="1345"/>
                      <a:pt x="267" y="1323"/>
                      <a:pt x="292" y="1271"/>
                    </a:cubicBezTo>
                    <a:cubicBezTo>
                      <a:pt x="463" y="922"/>
                      <a:pt x="679" y="596"/>
                      <a:pt x="935" y="301"/>
                    </a:cubicBezTo>
                    <a:cubicBezTo>
                      <a:pt x="1002" y="222"/>
                      <a:pt x="954" y="124"/>
                      <a:pt x="881" y="92"/>
                    </a:cubicBezTo>
                    <a:cubicBezTo>
                      <a:pt x="903" y="67"/>
                      <a:pt x="919" y="51"/>
                      <a:pt x="922" y="51"/>
                    </a:cubicBezTo>
                    <a:lnTo>
                      <a:pt x="875" y="0"/>
                    </a:ln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1398710" y="3237085"/>
                <a:ext cx="142656" cy="224214"/>
              </a:xfrm>
              <a:custGeom>
                <a:avLst/>
                <a:gdLst/>
                <a:ahLst/>
                <a:cxnLst/>
                <a:rect l="l" t="t" r="r" b="b"/>
                <a:pathLst>
                  <a:path w="3071" h="4827" extrusionOk="0">
                    <a:moveTo>
                      <a:pt x="1109" y="1"/>
                    </a:moveTo>
                    <a:cubicBezTo>
                      <a:pt x="0" y="235"/>
                      <a:pt x="0" y="4826"/>
                      <a:pt x="450" y="4826"/>
                    </a:cubicBezTo>
                    <a:lnTo>
                      <a:pt x="2386" y="4826"/>
                    </a:lnTo>
                    <a:cubicBezTo>
                      <a:pt x="3004" y="4826"/>
                      <a:pt x="2323" y="3410"/>
                      <a:pt x="2431" y="2456"/>
                    </a:cubicBezTo>
                    <a:cubicBezTo>
                      <a:pt x="2538" y="1502"/>
                      <a:pt x="3071" y="767"/>
                      <a:pt x="2877" y="555"/>
                    </a:cubicBezTo>
                    <a:cubicBezTo>
                      <a:pt x="2687" y="340"/>
                      <a:pt x="1109" y="1"/>
                      <a:pt x="1109" y="1"/>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1899967" y="3419591"/>
                <a:ext cx="64523" cy="43152"/>
              </a:xfrm>
              <a:custGeom>
                <a:avLst/>
                <a:gdLst/>
                <a:ahLst/>
                <a:cxnLst/>
                <a:rect l="l" t="t" r="r" b="b"/>
                <a:pathLst>
                  <a:path w="1389" h="929" extrusionOk="0">
                    <a:moveTo>
                      <a:pt x="64" y="0"/>
                    </a:moveTo>
                    <a:lnTo>
                      <a:pt x="1" y="23"/>
                    </a:lnTo>
                    <a:cubicBezTo>
                      <a:pt x="64" y="213"/>
                      <a:pt x="330" y="270"/>
                      <a:pt x="612" y="330"/>
                    </a:cubicBezTo>
                    <a:cubicBezTo>
                      <a:pt x="739" y="358"/>
                      <a:pt x="872" y="387"/>
                      <a:pt x="980" y="428"/>
                    </a:cubicBezTo>
                    <a:cubicBezTo>
                      <a:pt x="1186" y="504"/>
                      <a:pt x="1312" y="596"/>
                      <a:pt x="1306" y="666"/>
                    </a:cubicBezTo>
                    <a:cubicBezTo>
                      <a:pt x="1303" y="701"/>
                      <a:pt x="1252" y="789"/>
                      <a:pt x="837" y="862"/>
                    </a:cubicBezTo>
                    <a:lnTo>
                      <a:pt x="847" y="929"/>
                    </a:lnTo>
                    <a:cubicBezTo>
                      <a:pt x="1192" y="868"/>
                      <a:pt x="1363" y="783"/>
                      <a:pt x="1376" y="669"/>
                    </a:cubicBezTo>
                    <a:cubicBezTo>
                      <a:pt x="1388" y="529"/>
                      <a:pt x="1148" y="419"/>
                      <a:pt x="1002" y="365"/>
                    </a:cubicBezTo>
                    <a:cubicBezTo>
                      <a:pt x="891" y="320"/>
                      <a:pt x="755" y="292"/>
                      <a:pt x="628" y="267"/>
                    </a:cubicBezTo>
                    <a:cubicBezTo>
                      <a:pt x="365" y="209"/>
                      <a:pt x="115" y="156"/>
                      <a:pt x="64" y="0"/>
                    </a:cubicBezTo>
                    <a:close/>
                  </a:path>
                </a:pathLst>
              </a:custGeom>
              <a:solidFill>
                <a:srgbClr val="7E4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545678" y="3255479"/>
                <a:ext cx="61875" cy="12588"/>
              </a:xfrm>
              <a:custGeom>
                <a:avLst/>
                <a:gdLst/>
                <a:ahLst/>
                <a:cxnLst/>
                <a:rect l="l" t="t" r="r" b="b"/>
                <a:pathLst>
                  <a:path w="1332" h="271" extrusionOk="0">
                    <a:moveTo>
                      <a:pt x="779" y="0"/>
                    </a:moveTo>
                    <a:cubicBezTo>
                      <a:pt x="288" y="0"/>
                      <a:pt x="18" y="204"/>
                      <a:pt x="1" y="216"/>
                    </a:cubicBezTo>
                    <a:lnTo>
                      <a:pt x="42" y="270"/>
                    </a:lnTo>
                    <a:cubicBezTo>
                      <a:pt x="47" y="268"/>
                      <a:pt x="313" y="68"/>
                      <a:pt x="789" y="68"/>
                    </a:cubicBezTo>
                    <a:cubicBezTo>
                      <a:pt x="942" y="68"/>
                      <a:pt x="1117" y="88"/>
                      <a:pt x="1313" y="143"/>
                    </a:cubicBezTo>
                    <a:lnTo>
                      <a:pt x="1332" y="80"/>
                    </a:lnTo>
                    <a:cubicBezTo>
                      <a:pt x="1124" y="22"/>
                      <a:pt x="940" y="0"/>
                      <a:pt x="779" y="0"/>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459743" y="2761148"/>
                <a:ext cx="867826" cy="1179923"/>
              </a:xfrm>
              <a:custGeom>
                <a:avLst/>
                <a:gdLst/>
                <a:ahLst/>
                <a:cxnLst/>
                <a:rect l="l" t="t" r="r" b="b"/>
                <a:pathLst>
                  <a:path w="18682" h="25402" extrusionOk="0">
                    <a:moveTo>
                      <a:pt x="9025" y="0"/>
                    </a:moveTo>
                    <a:cubicBezTo>
                      <a:pt x="8316" y="0"/>
                      <a:pt x="5461" y="431"/>
                      <a:pt x="5036" y="431"/>
                    </a:cubicBezTo>
                    <a:cubicBezTo>
                      <a:pt x="5007" y="431"/>
                      <a:pt x="4990" y="429"/>
                      <a:pt x="4984" y="425"/>
                    </a:cubicBezTo>
                    <a:cubicBezTo>
                      <a:pt x="4982" y="423"/>
                      <a:pt x="4978" y="423"/>
                      <a:pt x="4973" y="423"/>
                    </a:cubicBezTo>
                    <a:cubicBezTo>
                      <a:pt x="4756" y="423"/>
                      <a:pt x="2008" y="1596"/>
                      <a:pt x="615" y="2294"/>
                    </a:cubicBezTo>
                    <a:cubicBezTo>
                      <a:pt x="1" y="10884"/>
                      <a:pt x="2383" y="15072"/>
                      <a:pt x="3172" y="16723"/>
                    </a:cubicBezTo>
                    <a:cubicBezTo>
                      <a:pt x="3983" y="18415"/>
                      <a:pt x="5453" y="22175"/>
                      <a:pt x="5922" y="22942"/>
                    </a:cubicBezTo>
                    <a:cubicBezTo>
                      <a:pt x="6391" y="23709"/>
                      <a:pt x="6391" y="24647"/>
                      <a:pt x="6882" y="25169"/>
                    </a:cubicBezTo>
                    <a:cubicBezTo>
                      <a:pt x="7047" y="25344"/>
                      <a:pt x="7246" y="25402"/>
                      <a:pt x="7439" y="25402"/>
                    </a:cubicBezTo>
                    <a:cubicBezTo>
                      <a:pt x="7824" y="25402"/>
                      <a:pt x="8181" y="25169"/>
                      <a:pt x="8181" y="25169"/>
                    </a:cubicBezTo>
                    <a:cubicBezTo>
                      <a:pt x="8181" y="25169"/>
                      <a:pt x="8352" y="23028"/>
                      <a:pt x="10225" y="20515"/>
                    </a:cubicBezTo>
                    <a:cubicBezTo>
                      <a:pt x="12100" y="18000"/>
                      <a:pt x="17445" y="17331"/>
                      <a:pt x="18063" y="16789"/>
                    </a:cubicBezTo>
                    <a:cubicBezTo>
                      <a:pt x="18681" y="16251"/>
                      <a:pt x="16957" y="14423"/>
                      <a:pt x="16866" y="12861"/>
                    </a:cubicBezTo>
                    <a:cubicBezTo>
                      <a:pt x="16774" y="11302"/>
                      <a:pt x="14743" y="8754"/>
                      <a:pt x="14870" y="6454"/>
                    </a:cubicBezTo>
                    <a:cubicBezTo>
                      <a:pt x="14965" y="4737"/>
                      <a:pt x="14325" y="2589"/>
                      <a:pt x="13992" y="1610"/>
                    </a:cubicBezTo>
                    <a:cubicBezTo>
                      <a:pt x="13881" y="1277"/>
                      <a:pt x="13618" y="1021"/>
                      <a:pt x="13279" y="926"/>
                    </a:cubicBezTo>
                    <a:cubicBezTo>
                      <a:pt x="12265" y="631"/>
                      <a:pt x="10041" y="16"/>
                      <a:pt x="9053" y="0"/>
                    </a:cubicBezTo>
                    <a:cubicBezTo>
                      <a:pt x="9044" y="0"/>
                      <a:pt x="9035" y="0"/>
                      <a:pt x="9025" y="0"/>
                    </a:cubicBez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633703" y="3592667"/>
                <a:ext cx="506797" cy="348421"/>
              </a:xfrm>
              <a:custGeom>
                <a:avLst/>
                <a:gdLst/>
                <a:ahLst/>
                <a:cxnLst/>
                <a:rect l="l" t="t" r="r" b="b"/>
                <a:pathLst>
                  <a:path w="10910" h="7501" extrusionOk="0">
                    <a:moveTo>
                      <a:pt x="10909" y="0"/>
                    </a:moveTo>
                    <a:lnTo>
                      <a:pt x="1" y="99"/>
                    </a:lnTo>
                    <a:cubicBezTo>
                      <a:pt x="802" y="1946"/>
                      <a:pt x="1807" y="4433"/>
                      <a:pt x="2177" y="5041"/>
                    </a:cubicBezTo>
                    <a:cubicBezTo>
                      <a:pt x="2646" y="5808"/>
                      <a:pt x="2646" y="6742"/>
                      <a:pt x="3137" y="7268"/>
                    </a:cubicBezTo>
                    <a:cubicBezTo>
                      <a:pt x="3301" y="7443"/>
                      <a:pt x="3500" y="7501"/>
                      <a:pt x="3692" y="7501"/>
                    </a:cubicBezTo>
                    <a:cubicBezTo>
                      <a:pt x="4077" y="7501"/>
                      <a:pt x="4436" y="7268"/>
                      <a:pt x="4436" y="7268"/>
                    </a:cubicBezTo>
                    <a:cubicBezTo>
                      <a:pt x="4436" y="7268"/>
                      <a:pt x="4604" y="5127"/>
                      <a:pt x="6480" y="2614"/>
                    </a:cubicBezTo>
                    <a:cubicBezTo>
                      <a:pt x="7424" y="1347"/>
                      <a:pt x="9249" y="548"/>
                      <a:pt x="10909" y="0"/>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483897" y="2893115"/>
                <a:ext cx="423461" cy="717653"/>
              </a:xfrm>
              <a:custGeom>
                <a:avLst/>
                <a:gdLst/>
                <a:ahLst/>
                <a:cxnLst/>
                <a:rect l="l" t="t" r="r" b="b"/>
                <a:pathLst>
                  <a:path w="9116" h="15450" extrusionOk="0">
                    <a:moveTo>
                      <a:pt x="1849" y="1"/>
                    </a:moveTo>
                    <a:cubicBezTo>
                      <a:pt x="1654" y="1"/>
                      <a:pt x="1463" y="107"/>
                      <a:pt x="1359" y="290"/>
                    </a:cubicBezTo>
                    <a:lnTo>
                      <a:pt x="0" y="2694"/>
                    </a:lnTo>
                    <a:cubicBezTo>
                      <a:pt x="95" y="9126"/>
                      <a:pt x="1971" y="12453"/>
                      <a:pt x="2652" y="13882"/>
                    </a:cubicBezTo>
                    <a:cubicBezTo>
                      <a:pt x="2855" y="14303"/>
                      <a:pt x="3096" y="14851"/>
                      <a:pt x="3356" y="15450"/>
                    </a:cubicBezTo>
                    <a:lnTo>
                      <a:pt x="9115" y="11246"/>
                    </a:lnTo>
                    <a:cubicBezTo>
                      <a:pt x="8041" y="9066"/>
                      <a:pt x="5814" y="7719"/>
                      <a:pt x="5133" y="6610"/>
                    </a:cubicBezTo>
                    <a:cubicBezTo>
                      <a:pt x="4452" y="5502"/>
                      <a:pt x="4990" y="4649"/>
                      <a:pt x="4452" y="2862"/>
                    </a:cubicBezTo>
                    <a:cubicBezTo>
                      <a:pt x="4011" y="1399"/>
                      <a:pt x="2912" y="496"/>
                      <a:pt x="2101" y="65"/>
                    </a:cubicBezTo>
                    <a:cubicBezTo>
                      <a:pt x="2021" y="21"/>
                      <a:pt x="1934" y="1"/>
                      <a:pt x="1849" y="1"/>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510978" y="3099497"/>
                <a:ext cx="644203" cy="188262"/>
              </a:xfrm>
              <a:custGeom>
                <a:avLst/>
                <a:gdLst/>
                <a:ahLst/>
                <a:cxnLst/>
                <a:rect l="l" t="t" r="r" b="b"/>
                <a:pathLst>
                  <a:path w="13868" h="4053" extrusionOk="0">
                    <a:moveTo>
                      <a:pt x="13808" y="0"/>
                    </a:moveTo>
                    <a:cubicBezTo>
                      <a:pt x="7693" y="51"/>
                      <a:pt x="2592" y="2304"/>
                      <a:pt x="0" y="3707"/>
                    </a:cubicBezTo>
                    <a:cubicBezTo>
                      <a:pt x="22" y="3824"/>
                      <a:pt x="48" y="3939"/>
                      <a:pt x="73" y="4053"/>
                    </a:cubicBezTo>
                    <a:cubicBezTo>
                      <a:pt x="2611" y="2665"/>
                      <a:pt x="7725" y="377"/>
                      <a:pt x="13868" y="339"/>
                    </a:cubicBezTo>
                    <a:cubicBezTo>
                      <a:pt x="13846" y="225"/>
                      <a:pt x="13824" y="111"/>
                      <a:pt x="13808"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489193" y="2993170"/>
                <a:ext cx="660276" cy="148176"/>
              </a:xfrm>
              <a:custGeom>
                <a:avLst/>
                <a:gdLst/>
                <a:ahLst/>
                <a:cxnLst/>
                <a:rect l="l" t="t" r="r" b="b"/>
                <a:pathLst>
                  <a:path w="14214" h="3190" extrusionOk="0">
                    <a:moveTo>
                      <a:pt x="12494" y="1"/>
                    </a:moveTo>
                    <a:cubicBezTo>
                      <a:pt x="7112" y="1"/>
                      <a:pt x="2540" y="1664"/>
                      <a:pt x="0" y="2828"/>
                    </a:cubicBezTo>
                    <a:cubicBezTo>
                      <a:pt x="13" y="2952"/>
                      <a:pt x="23" y="3069"/>
                      <a:pt x="35" y="3189"/>
                    </a:cubicBezTo>
                    <a:cubicBezTo>
                      <a:pt x="2516" y="2036"/>
                      <a:pt x="7093" y="343"/>
                      <a:pt x="12493" y="343"/>
                    </a:cubicBezTo>
                    <a:cubicBezTo>
                      <a:pt x="13058" y="343"/>
                      <a:pt x="13632" y="361"/>
                      <a:pt x="14213" y="401"/>
                    </a:cubicBezTo>
                    <a:cubicBezTo>
                      <a:pt x="14204" y="284"/>
                      <a:pt x="14191" y="170"/>
                      <a:pt x="14179" y="56"/>
                    </a:cubicBezTo>
                    <a:cubicBezTo>
                      <a:pt x="13609" y="18"/>
                      <a:pt x="13048" y="1"/>
                      <a:pt x="12494"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544377" y="3203222"/>
                <a:ext cx="646898" cy="204937"/>
              </a:xfrm>
              <a:custGeom>
                <a:avLst/>
                <a:gdLst/>
                <a:ahLst/>
                <a:cxnLst/>
                <a:rect l="l" t="t" r="r" b="b"/>
                <a:pathLst>
                  <a:path w="13926" h="4412" extrusionOk="0">
                    <a:moveTo>
                      <a:pt x="13776" y="1"/>
                    </a:moveTo>
                    <a:cubicBezTo>
                      <a:pt x="7636" y="201"/>
                      <a:pt x="2570" y="2602"/>
                      <a:pt x="0" y="4085"/>
                    </a:cubicBezTo>
                    <a:cubicBezTo>
                      <a:pt x="38" y="4196"/>
                      <a:pt x="76" y="4304"/>
                      <a:pt x="114" y="4411"/>
                    </a:cubicBezTo>
                    <a:cubicBezTo>
                      <a:pt x="2649" y="2938"/>
                      <a:pt x="7744" y="502"/>
                      <a:pt x="13925" y="334"/>
                    </a:cubicBezTo>
                    <a:cubicBezTo>
                      <a:pt x="13874" y="223"/>
                      <a:pt x="13827" y="112"/>
                      <a:pt x="13776"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584697" y="3299050"/>
                <a:ext cx="648198" cy="206981"/>
              </a:xfrm>
              <a:custGeom>
                <a:avLst/>
                <a:gdLst/>
                <a:ahLst/>
                <a:cxnLst/>
                <a:rect l="l" t="t" r="r" b="b"/>
                <a:pathLst>
                  <a:path w="13954" h="4456" extrusionOk="0">
                    <a:moveTo>
                      <a:pt x="13827" y="1"/>
                    </a:moveTo>
                    <a:cubicBezTo>
                      <a:pt x="7763" y="194"/>
                      <a:pt x="2732" y="2554"/>
                      <a:pt x="1" y="4148"/>
                    </a:cubicBezTo>
                    <a:cubicBezTo>
                      <a:pt x="51" y="4256"/>
                      <a:pt x="99" y="4357"/>
                      <a:pt x="146" y="4455"/>
                    </a:cubicBezTo>
                    <a:cubicBezTo>
                      <a:pt x="2852" y="2871"/>
                      <a:pt x="7890" y="501"/>
                      <a:pt x="13954" y="340"/>
                    </a:cubicBezTo>
                    <a:cubicBezTo>
                      <a:pt x="13916" y="229"/>
                      <a:pt x="13875" y="118"/>
                      <a:pt x="1382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616051" y="2414484"/>
                <a:ext cx="303799" cy="266484"/>
              </a:xfrm>
              <a:custGeom>
                <a:avLst/>
                <a:gdLst/>
                <a:ahLst/>
                <a:cxnLst/>
                <a:rect l="l" t="t" r="r" b="b"/>
                <a:pathLst>
                  <a:path w="6540" h="5737" extrusionOk="0">
                    <a:moveTo>
                      <a:pt x="5525" y="1"/>
                    </a:moveTo>
                    <a:cubicBezTo>
                      <a:pt x="4858" y="1"/>
                      <a:pt x="3964" y="690"/>
                      <a:pt x="3964" y="690"/>
                    </a:cubicBezTo>
                    <a:cubicBezTo>
                      <a:pt x="3964" y="690"/>
                      <a:pt x="3788" y="672"/>
                      <a:pt x="3514" y="672"/>
                    </a:cubicBezTo>
                    <a:cubicBezTo>
                      <a:pt x="2661" y="672"/>
                      <a:pt x="863" y="843"/>
                      <a:pt x="491" y="2245"/>
                    </a:cubicBezTo>
                    <a:cubicBezTo>
                      <a:pt x="0" y="4099"/>
                      <a:pt x="789" y="4907"/>
                      <a:pt x="2259" y="5737"/>
                    </a:cubicBezTo>
                    <a:lnTo>
                      <a:pt x="4262" y="2584"/>
                    </a:lnTo>
                    <a:cubicBezTo>
                      <a:pt x="4262" y="2584"/>
                      <a:pt x="6540" y="1776"/>
                      <a:pt x="6179" y="518"/>
                    </a:cubicBezTo>
                    <a:cubicBezTo>
                      <a:pt x="6068" y="134"/>
                      <a:pt x="5818" y="1"/>
                      <a:pt x="552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673744" y="2499907"/>
                <a:ext cx="199606" cy="311447"/>
              </a:xfrm>
              <a:custGeom>
                <a:avLst/>
                <a:gdLst/>
                <a:ahLst/>
                <a:cxnLst/>
                <a:rect l="l" t="t" r="r" b="b"/>
                <a:pathLst>
                  <a:path w="4297" h="6705" extrusionOk="0">
                    <a:moveTo>
                      <a:pt x="3254" y="1"/>
                    </a:moveTo>
                    <a:cubicBezTo>
                      <a:pt x="2614" y="511"/>
                      <a:pt x="1059" y="704"/>
                      <a:pt x="1059" y="704"/>
                    </a:cubicBezTo>
                    <a:cubicBezTo>
                      <a:pt x="1360" y="1471"/>
                      <a:pt x="1036" y="2120"/>
                      <a:pt x="1036" y="2120"/>
                    </a:cubicBezTo>
                    <a:cubicBezTo>
                      <a:pt x="1036" y="2120"/>
                      <a:pt x="697" y="1844"/>
                      <a:pt x="428" y="1844"/>
                    </a:cubicBezTo>
                    <a:cubicBezTo>
                      <a:pt x="290" y="1844"/>
                      <a:pt x="170" y="1918"/>
                      <a:pt x="127" y="2142"/>
                    </a:cubicBezTo>
                    <a:cubicBezTo>
                      <a:pt x="0" y="2805"/>
                      <a:pt x="805" y="3197"/>
                      <a:pt x="805" y="3197"/>
                    </a:cubicBezTo>
                    <a:lnTo>
                      <a:pt x="549" y="6391"/>
                    </a:lnTo>
                    <a:cubicBezTo>
                      <a:pt x="1266" y="6620"/>
                      <a:pt x="1855" y="6704"/>
                      <a:pt x="2333" y="6704"/>
                    </a:cubicBezTo>
                    <a:cubicBezTo>
                      <a:pt x="3683" y="6704"/>
                      <a:pt x="4148" y="6030"/>
                      <a:pt x="4148" y="6030"/>
                    </a:cubicBezTo>
                    <a:lnTo>
                      <a:pt x="3511" y="3622"/>
                    </a:lnTo>
                    <a:lnTo>
                      <a:pt x="3511" y="3622"/>
                    </a:lnTo>
                    <a:cubicBezTo>
                      <a:pt x="3511" y="3622"/>
                      <a:pt x="3609" y="3650"/>
                      <a:pt x="3739" y="3650"/>
                    </a:cubicBezTo>
                    <a:cubicBezTo>
                      <a:pt x="3835" y="3650"/>
                      <a:pt x="3949" y="3635"/>
                      <a:pt x="4053" y="3581"/>
                    </a:cubicBezTo>
                    <a:cubicBezTo>
                      <a:pt x="4297" y="3451"/>
                      <a:pt x="4278" y="1642"/>
                      <a:pt x="4278" y="1642"/>
                    </a:cubicBezTo>
                    <a:cubicBezTo>
                      <a:pt x="3894" y="1578"/>
                      <a:pt x="3530" y="916"/>
                      <a:pt x="3403" y="492"/>
                    </a:cubicBezTo>
                    <a:lnTo>
                      <a:pt x="3254" y="1"/>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724887" y="2622120"/>
                <a:ext cx="120637" cy="81380"/>
              </a:xfrm>
              <a:custGeom>
                <a:avLst/>
                <a:gdLst/>
                <a:ahLst/>
                <a:cxnLst/>
                <a:rect l="l" t="t" r="r" b="b"/>
                <a:pathLst>
                  <a:path w="2597" h="1752" extrusionOk="0">
                    <a:moveTo>
                      <a:pt x="212" y="1"/>
                    </a:moveTo>
                    <a:cubicBezTo>
                      <a:pt x="84" y="1"/>
                      <a:pt x="0" y="347"/>
                      <a:pt x="183" y="513"/>
                    </a:cubicBezTo>
                    <a:cubicBezTo>
                      <a:pt x="395" y="703"/>
                      <a:pt x="1323" y="1023"/>
                      <a:pt x="1684" y="1469"/>
                    </a:cubicBezTo>
                    <a:cubicBezTo>
                      <a:pt x="1867" y="1695"/>
                      <a:pt x="2098" y="1751"/>
                      <a:pt x="2282" y="1751"/>
                    </a:cubicBezTo>
                    <a:cubicBezTo>
                      <a:pt x="2462" y="1751"/>
                      <a:pt x="2597" y="1698"/>
                      <a:pt x="2597" y="1698"/>
                    </a:cubicBezTo>
                    <a:lnTo>
                      <a:pt x="2410" y="991"/>
                    </a:lnTo>
                    <a:cubicBezTo>
                      <a:pt x="854" y="798"/>
                      <a:pt x="278" y="31"/>
                      <a:pt x="278" y="31"/>
                    </a:cubicBezTo>
                    <a:cubicBezTo>
                      <a:pt x="255" y="10"/>
                      <a:pt x="233" y="1"/>
                      <a:pt x="212"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280347" y="2859717"/>
                <a:ext cx="383930" cy="728243"/>
              </a:xfrm>
              <a:custGeom>
                <a:avLst/>
                <a:gdLst/>
                <a:ahLst/>
                <a:cxnLst/>
                <a:rect l="l" t="t" r="r" b="b"/>
                <a:pathLst>
                  <a:path w="8265" h="15678" extrusionOk="0">
                    <a:moveTo>
                      <a:pt x="5097" y="0"/>
                    </a:moveTo>
                    <a:cubicBezTo>
                      <a:pt x="5084" y="0"/>
                      <a:pt x="5070" y="1"/>
                      <a:pt x="5057" y="1"/>
                    </a:cubicBezTo>
                    <a:cubicBezTo>
                      <a:pt x="3834" y="58"/>
                      <a:pt x="2586" y="2102"/>
                      <a:pt x="2187" y="3977"/>
                    </a:cubicBezTo>
                    <a:cubicBezTo>
                      <a:pt x="1791" y="5853"/>
                      <a:pt x="1591" y="10710"/>
                      <a:pt x="1363" y="11987"/>
                    </a:cubicBezTo>
                    <a:cubicBezTo>
                      <a:pt x="1135" y="13264"/>
                      <a:pt x="0" y="15678"/>
                      <a:pt x="6077" y="15678"/>
                    </a:cubicBezTo>
                    <a:lnTo>
                      <a:pt x="7738" y="9620"/>
                    </a:lnTo>
                    <a:cubicBezTo>
                      <a:pt x="7738" y="9620"/>
                      <a:pt x="7753" y="9063"/>
                      <a:pt x="7386" y="8749"/>
                    </a:cubicBezTo>
                    <a:cubicBezTo>
                      <a:pt x="7386" y="8749"/>
                      <a:pt x="7867" y="6106"/>
                      <a:pt x="8067" y="4320"/>
                    </a:cubicBezTo>
                    <a:cubicBezTo>
                      <a:pt x="8264" y="2549"/>
                      <a:pt x="6320" y="0"/>
                      <a:pt x="5097" y="0"/>
                    </a:cubicBez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469033" y="3287484"/>
                <a:ext cx="236118" cy="310704"/>
              </a:xfrm>
              <a:custGeom>
                <a:avLst/>
                <a:gdLst/>
                <a:ahLst/>
                <a:cxnLst/>
                <a:rect l="l" t="t" r="r" b="b"/>
                <a:pathLst>
                  <a:path w="5083" h="6689" extrusionOk="0">
                    <a:moveTo>
                      <a:pt x="3060" y="1"/>
                    </a:moveTo>
                    <a:cubicBezTo>
                      <a:pt x="2242" y="1"/>
                      <a:pt x="1112" y="994"/>
                      <a:pt x="567" y="2550"/>
                    </a:cubicBezTo>
                    <a:cubicBezTo>
                      <a:pt x="0" y="4169"/>
                      <a:pt x="225" y="5987"/>
                      <a:pt x="653" y="6440"/>
                    </a:cubicBezTo>
                    <a:cubicBezTo>
                      <a:pt x="832" y="6633"/>
                      <a:pt x="1424" y="6688"/>
                      <a:pt x="2050" y="6688"/>
                    </a:cubicBezTo>
                    <a:cubicBezTo>
                      <a:pt x="2910" y="6688"/>
                      <a:pt x="3834" y="6583"/>
                      <a:pt x="3834" y="6583"/>
                    </a:cubicBezTo>
                    <a:lnTo>
                      <a:pt x="5025" y="1558"/>
                    </a:lnTo>
                    <a:cubicBezTo>
                      <a:pt x="5025" y="1558"/>
                      <a:pt x="5082" y="845"/>
                      <a:pt x="4800" y="677"/>
                    </a:cubicBezTo>
                    <a:cubicBezTo>
                      <a:pt x="4515" y="506"/>
                      <a:pt x="3983" y="91"/>
                      <a:pt x="3159" y="6"/>
                    </a:cubicBezTo>
                    <a:cubicBezTo>
                      <a:pt x="3127" y="2"/>
                      <a:pt x="3094" y="1"/>
                      <a:pt x="3060" y="1"/>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540661" y="3327757"/>
                <a:ext cx="801491" cy="247718"/>
              </a:xfrm>
              <a:custGeom>
                <a:avLst/>
                <a:gdLst/>
                <a:ahLst/>
                <a:cxnLst/>
                <a:rect l="l" t="t" r="r" b="b"/>
                <a:pathLst>
                  <a:path w="17254" h="5333" extrusionOk="0">
                    <a:moveTo>
                      <a:pt x="2420" y="0"/>
                    </a:moveTo>
                    <a:cubicBezTo>
                      <a:pt x="344" y="0"/>
                      <a:pt x="0" y="5333"/>
                      <a:pt x="1839" y="5333"/>
                    </a:cubicBezTo>
                    <a:lnTo>
                      <a:pt x="15073" y="5333"/>
                    </a:lnTo>
                    <a:cubicBezTo>
                      <a:pt x="16138" y="5333"/>
                      <a:pt x="17253" y="3406"/>
                      <a:pt x="16735" y="3406"/>
                    </a:cubicBezTo>
                    <a:cubicBezTo>
                      <a:pt x="16714" y="3406"/>
                      <a:pt x="16690" y="3409"/>
                      <a:pt x="16663" y="3416"/>
                    </a:cubicBezTo>
                    <a:cubicBezTo>
                      <a:pt x="16075" y="3563"/>
                      <a:pt x="15211" y="3775"/>
                      <a:pt x="14839" y="3775"/>
                    </a:cubicBezTo>
                    <a:cubicBezTo>
                      <a:pt x="14780" y="3775"/>
                      <a:pt x="14733" y="3770"/>
                      <a:pt x="14702" y="3758"/>
                    </a:cubicBezTo>
                    <a:cubicBezTo>
                      <a:pt x="14477" y="3672"/>
                      <a:pt x="15627" y="3017"/>
                      <a:pt x="15428" y="2874"/>
                    </a:cubicBezTo>
                    <a:cubicBezTo>
                      <a:pt x="15387" y="2845"/>
                      <a:pt x="15341" y="2832"/>
                      <a:pt x="15290" y="2832"/>
                    </a:cubicBezTo>
                    <a:cubicBezTo>
                      <a:pt x="15092" y="2832"/>
                      <a:pt x="14802" y="3015"/>
                      <a:pt x="14306" y="3105"/>
                    </a:cubicBezTo>
                    <a:cubicBezTo>
                      <a:pt x="13682" y="3216"/>
                      <a:pt x="13197" y="3758"/>
                      <a:pt x="13197" y="3758"/>
                    </a:cubicBezTo>
                    <a:lnTo>
                      <a:pt x="2549" y="7"/>
                    </a:lnTo>
                    <a:cubicBezTo>
                      <a:pt x="2505" y="2"/>
                      <a:pt x="2462" y="0"/>
                      <a:pt x="2420"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540661" y="3327896"/>
                <a:ext cx="160633" cy="247579"/>
              </a:xfrm>
              <a:custGeom>
                <a:avLst/>
                <a:gdLst/>
                <a:ahLst/>
                <a:cxnLst/>
                <a:rect l="l" t="t" r="r" b="b"/>
                <a:pathLst>
                  <a:path w="3458" h="5330" extrusionOk="0">
                    <a:moveTo>
                      <a:pt x="2418" y="0"/>
                    </a:moveTo>
                    <a:cubicBezTo>
                      <a:pt x="344" y="0"/>
                      <a:pt x="1" y="5330"/>
                      <a:pt x="1839" y="5330"/>
                    </a:cubicBezTo>
                    <a:lnTo>
                      <a:pt x="2454" y="5330"/>
                    </a:lnTo>
                    <a:cubicBezTo>
                      <a:pt x="2137" y="3289"/>
                      <a:pt x="2834" y="1471"/>
                      <a:pt x="3458" y="327"/>
                    </a:cubicBezTo>
                    <a:lnTo>
                      <a:pt x="2549" y="7"/>
                    </a:lnTo>
                    <a:cubicBezTo>
                      <a:pt x="2504" y="2"/>
                      <a:pt x="2461" y="0"/>
                      <a:pt x="2418"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438236" y="3243681"/>
                <a:ext cx="168158" cy="73019"/>
              </a:xfrm>
              <a:custGeom>
                <a:avLst/>
                <a:gdLst/>
                <a:ahLst/>
                <a:cxnLst/>
                <a:rect l="l" t="t" r="r" b="b"/>
                <a:pathLst>
                  <a:path w="3620" h="1572" extrusionOk="0">
                    <a:moveTo>
                      <a:pt x="3456" y="0"/>
                    </a:moveTo>
                    <a:cubicBezTo>
                      <a:pt x="3450" y="0"/>
                      <a:pt x="3445" y="1"/>
                      <a:pt x="3439" y="1"/>
                    </a:cubicBezTo>
                    <a:cubicBezTo>
                      <a:pt x="2235" y="134"/>
                      <a:pt x="1081" y="587"/>
                      <a:pt x="112" y="1319"/>
                    </a:cubicBezTo>
                    <a:cubicBezTo>
                      <a:pt x="0" y="1405"/>
                      <a:pt x="80" y="1571"/>
                      <a:pt x="189" y="1571"/>
                    </a:cubicBezTo>
                    <a:cubicBezTo>
                      <a:pt x="213" y="1571"/>
                      <a:pt x="239" y="1563"/>
                      <a:pt x="264" y="1544"/>
                    </a:cubicBezTo>
                    <a:cubicBezTo>
                      <a:pt x="1192" y="841"/>
                      <a:pt x="2295" y="397"/>
                      <a:pt x="3455" y="271"/>
                    </a:cubicBezTo>
                    <a:cubicBezTo>
                      <a:pt x="3620" y="252"/>
                      <a:pt x="3611" y="0"/>
                      <a:pt x="3456" y="0"/>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670214" y="2815263"/>
                <a:ext cx="265755" cy="77711"/>
              </a:xfrm>
              <a:custGeom>
                <a:avLst/>
                <a:gdLst/>
                <a:ahLst/>
                <a:cxnLst/>
                <a:rect l="l" t="t" r="r" b="b"/>
                <a:pathLst>
                  <a:path w="5721" h="1673" extrusionOk="0">
                    <a:moveTo>
                      <a:pt x="5535" y="0"/>
                    </a:moveTo>
                    <a:cubicBezTo>
                      <a:pt x="5491" y="0"/>
                      <a:pt x="5445" y="19"/>
                      <a:pt x="5415" y="65"/>
                    </a:cubicBezTo>
                    <a:cubicBezTo>
                      <a:pt x="4921" y="812"/>
                      <a:pt x="4056" y="1212"/>
                      <a:pt x="3191" y="1342"/>
                    </a:cubicBezTo>
                    <a:cubicBezTo>
                      <a:pt x="2932" y="1381"/>
                      <a:pt x="2665" y="1402"/>
                      <a:pt x="2396" y="1402"/>
                    </a:cubicBezTo>
                    <a:cubicBezTo>
                      <a:pt x="1647" y="1402"/>
                      <a:pt x="886" y="1240"/>
                      <a:pt x="244" y="869"/>
                    </a:cubicBezTo>
                    <a:cubicBezTo>
                      <a:pt x="222" y="857"/>
                      <a:pt x="201" y="851"/>
                      <a:pt x="181" y="851"/>
                    </a:cubicBezTo>
                    <a:cubicBezTo>
                      <a:pt x="67" y="851"/>
                      <a:pt x="0" y="1037"/>
                      <a:pt x="127" y="1110"/>
                    </a:cubicBezTo>
                    <a:cubicBezTo>
                      <a:pt x="795" y="1498"/>
                      <a:pt x="1601" y="1672"/>
                      <a:pt x="2392" y="1672"/>
                    </a:cubicBezTo>
                    <a:cubicBezTo>
                      <a:pt x="2701" y="1672"/>
                      <a:pt x="3007" y="1646"/>
                      <a:pt x="3302" y="1595"/>
                    </a:cubicBezTo>
                    <a:cubicBezTo>
                      <a:pt x="4236" y="1433"/>
                      <a:pt x="5120" y="993"/>
                      <a:pt x="5656" y="185"/>
                    </a:cubicBezTo>
                    <a:cubicBezTo>
                      <a:pt x="5720" y="86"/>
                      <a:pt x="5630" y="0"/>
                      <a:pt x="5535" y="0"/>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692139" y="2597919"/>
                <a:ext cx="26942" cy="15839"/>
              </a:xfrm>
              <a:custGeom>
                <a:avLst/>
                <a:gdLst/>
                <a:ahLst/>
                <a:cxnLst/>
                <a:rect l="l" t="t" r="r" b="b"/>
                <a:pathLst>
                  <a:path w="580" h="341" extrusionOk="0">
                    <a:moveTo>
                      <a:pt x="29" y="1"/>
                    </a:moveTo>
                    <a:cubicBezTo>
                      <a:pt x="0" y="1"/>
                      <a:pt x="7" y="45"/>
                      <a:pt x="35" y="45"/>
                    </a:cubicBezTo>
                    <a:cubicBezTo>
                      <a:pt x="235" y="51"/>
                      <a:pt x="425" y="162"/>
                      <a:pt x="533" y="330"/>
                    </a:cubicBezTo>
                    <a:cubicBezTo>
                      <a:pt x="537" y="337"/>
                      <a:pt x="543" y="340"/>
                      <a:pt x="549" y="340"/>
                    </a:cubicBezTo>
                    <a:cubicBezTo>
                      <a:pt x="564" y="340"/>
                      <a:pt x="580" y="321"/>
                      <a:pt x="571" y="305"/>
                    </a:cubicBezTo>
                    <a:cubicBezTo>
                      <a:pt x="450" y="121"/>
                      <a:pt x="248" y="7"/>
                      <a:pt x="29" y="1"/>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742167" y="2583705"/>
                <a:ext cx="43758" cy="38507"/>
              </a:xfrm>
              <a:custGeom>
                <a:avLst/>
                <a:gdLst/>
                <a:ahLst/>
                <a:cxnLst/>
                <a:rect l="l" t="t" r="r" b="b"/>
                <a:pathLst>
                  <a:path w="942" h="829" extrusionOk="0">
                    <a:moveTo>
                      <a:pt x="472" y="1"/>
                    </a:moveTo>
                    <a:cubicBezTo>
                      <a:pt x="388" y="1"/>
                      <a:pt x="303" y="26"/>
                      <a:pt x="229" y="79"/>
                    </a:cubicBezTo>
                    <a:cubicBezTo>
                      <a:pt x="45" y="212"/>
                      <a:pt x="1" y="468"/>
                      <a:pt x="134" y="655"/>
                    </a:cubicBezTo>
                    <a:cubicBezTo>
                      <a:pt x="214" y="768"/>
                      <a:pt x="341" y="828"/>
                      <a:pt x="470" y="828"/>
                    </a:cubicBezTo>
                    <a:cubicBezTo>
                      <a:pt x="555" y="828"/>
                      <a:pt x="640" y="803"/>
                      <a:pt x="714" y="750"/>
                    </a:cubicBezTo>
                    <a:cubicBezTo>
                      <a:pt x="897" y="617"/>
                      <a:pt x="942" y="361"/>
                      <a:pt x="809" y="174"/>
                    </a:cubicBezTo>
                    <a:cubicBezTo>
                      <a:pt x="728" y="61"/>
                      <a:pt x="601" y="1"/>
                      <a:pt x="472" y="1"/>
                    </a:cubicBezTo>
                    <a:close/>
                  </a:path>
                </a:pathLst>
              </a:custGeom>
              <a:solidFill>
                <a:srgbClr val="FE6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804876" y="2552815"/>
                <a:ext cx="17559" cy="17744"/>
              </a:xfrm>
              <a:custGeom>
                <a:avLst/>
                <a:gdLst/>
                <a:ahLst/>
                <a:cxnLst/>
                <a:rect l="l" t="t" r="r" b="b"/>
                <a:pathLst>
                  <a:path w="378" h="382" extrusionOk="0">
                    <a:moveTo>
                      <a:pt x="157" y="0"/>
                    </a:moveTo>
                    <a:cubicBezTo>
                      <a:pt x="137" y="0"/>
                      <a:pt x="117" y="5"/>
                      <a:pt x="99" y="15"/>
                    </a:cubicBezTo>
                    <a:cubicBezTo>
                      <a:pt x="23" y="53"/>
                      <a:pt x="0" y="164"/>
                      <a:pt x="48" y="262"/>
                    </a:cubicBezTo>
                    <a:cubicBezTo>
                      <a:pt x="86" y="336"/>
                      <a:pt x="153" y="381"/>
                      <a:pt x="217" y="381"/>
                    </a:cubicBezTo>
                    <a:cubicBezTo>
                      <a:pt x="237" y="381"/>
                      <a:pt x="257" y="377"/>
                      <a:pt x="276" y="367"/>
                    </a:cubicBezTo>
                    <a:cubicBezTo>
                      <a:pt x="355" y="329"/>
                      <a:pt x="377" y="218"/>
                      <a:pt x="327" y="119"/>
                    </a:cubicBezTo>
                    <a:cubicBezTo>
                      <a:pt x="291" y="47"/>
                      <a:pt x="221" y="0"/>
                      <a:pt x="15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790151" y="2534420"/>
                <a:ext cx="15794" cy="15700"/>
              </a:xfrm>
              <a:custGeom>
                <a:avLst/>
                <a:gdLst/>
                <a:ahLst/>
                <a:cxnLst/>
                <a:rect l="l" t="t" r="r" b="b"/>
                <a:pathLst>
                  <a:path w="340" h="338" extrusionOk="0">
                    <a:moveTo>
                      <a:pt x="247" y="0"/>
                    </a:moveTo>
                    <a:cubicBezTo>
                      <a:pt x="226" y="0"/>
                      <a:pt x="204" y="8"/>
                      <a:pt x="184" y="24"/>
                    </a:cubicBezTo>
                    <a:cubicBezTo>
                      <a:pt x="124" y="75"/>
                      <a:pt x="70" y="132"/>
                      <a:pt x="16" y="195"/>
                    </a:cubicBezTo>
                    <a:cubicBezTo>
                      <a:pt x="4" y="211"/>
                      <a:pt x="1" y="246"/>
                      <a:pt x="4" y="265"/>
                    </a:cubicBezTo>
                    <a:cubicBezTo>
                      <a:pt x="10" y="287"/>
                      <a:pt x="26" y="313"/>
                      <a:pt x="45" y="322"/>
                    </a:cubicBezTo>
                    <a:cubicBezTo>
                      <a:pt x="59" y="331"/>
                      <a:pt x="76" y="337"/>
                      <a:pt x="94" y="337"/>
                    </a:cubicBezTo>
                    <a:cubicBezTo>
                      <a:pt x="101" y="337"/>
                      <a:pt x="108" y="337"/>
                      <a:pt x="115" y="335"/>
                    </a:cubicBezTo>
                    <a:cubicBezTo>
                      <a:pt x="121" y="332"/>
                      <a:pt x="130" y="329"/>
                      <a:pt x="137" y="329"/>
                    </a:cubicBezTo>
                    <a:cubicBezTo>
                      <a:pt x="146" y="322"/>
                      <a:pt x="156" y="316"/>
                      <a:pt x="162" y="306"/>
                    </a:cubicBezTo>
                    <a:cubicBezTo>
                      <a:pt x="206" y="256"/>
                      <a:pt x="257" y="205"/>
                      <a:pt x="308" y="161"/>
                    </a:cubicBezTo>
                    <a:cubicBezTo>
                      <a:pt x="327" y="145"/>
                      <a:pt x="340" y="119"/>
                      <a:pt x="340" y="97"/>
                    </a:cubicBezTo>
                    <a:cubicBezTo>
                      <a:pt x="340" y="75"/>
                      <a:pt x="333" y="47"/>
                      <a:pt x="317" y="31"/>
                    </a:cubicBezTo>
                    <a:cubicBezTo>
                      <a:pt x="297" y="10"/>
                      <a:pt x="272" y="0"/>
                      <a:pt x="24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832282" y="2609950"/>
                <a:ext cx="29265" cy="7525"/>
              </a:xfrm>
              <a:custGeom>
                <a:avLst/>
                <a:gdLst/>
                <a:ahLst/>
                <a:cxnLst/>
                <a:rect l="l" t="t" r="r" b="b"/>
                <a:pathLst>
                  <a:path w="630" h="162" extrusionOk="0">
                    <a:moveTo>
                      <a:pt x="34" y="0"/>
                    </a:moveTo>
                    <a:cubicBezTo>
                      <a:pt x="15" y="0"/>
                      <a:pt x="1" y="33"/>
                      <a:pt x="22" y="49"/>
                    </a:cubicBezTo>
                    <a:cubicBezTo>
                      <a:pt x="116" y="123"/>
                      <a:pt x="229" y="161"/>
                      <a:pt x="344" y="161"/>
                    </a:cubicBezTo>
                    <a:cubicBezTo>
                      <a:pt x="434" y="161"/>
                      <a:pt x="524" y="138"/>
                      <a:pt x="605" y="90"/>
                    </a:cubicBezTo>
                    <a:cubicBezTo>
                      <a:pt x="629" y="77"/>
                      <a:pt x="617" y="43"/>
                      <a:pt x="593" y="43"/>
                    </a:cubicBezTo>
                    <a:cubicBezTo>
                      <a:pt x="589" y="43"/>
                      <a:pt x="584" y="44"/>
                      <a:pt x="579" y="46"/>
                    </a:cubicBezTo>
                    <a:cubicBezTo>
                      <a:pt x="506" y="89"/>
                      <a:pt x="425" y="110"/>
                      <a:pt x="344" y="110"/>
                    </a:cubicBezTo>
                    <a:cubicBezTo>
                      <a:pt x="239" y="110"/>
                      <a:pt x="135" y="74"/>
                      <a:pt x="47" y="5"/>
                    </a:cubicBezTo>
                    <a:cubicBezTo>
                      <a:pt x="43" y="1"/>
                      <a:pt x="39" y="0"/>
                      <a:pt x="3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390855" y="3567351"/>
                <a:ext cx="1217334" cy="709663"/>
              </a:xfrm>
              <a:custGeom>
                <a:avLst/>
                <a:gdLst/>
                <a:ahLst/>
                <a:cxnLst/>
                <a:rect l="l" t="t" r="r" b="b"/>
                <a:pathLst>
                  <a:path w="26206" h="15278" extrusionOk="0">
                    <a:moveTo>
                      <a:pt x="1208" y="0"/>
                    </a:moveTo>
                    <a:cubicBezTo>
                      <a:pt x="517" y="0"/>
                      <a:pt x="1" y="640"/>
                      <a:pt x="147" y="1318"/>
                    </a:cubicBezTo>
                    <a:lnTo>
                      <a:pt x="2751" y="13488"/>
                    </a:lnTo>
                    <a:cubicBezTo>
                      <a:pt x="2976" y="14530"/>
                      <a:pt x="3898" y="15278"/>
                      <a:pt x="4966" y="15278"/>
                    </a:cubicBezTo>
                    <a:lnTo>
                      <a:pt x="24077" y="15278"/>
                    </a:lnTo>
                    <a:lnTo>
                      <a:pt x="26206" y="12385"/>
                    </a:lnTo>
                    <a:lnTo>
                      <a:pt x="6366" y="12385"/>
                    </a:lnTo>
                    <a:cubicBezTo>
                      <a:pt x="5216" y="12385"/>
                      <a:pt x="4364" y="11517"/>
                      <a:pt x="4082" y="10114"/>
                    </a:cubicBezTo>
                    <a:lnTo>
                      <a:pt x="2507" y="2747"/>
                    </a:lnTo>
                    <a:cubicBezTo>
                      <a:pt x="2425" y="2364"/>
                      <a:pt x="2716" y="2003"/>
                      <a:pt x="3106" y="2003"/>
                    </a:cubicBezTo>
                    <a:lnTo>
                      <a:pt x="19752" y="2003"/>
                    </a:lnTo>
                    <a:cubicBezTo>
                      <a:pt x="20303" y="2003"/>
                      <a:pt x="20753" y="1556"/>
                      <a:pt x="20753" y="1002"/>
                    </a:cubicBezTo>
                    <a:cubicBezTo>
                      <a:pt x="20753" y="450"/>
                      <a:pt x="20303" y="0"/>
                      <a:pt x="19752"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1079496" y="4142647"/>
                <a:ext cx="528676" cy="134380"/>
              </a:xfrm>
              <a:custGeom>
                <a:avLst/>
                <a:gdLst/>
                <a:ahLst/>
                <a:cxnLst/>
                <a:rect l="l" t="t" r="r" b="b"/>
                <a:pathLst>
                  <a:path w="11381" h="2893" extrusionOk="0">
                    <a:moveTo>
                      <a:pt x="2130" y="0"/>
                    </a:moveTo>
                    <a:lnTo>
                      <a:pt x="0" y="2893"/>
                    </a:lnTo>
                    <a:lnTo>
                      <a:pt x="9252" y="2893"/>
                    </a:lnTo>
                    <a:lnTo>
                      <a:pt x="11381"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1079496" y="4142647"/>
                <a:ext cx="528676" cy="134380"/>
              </a:xfrm>
              <a:custGeom>
                <a:avLst/>
                <a:gdLst/>
                <a:ahLst/>
                <a:cxnLst/>
                <a:rect l="l" t="t" r="r" b="b"/>
                <a:pathLst>
                  <a:path w="11381" h="2893" extrusionOk="0">
                    <a:moveTo>
                      <a:pt x="2130" y="0"/>
                    </a:moveTo>
                    <a:lnTo>
                      <a:pt x="0" y="2893"/>
                    </a:lnTo>
                    <a:lnTo>
                      <a:pt x="9252" y="2893"/>
                    </a:lnTo>
                    <a:lnTo>
                      <a:pt x="11381" y="0"/>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1641226" y="1485813"/>
                <a:ext cx="839422" cy="1936184"/>
              </a:xfrm>
              <a:custGeom>
                <a:avLst/>
                <a:gdLst/>
                <a:ahLst/>
                <a:cxnLst/>
                <a:rect l="l" t="t" r="r" b="b"/>
                <a:pathLst>
                  <a:path w="21806" h="50118" extrusionOk="0">
                    <a:moveTo>
                      <a:pt x="12940" y="39434"/>
                    </a:moveTo>
                    <a:cubicBezTo>
                      <a:pt x="13135" y="39434"/>
                      <a:pt x="13324" y="39484"/>
                      <a:pt x="13507" y="39582"/>
                    </a:cubicBezTo>
                    <a:cubicBezTo>
                      <a:pt x="14423" y="40077"/>
                      <a:pt x="15082" y="41740"/>
                      <a:pt x="15478" y="43521"/>
                    </a:cubicBezTo>
                    <a:cubicBezTo>
                      <a:pt x="15426" y="43523"/>
                      <a:pt x="15374" y="43524"/>
                      <a:pt x="15321" y="43524"/>
                    </a:cubicBezTo>
                    <a:cubicBezTo>
                      <a:pt x="15174" y="43524"/>
                      <a:pt x="15026" y="43515"/>
                      <a:pt x="14876" y="43498"/>
                    </a:cubicBezTo>
                    <a:cubicBezTo>
                      <a:pt x="13732" y="43362"/>
                      <a:pt x="12440" y="42355"/>
                      <a:pt x="11996" y="41252"/>
                    </a:cubicBezTo>
                    <a:cubicBezTo>
                      <a:pt x="11825" y="40831"/>
                      <a:pt x="11714" y="40219"/>
                      <a:pt x="12135" y="39690"/>
                    </a:cubicBezTo>
                    <a:cubicBezTo>
                      <a:pt x="12418" y="39519"/>
                      <a:pt x="12685" y="39434"/>
                      <a:pt x="12940" y="39434"/>
                    </a:cubicBezTo>
                    <a:close/>
                    <a:moveTo>
                      <a:pt x="20202" y="1"/>
                    </a:moveTo>
                    <a:lnTo>
                      <a:pt x="20202" y="1"/>
                    </a:lnTo>
                    <a:cubicBezTo>
                      <a:pt x="20044" y="5533"/>
                      <a:pt x="20376" y="10684"/>
                      <a:pt x="20699" y="15665"/>
                    </a:cubicBezTo>
                    <a:cubicBezTo>
                      <a:pt x="21130" y="22271"/>
                      <a:pt x="21536" y="28512"/>
                      <a:pt x="20893" y="35581"/>
                    </a:cubicBezTo>
                    <a:cubicBezTo>
                      <a:pt x="20725" y="37415"/>
                      <a:pt x="20433" y="39332"/>
                      <a:pt x="19438" y="40948"/>
                    </a:cubicBezTo>
                    <a:cubicBezTo>
                      <a:pt x="18691" y="42161"/>
                      <a:pt x="17319" y="43312"/>
                      <a:pt x="15744" y="43498"/>
                    </a:cubicBezTo>
                    <a:cubicBezTo>
                      <a:pt x="15355" y="41702"/>
                      <a:pt x="14683" y="39912"/>
                      <a:pt x="13634" y="39348"/>
                    </a:cubicBezTo>
                    <a:cubicBezTo>
                      <a:pt x="13410" y="39227"/>
                      <a:pt x="13177" y="39166"/>
                      <a:pt x="12938" y="39166"/>
                    </a:cubicBezTo>
                    <a:cubicBezTo>
                      <a:pt x="12627" y="39166"/>
                      <a:pt x="12305" y="39269"/>
                      <a:pt x="11974" y="39475"/>
                    </a:cubicBezTo>
                    <a:lnTo>
                      <a:pt x="11942" y="39503"/>
                    </a:lnTo>
                    <a:cubicBezTo>
                      <a:pt x="11534" y="39998"/>
                      <a:pt x="11464" y="40657"/>
                      <a:pt x="11746" y="41354"/>
                    </a:cubicBezTo>
                    <a:cubicBezTo>
                      <a:pt x="12224" y="42538"/>
                      <a:pt x="13615" y="43619"/>
                      <a:pt x="14844" y="43765"/>
                    </a:cubicBezTo>
                    <a:cubicBezTo>
                      <a:pt x="15003" y="43784"/>
                      <a:pt x="15158" y="43793"/>
                      <a:pt x="15312" y="43793"/>
                    </a:cubicBezTo>
                    <a:cubicBezTo>
                      <a:pt x="15386" y="43793"/>
                      <a:pt x="15459" y="43791"/>
                      <a:pt x="15532" y="43787"/>
                    </a:cubicBezTo>
                    <a:cubicBezTo>
                      <a:pt x="15754" y="44861"/>
                      <a:pt x="15880" y="45963"/>
                      <a:pt x="15906" y="46857"/>
                    </a:cubicBezTo>
                    <a:cubicBezTo>
                      <a:pt x="15918" y="47326"/>
                      <a:pt x="15903" y="48016"/>
                      <a:pt x="15602" y="48590"/>
                    </a:cubicBezTo>
                    <a:cubicBezTo>
                      <a:pt x="15156" y="49430"/>
                      <a:pt x="14292" y="49851"/>
                      <a:pt x="13018" y="49851"/>
                    </a:cubicBezTo>
                    <a:cubicBezTo>
                      <a:pt x="12124" y="49851"/>
                      <a:pt x="11030" y="49644"/>
                      <a:pt x="9737" y="49230"/>
                    </a:cubicBezTo>
                    <a:cubicBezTo>
                      <a:pt x="7428" y="48488"/>
                      <a:pt x="5843" y="48331"/>
                      <a:pt x="4056" y="48331"/>
                    </a:cubicBezTo>
                    <a:cubicBezTo>
                      <a:pt x="3455" y="48331"/>
                      <a:pt x="2831" y="48349"/>
                      <a:pt x="2149" y="48368"/>
                    </a:cubicBezTo>
                    <a:cubicBezTo>
                      <a:pt x="1480" y="48387"/>
                      <a:pt x="790" y="48409"/>
                      <a:pt x="1" y="48416"/>
                    </a:cubicBezTo>
                    <a:lnTo>
                      <a:pt x="1" y="48685"/>
                    </a:lnTo>
                    <a:cubicBezTo>
                      <a:pt x="793" y="48679"/>
                      <a:pt x="1487" y="48656"/>
                      <a:pt x="2158" y="48637"/>
                    </a:cubicBezTo>
                    <a:cubicBezTo>
                      <a:pt x="2833" y="48618"/>
                      <a:pt x="3451" y="48601"/>
                      <a:pt x="4046" y="48601"/>
                    </a:cubicBezTo>
                    <a:cubicBezTo>
                      <a:pt x="5813" y="48601"/>
                      <a:pt x="7379" y="48756"/>
                      <a:pt x="9655" y="49483"/>
                    </a:cubicBezTo>
                    <a:cubicBezTo>
                      <a:pt x="10973" y="49905"/>
                      <a:pt x="12094" y="50117"/>
                      <a:pt x="13019" y="50117"/>
                    </a:cubicBezTo>
                    <a:cubicBezTo>
                      <a:pt x="14401" y="50117"/>
                      <a:pt x="15345" y="49648"/>
                      <a:pt x="15839" y="48714"/>
                    </a:cubicBezTo>
                    <a:cubicBezTo>
                      <a:pt x="16169" y="48086"/>
                      <a:pt x="16188" y="47348"/>
                      <a:pt x="16175" y="46847"/>
                    </a:cubicBezTo>
                    <a:cubicBezTo>
                      <a:pt x="16150" y="46068"/>
                      <a:pt x="16036" y="44927"/>
                      <a:pt x="15798" y="43761"/>
                    </a:cubicBezTo>
                    <a:cubicBezTo>
                      <a:pt x="17452" y="43556"/>
                      <a:pt x="18887" y="42355"/>
                      <a:pt x="19667" y="41087"/>
                    </a:cubicBezTo>
                    <a:cubicBezTo>
                      <a:pt x="20693" y="39427"/>
                      <a:pt x="20991" y="37472"/>
                      <a:pt x="21159" y="35606"/>
                    </a:cubicBezTo>
                    <a:cubicBezTo>
                      <a:pt x="21805" y="28516"/>
                      <a:pt x="21400" y="22265"/>
                      <a:pt x="20969" y="15649"/>
                    </a:cubicBezTo>
                    <a:cubicBezTo>
                      <a:pt x="20646" y="10672"/>
                      <a:pt x="20313" y="5530"/>
                      <a:pt x="20471" y="10"/>
                    </a:cubicBezTo>
                    <a:lnTo>
                      <a:pt x="20202" y="1"/>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1576990" y="3317910"/>
                <a:ext cx="96389" cy="97684"/>
              </a:xfrm>
              <a:custGeom>
                <a:avLst/>
                <a:gdLst/>
                <a:ahLst/>
                <a:cxnLst/>
                <a:rect l="l" t="t" r="r" b="b"/>
                <a:pathLst>
                  <a:path w="2075" h="2103" extrusionOk="0">
                    <a:moveTo>
                      <a:pt x="265" y="0"/>
                    </a:moveTo>
                    <a:cubicBezTo>
                      <a:pt x="265" y="0"/>
                      <a:pt x="1" y="2103"/>
                      <a:pt x="684" y="2103"/>
                    </a:cubicBezTo>
                    <a:cubicBezTo>
                      <a:pt x="748" y="2103"/>
                      <a:pt x="820" y="2084"/>
                      <a:pt x="902" y="2044"/>
                    </a:cubicBezTo>
                    <a:cubicBezTo>
                      <a:pt x="1856" y="1572"/>
                      <a:pt x="2075" y="574"/>
                      <a:pt x="2075" y="574"/>
                    </a:cubicBezTo>
                    <a:lnTo>
                      <a:pt x="265" y="0"/>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44"/>
            <p:cNvSpPr/>
            <p:nvPr/>
          </p:nvSpPr>
          <p:spPr>
            <a:xfrm>
              <a:off x="2369212" y="4692857"/>
              <a:ext cx="625416" cy="103551"/>
            </a:xfrm>
            <a:custGeom>
              <a:avLst/>
              <a:gdLst/>
              <a:ahLst/>
              <a:cxnLst/>
              <a:rect l="l" t="t" r="r" b="b"/>
              <a:pathLst>
                <a:path w="15063" h="2494" extrusionOk="0">
                  <a:moveTo>
                    <a:pt x="7532" y="0"/>
                  </a:moveTo>
                  <a:cubicBezTo>
                    <a:pt x="4468" y="0"/>
                    <a:pt x="1743" y="976"/>
                    <a:pt x="1" y="2494"/>
                  </a:cubicBezTo>
                  <a:lnTo>
                    <a:pt x="15063" y="2494"/>
                  </a:lnTo>
                  <a:cubicBezTo>
                    <a:pt x="13323" y="976"/>
                    <a:pt x="10599" y="0"/>
                    <a:pt x="7532"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2643244" y="804177"/>
              <a:ext cx="77518" cy="3920401"/>
            </a:xfrm>
            <a:custGeom>
              <a:avLst/>
              <a:gdLst/>
              <a:ahLst/>
              <a:cxnLst/>
              <a:rect l="l" t="t" r="r" b="b"/>
              <a:pathLst>
                <a:path w="1867" h="94422" extrusionOk="0">
                  <a:moveTo>
                    <a:pt x="0" y="0"/>
                  </a:moveTo>
                  <a:lnTo>
                    <a:pt x="0" y="94422"/>
                  </a:lnTo>
                  <a:lnTo>
                    <a:pt x="1866" y="94422"/>
                  </a:lnTo>
                  <a:lnTo>
                    <a:pt x="1866"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2340148" y="871523"/>
              <a:ext cx="464941" cy="55554"/>
            </a:xfrm>
            <a:custGeom>
              <a:avLst/>
              <a:gdLst/>
              <a:ahLst/>
              <a:cxnLst/>
              <a:rect l="l" t="t" r="r" b="b"/>
              <a:pathLst>
                <a:path w="11198" h="1338" extrusionOk="0">
                  <a:moveTo>
                    <a:pt x="0" y="0"/>
                  </a:moveTo>
                  <a:cubicBezTo>
                    <a:pt x="0" y="739"/>
                    <a:pt x="599" y="1337"/>
                    <a:pt x="1338" y="1337"/>
                  </a:cubicBezTo>
                  <a:lnTo>
                    <a:pt x="11197" y="1337"/>
                  </a:lnTo>
                  <a:lnTo>
                    <a:pt x="11197" y="1246"/>
                  </a:lnTo>
                  <a:lnTo>
                    <a:pt x="1338" y="1246"/>
                  </a:lnTo>
                  <a:cubicBezTo>
                    <a:pt x="650" y="1246"/>
                    <a:pt x="92" y="688"/>
                    <a:pt x="92" y="0"/>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2433942" y="898345"/>
              <a:ext cx="6892" cy="195642"/>
            </a:xfrm>
            <a:custGeom>
              <a:avLst/>
              <a:gdLst/>
              <a:ahLst/>
              <a:cxnLst/>
              <a:rect l="l" t="t" r="r" b="b"/>
              <a:pathLst>
                <a:path w="166" h="4712" extrusionOk="0">
                  <a:moveTo>
                    <a:pt x="1" y="1"/>
                  </a:moveTo>
                  <a:lnTo>
                    <a:pt x="1" y="4712"/>
                  </a:lnTo>
                  <a:lnTo>
                    <a:pt x="165" y="4712"/>
                  </a:lnTo>
                  <a:lnTo>
                    <a:pt x="165" y="1"/>
                  </a:ln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2300289" y="1061352"/>
              <a:ext cx="274198" cy="459668"/>
            </a:xfrm>
            <a:custGeom>
              <a:avLst/>
              <a:gdLst/>
              <a:ahLst/>
              <a:cxnLst/>
              <a:rect l="l" t="t" r="r" b="b"/>
              <a:pathLst>
                <a:path w="6604" h="11071" extrusionOk="0">
                  <a:moveTo>
                    <a:pt x="0" y="0"/>
                  </a:moveTo>
                  <a:lnTo>
                    <a:pt x="0" y="6612"/>
                  </a:lnTo>
                  <a:cubicBezTo>
                    <a:pt x="0" y="7306"/>
                    <a:pt x="352" y="7953"/>
                    <a:pt x="935" y="8330"/>
                  </a:cubicBezTo>
                  <a:lnTo>
                    <a:pt x="1825" y="8903"/>
                  </a:lnTo>
                  <a:cubicBezTo>
                    <a:pt x="2155" y="9115"/>
                    <a:pt x="2355" y="9483"/>
                    <a:pt x="2355" y="9876"/>
                  </a:cubicBezTo>
                  <a:lnTo>
                    <a:pt x="2355" y="10538"/>
                  </a:lnTo>
                  <a:cubicBezTo>
                    <a:pt x="2355" y="10829"/>
                    <a:pt x="2595" y="11070"/>
                    <a:pt x="2887" y="11070"/>
                  </a:cubicBezTo>
                  <a:lnTo>
                    <a:pt x="3717" y="11070"/>
                  </a:lnTo>
                  <a:cubicBezTo>
                    <a:pt x="4012" y="11070"/>
                    <a:pt x="4249" y="10829"/>
                    <a:pt x="4249" y="10538"/>
                  </a:cubicBezTo>
                  <a:lnTo>
                    <a:pt x="4249" y="9876"/>
                  </a:lnTo>
                  <a:cubicBezTo>
                    <a:pt x="4249" y="9483"/>
                    <a:pt x="4449" y="9115"/>
                    <a:pt x="4778" y="8903"/>
                  </a:cubicBezTo>
                  <a:lnTo>
                    <a:pt x="5669" y="8330"/>
                  </a:lnTo>
                  <a:cubicBezTo>
                    <a:pt x="6252" y="7953"/>
                    <a:pt x="6603" y="7306"/>
                    <a:pt x="6603" y="6612"/>
                  </a:cubicBezTo>
                  <a:lnTo>
                    <a:pt x="6603" y="0"/>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2335789" y="1174203"/>
              <a:ext cx="203157" cy="270254"/>
            </a:xfrm>
            <a:custGeom>
              <a:avLst/>
              <a:gdLst/>
              <a:ahLst/>
              <a:cxnLst/>
              <a:rect l="l" t="t" r="r" b="b"/>
              <a:pathLst>
                <a:path w="4893" h="6509" extrusionOk="0">
                  <a:moveTo>
                    <a:pt x="25" y="0"/>
                  </a:moveTo>
                  <a:cubicBezTo>
                    <a:pt x="17" y="0"/>
                    <a:pt x="9" y="0"/>
                    <a:pt x="1" y="1"/>
                  </a:cubicBezTo>
                  <a:lnTo>
                    <a:pt x="1" y="3894"/>
                  </a:lnTo>
                  <a:cubicBezTo>
                    <a:pt x="1" y="4300"/>
                    <a:pt x="204" y="4674"/>
                    <a:pt x="546" y="4892"/>
                  </a:cubicBezTo>
                  <a:lnTo>
                    <a:pt x="1433" y="5463"/>
                  </a:lnTo>
                  <a:cubicBezTo>
                    <a:pt x="1823" y="5713"/>
                    <a:pt x="2102" y="6084"/>
                    <a:pt x="2247" y="6508"/>
                  </a:cubicBezTo>
                  <a:lnTo>
                    <a:pt x="2646" y="6508"/>
                  </a:lnTo>
                  <a:cubicBezTo>
                    <a:pt x="2792" y="6084"/>
                    <a:pt x="3071" y="5713"/>
                    <a:pt x="3461" y="5463"/>
                  </a:cubicBezTo>
                  <a:lnTo>
                    <a:pt x="4348" y="4892"/>
                  </a:lnTo>
                  <a:cubicBezTo>
                    <a:pt x="4690" y="4674"/>
                    <a:pt x="4893" y="4300"/>
                    <a:pt x="4893" y="3894"/>
                  </a:cubicBezTo>
                  <a:lnTo>
                    <a:pt x="4893" y="70"/>
                  </a:lnTo>
                  <a:cubicBezTo>
                    <a:pt x="4794" y="43"/>
                    <a:pt x="4680" y="25"/>
                    <a:pt x="4554" y="25"/>
                  </a:cubicBezTo>
                  <a:cubicBezTo>
                    <a:pt x="4313" y="25"/>
                    <a:pt x="4025" y="93"/>
                    <a:pt x="3705" y="298"/>
                  </a:cubicBezTo>
                  <a:cubicBezTo>
                    <a:pt x="3705" y="298"/>
                    <a:pt x="3443" y="155"/>
                    <a:pt x="3038" y="155"/>
                  </a:cubicBezTo>
                  <a:cubicBezTo>
                    <a:pt x="2836" y="155"/>
                    <a:pt x="2598" y="191"/>
                    <a:pt x="2339" y="298"/>
                  </a:cubicBezTo>
                  <a:cubicBezTo>
                    <a:pt x="2339" y="298"/>
                    <a:pt x="1924" y="155"/>
                    <a:pt x="1528" y="155"/>
                  </a:cubicBezTo>
                  <a:cubicBezTo>
                    <a:pt x="1330" y="155"/>
                    <a:pt x="1136" y="191"/>
                    <a:pt x="1002" y="298"/>
                  </a:cubicBezTo>
                  <a:cubicBezTo>
                    <a:pt x="1002" y="298"/>
                    <a:pt x="550" y="0"/>
                    <a:pt x="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2481731" y="1316409"/>
              <a:ext cx="28068" cy="20179"/>
            </a:xfrm>
            <a:custGeom>
              <a:avLst/>
              <a:gdLst/>
              <a:ahLst/>
              <a:cxnLst/>
              <a:rect l="l" t="t" r="r" b="b"/>
              <a:pathLst>
                <a:path w="676" h="486" extrusionOk="0">
                  <a:moveTo>
                    <a:pt x="335" y="1"/>
                  </a:moveTo>
                  <a:cubicBezTo>
                    <a:pt x="76" y="1"/>
                    <a:pt x="1" y="417"/>
                    <a:pt x="285" y="479"/>
                  </a:cubicBezTo>
                  <a:cubicBezTo>
                    <a:pt x="306" y="484"/>
                    <a:pt x="325" y="486"/>
                    <a:pt x="344" y="486"/>
                  </a:cubicBezTo>
                  <a:cubicBezTo>
                    <a:pt x="602" y="486"/>
                    <a:pt x="676" y="72"/>
                    <a:pt x="392" y="7"/>
                  </a:cubicBezTo>
                  <a:cubicBezTo>
                    <a:pt x="373" y="3"/>
                    <a:pt x="353" y="1"/>
                    <a:pt x="335"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2452584" y="1208250"/>
              <a:ext cx="28068" cy="20220"/>
            </a:xfrm>
            <a:custGeom>
              <a:avLst/>
              <a:gdLst/>
              <a:ahLst/>
              <a:cxnLst/>
              <a:rect l="l" t="t" r="r" b="b"/>
              <a:pathLst>
                <a:path w="676" h="487" extrusionOk="0">
                  <a:moveTo>
                    <a:pt x="332" y="1"/>
                  </a:moveTo>
                  <a:cubicBezTo>
                    <a:pt x="74" y="1"/>
                    <a:pt x="0" y="415"/>
                    <a:pt x="283" y="480"/>
                  </a:cubicBezTo>
                  <a:cubicBezTo>
                    <a:pt x="303" y="484"/>
                    <a:pt x="322" y="486"/>
                    <a:pt x="341" y="486"/>
                  </a:cubicBezTo>
                  <a:cubicBezTo>
                    <a:pt x="600" y="486"/>
                    <a:pt x="675" y="70"/>
                    <a:pt x="391" y="8"/>
                  </a:cubicBezTo>
                  <a:cubicBezTo>
                    <a:pt x="370" y="3"/>
                    <a:pt x="350" y="1"/>
                    <a:pt x="332"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2502242" y="1228429"/>
              <a:ext cx="21715" cy="15653"/>
            </a:xfrm>
            <a:custGeom>
              <a:avLst/>
              <a:gdLst/>
              <a:ahLst/>
              <a:cxnLst/>
              <a:rect l="l" t="t" r="r" b="b"/>
              <a:pathLst>
                <a:path w="523" h="377" extrusionOk="0">
                  <a:moveTo>
                    <a:pt x="258" y="1"/>
                  </a:moveTo>
                  <a:cubicBezTo>
                    <a:pt x="57" y="1"/>
                    <a:pt x="0" y="323"/>
                    <a:pt x="222" y="371"/>
                  </a:cubicBezTo>
                  <a:cubicBezTo>
                    <a:pt x="238" y="374"/>
                    <a:pt x="253" y="376"/>
                    <a:pt x="267" y="376"/>
                  </a:cubicBezTo>
                  <a:cubicBezTo>
                    <a:pt x="466" y="376"/>
                    <a:pt x="523" y="54"/>
                    <a:pt x="304" y="6"/>
                  </a:cubicBezTo>
                  <a:cubicBezTo>
                    <a:pt x="288" y="3"/>
                    <a:pt x="272" y="1"/>
                    <a:pt x="258"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2445941" y="1394716"/>
              <a:ext cx="21840" cy="15736"/>
            </a:xfrm>
            <a:custGeom>
              <a:avLst/>
              <a:gdLst/>
              <a:ahLst/>
              <a:cxnLst/>
              <a:rect l="l" t="t" r="r" b="b"/>
              <a:pathLst>
                <a:path w="526" h="379" extrusionOk="0">
                  <a:moveTo>
                    <a:pt x="258" y="1"/>
                  </a:moveTo>
                  <a:cubicBezTo>
                    <a:pt x="57" y="1"/>
                    <a:pt x="0" y="323"/>
                    <a:pt x="222" y="374"/>
                  </a:cubicBezTo>
                  <a:cubicBezTo>
                    <a:pt x="238" y="377"/>
                    <a:pt x="253" y="379"/>
                    <a:pt x="267" y="379"/>
                  </a:cubicBezTo>
                  <a:cubicBezTo>
                    <a:pt x="466" y="379"/>
                    <a:pt x="525" y="56"/>
                    <a:pt x="304" y="6"/>
                  </a:cubicBezTo>
                  <a:cubicBezTo>
                    <a:pt x="288" y="2"/>
                    <a:pt x="272" y="1"/>
                    <a:pt x="258"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2383661" y="1210450"/>
              <a:ext cx="21881" cy="15736"/>
            </a:xfrm>
            <a:custGeom>
              <a:avLst/>
              <a:gdLst/>
              <a:ahLst/>
              <a:cxnLst/>
              <a:rect l="l" t="t" r="r" b="b"/>
              <a:pathLst>
                <a:path w="527" h="379" extrusionOk="0">
                  <a:moveTo>
                    <a:pt x="261" y="0"/>
                  </a:moveTo>
                  <a:cubicBezTo>
                    <a:pt x="58" y="0"/>
                    <a:pt x="1" y="322"/>
                    <a:pt x="223" y="373"/>
                  </a:cubicBezTo>
                  <a:cubicBezTo>
                    <a:pt x="239" y="376"/>
                    <a:pt x="255" y="378"/>
                    <a:pt x="269" y="378"/>
                  </a:cubicBezTo>
                  <a:cubicBezTo>
                    <a:pt x="470" y="378"/>
                    <a:pt x="527" y="55"/>
                    <a:pt x="305" y="5"/>
                  </a:cubicBezTo>
                  <a:cubicBezTo>
                    <a:pt x="290" y="2"/>
                    <a:pt x="275" y="0"/>
                    <a:pt x="261"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2406456" y="1262392"/>
              <a:ext cx="21840" cy="15736"/>
            </a:xfrm>
            <a:custGeom>
              <a:avLst/>
              <a:gdLst/>
              <a:ahLst/>
              <a:cxnLst/>
              <a:rect l="l" t="t" r="r" b="b"/>
              <a:pathLst>
                <a:path w="526" h="379" extrusionOk="0">
                  <a:moveTo>
                    <a:pt x="258" y="0"/>
                  </a:moveTo>
                  <a:cubicBezTo>
                    <a:pt x="57" y="0"/>
                    <a:pt x="1" y="323"/>
                    <a:pt x="222" y="373"/>
                  </a:cubicBezTo>
                  <a:cubicBezTo>
                    <a:pt x="238" y="377"/>
                    <a:pt x="254" y="379"/>
                    <a:pt x="268" y="379"/>
                  </a:cubicBezTo>
                  <a:cubicBezTo>
                    <a:pt x="469" y="379"/>
                    <a:pt x="526" y="56"/>
                    <a:pt x="304" y="6"/>
                  </a:cubicBezTo>
                  <a:cubicBezTo>
                    <a:pt x="288" y="2"/>
                    <a:pt x="273" y="0"/>
                    <a:pt x="258"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2343968" y="1293283"/>
              <a:ext cx="21881" cy="15778"/>
            </a:xfrm>
            <a:custGeom>
              <a:avLst/>
              <a:gdLst/>
              <a:ahLst/>
              <a:cxnLst/>
              <a:rect l="l" t="t" r="r" b="b"/>
              <a:pathLst>
                <a:path w="527" h="380" extrusionOk="0">
                  <a:moveTo>
                    <a:pt x="259" y="1"/>
                  </a:moveTo>
                  <a:cubicBezTo>
                    <a:pt x="60" y="1"/>
                    <a:pt x="1" y="324"/>
                    <a:pt x="222" y="374"/>
                  </a:cubicBezTo>
                  <a:cubicBezTo>
                    <a:pt x="238" y="377"/>
                    <a:pt x="254" y="379"/>
                    <a:pt x="268" y="379"/>
                  </a:cubicBezTo>
                  <a:cubicBezTo>
                    <a:pt x="470" y="379"/>
                    <a:pt x="526" y="56"/>
                    <a:pt x="305" y="6"/>
                  </a:cubicBezTo>
                  <a:cubicBezTo>
                    <a:pt x="289" y="3"/>
                    <a:pt x="273" y="1"/>
                    <a:pt x="259"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2372907" y="1350041"/>
              <a:ext cx="43471" cy="31431"/>
            </a:xfrm>
            <a:custGeom>
              <a:avLst/>
              <a:gdLst/>
              <a:ahLst/>
              <a:cxnLst/>
              <a:rect l="l" t="t" r="r" b="b"/>
              <a:pathLst>
                <a:path w="1047" h="757" extrusionOk="0">
                  <a:moveTo>
                    <a:pt x="516" y="1"/>
                  </a:moveTo>
                  <a:cubicBezTo>
                    <a:pt x="114" y="1"/>
                    <a:pt x="0" y="646"/>
                    <a:pt x="441" y="746"/>
                  </a:cubicBezTo>
                  <a:cubicBezTo>
                    <a:pt x="472" y="753"/>
                    <a:pt x="502" y="756"/>
                    <a:pt x="531" y="756"/>
                  </a:cubicBezTo>
                  <a:cubicBezTo>
                    <a:pt x="932" y="756"/>
                    <a:pt x="1046" y="112"/>
                    <a:pt x="606" y="11"/>
                  </a:cubicBezTo>
                  <a:cubicBezTo>
                    <a:pt x="574" y="4"/>
                    <a:pt x="544" y="1"/>
                    <a:pt x="516"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44"/>
          <p:cNvSpPr/>
          <p:nvPr/>
        </p:nvSpPr>
        <p:spPr>
          <a:xfrm rot="10992879">
            <a:off x="6180675" y="-774775"/>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1030025" y="1298525"/>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4588100" y="4756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7" name="Google Shape;697;p44"/>
          <p:cNvCxnSpPr/>
          <p:nvPr/>
        </p:nvCxnSpPr>
        <p:spPr>
          <a:xfrm>
            <a:off x="-1090425" y="-75450"/>
            <a:ext cx="658500" cy="658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title" idx="15"/>
          </p:nvPr>
        </p:nvSpPr>
        <p:spPr>
          <a:xfrm>
            <a:off x="681350" y="4299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Contents</a:t>
            </a:r>
            <a:endParaRPr sz="4000" dirty="0"/>
          </a:p>
        </p:txBody>
      </p:sp>
      <p:sp>
        <p:nvSpPr>
          <p:cNvPr id="509" name="Google Shape;509;p42"/>
          <p:cNvSpPr txBox="1">
            <a:spLocks noGrp="1"/>
          </p:cNvSpPr>
          <p:nvPr>
            <p:ph type="title"/>
          </p:nvPr>
        </p:nvSpPr>
        <p:spPr>
          <a:xfrm flipH="1">
            <a:off x="1559726" y="1431462"/>
            <a:ext cx="859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12" name="Google Shape;512;p42"/>
          <p:cNvSpPr txBox="1">
            <a:spLocks noGrp="1"/>
          </p:cNvSpPr>
          <p:nvPr>
            <p:ph type="title" idx="3"/>
          </p:nvPr>
        </p:nvSpPr>
        <p:spPr>
          <a:xfrm flipH="1">
            <a:off x="4144030" y="1431462"/>
            <a:ext cx="859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42"/>
          <p:cNvSpPr txBox="1">
            <a:spLocks noGrp="1"/>
          </p:cNvSpPr>
          <p:nvPr>
            <p:ph type="subTitle" idx="4"/>
          </p:nvPr>
        </p:nvSpPr>
        <p:spPr>
          <a:xfrm flipH="1">
            <a:off x="3372703" y="2114550"/>
            <a:ext cx="2402400" cy="3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Abstract</a:t>
            </a:r>
            <a:endParaRPr dirty="0"/>
          </a:p>
        </p:txBody>
      </p:sp>
      <p:sp>
        <p:nvSpPr>
          <p:cNvPr id="515" name="Google Shape;515;p42"/>
          <p:cNvSpPr txBox="1">
            <a:spLocks noGrp="1"/>
          </p:cNvSpPr>
          <p:nvPr>
            <p:ph type="title" idx="6"/>
          </p:nvPr>
        </p:nvSpPr>
        <p:spPr>
          <a:xfrm>
            <a:off x="6813607" y="1431462"/>
            <a:ext cx="859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6" name="Google Shape;516;p42"/>
          <p:cNvSpPr txBox="1">
            <a:spLocks noGrp="1"/>
          </p:cNvSpPr>
          <p:nvPr>
            <p:ph type="subTitle" idx="7"/>
          </p:nvPr>
        </p:nvSpPr>
        <p:spPr>
          <a:xfrm>
            <a:off x="6042304" y="2114550"/>
            <a:ext cx="2402400" cy="3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518" name="Google Shape;518;p42"/>
          <p:cNvSpPr txBox="1">
            <a:spLocks noGrp="1"/>
          </p:cNvSpPr>
          <p:nvPr>
            <p:ph type="title" idx="9"/>
          </p:nvPr>
        </p:nvSpPr>
        <p:spPr>
          <a:xfrm>
            <a:off x="1584547" y="2971066"/>
            <a:ext cx="859800" cy="45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519" name="Google Shape;519;p42"/>
          <p:cNvSpPr txBox="1">
            <a:spLocks noGrp="1"/>
          </p:cNvSpPr>
          <p:nvPr>
            <p:ph type="subTitle" idx="13"/>
          </p:nvPr>
        </p:nvSpPr>
        <p:spPr>
          <a:xfrm>
            <a:off x="813248" y="3638550"/>
            <a:ext cx="2402400" cy="3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a:t>
            </a:r>
            <a:endParaRPr dirty="0"/>
          </a:p>
        </p:txBody>
      </p:sp>
      <p:sp>
        <p:nvSpPr>
          <p:cNvPr id="521" name="Google Shape;521;p42"/>
          <p:cNvSpPr txBox="1">
            <a:spLocks noGrp="1"/>
          </p:cNvSpPr>
          <p:nvPr>
            <p:ph type="title" idx="16"/>
          </p:nvPr>
        </p:nvSpPr>
        <p:spPr>
          <a:xfrm>
            <a:off x="4203172" y="2971066"/>
            <a:ext cx="859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22" name="Google Shape;522;p42"/>
          <p:cNvSpPr txBox="1">
            <a:spLocks noGrp="1"/>
          </p:cNvSpPr>
          <p:nvPr>
            <p:ph type="subTitle" idx="17"/>
          </p:nvPr>
        </p:nvSpPr>
        <p:spPr>
          <a:xfrm>
            <a:off x="3431873" y="3638550"/>
            <a:ext cx="2402400" cy="3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Implementation</a:t>
            </a:r>
            <a:endParaRPr dirty="0"/>
          </a:p>
        </p:txBody>
      </p:sp>
      <p:sp>
        <p:nvSpPr>
          <p:cNvPr id="524" name="Google Shape;524;p42"/>
          <p:cNvSpPr/>
          <p:nvPr/>
        </p:nvSpPr>
        <p:spPr>
          <a:xfrm>
            <a:off x="7432404" y="3456125"/>
            <a:ext cx="1645976" cy="2304906"/>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rot="21303636">
            <a:off x="-1066800" y="3456125"/>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681350" y="716275"/>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1"/>
          </p:nvPr>
        </p:nvSpPr>
        <p:spPr>
          <a:xfrm flipH="1">
            <a:off x="715153" y="2114550"/>
            <a:ext cx="2402400" cy="371400"/>
          </a:xfrm>
        </p:spPr>
        <p:txBody>
          <a:bodyPr/>
          <a:lstStyle/>
          <a:p>
            <a:r>
              <a:rPr lang="en-US" dirty="0"/>
              <a:t>Member Lists</a:t>
            </a:r>
          </a:p>
        </p:txBody>
      </p:sp>
      <p:sp>
        <p:nvSpPr>
          <p:cNvPr id="27" name="Google Shape;521;p42"/>
          <p:cNvSpPr txBox="1">
            <a:spLocks/>
          </p:cNvSpPr>
          <p:nvPr/>
        </p:nvSpPr>
        <p:spPr>
          <a:xfrm>
            <a:off x="6858000" y="2952750"/>
            <a:ext cx="859800" cy="45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3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3200"/>
              <a:buFont typeface="Poppins"/>
              <a:buNone/>
              <a:defRPr sz="32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200"/>
              <a:buFont typeface="Poppins"/>
              <a:buNone/>
              <a:defRPr sz="32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200"/>
              <a:buFont typeface="Poppins"/>
              <a:buNone/>
              <a:defRPr sz="32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200"/>
              <a:buFont typeface="Poppins"/>
              <a:buNone/>
              <a:defRPr sz="32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200"/>
              <a:buFont typeface="Poppins"/>
              <a:buNone/>
              <a:defRPr sz="32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200"/>
              <a:buFont typeface="Poppins"/>
              <a:buNone/>
              <a:defRPr sz="32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200"/>
              <a:buFont typeface="Poppins"/>
              <a:buNone/>
              <a:defRPr sz="32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200"/>
              <a:buFont typeface="Poppins"/>
              <a:buNone/>
              <a:defRPr sz="3200" b="1" i="0" u="none" strike="noStrike" cap="none">
                <a:solidFill>
                  <a:schemeClr val="dk2"/>
                </a:solidFill>
                <a:latin typeface="Poppins"/>
                <a:ea typeface="Poppins"/>
                <a:cs typeface="Poppins"/>
                <a:sym typeface="Poppins"/>
              </a:defRPr>
            </a:lvl9pPr>
          </a:lstStyle>
          <a:p>
            <a:r>
              <a:rPr lang="en" dirty="0"/>
              <a:t>06</a:t>
            </a:r>
          </a:p>
        </p:txBody>
      </p:sp>
      <p:sp>
        <p:nvSpPr>
          <p:cNvPr id="28" name="Google Shape;522;p42"/>
          <p:cNvSpPr txBox="1">
            <a:spLocks noGrp="1"/>
          </p:cNvSpPr>
          <p:nvPr>
            <p:ph type="subTitle" idx="17"/>
          </p:nvPr>
        </p:nvSpPr>
        <p:spPr>
          <a:xfrm>
            <a:off x="6086701" y="3620234"/>
            <a:ext cx="2402400" cy="3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5"/>
          <p:cNvSpPr txBox="1">
            <a:spLocks noGrp="1"/>
          </p:cNvSpPr>
          <p:nvPr>
            <p:ph type="title"/>
          </p:nvPr>
        </p:nvSpPr>
        <p:spPr>
          <a:xfrm>
            <a:off x="3962400" y="664258"/>
            <a:ext cx="4156500" cy="10357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Abstract</a:t>
            </a:r>
            <a:endParaRPr sz="4000" dirty="0"/>
          </a:p>
        </p:txBody>
      </p:sp>
      <p:grpSp>
        <p:nvGrpSpPr>
          <p:cNvPr id="705" name="Google Shape;705;p45"/>
          <p:cNvGrpSpPr/>
          <p:nvPr/>
        </p:nvGrpSpPr>
        <p:grpSpPr>
          <a:xfrm>
            <a:off x="292539" y="1814701"/>
            <a:ext cx="3315351" cy="3481619"/>
            <a:chOff x="2272950" y="2491525"/>
            <a:chExt cx="1513375" cy="1589200"/>
          </a:xfrm>
        </p:grpSpPr>
        <p:sp>
          <p:nvSpPr>
            <p:cNvPr id="706" name="Google Shape;706;p45"/>
            <p:cNvSpPr/>
            <p:nvPr/>
          </p:nvSpPr>
          <p:spPr>
            <a:xfrm>
              <a:off x="2272950" y="3849175"/>
              <a:ext cx="1513375" cy="231550"/>
            </a:xfrm>
            <a:custGeom>
              <a:avLst/>
              <a:gdLst/>
              <a:ahLst/>
              <a:cxnLst/>
              <a:rect l="l" t="t" r="r" b="b"/>
              <a:pathLst>
                <a:path w="60535" h="9262" extrusionOk="0">
                  <a:moveTo>
                    <a:pt x="1" y="0"/>
                  </a:moveTo>
                  <a:lnTo>
                    <a:pt x="1" y="9261"/>
                  </a:lnTo>
                  <a:lnTo>
                    <a:pt x="60535" y="9261"/>
                  </a:lnTo>
                  <a:lnTo>
                    <a:pt x="605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2445175" y="3774150"/>
              <a:ext cx="108750" cy="96050"/>
            </a:xfrm>
            <a:custGeom>
              <a:avLst/>
              <a:gdLst/>
              <a:ahLst/>
              <a:cxnLst/>
              <a:rect l="l" t="t" r="r" b="b"/>
              <a:pathLst>
                <a:path w="4350" h="3842" extrusionOk="0">
                  <a:moveTo>
                    <a:pt x="2414" y="1"/>
                  </a:moveTo>
                  <a:cubicBezTo>
                    <a:pt x="2414" y="1"/>
                    <a:pt x="2560" y="1376"/>
                    <a:pt x="2360" y="1737"/>
                  </a:cubicBezTo>
                  <a:cubicBezTo>
                    <a:pt x="2164" y="2098"/>
                    <a:pt x="805" y="2805"/>
                    <a:pt x="390" y="3166"/>
                  </a:cubicBezTo>
                  <a:cubicBezTo>
                    <a:pt x="50" y="3461"/>
                    <a:pt x="1" y="3842"/>
                    <a:pt x="529" y="3842"/>
                  </a:cubicBezTo>
                  <a:cubicBezTo>
                    <a:pt x="646" y="3842"/>
                    <a:pt x="792" y="3823"/>
                    <a:pt x="969" y="3781"/>
                  </a:cubicBezTo>
                  <a:cubicBezTo>
                    <a:pt x="1945" y="3546"/>
                    <a:pt x="3808" y="3457"/>
                    <a:pt x="4081" y="3004"/>
                  </a:cubicBezTo>
                  <a:cubicBezTo>
                    <a:pt x="4350" y="2551"/>
                    <a:pt x="4150" y="2098"/>
                    <a:pt x="4081" y="1553"/>
                  </a:cubicBezTo>
                  <a:cubicBezTo>
                    <a:pt x="4008" y="1008"/>
                    <a:pt x="4081" y="166"/>
                    <a:pt x="4081" y="166"/>
                  </a:cubicBezTo>
                  <a:lnTo>
                    <a:pt x="2414" y="1"/>
                  </a:ln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2734900" y="3774150"/>
              <a:ext cx="108750" cy="96050"/>
            </a:xfrm>
            <a:custGeom>
              <a:avLst/>
              <a:gdLst/>
              <a:ahLst/>
              <a:cxnLst/>
              <a:rect l="l" t="t" r="r" b="b"/>
              <a:pathLst>
                <a:path w="4350" h="3842" extrusionOk="0">
                  <a:moveTo>
                    <a:pt x="1696" y="1"/>
                  </a:moveTo>
                  <a:lnTo>
                    <a:pt x="32" y="166"/>
                  </a:lnTo>
                  <a:cubicBezTo>
                    <a:pt x="32" y="166"/>
                    <a:pt x="343" y="1008"/>
                    <a:pt x="270" y="1553"/>
                  </a:cubicBezTo>
                  <a:cubicBezTo>
                    <a:pt x="200" y="2098"/>
                    <a:pt x="1" y="2551"/>
                    <a:pt x="270" y="3004"/>
                  </a:cubicBezTo>
                  <a:cubicBezTo>
                    <a:pt x="542" y="3457"/>
                    <a:pt x="2405" y="3546"/>
                    <a:pt x="3381" y="3781"/>
                  </a:cubicBezTo>
                  <a:cubicBezTo>
                    <a:pt x="3558" y="3823"/>
                    <a:pt x="3704" y="3842"/>
                    <a:pt x="3821" y="3842"/>
                  </a:cubicBezTo>
                  <a:cubicBezTo>
                    <a:pt x="4350" y="3842"/>
                    <a:pt x="4301" y="3461"/>
                    <a:pt x="3961" y="3166"/>
                  </a:cubicBezTo>
                  <a:cubicBezTo>
                    <a:pt x="3546" y="2805"/>
                    <a:pt x="2187" y="2098"/>
                    <a:pt x="1990" y="1737"/>
                  </a:cubicBezTo>
                  <a:cubicBezTo>
                    <a:pt x="1791" y="1376"/>
                    <a:pt x="1696" y="1"/>
                    <a:pt x="1696" y="1"/>
                  </a:cubicBez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2458700" y="3082200"/>
              <a:ext cx="332775" cy="700450"/>
            </a:xfrm>
            <a:custGeom>
              <a:avLst/>
              <a:gdLst/>
              <a:ahLst/>
              <a:cxnLst/>
              <a:rect l="l" t="t" r="r" b="b"/>
              <a:pathLst>
                <a:path w="13311" h="28018" extrusionOk="0">
                  <a:moveTo>
                    <a:pt x="666" y="0"/>
                  </a:moveTo>
                  <a:cubicBezTo>
                    <a:pt x="666" y="0"/>
                    <a:pt x="1" y="9632"/>
                    <a:pt x="257" y="12911"/>
                  </a:cubicBezTo>
                  <a:cubicBezTo>
                    <a:pt x="514" y="16191"/>
                    <a:pt x="530" y="19856"/>
                    <a:pt x="666" y="22410"/>
                  </a:cubicBezTo>
                  <a:cubicBezTo>
                    <a:pt x="802" y="24967"/>
                    <a:pt x="1452" y="28018"/>
                    <a:pt x="1452" y="28018"/>
                  </a:cubicBezTo>
                  <a:lnTo>
                    <a:pt x="4341" y="28018"/>
                  </a:lnTo>
                  <a:cubicBezTo>
                    <a:pt x="4965" y="26101"/>
                    <a:pt x="5111" y="18313"/>
                    <a:pt x="5593" y="16625"/>
                  </a:cubicBezTo>
                  <a:cubicBezTo>
                    <a:pt x="6077" y="14936"/>
                    <a:pt x="6027" y="4713"/>
                    <a:pt x="6027" y="4712"/>
                  </a:cubicBezTo>
                  <a:lnTo>
                    <a:pt x="6027" y="4712"/>
                  </a:lnTo>
                  <a:cubicBezTo>
                    <a:pt x="6027" y="4712"/>
                    <a:pt x="7136" y="10355"/>
                    <a:pt x="7462" y="12198"/>
                  </a:cubicBezTo>
                  <a:cubicBezTo>
                    <a:pt x="7776" y="13970"/>
                    <a:pt x="9018" y="18697"/>
                    <a:pt x="9217" y="20240"/>
                  </a:cubicBezTo>
                  <a:cubicBezTo>
                    <a:pt x="9417" y="21786"/>
                    <a:pt x="10659" y="28018"/>
                    <a:pt x="10659" y="28018"/>
                  </a:cubicBezTo>
                  <a:lnTo>
                    <a:pt x="13311" y="28018"/>
                  </a:lnTo>
                  <a:cubicBezTo>
                    <a:pt x="13311" y="28018"/>
                    <a:pt x="12896" y="14324"/>
                    <a:pt x="12794" y="11039"/>
                  </a:cubicBezTo>
                  <a:cubicBezTo>
                    <a:pt x="12693" y="7750"/>
                    <a:pt x="12148" y="384"/>
                    <a:pt x="12148" y="384"/>
                  </a:cubicBezTo>
                  <a:lnTo>
                    <a:pt x="666"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5"/>
            <p:cNvSpPr/>
            <p:nvPr/>
          </p:nvSpPr>
          <p:spPr>
            <a:xfrm>
              <a:off x="2666475" y="3343975"/>
              <a:ext cx="122075" cy="342675"/>
            </a:xfrm>
            <a:custGeom>
              <a:avLst/>
              <a:gdLst/>
              <a:ahLst/>
              <a:cxnLst/>
              <a:rect l="l" t="t" r="r" b="b"/>
              <a:pathLst>
                <a:path w="4883" h="13707" extrusionOk="0">
                  <a:moveTo>
                    <a:pt x="4464" y="1"/>
                  </a:moveTo>
                  <a:cubicBezTo>
                    <a:pt x="3736" y="223"/>
                    <a:pt x="2703" y="546"/>
                    <a:pt x="1901" y="1392"/>
                  </a:cubicBezTo>
                  <a:cubicBezTo>
                    <a:pt x="906" y="2437"/>
                    <a:pt x="1112" y="3752"/>
                    <a:pt x="387" y="4760"/>
                  </a:cubicBezTo>
                  <a:cubicBezTo>
                    <a:pt x="235" y="4972"/>
                    <a:pt x="108" y="5241"/>
                    <a:pt x="0" y="5526"/>
                  </a:cubicBezTo>
                  <a:cubicBezTo>
                    <a:pt x="399" y="7228"/>
                    <a:pt x="799" y="8948"/>
                    <a:pt x="906" y="9769"/>
                  </a:cubicBezTo>
                  <a:cubicBezTo>
                    <a:pt x="985" y="10396"/>
                    <a:pt x="1239" y="11787"/>
                    <a:pt x="1508" y="13222"/>
                  </a:cubicBezTo>
                  <a:cubicBezTo>
                    <a:pt x="2240" y="13333"/>
                    <a:pt x="3761" y="13558"/>
                    <a:pt x="4882" y="13707"/>
                  </a:cubicBezTo>
                  <a:cubicBezTo>
                    <a:pt x="4753" y="9398"/>
                    <a:pt x="4550" y="2729"/>
                    <a:pt x="4483" y="568"/>
                  </a:cubicBezTo>
                  <a:cubicBezTo>
                    <a:pt x="4477" y="390"/>
                    <a:pt x="4471" y="200"/>
                    <a:pt x="446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5"/>
            <p:cNvSpPr/>
            <p:nvPr/>
          </p:nvSpPr>
          <p:spPr>
            <a:xfrm>
              <a:off x="2608650" y="3120625"/>
              <a:ext cx="7950" cy="79450"/>
            </a:xfrm>
            <a:custGeom>
              <a:avLst/>
              <a:gdLst/>
              <a:ahLst/>
              <a:cxnLst/>
              <a:rect l="l" t="t" r="r" b="b"/>
              <a:pathLst>
                <a:path w="318" h="3178" extrusionOk="0">
                  <a:moveTo>
                    <a:pt x="260" y="0"/>
                  </a:moveTo>
                  <a:lnTo>
                    <a:pt x="0" y="3172"/>
                  </a:lnTo>
                  <a:lnTo>
                    <a:pt x="57" y="3178"/>
                  </a:lnTo>
                  <a:lnTo>
                    <a:pt x="317" y="6"/>
                  </a:lnTo>
                  <a:lnTo>
                    <a:pt x="26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5"/>
            <p:cNvSpPr/>
            <p:nvPr/>
          </p:nvSpPr>
          <p:spPr>
            <a:xfrm>
              <a:off x="2469800" y="3068350"/>
              <a:ext cx="298700" cy="130775"/>
            </a:xfrm>
            <a:custGeom>
              <a:avLst/>
              <a:gdLst/>
              <a:ahLst/>
              <a:cxnLst/>
              <a:rect l="l" t="t" r="r" b="b"/>
              <a:pathLst>
                <a:path w="11948" h="5231" extrusionOk="0">
                  <a:moveTo>
                    <a:pt x="5972" y="0"/>
                  </a:moveTo>
                  <a:lnTo>
                    <a:pt x="222" y="554"/>
                  </a:lnTo>
                  <a:cubicBezTo>
                    <a:pt x="222" y="554"/>
                    <a:pt x="114" y="2129"/>
                    <a:pt x="0" y="4220"/>
                  </a:cubicBezTo>
                  <a:cubicBezTo>
                    <a:pt x="314" y="4382"/>
                    <a:pt x="837" y="4600"/>
                    <a:pt x="1556" y="4705"/>
                  </a:cubicBezTo>
                  <a:cubicBezTo>
                    <a:pt x="2788" y="4886"/>
                    <a:pt x="4540" y="5231"/>
                    <a:pt x="4540" y="5231"/>
                  </a:cubicBezTo>
                  <a:lnTo>
                    <a:pt x="4648" y="2699"/>
                  </a:lnTo>
                  <a:cubicBezTo>
                    <a:pt x="4648" y="2699"/>
                    <a:pt x="5171" y="2667"/>
                    <a:pt x="5728" y="2667"/>
                  </a:cubicBezTo>
                  <a:cubicBezTo>
                    <a:pt x="6007" y="2667"/>
                    <a:pt x="6295" y="2675"/>
                    <a:pt x="6530" y="2699"/>
                  </a:cubicBezTo>
                  <a:cubicBezTo>
                    <a:pt x="6707" y="2717"/>
                    <a:pt x="6889" y="2723"/>
                    <a:pt x="7063" y="2723"/>
                  </a:cubicBezTo>
                  <a:cubicBezTo>
                    <a:pt x="7585" y="2723"/>
                    <a:pt x="8032" y="2665"/>
                    <a:pt x="8032" y="2665"/>
                  </a:cubicBezTo>
                  <a:lnTo>
                    <a:pt x="8266" y="4958"/>
                  </a:lnTo>
                  <a:cubicBezTo>
                    <a:pt x="8266" y="4958"/>
                    <a:pt x="10715" y="4695"/>
                    <a:pt x="11948" y="4407"/>
                  </a:cubicBezTo>
                  <a:cubicBezTo>
                    <a:pt x="11815" y="2449"/>
                    <a:pt x="11704" y="938"/>
                    <a:pt x="11704" y="938"/>
                  </a:cubicBezTo>
                  <a:lnTo>
                    <a:pt x="597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5"/>
            <p:cNvSpPr/>
            <p:nvPr/>
          </p:nvSpPr>
          <p:spPr>
            <a:xfrm>
              <a:off x="2445175" y="3810200"/>
              <a:ext cx="106225" cy="60000"/>
            </a:xfrm>
            <a:custGeom>
              <a:avLst/>
              <a:gdLst/>
              <a:ahLst/>
              <a:cxnLst/>
              <a:rect l="l" t="t" r="r" b="b"/>
              <a:pathLst>
                <a:path w="4249" h="2400" extrusionOk="0">
                  <a:moveTo>
                    <a:pt x="2439" y="0"/>
                  </a:moveTo>
                  <a:cubicBezTo>
                    <a:pt x="2424" y="124"/>
                    <a:pt x="2398" y="228"/>
                    <a:pt x="2360" y="295"/>
                  </a:cubicBezTo>
                  <a:cubicBezTo>
                    <a:pt x="2164" y="656"/>
                    <a:pt x="805" y="1363"/>
                    <a:pt x="390" y="1724"/>
                  </a:cubicBezTo>
                  <a:cubicBezTo>
                    <a:pt x="50" y="2019"/>
                    <a:pt x="1" y="2400"/>
                    <a:pt x="529" y="2400"/>
                  </a:cubicBezTo>
                  <a:cubicBezTo>
                    <a:pt x="646" y="2400"/>
                    <a:pt x="792" y="2381"/>
                    <a:pt x="969" y="2339"/>
                  </a:cubicBezTo>
                  <a:cubicBezTo>
                    <a:pt x="1945" y="2104"/>
                    <a:pt x="3808" y="2015"/>
                    <a:pt x="4081" y="1562"/>
                  </a:cubicBezTo>
                  <a:cubicBezTo>
                    <a:pt x="4249" y="1280"/>
                    <a:pt x="4236" y="998"/>
                    <a:pt x="4182" y="691"/>
                  </a:cubicBezTo>
                  <a:lnTo>
                    <a:pt x="4182" y="691"/>
                  </a:lnTo>
                  <a:cubicBezTo>
                    <a:pt x="3975" y="736"/>
                    <a:pt x="3690" y="785"/>
                    <a:pt x="3444" y="785"/>
                  </a:cubicBezTo>
                  <a:cubicBezTo>
                    <a:pt x="3148" y="785"/>
                    <a:pt x="2907" y="714"/>
                    <a:pt x="2921" y="479"/>
                  </a:cubicBezTo>
                  <a:cubicBezTo>
                    <a:pt x="2940" y="190"/>
                    <a:pt x="2696" y="61"/>
                    <a:pt x="243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5"/>
            <p:cNvSpPr/>
            <p:nvPr/>
          </p:nvSpPr>
          <p:spPr>
            <a:xfrm>
              <a:off x="2737425" y="3810200"/>
              <a:ext cx="106225" cy="60000"/>
            </a:xfrm>
            <a:custGeom>
              <a:avLst/>
              <a:gdLst/>
              <a:ahLst/>
              <a:cxnLst/>
              <a:rect l="l" t="t" r="r" b="b"/>
              <a:pathLst>
                <a:path w="4249" h="2400" extrusionOk="0">
                  <a:moveTo>
                    <a:pt x="1810" y="0"/>
                  </a:moveTo>
                  <a:cubicBezTo>
                    <a:pt x="1553" y="61"/>
                    <a:pt x="1309" y="190"/>
                    <a:pt x="1328" y="479"/>
                  </a:cubicBezTo>
                  <a:cubicBezTo>
                    <a:pt x="1342" y="714"/>
                    <a:pt x="1101" y="785"/>
                    <a:pt x="806" y="785"/>
                  </a:cubicBezTo>
                  <a:cubicBezTo>
                    <a:pt x="559" y="785"/>
                    <a:pt x="275" y="736"/>
                    <a:pt x="67" y="691"/>
                  </a:cubicBezTo>
                  <a:lnTo>
                    <a:pt x="67" y="691"/>
                  </a:lnTo>
                  <a:cubicBezTo>
                    <a:pt x="14" y="998"/>
                    <a:pt x="1" y="1280"/>
                    <a:pt x="169" y="1562"/>
                  </a:cubicBezTo>
                  <a:cubicBezTo>
                    <a:pt x="441" y="2015"/>
                    <a:pt x="2304" y="2104"/>
                    <a:pt x="3280" y="2339"/>
                  </a:cubicBezTo>
                  <a:cubicBezTo>
                    <a:pt x="3457" y="2381"/>
                    <a:pt x="3603" y="2400"/>
                    <a:pt x="3720" y="2400"/>
                  </a:cubicBezTo>
                  <a:cubicBezTo>
                    <a:pt x="4249" y="2400"/>
                    <a:pt x="4200" y="2019"/>
                    <a:pt x="3860" y="1724"/>
                  </a:cubicBezTo>
                  <a:cubicBezTo>
                    <a:pt x="3445" y="1363"/>
                    <a:pt x="2086" y="656"/>
                    <a:pt x="1889" y="295"/>
                  </a:cubicBezTo>
                  <a:cubicBezTo>
                    <a:pt x="1851" y="228"/>
                    <a:pt x="1826" y="124"/>
                    <a:pt x="181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2493075" y="3170900"/>
              <a:ext cx="23000" cy="611825"/>
            </a:xfrm>
            <a:custGeom>
              <a:avLst/>
              <a:gdLst/>
              <a:ahLst/>
              <a:cxnLst/>
              <a:rect l="l" t="t" r="r" b="b"/>
              <a:pathLst>
                <a:path w="920" h="24473" extrusionOk="0">
                  <a:moveTo>
                    <a:pt x="463" y="1"/>
                  </a:moveTo>
                  <a:lnTo>
                    <a:pt x="406" y="4"/>
                  </a:lnTo>
                  <a:cubicBezTo>
                    <a:pt x="409" y="39"/>
                    <a:pt x="558" y="3407"/>
                    <a:pt x="232" y="7060"/>
                  </a:cubicBezTo>
                  <a:cubicBezTo>
                    <a:pt x="1" y="9629"/>
                    <a:pt x="175" y="11549"/>
                    <a:pt x="317" y="13089"/>
                  </a:cubicBezTo>
                  <a:cubicBezTo>
                    <a:pt x="381" y="13774"/>
                    <a:pt x="435" y="14363"/>
                    <a:pt x="444" y="14908"/>
                  </a:cubicBezTo>
                  <a:cubicBezTo>
                    <a:pt x="476" y="16673"/>
                    <a:pt x="859" y="24394"/>
                    <a:pt x="862" y="24473"/>
                  </a:cubicBezTo>
                  <a:lnTo>
                    <a:pt x="919" y="24470"/>
                  </a:lnTo>
                  <a:cubicBezTo>
                    <a:pt x="916" y="24391"/>
                    <a:pt x="533" y="16673"/>
                    <a:pt x="501" y="14908"/>
                  </a:cubicBezTo>
                  <a:cubicBezTo>
                    <a:pt x="492" y="14360"/>
                    <a:pt x="438" y="13770"/>
                    <a:pt x="375" y="13086"/>
                  </a:cubicBezTo>
                  <a:cubicBezTo>
                    <a:pt x="232" y="11546"/>
                    <a:pt x="58" y="9629"/>
                    <a:pt x="289" y="7066"/>
                  </a:cubicBezTo>
                  <a:cubicBezTo>
                    <a:pt x="615" y="3410"/>
                    <a:pt x="466" y="36"/>
                    <a:pt x="46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2547575" y="2674600"/>
              <a:ext cx="160575" cy="432250"/>
            </a:xfrm>
            <a:custGeom>
              <a:avLst/>
              <a:gdLst/>
              <a:ahLst/>
              <a:cxnLst/>
              <a:rect l="l" t="t" r="r" b="b"/>
              <a:pathLst>
                <a:path w="6423" h="17290" extrusionOk="0">
                  <a:moveTo>
                    <a:pt x="4794" y="0"/>
                  </a:moveTo>
                  <a:lnTo>
                    <a:pt x="815" y="127"/>
                  </a:lnTo>
                  <a:lnTo>
                    <a:pt x="0" y="17163"/>
                  </a:lnTo>
                  <a:lnTo>
                    <a:pt x="2624" y="17290"/>
                  </a:lnTo>
                  <a:lnTo>
                    <a:pt x="2732" y="15953"/>
                  </a:lnTo>
                  <a:lnTo>
                    <a:pt x="2985" y="17290"/>
                  </a:lnTo>
                  <a:lnTo>
                    <a:pt x="6423" y="16929"/>
                  </a:lnTo>
                  <a:lnTo>
                    <a:pt x="4794" y="0"/>
                  </a:ln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5"/>
            <p:cNvSpPr/>
            <p:nvPr/>
          </p:nvSpPr>
          <p:spPr>
            <a:xfrm>
              <a:off x="2615150" y="2699950"/>
              <a:ext cx="7375" cy="373475"/>
            </a:xfrm>
            <a:custGeom>
              <a:avLst/>
              <a:gdLst/>
              <a:ahLst/>
              <a:cxnLst/>
              <a:rect l="l" t="t" r="r" b="b"/>
              <a:pathLst>
                <a:path w="295" h="14939" extrusionOk="0">
                  <a:moveTo>
                    <a:pt x="149" y="0"/>
                  </a:moveTo>
                  <a:cubicBezTo>
                    <a:pt x="117" y="558"/>
                    <a:pt x="155" y="1445"/>
                    <a:pt x="187" y="2224"/>
                  </a:cubicBezTo>
                  <a:cubicBezTo>
                    <a:pt x="212" y="2849"/>
                    <a:pt x="238" y="3438"/>
                    <a:pt x="225" y="3774"/>
                  </a:cubicBezTo>
                  <a:cubicBezTo>
                    <a:pt x="209" y="4116"/>
                    <a:pt x="200" y="5079"/>
                    <a:pt x="190" y="6096"/>
                  </a:cubicBezTo>
                  <a:cubicBezTo>
                    <a:pt x="177" y="7341"/>
                    <a:pt x="162" y="8751"/>
                    <a:pt x="136" y="9287"/>
                  </a:cubicBezTo>
                  <a:cubicBezTo>
                    <a:pt x="92" y="10243"/>
                    <a:pt x="0" y="14891"/>
                    <a:pt x="0" y="14939"/>
                  </a:cubicBezTo>
                  <a:lnTo>
                    <a:pt x="57" y="14939"/>
                  </a:lnTo>
                  <a:cubicBezTo>
                    <a:pt x="57" y="14891"/>
                    <a:pt x="149" y="10243"/>
                    <a:pt x="193" y="9287"/>
                  </a:cubicBezTo>
                  <a:cubicBezTo>
                    <a:pt x="219" y="8754"/>
                    <a:pt x="234" y="7341"/>
                    <a:pt x="247" y="6096"/>
                  </a:cubicBezTo>
                  <a:cubicBezTo>
                    <a:pt x="257" y="5079"/>
                    <a:pt x="269" y="4119"/>
                    <a:pt x="282" y="3777"/>
                  </a:cubicBezTo>
                  <a:cubicBezTo>
                    <a:pt x="295" y="3438"/>
                    <a:pt x="269" y="2849"/>
                    <a:pt x="244" y="2221"/>
                  </a:cubicBezTo>
                  <a:cubicBezTo>
                    <a:pt x="212" y="1442"/>
                    <a:pt x="174" y="561"/>
                    <a:pt x="206" y="3"/>
                  </a:cubicBezTo>
                  <a:lnTo>
                    <a:pt x="14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5"/>
            <p:cNvSpPr/>
            <p:nvPr/>
          </p:nvSpPr>
          <p:spPr>
            <a:xfrm>
              <a:off x="2589400" y="2674600"/>
              <a:ext cx="102675" cy="282475"/>
            </a:xfrm>
            <a:custGeom>
              <a:avLst/>
              <a:gdLst/>
              <a:ahLst/>
              <a:cxnLst/>
              <a:rect l="l" t="t" r="r" b="b"/>
              <a:pathLst>
                <a:path w="4107" h="11299" extrusionOk="0">
                  <a:moveTo>
                    <a:pt x="3121" y="0"/>
                  </a:moveTo>
                  <a:lnTo>
                    <a:pt x="0" y="102"/>
                  </a:lnTo>
                  <a:cubicBezTo>
                    <a:pt x="206" y="450"/>
                    <a:pt x="574" y="875"/>
                    <a:pt x="1207" y="1014"/>
                  </a:cubicBezTo>
                  <a:cubicBezTo>
                    <a:pt x="2342" y="1268"/>
                    <a:pt x="2358" y="1268"/>
                    <a:pt x="2224" y="2858"/>
                  </a:cubicBezTo>
                  <a:cubicBezTo>
                    <a:pt x="2091" y="4452"/>
                    <a:pt x="1543" y="4921"/>
                    <a:pt x="2231" y="6929"/>
                  </a:cubicBezTo>
                  <a:cubicBezTo>
                    <a:pt x="2922" y="8935"/>
                    <a:pt x="3213" y="11299"/>
                    <a:pt x="3213" y="11299"/>
                  </a:cubicBezTo>
                  <a:lnTo>
                    <a:pt x="4106" y="10244"/>
                  </a:lnTo>
                  <a:lnTo>
                    <a:pt x="3121" y="0"/>
                  </a:lnTo>
                  <a:close/>
                </a:path>
              </a:pathLst>
            </a:custGeom>
            <a:solidFill>
              <a:srgbClr val="082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2563175" y="2548450"/>
              <a:ext cx="30525" cy="31275"/>
            </a:xfrm>
            <a:custGeom>
              <a:avLst/>
              <a:gdLst/>
              <a:ahLst/>
              <a:cxnLst/>
              <a:rect l="l" t="t" r="r" b="b"/>
              <a:pathLst>
                <a:path w="1221" h="1251" extrusionOk="0">
                  <a:moveTo>
                    <a:pt x="432" y="0"/>
                  </a:moveTo>
                  <a:cubicBezTo>
                    <a:pt x="365" y="0"/>
                    <a:pt x="291" y="21"/>
                    <a:pt x="219" y="85"/>
                  </a:cubicBezTo>
                  <a:cubicBezTo>
                    <a:pt x="1" y="275"/>
                    <a:pt x="352" y="1251"/>
                    <a:pt x="786" y="1251"/>
                  </a:cubicBezTo>
                  <a:cubicBezTo>
                    <a:pt x="1220" y="1251"/>
                    <a:pt x="669" y="85"/>
                    <a:pt x="669" y="85"/>
                  </a:cubicBezTo>
                  <a:cubicBezTo>
                    <a:pt x="669" y="85"/>
                    <a:pt x="565" y="0"/>
                    <a:pt x="432" y="0"/>
                  </a:cubicBez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2638500" y="2568175"/>
              <a:ext cx="34100" cy="30725"/>
            </a:xfrm>
            <a:custGeom>
              <a:avLst/>
              <a:gdLst/>
              <a:ahLst/>
              <a:cxnLst/>
              <a:rect l="l" t="t" r="r" b="b"/>
              <a:pathLst>
                <a:path w="1364" h="1229" extrusionOk="0">
                  <a:moveTo>
                    <a:pt x="863" y="1"/>
                  </a:moveTo>
                  <a:cubicBezTo>
                    <a:pt x="699" y="1"/>
                    <a:pt x="552" y="63"/>
                    <a:pt x="552" y="63"/>
                  </a:cubicBezTo>
                  <a:cubicBezTo>
                    <a:pt x="552" y="63"/>
                    <a:pt x="1" y="1228"/>
                    <a:pt x="435" y="1228"/>
                  </a:cubicBezTo>
                  <a:cubicBezTo>
                    <a:pt x="869" y="1228"/>
                    <a:pt x="1363" y="284"/>
                    <a:pt x="1148" y="94"/>
                  </a:cubicBezTo>
                  <a:cubicBezTo>
                    <a:pt x="1066" y="23"/>
                    <a:pt x="961" y="1"/>
                    <a:pt x="863" y="1"/>
                  </a:cubicBez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2541550" y="2491525"/>
              <a:ext cx="151625" cy="100000"/>
            </a:xfrm>
            <a:custGeom>
              <a:avLst/>
              <a:gdLst/>
              <a:ahLst/>
              <a:cxnLst/>
              <a:rect l="l" t="t" r="r" b="b"/>
              <a:pathLst>
                <a:path w="6065" h="4000" extrusionOk="0">
                  <a:moveTo>
                    <a:pt x="3436" y="1"/>
                  </a:moveTo>
                  <a:cubicBezTo>
                    <a:pt x="3151" y="1"/>
                    <a:pt x="2837" y="20"/>
                    <a:pt x="2507" y="43"/>
                  </a:cubicBezTo>
                  <a:cubicBezTo>
                    <a:pt x="1103" y="135"/>
                    <a:pt x="235" y="182"/>
                    <a:pt x="118" y="768"/>
                  </a:cubicBezTo>
                  <a:cubicBezTo>
                    <a:pt x="1" y="1354"/>
                    <a:pt x="1423" y="1735"/>
                    <a:pt x="1423" y="1735"/>
                  </a:cubicBezTo>
                  <a:lnTo>
                    <a:pt x="1712" y="3227"/>
                  </a:lnTo>
                  <a:lnTo>
                    <a:pt x="4123" y="4000"/>
                  </a:lnTo>
                  <a:cubicBezTo>
                    <a:pt x="4123" y="4000"/>
                    <a:pt x="4778" y="2992"/>
                    <a:pt x="4988" y="2828"/>
                  </a:cubicBezTo>
                  <a:cubicBezTo>
                    <a:pt x="5200" y="2663"/>
                    <a:pt x="6065" y="1633"/>
                    <a:pt x="4870" y="1212"/>
                  </a:cubicBezTo>
                  <a:cubicBezTo>
                    <a:pt x="4979" y="209"/>
                    <a:pt x="4360" y="1"/>
                    <a:pt x="343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5"/>
            <p:cNvSpPr/>
            <p:nvPr/>
          </p:nvSpPr>
          <p:spPr>
            <a:xfrm>
              <a:off x="2571575" y="2591500"/>
              <a:ext cx="83675" cy="100625"/>
            </a:xfrm>
            <a:custGeom>
              <a:avLst/>
              <a:gdLst/>
              <a:ahLst/>
              <a:cxnLst/>
              <a:rect l="l" t="t" r="r" b="b"/>
              <a:pathLst>
                <a:path w="3347" h="4025" extrusionOk="0">
                  <a:moveTo>
                    <a:pt x="618" y="1"/>
                  </a:moveTo>
                  <a:lnTo>
                    <a:pt x="0" y="3635"/>
                  </a:lnTo>
                  <a:cubicBezTo>
                    <a:pt x="0" y="3635"/>
                    <a:pt x="465" y="4025"/>
                    <a:pt x="1376" y="4025"/>
                  </a:cubicBezTo>
                  <a:cubicBezTo>
                    <a:pt x="1891" y="4025"/>
                    <a:pt x="2549" y="3900"/>
                    <a:pt x="3346" y="3508"/>
                  </a:cubicBezTo>
                  <a:lnTo>
                    <a:pt x="2839" y="295"/>
                  </a:lnTo>
                  <a:lnTo>
                    <a:pt x="618" y="1"/>
                  </a:ln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2580925" y="2591500"/>
              <a:ext cx="71625" cy="70600"/>
            </a:xfrm>
            <a:custGeom>
              <a:avLst/>
              <a:gdLst/>
              <a:ahLst/>
              <a:cxnLst/>
              <a:rect l="l" t="t" r="r" b="b"/>
              <a:pathLst>
                <a:path w="2865" h="2824" extrusionOk="0">
                  <a:moveTo>
                    <a:pt x="244" y="1"/>
                  </a:moveTo>
                  <a:lnTo>
                    <a:pt x="0" y="1430"/>
                  </a:lnTo>
                  <a:cubicBezTo>
                    <a:pt x="19" y="1436"/>
                    <a:pt x="38" y="1446"/>
                    <a:pt x="61" y="1452"/>
                  </a:cubicBezTo>
                  <a:cubicBezTo>
                    <a:pt x="685" y="1620"/>
                    <a:pt x="1838" y="2729"/>
                    <a:pt x="2864" y="2824"/>
                  </a:cubicBezTo>
                  <a:lnTo>
                    <a:pt x="2465" y="295"/>
                  </a:lnTo>
                  <a:lnTo>
                    <a:pt x="244" y="1"/>
                  </a:ln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2582825" y="2521800"/>
              <a:ext cx="72850" cy="108000"/>
            </a:xfrm>
            <a:custGeom>
              <a:avLst/>
              <a:gdLst/>
              <a:ahLst/>
              <a:cxnLst/>
              <a:rect l="l" t="t" r="r" b="b"/>
              <a:pathLst>
                <a:path w="2914" h="4320" extrusionOk="0">
                  <a:moveTo>
                    <a:pt x="365" y="1"/>
                  </a:moveTo>
                  <a:cubicBezTo>
                    <a:pt x="365" y="1"/>
                    <a:pt x="0" y="1784"/>
                    <a:pt x="51" y="2532"/>
                  </a:cubicBezTo>
                  <a:cubicBezTo>
                    <a:pt x="99" y="3280"/>
                    <a:pt x="533" y="4319"/>
                    <a:pt x="1233" y="4319"/>
                  </a:cubicBezTo>
                  <a:cubicBezTo>
                    <a:pt x="1930" y="4319"/>
                    <a:pt x="2510" y="3546"/>
                    <a:pt x="2630" y="2846"/>
                  </a:cubicBezTo>
                  <a:cubicBezTo>
                    <a:pt x="2750" y="2149"/>
                    <a:pt x="2871" y="1230"/>
                    <a:pt x="2896" y="676"/>
                  </a:cubicBezTo>
                  <a:cubicBezTo>
                    <a:pt x="2913" y="255"/>
                    <a:pt x="2458" y="140"/>
                    <a:pt x="1879" y="140"/>
                  </a:cubicBezTo>
                  <a:cubicBezTo>
                    <a:pt x="1696" y="140"/>
                    <a:pt x="1500" y="152"/>
                    <a:pt x="1303" y="169"/>
                  </a:cubicBezTo>
                  <a:cubicBezTo>
                    <a:pt x="1195" y="178"/>
                    <a:pt x="1100" y="182"/>
                    <a:pt x="1015" y="182"/>
                  </a:cubicBezTo>
                  <a:cubicBezTo>
                    <a:pt x="456" y="182"/>
                    <a:pt x="365" y="1"/>
                    <a:pt x="365" y="1"/>
                  </a:cubicBez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2336000" y="2664500"/>
              <a:ext cx="245975" cy="514350"/>
            </a:xfrm>
            <a:custGeom>
              <a:avLst/>
              <a:gdLst/>
              <a:ahLst/>
              <a:cxnLst/>
              <a:rect l="l" t="t" r="r" b="b"/>
              <a:pathLst>
                <a:path w="9839" h="20574" extrusionOk="0">
                  <a:moveTo>
                    <a:pt x="9293" y="0"/>
                  </a:moveTo>
                  <a:cubicBezTo>
                    <a:pt x="9273" y="0"/>
                    <a:pt x="9253" y="3"/>
                    <a:pt x="9233" y="8"/>
                  </a:cubicBezTo>
                  <a:cubicBezTo>
                    <a:pt x="8321" y="249"/>
                    <a:pt x="5447" y="1048"/>
                    <a:pt x="4630" y="1745"/>
                  </a:cubicBezTo>
                  <a:cubicBezTo>
                    <a:pt x="3654" y="2575"/>
                    <a:pt x="3185" y="3696"/>
                    <a:pt x="2963" y="4926"/>
                  </a:cubicBezTo>
                  <a:cubicBezTo>
                    <a:pt x="2741" y="6158"/>
                    <a:pt x="1519" y="9124"/>
                    <a:pt x="761" y="12346"/>
                  </a:cubicBezTo>
                  <a:cubicBezTo>
                    <a:pt x="1" y="15568"/>
                    <a:pt x="1411" y="17006"/>
                    <a:pt x="2963" y="17260"/>
                  </a:cubicBezTo>
                  <a:cubicBezTo>
                    <a:pt x="3004" y="17266"/>
                    <a:pt x="3044" y="17270"/>
                    <a:pt x="3083" y="17270"/>
                  </a:cubicBezTo>
                  <a:cubicBezTo>
                    <a:pt x="4520" y="17270"/>
                    <a:pt x="4595" y="12853"/>
                    <a:pt x="4595" y="12853"/>
                  </a:cubicBezTo>
                  <a:lnTo>
                    <a:pt x="5029" y="11240"/>
                  </a:lnTo>
                  <a:lnTo>
                    <a:pt x="4738" y="19592"/>
                  </a:lnTo>
                  <a:cubicBezTo>
                    <a:pt x="5859" y="20333"/>
                    <a:pt x="8970" y="20574"/>
                    <a:pt x="8970" y="20574"/>
                  </a:cubicBezTo>
                  <a:cubicBezTo>
                    <a:pt x="8970" y="20574"/>
                    <a:pt x="9116" y="19249"/>
                    <a:pt x="9240" y="17912"/>
                  </a:cubicBezTo>
                  <a:cubicBezTo>
                    <a:pt x="9363" y="16572"/>
                    <a:pt x="9566" y="12827"/>
                    <a:pt x="9639" y="11474"/>
                  </a:cubicBezTo>
                  <a:cubicBezTo>
                    <a:pt x="9712" y="10118"/>
                    <a:pt x="9839" y="8870"/>
                    <a:pt x="9753" y="6773"/>
                  </a:cubicBezTo>
                  <a:cubicBezTo>
                    <a:pt x="9683" y="4986"/>
                    <a:pt x="9557" y="1282"/>
                    <a:pt x="9522" y="224"/>
                  </a:cubicBezTo>
                  <a:cubicBezTo>
                    <a:pt x="9519" y="96"/>
                    <a:pt x="9413" y="0"/>
                    <a:pt x="9293"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2457275" y="2969650"/>
              <a:ext cx="118600" cy="174200"/>
            </a:xfrm>
            <a:custGeom>
              <a:avLst/>
              <a:gdLst/>
              <a:ahLst/>
              <a:cxnLst/>
              <a:rect l="l" t="t" r="r" b="b"/>
              <a:pathLst>
                <a:path w="4744" h="6968" extrusionOk="0">
                  <a:moveTo>
                    <a:pt x="143" y="0"/>
                  </a:moveTo>
                  <a:lnTo>
                    <a:pt x="1" y="4163"/>
                  </a:lnTo>
                  <a:lnTo>
                    <a:pt x="4265" y="6967"/>
                  </a:lnTo>
                  <a:lnTo>
                    <a:pt x="4744" y="83"/>
                  </a:lnTo>
                  <a:lnTo>
                    <a:pt x="143" y="0"/>
                  </a:ln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2385550" y="2973150"/>
              <a:ext cx="67475" cy="122800"/>
            </a:xfrm>
            <a:custGeom>
              <a:avLst/>
              <a:gdLst/>
              <a:ahLst/>
              <a:cxnLst/>
              <a:rect l="l" t="t" r="r" b="b"/>
              <a:pathLst>
                <a:path w="2699" h="4912" extrusionOk="0">
                  <a:moveTo>
                    <a:pt x="1957" y="0"/>
                  </a:moveTo>
                  <a:cubicBezTo>
                    <a:pt x="1001" y="0"/>
                    <a:pt x="0" y="4912"/>
                    <a:pt x="1187" y="4912"/>
                  </a:cubicBezTo>
                  <a:cubicBezTo>
                    <a:pt x="1198" y="4912"/>
                    <a:pt x="1210" y="4912"/>
                    <a:pt x="1222" y="4911"/>
                  </a:cubicBezTo>
                  <a:cubicBezTo>
                    <a:pt x="1238" y="4911"/>
                    <a:pt x="1254" y="4907"/>
                    <a:pt x="1273" y="4904"/>
                  </a:cubicBezTo>
                  <a:cubicBezTo>
                    <a:pt x="1279" y="4904"/>
                    <a:pt x="1289" y="4901"/>
                    <a:pt x="1298" y="4898"/>
                  </a:cubicBezTo>
                  <a:cubicBezTo>
                    <a:pt x="1957" y="4695"/>
                    <a:pt x="2290" y="3482"/>
                    <a:pt x="2451" y="2379"/>
                  </a:cubicBezTo>
                  <a:cubicBezTo>
                    <a:pt x="2451" y="2366"/>
                    <a:pt x="2455" y="2354"/>
                    <a:pt x="2455" y="2338"/>
                  </a:cubicBezTo>
                  <a:cubicBezTo>
                    <a:pt x="2613" y="507"/>
                    <a:pt x="2698" y="104"/>
                    <a:pt x="1995" y="3"/>
                  </a:cubicBezTo>
                  <a:cubicBezTo>
                    <a:pt x="1982" y="1"/>
                    <a:pt x="1970" y="0"/>
                    <a:pt x="1957" y="0"/>
                  </a:cubicBez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2961275" y="2687425"/>
              <a:ext cx="155975" cy="170325"/>
            </a:xfrm>
            <a:custGeom>
              <a:avLst/>
              <a:gdLst/>
              <a:ahLst/>
              <a:cxnLst/>
              <a:rect l="l" t="t" r="r" b="b"/>
              <a:pathLst>
                <a:path w="6239" h="6813" extrusionOk="0">
                  <a:moveTo>
                    <a:pt x="4440" y="0"/>
                  </a:moveTo>
                  <a:cubicBezTo>
                    <a:pt x="4261" y="0"/>
                    <a:pt x="4046" y="367"/>
                    <a:pt x="3834" y="628"/>
                  </a:cubicBezTo>
                  <a:cubicBezTo>
                    <a:pt x="3600" y="916"/>
                    <a:pt x="3546" y="1515"/>
                    <a:pt x="3327" y="1822"/>
                  </a:cubicBezTo>
                  <a:cubicBezTo>
                    <a:pt x="3112" y="2130"/>
                    <a:pt x="1" y="4588"/>
                    <a:pt x="1" y="4588"/>
                  </a:cubicBezTo>
                  <a:lnTo>
                    <a:pt x="1065" y="6813"/>
                  </a:lnTo>
                  <a:lnTo>
                    <a:pt x="4107" y="2295"/>
                  </a:lnTo>
                  <a:cubicBezTo>
                    <a:pt x="4107" y="2295"/>
                    <a:pt x="5190" y="2092"/>
                    <a:pt x="5536" y="1550"/>
                  </a:cubicBezTo>
                  <a:cubicBezTo>
                    <a:pt x="5878" y="1008"/>
                    <a:pt x="6239" y="774"/>
                    <a:pt x="6166" y="555"/>
                  </a:cubicBezTo>
                  <a:cubicBezTo>
                    <a:pt x="6154" y="517"/>
                    <a:pt x="6117" y="502"/>
                    <a:pt x="6065" y="502"/>
                  </a:cubicBezTo>
                  <a:cubicBezTo>
                    <a:pt x="5819" y="502"/>
                    <a:pt x="5228" y="847"/>
                    <a:pt x="5228" y="847"/>
                  </a:cubicBezTo>
                  <a:cubicBezTo>
                    <a:pt x="5228" y="847"/>
                    <a:pt x="5138" y="852"/>
                    <a:pt x="5015" y="852"/>
                  </a:cubicBezTo>
                  <a:cubicBezTo>
                    <a:pt x="4746" y="852"/>
                    <a:pt x="4317" y="827"/>
                    <a:pt x="4306" y="666"/>
                  </a:cubicBezTo>
                  <a:cubicBezTo>
                    <a:pt x="4287" y="428"/>
                    <a:pt x="4683" y="105"/>
                    <a:pt x="4496" y="13"/>
                  </a:cubicBezTo>
                  <a:cubicBezTo>
                    <a:pt x="4478" y="5"/>
                    <a:pt x="4460" y="0"/>
                    <a:pt x="4440" y="0"/>
                  </a:cubicBez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3061450" y="2717650"/>
              <a:ext cx="9975" cy="2900"/>
            </a:xfrm>
            <a:custGeom>
              <a:avLst/>
              <a:gdLst/>
              <a:ahLst/>
              <a:cxnLst/>
              <a:rect l="l" t="t" r="r" b="b"/>
              <a:pathLst>
                <a:path w="399" h="116" extrusionOk="0">
                  <a:moveTo>
                    <a:pt x="215" y="0"/>
                  </a:moveTo>
                  <a:cubicBezTo>
                    <a:pt x="148" y="0"/>
                    <a:pt x="81" y="20"/>
                    <a:pt x="27" y="59"/>
                  </a:cubicBezTo>
                  <a:cubicBezTo>
                    <a:pt x="1" y="77"/>
                    <a:pt x="18" y="115"/>
                    <a:pt x="42" y="115"/>
                  </a:cubicBezTo>
                  <a:cubicBezTo>
                    <a:pt x="48" y="115"/>
                    <a:pt x="53" y="114"/>
                    <a:pt x="58" y="110"/>
                  </a:cubicBezTo>
                  <a:cubicBezTo>
                    <a:pt x="105" y="76"/>
                    <a:pt x="160" y="59"/>
                    <a:pt x="216" y="59"/>
                  </a:cubicBezTo>
                  <a:cubicBezTo>
                    <a:pt x="260" y="59"/>
                    <a:pt x="305" y="70"/>
                    <a:pt x="344" y="91"/>
                  </a:cubicBezTo>
                  <a:cubicBezTo>
                    <a:pt x="349" y="94"/>
                    <a:pt x="354" y="95"/>
                    <a:pt x="359" y="95"/>
                  </a:cubicBezTo>
                  <a:cubicBezTo>
                    <a:pt x="385" y="95"/>
                    <a:pt x="398" y="56"/>
                    <a:pt x="369" y="40"/>
                  </a:cubicBezTo>
                  <a:cubicBezTo>
                    <a:pt x="322" y="13"/>
                    <a:pt x="269" y="0"/>
                    <a:pt x="215" y="0"/>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2961275" y="2777875"/>
              <a:ext cx="50400" cy="79875"/>
            </a:xfrm>
            <a:custGeom>
              <a:avLst/>
              <a:gdLst/>
              <a:ahLst/>
              <a:cxnLst/>
              <a:rect l="l" t="t" r="r" b="b"/>
              <a:pathLst>
                <a:path w="2016" h="3195" extrusionOk="0">
                  <a:moveTo>
                    <a:pt x="1214" y="1"/>
                  </a:moveTo>
                  <a:lnTo>
                    <a:pt x="1" y="970"/>
                  </a:lnTo>
                  <a:lnTo>
                    <a:pt x="1065" y="3195"/>
                  </a:lnTo>
                  <a:lnTo>
                    <a:pt x="2016" y="1785"/>
                  </a:lnTo>
                  <a:lnTo>
                    <a:pt x="1214" y="1"/>
                  </a:ln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2653350" y="2662825"/>
              <a:ext cx="361325" cy="498300"/>
            </a:xfrm>
            <a:custGeom>
              <a:avLst/>
              <a:gdLst/>
              <a:ahLst/>
              <a:cxnLst/>
              <a:rect l="l" t="t" r="r" b="b"/>
              <a:pathLst>
                <a:path w="14453" h="19932" extrusionOk="0">
                  <a:moveTo>
                    <a:pt x="227" y="0"/>
                  </a:moveTo>
                  <a:cubicBezTo>
                    <a:pt x="101" y="0"/>
                    <a:pt x="1" y="114"/>
                    <a:pt x="24" y="243"/>
                  </a:cubicBezTo>
                  <a:cubicBezTo>
                    <a:pt x="91" y="627"/>
                    <a:pt x="208" y="1466"/>
                    <a:pt x="325" y="3149"/>
                  </a:cubicBezTo>
                  <a:cubicBezTo>
                    <a:pt x="554" y="6507"/>
                    <a:pt x="607" y="11057"/>
                    <a:pt x="690" y="12685"/>
                  </a:cubicBezTo>
                  <a:cubicBezTo>
                    <a:pt x="769" y="14311"/>
                    <a:pt x="1317" y="19931"/>
                    <a:pt x="1317" y="19931"/>
                  </a:cubicBezTo>
                  <a:lnTo>
                    <a:pt x="5537" y="19529"/>
                  </a:lnTo>
                  <a:lnTo>
                    <a:pt x="5354" y="9948"/>
                  </a:lnTo>
                  <a:lnTo>
                    <a:pt x="5354" y="9948"/>
                  </a:lnTo>
                  <a:cubicBezTo>
                    <a:pt x="5354" y="9948"/>
                    <a:pt x="7114" y="11772"/>
                    <a:pt x="8759" y="11772"/>
                  </a:cubicBezTo>
                  <a:cubicBezTo>
                    <a:pt x="8879" y="11772"/>
                    <a:pt x="8999" y="11762"/>
                    <a:pt x="9118" y="11741"/>
                  </a:cubicBezTo>
                  <a:cubicBezTo>
                    <a:pt x="10854" y="11434"/>
                    <a:pt x="14453" y="8069"/>
                    <a:pt x="14453" y="8069"/>
                  </a:cubicBezTo>
                  <a:lnTo>
                    <a:pt x="12409" y="5246"/>
                  </a:lnTo>
                  <a:lnTo>
                    <a:pt x="10059" y="6913"/>
                  </a:lnTo>
                  <a:cubicBezTo>
                    <a:pt x="10059" y="6913"/>
                    <a:pt x="9786" y="6729"/>
                    <a:pt x="9504" y="6729"/>
                  </a:cubicBezTo>
                  <a:cubicBezTo>
                    <a:pt x="9504" y="6729"/>
                    <a:pt x="6282" y="1964"/>
                    <a:pt x="4850" y="1016"/>
                  </a:cubicBezTo>
                  <a:cubicBezTo>
                    <a:pt x="4153" y="554"/>
                    <a:pt x="1200" y="129"/>
                    <a:pt x="256" y="2"/>
                  </a:cubicBezTo>
                  <a:cubicBezTo>
                    <a:pt x="246" y="1"/>
                    <a:pt x="236" y="0"/>
                    <a:pt x="227"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2675175" y="2911500"/>
              <a:ext cx="116625" cy="249625"/>
            </a:xfrm>
            <a:custGeom>
              <a:avLst/>
              <a:gdLst/>
              <a:ahLst/>
              <a:cxnLst/>
              <a:rect l="l" t="t" r="r" b="b"/>
              <a:pathLst>
                <a:path w="4665" h="9985" extrusionOk="0">
                  <a:moveTo>
                    <a:pt x="4481" y="1"/>
                  </a:moveTo>
                  <a:lnTo>
                    <a:pt x="1" y="5194"/>
                  </a:lnTo>
                  <a:lnTo>
                    <a:pt x="444" y="9984"/>
                  </a:lnTo>
                  <a:lnTo>
                    <a:pt x="4664" y="9582"/>
                  </a:lnTo>
                  <a:lnTo>
                    <a:pt x="4481" y="1"/>
                  </a:ln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2554000" y="2956350"/>
              <a:ext cx="322475" cy="85000"/>
            </a:xfrm>
            <a:custGeom>
              <a:avLst/>
              <a:gdLst/>
              <a:ahLst/>
              <a:cxnLst/>
              <a:rect l="l" t="t" r="r" b="b"/>
              <a:pathLst>
                <a:path w="12899" h="3400" extrusionOk="0">
                  <a:moveTo>
                    <a:pt x="225" y="0"/>
                  </a:moveTo>
                  <a:cubicBezTo>
                    <a:pt x="101" y="0"/>
                    <a:pt x="0" y="101"/>
                    <a:pt x="3" y="228"/>
                  </a:cubicBezTo>
                  <a:lnTo>
                    <a:pt x="63" y="3178"/>
                  </a:lnTo>
                  <a:cubicBezTo>
                    <a:pt x="67" y="3301"/>
                    <a:pt x="165" y="3400"/>
                    <a:pt x="288" y="3400"/>
                  </a:cubicBezTo>
                  <a:lnTo>
                    <a:pt x="12619" y="3400"/>
                  </a:lnTo>
                  <a:cubicBezTo>
                    <a:pt x="12791" y="3400"/>
                    <a:pt x="12898" y="3216"/>
                    <a:pt x="12816" y="3067"/>
                  </a:cubicBezTo>
                  <a:lnTo>
                    <a:pt x="11200" y="114"/>
                  </a:lnTo>
                  <a:cubicBezTo>
                    <a:pt x="11162" y="44"/>
                    <a:pt x="11086" y="0"/>
                    <a:pt x="11004"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2760725" y="2765525"/>
              <a:ext cx="127625" cy="191600"/>
            </a:xfrm>
            <a:custGeom>
              <a:avLst/>
              <a:gdLst/>
              <a:ahLst/>
              <a:cxnLst/>
              <a:rect l="l" t="t" r="r" b="b"/>
              <a:pathLst>
                <a:path w="5105" h="7664" extrusionOk="0">
                  <a:moveTo>
                    <a:pt x="143" y="1"/>
                  </a:moveTo>
                  <a:lnTo>
                    <a:pt x="143" y="1"/>
                  </a:lnTo>
                  <a:cubicBezTo>
                    <a:pt x="0" y="1116"/>
                    <a:pt x="409" y="2092"/>
                    <a:pt x="602" y="2719"/>
                  </a:cubicBezTo>
                  <a:cubicBezTo>
                    <a:pt x="796" y="3346"/>
                    <a:pt x="1059" y="4816"/>
                    <a:pt x="1059" y="5840"/>
                  </a:cubicBezTo>
                  <a:cubicBezTo>
                    <a:pt x="1059" y="5840"/>
                    <a:pt x="2819" y="7664"/>
                    <a:pt x="4464" y="7664"/>
                  </a:cubicBezTo>
                  <a:cubicBezTo>
                    <a:pt x="4584" y="7664"/>
                    <a:pt x="4704" y="7654"/>
                    <a:pt x="4823" y="7633"/>
                  </a:cubicBezTo>
                  <a:cubicBezTo>
                    <a:pt x="4911" y="7617"/>
                    <a:pt x="5006" y="7589"/>
                    <a:pt x="5105" y="7560"/>
                  </a:cubicBezTo>
                  <a:lnTo>
                    <a:pt x="5105" y="7560"/>
                  </a:lnTo>
                  <a:cubicBezTo>
                    <a:pt x="5032" y="7569"/>
                    <a:pt x="4959" y="7573"/>
                    <a:pt x="4887" y="7573"/>
                  </a:cubicBezTo>
                  <a:cubicBezTo>
                    <a:pt x="3750" y="7573"/>
                    <a:pt x="2663" y="6543"/>
                    <a:pt x="2291" y="5155"/>
                  </a:cubicBezTo>
                  <a:cubicBezTo>
                    <a:pt x="1879" y="3635"/>
                    <a:pt x="2386" y="3106"/>
                    <a:pt x="1531" y="2187"/>
                  </a:cubicBezTo>
                  <a:cubicBezTo>
                    <a:pt x="675" y="1271"/>
                    <a:pt x="143" y="1"/>
                    <a:pt x="143" y="1"/>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2883900" y="2837675"/>
              <a:ext cx="18225" cy="28800"/>
            </a:xfrm>
            <a:custGeom>
              <a:avLst/>
              <a:gdLst/>
              <a:ahLst/>
              <a:cxnLst/>
              <a:rect l="l" t="t" r="r" b="b"/>
              <a:pathLst>
                <a:path w="729" h="1152" extrusionOk="0">
                  <a:moveTo>
                    <a:pt x="700" y="1"/>
                  </a:moveTo>
                  <a:cubicBezTo>
                    <a:pt x="678" y="10"/>
                    <a:pt x="155" y="292"/>
                    <a:pt x="0" y="1142"/>
                  </a:cubicBezTo>
                  <a:lnTo>
                    <a:pt x="54" y="1151"/>
                  </a:lnTo>
                  <a:cubicBezTo>
                    <a:pt x="206" y="334"/>
                    <a:pt x="722" y="55"/>
                    <a:pt x="729" y="52"/>
                  </a:cubicBezTo>
                  <a:lnTo>
                    <a:pt x="700" y="1"/>
                  </a:ln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2857050" y="2830150"/>
              <a:ext cx="34000" cy="34400"/>
            </a:xfrm>
            <a:custGeom>
              <a:avLst/>
              <a:gdLst/>
              <a:ahLst/>
              <a:cxnLst/>
              <a:rect l="l" t="t" r="r" b="b"/>
              <a:pathLst>
                <a:path w="1360" h="1376" extrusionOk="0">
                  <a:moveTo>
                    <a:pt x="1359" y="7"/>
                  </a:moveTo>
                  <a:cubicBezTo>
                    <a:pt x="1350" y="10"/>
                    <a:pt x="887" y="1"/>
                    <a:pt x="694" y="521"/>
                  </a:cubicBezTo>
                  <a:cubicBezTo>
                    <a:pt x="615" y="742"/>
                    <a:pt x="469" y="812"/>
                    <a:pt x="333" y="875"/>
                  </a:cubicBezTo>
                  <a:cubicBezTo>
                    <a:pt x="162" y="958"/>
                    <a:pt x="0" y="1037"/>
                    <a:pt x="0" y="1376"/>
                  </a:cubicBezTo>
                  <a:lnTo>
                    <a:pt x="57" y="1376"/>
                  </a:lnTo>
                  <a:cubicBezTo>
                    <a:pt x="57" y="1072"/>
                    <a:pt x="190" y="1008"/>
                    <a:pt x="358" y="929"/>
                  </a:cubicBezTo>
                  <a:cubicBezTo>
                    <a:pt x="497" y="860"/>
                    <a:pt x="659" y="784"/>
                    <a:pt x="748" y="543"/>
                  </a:cubicBezTo>
                  <a:cubicBezTo>
                    <a:pt x="911" y="100"/>
                    <a:pt x="1272" y="67"/>
                    <a:pt x="1344" y="67"/>
                  </a:cubicBezTo>
                  <a:cubicBezTo>
                    <a:pt x="1350" y="67"/>
                    <a:pt x="1355" y="67"/>
                    <a:pt x="1356" y="67"/>
                  </a:cubicBezTo>
                  <a:lnTo>
                    <a:pt x="1359" y="7"/>
                  </a:ln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2551850" y="2979875"/>
              <a:ext cx="31800" cy="18950"/>
            </a:xfrm>
            <a:custGeom>
              <a:avLst/>
              <a:gdLst/>
              <a:ahLst/>
              <a:cxnLst/>
              <a:rect l="l" t="t" r="r" b="b"/>
              <a:pathLst>
                <a:path w="1272" h="758" extrusionOk="0">
                  <a:moveTo>
                    <a:pt x="1081" y="0"/>
                  </a:moveTo>
                  <a:cubicBezTo>
                    <a:pt x="1081" y="0"/>
                    <a:pt x="1" y="269"/>
                    <a:pt x="118" y="757"/>
                  </a:cubicBezTo>
                  <a:cubicBezTo>
                    <a:pt x="118" y="757"/>
                    <a:pt x="818" y="513"/>
                    <a:pt x="929" y="450"/>
                  </a:cubicBezTo>
                  <a:cubicBezTo>
                    <a:pt x="1271" y="263"/>
                    <a:pt x="1081" y="0"/>
                    <a:pt x="1081" y="0"/>
                  </a:cubicBezTo>
                  <a:close/>
                </a:path>
              </a:pathLst>
            </a:custGeom>
            <a:solidFill>
              <a:srgbClr val="59C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5"/>
            <p:cNvSpPr/>
            <p:nvPr/>
          </p:nvSpPr>
          <p:spPr>
            <a:xfrm>
              <a:off x="2406875" y="2973225"/>
              <a:ext cx="173975" cy="61050"/>
            </a:xfrm>
            <a:custGeom>
              <a:avLst/>
              <a:gdLst/>
              <a:ahLst/>
              <a:cxnLst/>
              <a:rect l="l" t="t" r="r" b="b"/>
              <a:pathLst>
                <a:path w="6959" h="2442" extrusionOk="0">
                  <a:moveTo>
                    <a:pt x="1117" y="1"/>
                  </a:moveTo>
                  <a:cubicBezTo>
                    <a:pt x="1006" y="1"/>
                    <a:pt x="811" y="124"/>
                    <a:pt x="752" y="206"/>
                  </a:cubicBezTo>
                  <a:cubicBezTo>
                    <a:pt x="534" y="497"/>
                    <a:pt x="74" y="1274"/>
                    <a:pt x="27" y="1923"/>
                  </a:cubicBezTo>
                  <a:cubicBezTo>
                    <a:pt x="0" y="2299"/>
                    <a:pt x="187" y="2441"/>
                    <a:pt x="669" y="2441"/>
                  </a:cubicBezTo>
                  <a:cubicBezTo>
                    <a:pt x="760" y="2441"/>
                    <a:pt x="861" y="2436"/>
                    <a:pt x="974" y="2427"/>
                  </a:cubicBezTo>
                  <a:cubicBezTo>
                    <a:pt x="1687" y="2367"/>
                    <a:pt x="5052" y="1644"/>
                    <a:pt x="5052" y="1644"/>
                  </a:cubicBezTo>
                  <a:lnTo>
                    <a:pt x="5939" y="2018"/>
                  </a:lnTo>
                  <a:lnTo>
                    <a:pt x="5917" y="1023"/>
                  </a:lnTo>
                  <a:cubicBezTo>
                    <a:pt x="5910" y="681"/>
                    <a:pt x="6810" y="510"/>
                    <a:pt x="6883" y="390"/>
                  </a:cubicBezTo>
                  <a:cubicBezTo>
                    <a:pt x="6928" y="316"/>
                    <a:pt x="6958" y="256"/>
                    <a:pt x="6803" y="256"/>
                  </a:cubicBezTo>
                  <a:cubicBezTo>
                    <a:pt x="6705" y="256"/>
                    <a:pt x="6533" y="280"/>
                    <a:pt x="6243" y="339"/>
                  </a:cubicBezTo>
                  <a:cubicBezTo>
                    <a:pt x="5495" y="491"/>
                    <a:pt x="5641" y="643"/>
                    <a:pt x="5305" y="703"/>
                  </a:cubicBezTo>
                  <a:cubicBezTo>
                    <a:pt x="5293" y="706"/>
                    <a:pt x="5275" y="707"/>
                    <a:pt x="5253" y="707"/>
                  </a:cubicBezTo>
                  <a:cubicBezTo>
                    <a:pt x="4748" y="707"/>
                    <a:pt x="1870" y="146"/>
                    <a:pt x="1142" y="3"/>
                  </a:cubicBezTo>
                  <a:cubicBezTo>
                    <a:pt x="1134" y="1"/>
                    <a:pt x="1126" y="1"/>
                    <a:pt x="1117" y="1"/>
                  </a:cubicBez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2406925" y="2973175"/>
              <a:ext cx="48075" cy="61125"/>
            </a:xfrm>
            <a:custGeom>
              <a:avLst/>
              <a:gdLst/>
              <a:ahLst/>
              <a:cxnLst/>
              <a:rect l="l" t="t" r="r" b="b"/>
              <a:pathLst>
                <a:path w="1923" h="2445" extrusionOk="0">
                  <a:moveTo>
                    <a:pt x="1119" y="0"/>
                  </a:moveTo>
                  <a:cubicBezTo>
                    <a:pt x="1008" y="0"/>
                    <a:pt x="810" y="128"/>
                    <a:pt x="750" y="208"/>
                  </a:cubicBezTo>
                  <a:cubicBezTo>
                    <a:pt x="532" y="499"/>
                    <a:pt x="72" y="1276"/>
                    <a:pt x="25" y="1925"/>
                  </a:cubicBezTo>
                  <a:cubicBezTo>
                    <a:pt x="1" y="2299"/>
                    <a:pt x="184" y="2445"/>
                    <a:pt x="661" y="2445"/>
                  </a:cubicBezTo>
                  <a:cubicBezTo>
                    <a:pt x="754" y="2445"/>
                    <a:pt x="857" y="2439"/>
                    <a:pt x="972" y="2429"/>
                  </a:cubicBezTo>
                  <a:cubicBezTo>
                    <a:pt x="1007" y="2426"/>
                    <a:pt x="1042" y="2426"/>
                    <a:pt x="1080" y="2419"/>
                  </a:cubicBezTo>
                  <a:cubicBezTo>
                    <a:pt x="1165" y="1789"/>
                    <a:pt x="1628" y="762"/>
                    <a:pt x="1923" y="157"/>
                  </a:cubicBezTo>
                  <a:cubicBezTo>
                    <a:pt x="1587" y="91"/>
                    <a:pt x="1308" y="37"/>
                    <a:pt x="1140" y="2"/>
                  </a:cubicBezTo>
                  <a:cubicBezTo>
                    <a:pt x="1134" y="1"/>
                    <a:pt x="1127" y="0"/>
                    <a:pt x="1119" y="0"/>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2394225" y="2951125"/>
              <a:ext cx="53425" cy="22500"/>
            </a:xfrm>
            <a:custGeom>
              <a:avLst/>
              <a:gdLst/>
              <a:ahLst/>
              <a:cxnLst/>
              <a:rect l="l" t="t" r="r" b="b"/>
              <a:pathLst>
                <a:path w="2137" h="900" extrusionOk="0">
                  <a:moveTo>
                    <a:pt x="186" y="1"/>
                  </a:moveTo>
                  <a:cubicBezTo>
                    <a:pt x="79" y="1"/>
                    <a:pt x="3" y="57"/>
                    <a:pt x="1" y="57"/>
                  </a:cubicBezTo>
                  <a:lnTo>
                    <a:pt x="35" y="104"/>
                  </a:lnTo>
                  <a:cubicBezTo>
                    <a:pt x="40" y="100"/>
                    <a:pt x="100" y="57"/>
                    <a:pt x="183" y="57"/>
                  </a:cubicBezTo>
                  <a:cubicBezTo>
                    <a:pt x="226" y="57"/>
                    <a:pt x="276" y="69"/>
                    <a:pt x="327" y="104"/>
                  </a:cubicBezTo>
                  <a:cubicBezTo>
                    <a:pt x="360" y="127"/>
                    <a:pt x="415" y="134"/>
                    <a:pt x="491" y="134"/>
                  </a:cubicBezTo>
                  <a:cubicBezTo>
                    <a:pt x="531" y="134"/>
                    <a:pt x="577" y="132"/>
                    <a:pt x="628" y="130"/>
                  </a:cubicBezTo>
                  <a:cubicBezTo>
                    <a:pt x="688" y="128"/>
                    <a:pt x="755" y="125"/>
                    <a:pt x="825" y="125"/>
                  </a:cubicBezTo>
                  <a:cubicBezTo>
                    <a:pt x="1239" y="125"/>
                    <a:pt x="1792" y="209"/>
                    <a:pt x="2082" y="900"/>
                  </a:cubicBezTo>
                  <a:lnTo>
                    <a:pt x="2136" y="878"/>
                  </a:lnTo>
                  <a:cubicBezTo>
                    <a:pt x="1830" y="149"/>
                    <a:pt x="1231" y="69"/>
                    <a:pt x="811" y="69"/>
                  </a:cubicBezTo>
                  <a:cubicBezTo>
                    <a:pt x="744" y="69"/>
                    <a:pt x="681" y="71"/>
                    <a:pt x="625" y="73"/>
                  </a:cubicBezTo>
                  <a:cubicBezTo>
                    <a:pt x="581" y="74"/>
                    <a:pt x="540" y="75"/>
                    <a:pt x="503" y="75"/>
                  </a:cubicBezTo>
                  <a:cubicBezTo>
                    <a:pt x="436" y="75"/>
                    <a:pt x="384" y="71"/>
                    <a:pt x="362" y="57"/>
                  </a:cubicBezTo>
                  <a:cubicBezTo>
                    <a:pt x="299" y="15"/>
                    <a:pt x="239" y="1"/>
                    <a:pt x="186" y="1"/>
                  </a:cubicBez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2412925" y="2934250"/>
              <a:ext cx="34725" cy="33750"/>
            </a:xfrm>
            <a:custGeom>
              <a:avLst/>
              <a:gdLst/>
              <a:ahLst/>
              <a:cxnLst/>
              <a:rect l="l" t="t" r="r" b="b"/>
              <a:pathLst>
                <a:path w="1389" h="1350" extrusionOk="0">
                  <a:moveTo>
                    <a:pt x="13" y="0"/>
                  </a:moveTo>
                  <a:lnTo>
                    <a:pt x="0" y="57"/>
                  </a:lnTo>
                  <a:cubicBezTo>
                    <a:pt x="10" y="60"/>
                    <a:pt x="1090" y="333"/>
                    <a:pt x="1331" y="1350"/>
                  </a:cubicBezTo>
                  <a:lnTo>
                    <a:pt x="1388" y="1337"/>
                  </a:lnTo>
                  <a:cubicBezTo>
                    <a:pt x="1138" y="285"/>
                    <a:pt x="26" y="3"/>
                    <a:pt x="13" y="0"/>
                  </a:cubicBez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2459250" y="2765300"/>
              <a:ext cx="9525" cy="182975"/>
            </a:xfrm>
            <a:custGeom>
              <a:avLst/>
              <a:gdLst/>
              <a:ahLst/>
              <a:cxnLst/>
              <a:rect l="l" t="t" r="r" b="b"/>
              <a:pathLst>
                <a:path w="381" h="7319" extrusionOk="0">
                  <a:moveTo>
                    <a:pt x="207" y="0"/>
                  </a:moveTo>
                  <a:cubicBezTo>
                    <a:pt x="207" y="6"/>
                    <a:pt x="1" y="722"/>
                    <a:pt x="324" y="1515"/>
                  </a:cubicBezTo>
                  <a:cubicBezTo>
                    <a:pt x="324" y="1654"/>
                    <a:pt x="314" y="4220"/>
                    <a:pt x="67" y="7313"/>
                  </a:cubicBezTo>
                  <a:lnTo>
                    <a:pt x="124" y="7319"/>
                  </a:lnTo>
                  <a:cubicBezTo>
                    <a:pt x="378" y="4151"/>
                    <a:pt x="381" y="1537"/>
                    <a:pt x="381" y="1511"/>
                  </a:cubicBezTo>
                  <a:lnTo>
                    <a:pt x="378" y="1499"/>
                  </a:lnTo>
                  <a:cubicBezTo>
                    <a:pt x="61" y="722"/>
                    <a:pt x="261" y="25"/>
                    <a:pt x="264" y="16"/>
                  </a:cubicBezTo>
                  <a:lnTo>
                    <a:pt x="207" y="0"/>
                  </a:ln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2442075" y="2792450"/>
              <a:ext cx="25125" cy="70775"/>
            </a:xfrm>
            <a:custGeom>
              <a:avLst/>
              <a:gdLst/>
              <a:ahLst/>
              <a:cxnLst/>
              <a:rect l="l" t="t" r="r" b="b"/>
              <a:pathLst>
                <a:path w="1005" h="2831" extrusionOk="0">
                  <a:moveTo>
                    <a:pt x="165" y="1"/>
                  </a:moveTo>
                  <a:cubicBezTo>
                    <a:pt x="162" y="7"/>
                    <a:pt x="0" y="685"/>
                    <a:pt x="387" y="1195"/>
                  </a:cubicBezTo>
                  <a:cubicBezTo>
                    <a:pt x="406" y="1300"/>
                    <a:pt x="574" y="2323"/>
                    <a:pt x="960" y="2830"/>
                  </a:cubicBezTo>
                  <a:lnTo>
                    <a:pt x="1005" y="2795"/>
                  </a:lnTo>
                  <a:cubicBezTo>
                    <a:pt x="615" y="2282"/>
                    <a:pt x="444" y="1189"/>
                    <a:pt x="444" y="1179"/>
                  </a:cubicBezTo>
                  <a:lnTo>
                    <a:pt x="437" y="1167"/>
                  </a:lnTo>
                  <a:cubicBezTo>
                    <a:pt x="64" y="676"/>
                    <a:pt x="219" y="23"/>
                    <a:pt x="222" y="14"/>
                  </a:cubicBezTo>
                  <a:lnTo>
                    <a:pt x="165" y="1"/>
                  </a:ln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2470900" y="3068175"/>
              <a:ext cx="64975" cy="47325"/>
            </a:xfrm>
            <a:custGeom>
              <a:avLst/>
              <a:gdLst/>
              <a:ahLst/>
              <a:cxnLst/>
              <a:rect l="l" t="t" r="r" b="b"/>
              <a:pathLst>
                <a:path w="2599" h="1893" extrusionOk="0">
                  <a:moveTo>
                    <a:pt x="359" y="1"/>
                  </a:moveTo>
                  <a:lnTo>
                    <a:pt x="352" y="58"/>
                  </a:lnTo>
                  <a:lnTo>
                    <a:pt x="2427" y="235"/>
                  </a:lnTo>
                  <a:cubicBezTo>
                    <a:pt x="2443" y="375"/>
                    <a:pt x="2497" y="1125"/>
                    <a:pt x="2107" y="1544"/>
                  </a:cubicBezTo>
                  <a:cubicBezTo>
                    <a:pt x="1928" y="1734"/>
                    <a:pt x="1683" y="1833"/>
                    <a:pt x="1371" y="1833"/>
                  </a:cubicBezTo>
                  <a:cubicBezTo>
                    <a:pt x="1336" y="1833"/>
                    <a:pt x="1299" y="1831"/>
                    <a:pt x="1262" y="1829"/>
                  </a:cubicBezTo>
                  <a:cubicBezTo>
                    <a:pt x="904" y="1807"/>
                    <a:pt x="631" y="1677"/>
                    <a:pt x="454" y="1439"/>
                  </a:cubicBezTo>
                  <a:cubicBezTo>
                    <a:pt x="61" y="916"/>
                    <a:pt x="254" y="45"/>
                    <a:pt x="257" y="36"/>
                  </a:cubicBezTo>
                  <a:lnTo>
                    <a:pt x="200" y="23"/>
                  </a:lnTo>
                  <a:lnTo>
                    <a:pt x="200" y="23"/>
                  </a:lnTo>
                  <a:cubicBezTo>
                    <a:pt x="194" y="58"/>
                    <a:pt x="1" y="929"/>
                    <a:pt x="406" y="1471"/>
                  </a:cubicBezTo>
                  <a:cubicBezTo>
                    <a:pt x="593" y="1724"/>
                    <a:pt x="881" y="1864"/>
                    <a:pt x="1258" y="1886"/>
                  </a:cubicBezTo>
                  <a:cubicBezTo>
                    <a:pt x="1293" y="1889"/>
                    <a:pt x="1331" y="1892"/>
                    <a:pt x="1366" y="1892"/>
                  </a:cubicBezTo>
                  <a:cubicBezTo>
                    <a:pt x="1696" y="1892"/>
                    <a:pt x="1959" y="1788"/>
                    <a:pt x="2149" y="1582"/>
                  </a:cubicBezTo>
                  <a:cubicBezTo>
                    <a:pt x="2599" y="1103"/>
                    <a:pt x="2488" y="241"/>
                    <a:pt x="2481" y="207"/>
                  </a:cubicBezTo>
                  <a:lnTo>
                    <a:pt x="2478" y="184"/>
                  </a:lnTo>
                  <a:lnTo>
                    <a:pt x="359" y="1"/>
                  </a:ln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2698850" y="3068175"/>
              <a:ext cx="64900" cy="47325"/>
            </a:xfrm>
            <a:custGeom>
              <a:avLst/>
              <a:gdLst/>
              <a:ahLst/>
              <a:cxnLst/>
              <a:rect l="l" t="t" r="r" b="b"/>
              <a:pathLst>
                <a:path w="2596" h="1893" extrusionOk="0">
                  <a:moveTo>
                    <a:pt x="2238" y="1"/>
                  </a:moveTo>
                  <a:lnTo>
                    <a:pt x="118" y="184"/>
                  </a:lnTo>
                  <a:lnTo>
                    <a:pt x="115" y="207"/>
                  </a:lnTo>
                  <a:cubicBezTo>
                    <a:pt x="109" y="241"/>
                    <a:pt x="1" y="1103"/>
                    <a:pt x="448" y="1582"/>
                  </a:cubicBezTo>
                  <a:cubicBezTo>
                    <a:pt x="638" y="1788"/>
                    <a:pt x="901" y="1892"/>
                    <a:pt x="1233" y="1892"/>
                  </a:cubicBezTo>
                  <a:cubicBezTo>
                    <a:pt x="1268" y="1892"/>
                    <a:pt x="1303" y="1889"/>
                    <a:pt x="1338" y="1886"/>
                  </a:cubicBezTo>
                  <a:cubicBezTo>
                    <a:pt x="1715" y="1864"/>
                    <a:pt x="2003" y="1724"/>
                    <a:pt x="2190" y="1471"/>
                  </a:cubicBezTo>
                  <a:cubicBezTo>
                    <a:pt x="2596" y="929"/>
                    <a:pt x="2406" y="58"/>
                    <a:pt x="2396" y="23"/>
                  </a:cubicBezTo>
                  <a:lnTo>
                    <a:pt x="2396" y="23"/>
                  </a:lnTo>
                  <a:lnTo>
                    <a:pt x="2339" y="36"/>
                  </a:lnTo>
                  <a:cubicBezTo>
                    <a:pt x="2342" y="45"/>
                    <a:pt x="2536" y="916"/>
                    <a:pt x="2143" y="1439"/>
                  </a:cubicBezTo>
                  <a:cubicBezTo>
                    <a:pt x="1965" y="1677"/>
                    <a:pt x="1696" y="1807"/>
                    <a:pt x="1335" y="1829"/>
                  </a:cubicBezTo>
                  <a:cubicBezTo>
                    <a:pt x="1298" y="1831"/>
                    <a:pt x="1261" y="1833"/>
                    <a:pt x="1226" y="1833"/>
                  </a:cubicBezTo>
                  <a:cubicBezTo>
                    <a:pt x="916" y="1833"/>
                    <a:pt x="668" y="1734"/>
                    <a:pt x="489" y="1544"/>
                  </a:cubicBezTo>
                  <a:cubicBezTo>
                    <a:pt x="99" y="1125"/>
                    <a:pt x="156" y="375"/>
                    <a:pt x="169" y="235"/>
                  </a:cubicBezTo>
                  <a:lnTo>
                    <a:pt x="2244" y="58"/>
                  </a:lnTo>
                  <a:lnTo>
                    <a:pt x="2238" y="1"/>
                  </a:ln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2538075" y="2649650"/>
              <a:ext cx="39075" cy="82325"/>
            </a:xfrm>
            <a:custGeom>
              <a:avLst/>
              <a:gdLst/>
              <a:ahLst/>
              <a:cxnLst/>
              <a:rect l="l" t="t" r="r" b="b"/>
              <a:pathLst>
                <a:path w="1563" h="3293" extrusionOk="0">
                  <a:moveTo>
                    <a:pt x="1553" y="0"/>
                  </a:moveTo>
                  <a:cubicBezTo>
                    <a:pt x="1122" y="61"/>
                    <a:pt x="735" y="358"/>
                    <a:pt x="472" y="840"/>
                  </a:cubicBezTo>
                  <a:cubicBezTo>
                    <a:pt x="149" y="1432"/>
                    <a:pt x="19" y="2256"/>
                    <a:pt x="86" y="3292"/>
                  </a:cubicBezTo>
                  <a:lnTo>
                    <a:pt x="143" y="3289"/>
                  </a:lnTo>
                  <a:cubicBezTo>
                    <a:pt x="0" y="1065"/>
                    <a:pt x="818" y="159"/>
                    <a:pt x="1562" y="57"/>
                  </a:cubicBezTo>
                  <a:lnTo>
                    <a:pt x="155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2508525" y="2730175"/>
              <a:ext cx="82000" cy="102625"/>
            </a:xfrm>
            <a:custGeom>
              <a:avLst/>
              <a:gdLst/>
              <a:ahLst/>
              <a:cxnLst/>
              <a:rect l="l" t="t" r="r" b="b"/>
              <a:pathLst>
                <a:path w="3280" h="4105" extrusionOk="0">
                  <a:moveTo>
                    <a:pt x="1636" y="0"/>
                  </a:moveTo>
                  <a:cubicBezTo>
                    <a:pt x="1541" y="0"/>
                    <a:pt x="1443" y="10"/>
                    <a:pt x="1341" y="30"/>
                  </a:cubicBezTo>
                  <a:cubicBezTo>
                    <a:pt x="932" y="109"/>
                    <a:pt x="628" y="350"/>
                    <a:pt x="441" y="746"/>
                  </a:cubicBezTo>
                  <a:cubicBezTo>
                    <a:pt x="0" y="1678"/>
                    <a:pt x="320" y="3331"/>
                    <a:pt x="742" y="4104"/>
                  </a:cubicBezTo>
                  <a:lnTo>
                    <a:pt x="793" y="4076"/>
                  </a:lnTo>
                  <a:cubicBezTo>
                    <a:pt x="378" y="3312"/>
                    <a:pt x="61" y="1687"/>
                    <a:pt x="492" y="771"/>
                  </a:cubicBezTo>
                  <a:cubicBezTo>
                    <a:pt x="672" y="391"/>
                    <a:pt x="960" y="160"/>
                    <a:pt x="1350" y="87"/>
                  </a:cubicBezTo>
                  <a:cubicBezTo>
                    <a:pt x="1449" y="68"/>
                    <a:pt x="1544" y="58"/>
                    <a:pt x="1636" y="58"/>
                  </a:cubicBezTo>
                  <a:cubicBezTo>
                    <a:pt x="1962" y="58"/>
                    <a:pt x="2242" y="181"/>
                    <a:pt x="2475" y="423"/>
                  </a:cubicBezTo>
                  <a:cubicBezTo>
                    <a:pt x="3118" y="1091"/>
                    <a:pt x="3219" y="2501"/>
                    <a:pt x="2991" y="3487"/>
                  </a:cubicBezTo>
                  <a:lnTo>
                    <a:pt x="3045" y="3499"/>
                  </a:lnTo>
                  <a:cubicBezTo>
                    <a:pt x="3280" y="2498"/>
                    <a:pt x="3175" y="1066"/>
                    <a:pt x="2516" y="382"/>
                  </a:cubicBezTo>
                  <a:cubicBezTo>
                    <a:pt x="2273" y="129"/>
                    <a:pt x="1978" y="0"/>
                    <a:pt x="163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2650625" y="2649600"/>
              <a:ext cx="69500" cy="140825"/>
            </a:xfrm>
            <a:custGeom>
              <a:avLst/>
              <a:gdLst/>
              <a:ahLst/>
              <a:cxnLst/>
              <a:rect l="l" t="t" r="r" b="b"/>
              <a:pathLst>
                <a:path w="2780" h="5633" extrusionOk="0">
                  <a:moveTo>
                    <a:pt x="50" y="1"/>
                  </a:moveTo>
                  <a:cubicBezTo>
                    <a:pt x="34" y="1"/>
                    <a:pt x="17" y="1"/>
                    <a:pt x="0" y="2"/>
                  </a:cubicBezTo>
                  <a:lnTo>
                    <a:pt x="4" y="59"/>
                  </a:lnTo>
                  <a:cubicBezTo>
                    <a:pt x="18" y="59"/>
                    <a:pt x="32" y="58"/>
                    <a:pt x="46" y="58"/>
                  </a:cubicBezTo>
                  <a:cubicBezTo>
                    <a:pt x="304" y="58"/>
                    <a:pt x="587" y="194"/>
                    <a:pt x="875" y="449"/>
                  </a:cubicBezTo>
                  <a:cubicBezTo>
                    <a:pt x="1667" y="1156"/>
                    <a:pt x="2570" y="2889"/>
                    <a:pt x="2722" y="5632"/>
                  </a:cubicBezTo>
                  <a:lnTo>
                    <a:pt x="2779" y="5629"/>
                  </a:lnTo>
                  <a:cubicBezTo>
                    <a:pt x="2627" y="2870"/>
                    <a:pt x="1714" y="1121"/>
                    <a:pt x="913" y="405"/>
                  </a:cubicBezTo>
                  <a:cubicBezTo>
                    <a:pt x="618" y="142"/>
                    <a:pt x="317" y="1"/>
                    <a:pt x="5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2693475" y="2789675"/>
              <a:ext cx="51900" cy="1450"/>
            </a:xfrm>
            <a:custGeom>
              <a:avLst/>
              <a:gdLst/>
              <a:ahLst/>
              <a:cxnLst/>
              <a:rect l="l" t="t" r="r" b="b"/>
              <a:pathLst>
                <a:path w="2076" h="58" extrusionOk="0">
                  <a:moveTo>
                    <a:pt x="0" y="1"/>
                  </a:moveTo>
                  <a:lnTo>
                    <a:pt x="0" y="58"/>
                  </a:lnTo>
                  <a:lnTo>
                    <a:pt x="2076" y="58"/>
                  </a:lnTo>
                  <a:lnTo>
                    <a:pt x="2076" y="1"/>
                  </a:lnTo>
                  <a:close/>
                </a:path>
              </a:pathLst>
            </a:custGeom>
            <a:solidFill>
              <a:srgbClr val="2C6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2611100" y="3127900"/>
              <a:ext cx="21400" cy="51675"/>
            </a:xfrm>
            <a:custGeom>
              <a:avLst/>
              <a:gdLst/>
              <a:ahLst/>
              <a:cxnLst/>
              <a:rect l="l" t="t" r="r" b="b"/>
              <a:pathLst>
                <a:path w="856" h="2067" extrusionOk="0">
                  <a:moveTo>
                    <a:pt x="799" y="1"/>
                  </a:moveTo>
                  <a:cubicBezTo>
                    <a:pt x="799" y="1"/>
                    <a:pt x="691" y="945"/>
                    <a:pt x="631" y="1480"/>
                  </a:cubicBezTo>
                  <a:cubicBezTo>
                    <a:pt x="574" y="1984"/>
                    <a:pt x="23" y="2009"/>
                    <a:pt x="0" y="2009"/>
                  </a:cubicBezTo>
                  <a:lnTo>
                    <a:pt x="0" y="2066"/>
                  </a:lnTo>
                  <a:cubicBezTo>
                    <a:pt x="7" y="2066"/>
                    <a:pt x="625" y="2041"/>
                    <a:pt x="688" y="1487"/>
                  </a:cubicBezTo>
                  <a:cubicBezTo>
                    <a:pt x="748" y="954"/>
                    <a:pt x="856" y="7"/>
                    <a:pt x="856" y="7"/>
                  </a:cubicBezTo>
                  <a:lnTo>
                    <a:pt x="79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2608250" y="2871175"/>
              <a:ext cx="25050" cy="125275"/>
            </a:xfrm>
            <a:custGeom>
              <a:avLst/>
              <a:gdLst/>
              <a:ahLst/>
              <a:cxnLst/>
              <a:rect l="l" t="t" r="r" b="b"/>
              <a:pathLst>
                <a:path w="1002" h="5011" extrusionOk="0">
                  <a:moveTo>
                    <a:pt x="763" y="1"/>
                  </a:moveTo>
                  <a:cubicBezTo>
                    <a:pt x="761" y="1"/>
                    <a:pt x="759" y="1"/>
                    <a:pt x="758" y="1"/>
                  </a:cubicBezTo>
                  <a:lnTo>
                    <a:pt x="48" y="30"/>
                  </a:lnTo>
                  <a:cubicBezTo>
                    <a:pt x="23" y="30"/>
                    <a:pt x="0" y="52"/>
                    <a:pt x="0" y="80"/>
                  </a:cubicBezTo>
                  <a:lnTo>
                    <a:pt x="194" y="4963"/>
                  </a:lnTo>
                  <a:cubicBezTo>
                    <a:pt x="194" y="4991"/>
                    <a:pt x="216" y="5010"/>
                    <a:pt x="244" y="5010"/>
                  </a:cubicBezTo>
                  <a:lnTo>
                    <a:pt x="951" y="4982"/>
                  </a:lnTo>
                  <a:cubicBezTo>
                    <a:pt x="979" y="4982"/>
                    <a:pt x="1002" y="4960"/>
                    <a:pt x="1002" y="4931"/>
                  </a:cubicBezTo>
                  <a:lnTo>
                    <a:pt x="808" y="49"/>
                  </a:lnTo>
                  <a:cubicBezTo>
                    <a:pt x="808" y="22"/>
                    <a:pt x="789" y="1"/>
                    <a:pt x="763" y="1"/>
                  </a:cubicBezTo>
                  <a:close/>
                </a:path>
              </a:pathLst>
            </a:custGeom>
            <a:solidFill>
              <a:srgbClr val="DB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2647775" y="2869600"/>
              <a:ext cx="25050" cy="125350"/>
            </a:xfrm>
            <a:custGeom>
              <a:avLst/>
              <a:gdLst/>
              <a:ahLst/>
              <a:cxnLst/>
              <a:rect l="l" t="t" r="r" b="b"/>
              <a:pathLst>
                <a:path w="1002" h="5014" extrusionOk="0">
                  <a:moveTo>
                    <a:pt x="758" y="1"/>
                  </a:moveTo>
                  <a:lnTo>
                    <a:pt x="51" y="29"/>
                  </a:lnTo>
                  <a:cubicBezTo>
                    <a:pt x="23" y="29"/>
                    <a:pt x="0" y="55"/>
                    <a:pt x="4" y="80"/>
                  </a:cubicBezTo>
                  <a:lnTo>
                    <a:pt x="194" y="4962"/>
                  </a:lnTo>
                  <a:cubicBezTo>
                    <a:pt x="194" y="4991"/>
                    <a:pt x="219" y="5013"/>
                    <a:pt x="244" y="5013"/>
                  </a:cubicBezTo>
                  <a:lnTo>
                    <a:pt x="954" y="4984"/>
                  </a:lnTo>
                  <a:cubicBezTo>
                    <a:pt x="983" y="4981"/>
                    <a:pt x="1002" y="4959"/>
                    <a:pt x="1002" y="4931"/>
                  </a:cubicBezTo>
                  <a:lnTo>
                    <a:pt x="811" y="48"/>
                  </a:lnTo>
                  <a:cubicBezTo>
                    <a:pt x="808" y="23"/>
                    <a:pt x="786" y="1"/>
                    <a:pt x="758" y="1"/>
                  </a:cubicBezTo>
                  <a:close/>
                </a:path>
              </a:pathLst>
            </a:custGeom>
            <a:solidFill>
              <a:srgbClr val="DB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2689825" y="2867950"/>
              <a:ext cx="25150" cy="125325"/>
            </a:xfrm>
            <a:custGeom>
              <a:avLst/>
              <a:gdLst/>
              <a:ahLst/>
              <a:cxnLst/>
              <a:rect l="l" t="t" r="r" b="b"/>
              <a:pathLst>
                <a:path w="1006" h="5013" extrusionOk="0">
                  <a:moveTo>
                    <a:pt x="758" y="0"/>
                  </a:moveTo>
                  <a:lnTo>
                    <a:pt x="51" y="29"/>
                  </a:lnTo>
                  <a:cubicBezTo>
                    <a:pt x="23" y="32"/>
                    <a:pt x="1" y="54"/>
                    <a:pt x="4" y="83"/>
                  </a:cubicBezTo>
                  <a:lnTo>
                    <a:pt x="194" y="4965"/>
                  </a:lnTo>
                  <a:cubicBezTo>
                    <a:pt x="197" y="4990"/>
                    <a:pt x="219" y="5012"/>
                    <a:pt x="248" y="5012"/>
                  </a:cubicBezTo>
                  <a:lnTo>
                    <a:pt x="954" y="4984"/>
                  </a:lnTo>
                  <a:cubicBezTo>
                    <a:pt x="983" y="4984"/>
                    <a:pt x="1005" y="4959"/>
                    <a:pt x="1002" y="4933"/>
                  </a:cubicBezTo>
                  <a:lnTo>
                    <a:pt x="812" y="51"/>
                  </a:lnTo>
                  <a:cubicBezTo>
                    <a:pt x="812" y="22"/>
                    <a:pt x="786" y="0"/>
                    <a:pt x="758" y="0"/>
                  </a:cubicBezTo>
                  <a:close/>
                </a:path>
              </a:pathLst>
            </a:custGeom>
            <a:solidFill>
              <a:srgbClr val="DB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2728875" y="2865950"/>
              <a:ext cx="25050" cy="125275"/>
            </a:xfrm>
            <a:custGeom>
              <a:avLst/>
              <a:gdLst/>
              <a:ahLst/>
              <a:cxnLst/>
              <a:rect l="l" t="t" r="r" b="b"/>
              <a:pathLst>
                <a:path w="1002" h="5011" extrusionOk="0">
                  <a:moveTo>
                    <a:pt x="763" y="1"/>
                  </a:moveTo>
                  <a:cubicBezTo>
                    <a:pt x="762" y="1"/>
                    <a:pt x="760" y="1"/>
                    <a:pt x="758" y="1"/>
                  </a:cubicBezTo>
                  <a:lnTo>
                    <a:pt x="48" y="26"/>
                  </a:lnTo>
                  <a:cubicBezTo>
                    <a:pt x="23" y="30"/>
                    <a:pt x="1" y="52"/>
                    <a:pt x="1" y="80"/>
                  </a:cubicBezTo>
                  <a:lnTo>
                    <a:pt x="194" y="4963"/>
                  </a:lnTo>
                  <a:cubicBezTo>
                    <a:pt x="194" y="4988"/>
                    <a:pt x="216" y="5010"/>
                    <a:pt x="245" y="5010"/>
                  </a:cubicBezTo>
                  <a:lnTo>
                    <a:pt x="951" y="4982"/>
                  </a:lnTo>
                  <a:cubicBezTo>
                    <a:pt x="980" y="4982"/>
                    <a:pt x="1002" y="4956"/>
                    <a:pt x="1002" y="4931"/>
                  </a:cubicBezTo>
                  <a:lnTo>
                    <a:pt x="809" y="49"/>
                  </a:lnTo>
                  <a:cubicBezTo>
                    <a:pt x="809" y="22"/>
                    <a:pt x="789" y="1"/>
                    <a:pt x="763" y="1"/>
                  </a:cubicBezTo>
                  <a:close/>
                </a:path>
              </a:pathLst>
            </a:custGeom>
            <a:solidFill>
              <a:srgbClr val="DB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2768400" y="2864375"/>
              <a:ext cx="25050" cy="125275"/>
            </a:xfrm>
            <a:custGeom>
              <a:avLst/>
              <a:gdLst/>
              <a:ahLst/>
              <a:cxnLst/>
              <a:rect l="l" t="t" r="r" b="b"/>
              <a:pathLst>
                <a:path w="1002" h="5011" extrusionOk="0">
                  <a:moveTo>
                    <a:pt x="758" y="1"/>
                  </a:moveTo>
                  <a:lnTo>
                    <a:pt x="51" y="29"/>
                  </a:lnTo>
                  <a:cubicBezTo>
                    <a:pt x="23" y="29"/>
                    <a:pt x="1" y="51"/>
                    <a:pt x="4" y="80"/>
                  </a:cubicBezTo>
                  <a:lnTo>
                    <a:pt x="194" y="4962"/>
                  </a:lnTo>
                  <a:cubicBezTo>
                    <a:pt x="194" y="4989"/>
                    <a:pt x="216" y="5010"/>
                    <a:pt x="240" y="5010"/>
                  </a:cubicBezTo>
                  <a:cubicBezTo>
                    <a:pt x="241" y="5010"/>
                    <a:pt x="243" y="5010"/>
                    <a:pt x="245" y="5010"/>
                  </a:cubicBezTo>
                  <a:lnTo>
                    <a:pt x="954" y="4984"/>
                  </a:lnTo>
                  <a:cubicBezTo>
                    <a:pt x="983" y="4981"/>
                    <a:pt x="1002" y="4959"/>
                    <a:pt x="1002" y="4931"/>
                  </a:cubicBezTo>
                  <a:lnTo>
                    <a:pt x="812" y="48"/>
                  </a:lnTo>
                  <a:cubicBezTo>
                    <a:pt x="809" y="20"/>
                    <a:pt x="786" y="1"/>
                    <a:pt x="758" y="1"/>
                  </a:cubicBezTo>
                  <a:close/>
                </a:path>
              </a:pathLst>
            </a:custGeom>
            <a:solidFill>
              <a:srgbClr val="DB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2609350" y="2902075"/>
              <a:ext cx="23950" cy="94300"/>
            </a:xfrm>
            <a:custGeom>
              <a:avLst/>
              <a:gdLst/>
              <a:ahLst/>
              <a:cxnLst/>
              <a:rect l="l" t="t" r="r" b="b"/>
              <a:pathLst>
                <a:path w="958" h="3772" extrusionOk="0">
                  <a:moveTo>
                    <a:pt x="1" y="1"/>
                  </a:moveTo>
                  <a:lnTo>
                    <a:pt x="146" y="3673"/>
                  </a:lnTo>
                  <a:cubicBezTo>
                    <a:pt x="150" y="3728"/>
                    <a:pt x="194" y="3771"/>
                    <a:pt x="248" y="3771"/>
                  </a:cubicBezTo>
                  <a:cubicBezTo>
                    <a:pt x="250" y="3771"/>
                    <a:pt x="252" y="3771"/>
                    <a:pt x="254" y="3771"/>
                  </a:cubicBezTo>
                  <a:lnTo>
                    <a:pt x="853" y="3749"/>
                  </a:lnTo>
                  <a:cubicBezTo>
                    <a:pt x="910" y="3746"/>
                    <a:pt x="958" y="3698"/>
                    <a:pt x="954" y="3641"/>
                  </a:cubicBezTo>
                  <a:lnTo>
                    <a:pt x="815" y="115"/>
                  </a:lnTo>
                  <a:cubicBezTo>
                    <a:pt x="748" y="159"/>
                    <a:pt x="679" y="197"/>
                    <a:pt x="600" y="207"/>
                  </a:cubicBezTo>
                  <a:cubicBezTo>
                    <a:pt x="586" y="209"/>
                    <a:pt x="573" y="209"/>
                    <a:pt x="559" y="209"/>
                  </a:cubicBezTo>
                  <a:cubicBezTo>
                    <a:pt x="363" y="209"/>
                    <a:pt x="182" y="24"/>
                    <a:pt x="1"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2649050" y="2902475"/>
              <a:ext cx="23775" cy="92375"/>
            </a:xfrm>
            <a:custGeom>
              <a:avLst/>
              <a:gdLst/>
              <a:ahLst/>
              <a:cxnLst/>
              <a:rect l="l" t="t" r="r" b="b"/>
              <a:pathLst>
                <a:path w="951" h="3695" extrusionOk="0">
                  <a:moveTo>
                    <a:pt x="0" y="1"/>
                  </a:moveTo>
                  <a:lnTo>
                    <a:pt x="139" y="3593"/>
                  </a:lnTo>
                  <a:cubicBezTo>
                    <a:pt x="143" y="3649"/>
                    <a:pt x="187" y="3695"/>
                    <a:pt x="245" y="3695"/>
                  </a:cubicBezTo>
                  <a:cubicBezTo>
                    <a:pt x="247" y="3695"/>
                    <a:pt x="248" y="3695"/>
                    <a:pt x="250" y="3695"/>
                  </a:cubicBezTo>
                  <a:lnTo>
                    <a:pt x="846" y="3673"/>
                  </a:lnTo>
                  <a:cubicBezTo>
                    <a:pt x="906" y="3669"/>
                    <a:pt x="951" y="3619"/>
                    <a:pt x="947" y="3562"/>
                  </a:cubicBezTo>
                  <a:lnTo>
                    <a:pt x="811" y="61"/>
                  </a:lnTo>
                  <a:lnTo>
                    <a:pt x="735" y="89"/>
                  </a:lnTo>
                  <a:cubicBezTo>
                    <a:pt x="606" y="140"/>
                    <a:pt x="499" y="168"/>
                    <a:pt x="398" y="168"/>
                  </a:cubicBezTo>
                  <a:cubicBezTo>
                    <a:pt x="265" y="168"/>
                    <a:pt x="144" y="118"/>
                    <a:pt x="3" y="4"/>
                  </a:cubicBezTo>
                  <a:cubicBezTo>
                    <a:pt x="3" y="1"/>
                    <a:pt x="0" y="1"/>
                    <a:pt x="0"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2691025" y="2898525"/>
              <a:ext cx="23850" cy="94675"/>
            </a:xfrm>
            <a:custGeom>
              <a:avLst/>
              <a:gdLst/>
              <a:ahLst/>
              <a:cxnLst/>
              <a:rect l="l" t="t" r="r" b="b"/>
              <a:pathLst>
                <a:path w="954" h="3787" extrusionOk="0">
                  <a:moveTo>
                    <a:pt x="355" y="0"/>
                  </a:moveTo>
                  <a:cubicBezTo>
                    <a:pt x="244" y="0"/>
                    <a:pt x="124" y="7"/>
                    <a:pt x="0" y="19"/>
                  </a:cubicBezTo>
                  <a:lnTo>
                    <a:pt x="146" y="3685"/>
                  </a:lnTo>
                  <a:cubicBezTo>
                    <a:pt x="146" y="3740"/>
                    <a:pt x="194" y="3786"/>
                    <a:pt x="248" y="3786"/>
                  </a:cubicBezTo>
                  <a:cubicBezTo>
                    <a:pt x="250" y="3786"/>
                    <a:pt x="252" y="3786"/>
                    <a:pt x="254" y="3786"/>
                  </a:cubicBezTo>
                  <a:lnTo>
                    <a:pt x="853" y="3764"/>
                  </a:lnTo>
                  <a:cubicBezTo>
                    <a:pt x="910" y="3761"/>
                    <a:pt x="954" y="3713"/>
                    <a:pt x="954" y="3653"/>
                  </a:cubicBezTo>
                  <a:lnTo>
                    <a:pt x="815" y="117"/>
                  </a:lnTo>
                  <a:cubicBezTo>
                    <a:pt x="666" y="60"/>
                    <a:pt x="517" y="3"/>
                    <a:pt x="355"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2730225" y="2894550"/>
              <a:ext cx="23700" cy="96600"/>
            </a:xfrm>
            <a:custGeom>
              <a:avLst/>
              <a:gdLst/>
              <a:ahLst/>
              <a:cxnLst/>
              <a:rect l="l" t="t" r="r" b="b"/>
              <a:pathLst>
                <a:path w="948" h="3864" extrusionOk="0">
                  <a:moveTo>
                    <a:pt x="799" y="1"/>
                  </a:moveTo>
                  <a:cubicBezTo>
                    <a:pt x="504" y="48"/>
                    <a:pt x="273" y="229"/>
                    <a:pt x="1" y="327"/>
                  </a:cubicBezTo>
                  <a:lnTo>
                    <a:pt x="137" y="3762"/>
                  </a:lnTo>
                  <a:cubicBezTo>
                    <a:pt x="140" y="3820"/>
                    <a:pt x="184" y="3863"/>
                    <a:pt x="239" y="3863"/>
                  </a:cubicBezTo>
                  <a:cubicBezTo>
                    <a:pt x="241" y="3863"/>
                    <a:pt x="243" y="3863"/>
                    <a:pt x="245" y="3863"/>
                  </a:cubicBezTo>
                  <a:lnTo>
                    <a:pt x="843" y="3841"/>
                  </a:lnTo>
                  <a:cubicBezTo>
                    <a:pt x="900" y="3838"/>
                    <a:pt x="948" y="3790"/>
                    <a:pt x="945" y="3730"/>
                  </a:cubicBezTo>
                  <a:lnTo>
                    <a:pt x="799" y="1"/>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2769600" y="2895675"/>
              <a:ext cx="23850" cy="93950"/>
            </a:xfrm>
            <a:custGeom>
              <a:avLst/>
              <a:gdLst/>
              <a:ahLst/>
              <a:cxnLst/>
              <a:rect l="l" t="t" r="r" b="b"/>
              <a:pathLst>
                <a:path w="954" h="3758" extrusionOk="0">
                  <a:moveTo>
                    <a:pt x="0" y="0"/>
                  </a:moveTo>
                  <a:lnTo>
                    <a:pt x="143" y="3656"/>
                  </a:lnTo>
                  <a:cubicBezTo>
                    <a:pt x="146" y="3713"/>
                    <a:pt x="194" y="3758"/>
                    <a:pt x="254" y="3758"/>
                  </a:cubicBezTo>
                  <a:lnTo>
                    <a:pt x="849" y="3732"/>
                  </a:lnTo>
                  <a:cubicBezTo>
                    <a:pt x="910" y="3729"/>
                    <a:pt x="954" y="3682"/>
                    <a:pt x="951" y="3625"/>
                  </a:cubicBezTo>
                  <a:lnTo>
                    <a:pt x="814" y="92"/>
                  </a:lnTo>
                  <a:cubicBezTo>
                    <a:pt x="789" y="89"/>
                    <a:pt x="767" y="89"/>
                    <a:pt x="742" y="89"/>
                  </a:cubicBezTo>
                  <a:cubicBezTo>
                    <a:pt x="494" y="79"/>
                    <a:pt x="247" y="38"/>
                    <a:pt x="0"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2572600" y="2554725"/>
              <a:ext cx="9125" cy="18675"/>
            </a:xfrm>
            <a:custGeom>
              <a:avLst/>
              <a:gdLst/>
              <a:ahLst/>
              <a:cxnLst/>
              <a:rect l="l" t="t" r="r" b="b"/>
              <a:pathLst>
                <a:path w="365" h="747" extrusionOk="0">
                  <a:moveTo>
                    <a:pt x="36" y="1"/>
                  </a:moveTo>
                  <a:cubicBezTo>
                    <a:pt x="16" y="1"/>
                    <a:pt x="0" y="35"/>
                    <a:pt x="23" y="52"/>
                  </a:cubicBezTo>
                  <a:cubicBezTo>
                    <a:pt x="210" y="217"/>
                    <a:pt x="308" y="471"/>
                    <a:pt x="283" y="718"/>
                  </a:cubicBezTo>
                  <a:cubicBezTo>
                    <a:pt x="281" y="736"/>
                    <a:pt x="295" y="747"/>
                    <a:pt x="310" y="747"/>
                  </a:cubicBezTo>
                  <a:cubicBezTo>
                    <a:pt x="322" y="747"/>
                    <a:pt x="335" y="739"/>
                    <a:pt x="336" y="721"/>
                  </a:cubicBezTo>
                  <a:cubicBezTo>
                    <a:pt x="365" y="452"/>
                    <a:pt x="257" y="182"/>
                    <a:pt x="51" y="8"/>
                  </a:cubicBezTo>
                  <a:cubicBezTo>
                    <a:pt x="46" y="3"/>
                    <a:pt x="41" y="1"/>
                    <a:pt x="36" y="1"/>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2650500" y="2576425"/>
              <a:ext cx="15600" cy="13725"/>
            </a:xfrm>
            <a:custGeom>
              <a:avLst/>
              <a:gdLst/>
              <a:ahLst/>
              <a:cxnLst/>
              <a:rect l="l" t="t" r="r" b="b"/>
              <a:pathLst>
                <a:path w="624" h="549" extrusionOk="0">
                  <a:moveTo>
                    <a:pt x="593" y="1"/>
                  </a:moveTo>
                  <a:cubicBezTo>
                    <a:pt x="590" y="1"/>
                    <a:pt x="588" y="1"/>
                    <a:pt x="585" y="2"/>
                  </a:cubicBezTo>
                  <a:cubicBezTo>
                    <a:pt x="325" y="68"/>
                    <a:pt x="104" y="258"/>
                    <a:pt x="9" y="509"/>
                  </a:cubicBezTo>
                  <a:cubicBezTo>
                    <a:pt x="0" y="531"/>
                    <a:pt x="19" y="549"/>
                    <a:pt x="36" y="549"/>
                  </a:cubicBezTo>
                  <a:cubicBezTo>
                    <a:pt x="46" y="549"/>
                    <a:pt x="55" y="543"/>
                    <a:pt x="59" y="531"/>
                  </a:cubicBezTo>
                  <a:cubicBezTo>
                    <a:pt x="148" y="300"/>
                    <a:pt x="351" y="116"/>
                    <a:pt x="592" y="59"/>
                  </a:cubicBezTo>
                  <a:cubicBezTo>
                    <a:pt x="624" y="50"/>
                    <a:pt x="621" y="1"/>
                    <a:pt x="593" y="1"/>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2589150" y="2571850"/>
              <a:ext cx="16200" cy="15650"/>
            </a:xfrm>
            <a:custGeom>
              <a:avLst/>
              <a:gdLst/>
              <a:ahLst/>
              <a:cxnLst/>
              <a:rect l="l" t="t" r="r" b="b"/>
              <a:pathLst>
                <a:path w="648" h="626" extrusionOk="0">
                  <a:moveTo>
                    <a:pt x="325" y="1"/>
                  </a:moveTo>
                  <a:cubicBezTo>
                    <a:pt x="159" y="1"/>
                    <a:pt x="23" y="130"/>
                    <a:pt x="13" y="296"/>
                  </a:cubicBezTo>
                  <a:cubicBezTo>
                    <a:pt x="1" y="470"/>
                    <a:pt x="134" y="616"/>
                    <a:pt x="305" y="625"/>
                  </a:cubicBezTo>
                  <a:cubicBezTo>
                    <a:pt x="311" y="626"/>
                    <a:pt x="317" y="626"/>
                    <a:pt x="323" y="626"/>
                  </a:cubicBezTo>
                  <a:cubicBezTo>
                    <a:pt x="489" y="626"/>
                    <a:pt x="625" y="499"/>
                    <a:pt x="634" y="331"/>
                  </a:cubicBezTo>
                  <a:cubicBezTo>
                    <a:pt x="647" y="160"/>
                    <a:pt x="514" y="11"/>
                    <a:pt x="343" y="1"/>
                  </a:cubicBezTo>
                  <a:cubicBezTo>
                    <a:pt x="337" y="1"/>
                    <a:pt x="331" y="1"/>
                    <a:pt x="325" y="1"/>
                  </a:cubicBezTo>
                  <a:close/>
                </a:path>
              </a:pathLst>
            </a:custGeom>
            <a:solidFill>
              <a:srgbClr val="FE6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2631925" y="2577800"/>
              <a:ext cx="16200" cy="15650"/>
            </a:xfrm>
            <a:custGeom>
              <a:avLst/>
              <a:gdLst/>
              <a:ahLst/>
              <a:cxnLst/>
              <a:rect l="l" t="t" r="r" b="b"/>
              <a:pathLst>
                <a:path w="648" h="626" extrusionOk="0">
                  <a:moveTo>
                    <a:pt x="328" y="0"/>
                  </a:moveTo>
                  <a:cubicBezTo>
                    <a:pt x="162" y="0"/>
                    <a:pt x="22" y="127"/>
                    <a:pt x="10" y="292"/>
                  </a:cubicBezTo>
                  <a:cubicBezTo>
                    <a:pt x="1" y="463"/>
                    <a:pt x="131" y="612"/>
                    <a:pt x="302" y="625"/>
                  </a:cubicBezTo>
                  <a:cubicBezTo>
                    <a:pt x="309" y="625"/>
                    <a:pt x="317" y="626"/>
                    <a:pt x="325" y="626"/>
                  </a:cubicBezTo>
                  <a:cubicBezTo>
                    <a:pt x="486" y="626"/>
                    <a:pt x="622" y="500"/>
                    <a:pt x="634" y="337"/>
                  </a:cubicBezTo>
                  <a:cubicBezTo>
                    <a:pt x="647" y="162"/>
                    <a:pt x="517" y="13"/>
                    <a:pt x="346" y="1"/>
                  </a:cubicBezTo>
                  <a:cubicBezTo>
                    <a:pt x="340" y="0"/>
                    <a:pt x="334" y="0"/>
                    <a:pt x="328" y="0"/>
                  </a:cubicBezTo>
                  <a:close/>
                </a:path>
              </a:pathLst>
            </a:custGeom>
            <a:solidFill>
              <a:srgbClr val="FE6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2638350" y="2562900"/>
              <a:ext cx="7300" cy="9000"/>
            </a:xfrm>
            <a:custGeom>
              <a:avLst/>
              <a:gdLst/>
              <a:ahLst/>
              <a:cxnLst/>
              <a:rect l="l" t="t" r="r" b="b"/>
              <a:pathLst>
                <a:path w="292" h="360" extrusionOk="0">
                  <a:moveTo>
                    <a:pt x="147" y="1"/>
                  </a:moveTo>
                  <a:cubicBezTo>
                    <a:pt x="74" y="1"/>
                    <a:pt x="13" y="75"/>
                    <a:pt x="7" y="172"/>
                  </a:cubicBezTo>
                  <a:cubicBezTo>
                    <a:pt x="0" y="270"/>
                    <a:pt x="57" y="353"/>
                    <a:pt x="137" y="359"/>
                  </a:cubicBezTo>
                  <a:cubicBezTo>
                    <a:pt x="138" y="359"/>
                    <a:pt x="140" y="359"/>
                    <a:pt x="141" y="359"/>
                  </a:cubicBezTo>
                  <a:cubicBezTo>
                    <a:pt x="215" y="359"/>
                    <a:pt x="282" y="284"/>
                    <a:pt x="285" y="188"/>
                  </a:cubicBezTo>
                  <a:cubicBezTo>
                    <a:pt x="292" y="87"/>
                    <a:pt x="235" y="4"/>
                    <a:pt x="156" y="1"/>
                  </a:cubicBezTo>
                  <a:cubicBezTo>
                    <a:pt x="153" y="1"/>
                    <a:pt x="150" y="1"/>
                    <a:pt x="14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2600950" y="2557750"/>
              <a:ext cx="7325" cy="8925"/>
            </a:xfrm>
            <a:custGeom>
              <a:avLst/>
              <a:gdLst/>
              <a:ahLst/>
              <a:cxnLst/>
              <a:rect l="l" t="t" r="r" b="b"/>
              <a:pathLst>
                <a:path w="293" h="357" extrusionOk="0">
                  <a:moveTo>
                    <a:pt x="147" y="1"/>
                  </a:moveTo>
                  <a:cubicBezTo>
                    <a:pt x="75" y="1"/>
                    <a:pt x="13" y="75"/>
                    <a:pt x="7" y="169"/>
                  </a:cubicBezTo>
                  <a:cubicBezTo>
                    <a:pt x="1" y="270"/>
                    <a:pt x="58" y="353"/>
                    <a:pt x="137" y="356"/>
                  </a:cubicBezTo>
                  <a:cubicBezTo>
                    <a:pt x="140" y="356"/>
                    <a:pt x="143" y="356"/>
                    <a:pt x="146" y="356"/>
                  </a:cubicBezTo>
                  <a:cubicBezTo>
                    <a:pt x="219" y="356"/>
                    <a:pt x="283" y="282"/>
                    <a:pt x="286" y="188"/>
                  </a:cubicBezTo>
                  <a:cubicBezTo>
                    <a:pt x="292" y="87"/>
                    <a:pt x="235" y="4"/>
                    <a:pt x="156" y="1"/>
                  </a:cubicBezTo>
                  <a:cubicBezTo>
                    <a:pt x="153" y="1"/>
                    <a:pt x="150" y="1"/>
                    <a:pt x="14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2638425" y="2543625"/>
              <a:ext cx="8825" cy="6000"/>
            </a:xfrm>
            <a:custGeom>
              <a:avLst/>
              <a:gdLst/>
              <a:ahLst/>
              <a:cxnLst/>
              <a:rect l="l" t="t" r="r" b="b"/>
              <a:pathLst>
                <a:path w="353" h="240" extrusionOk="0">
                  <a:moveTo>
                    <a:pt x="86" y="1"/>
                  </a:moveTo>
                  <a:cubicBezTo>
                    <a:pt x="50" y="1"/>
                    <a:pt x="19" y="23"/>
                    <a:pt x="7" y="56"/>
                  </a:cubicBezTo>
                  <a:cubicBezTo>
                    <a:pt x="1" y="75"/>
                    <a:pt x="4" y="100"/>
                    <a:pt x="10" y="119"/>
                  </a:cubicBezTo>
                  <a:cubicBezTo>
                    <a:pt x="20" y="138"/>
                    <a:pt x="39" y="157"/>
                    <a:pt x="61" y="164"/>
                  </a:cubicBezTo>
                  <a:cubicBezTo>
                    <a:pt x="121" y="180"/>
                    <a:pt x="178" y="205"/>
                    <a:pt x="235" y="230"/>
                  </a:cubicBezTo>
                  <a:cubicBezTo>
                    <a:pt x="244" y="233"/>
                    <a:pt x="251" y="237"/>
                    <a:pt x="263" y="240"/>
                  </a:cubicBezTo>
                  <a:cubicBezTo>
                    <a:pt x="270" y="237"/>
                    <a:pt x="276" y="237"/>
                    <a:pt x="282" y="237"/>
                  </a:cubicBezTo>
                  <a:cubicBezTo>
                    <a:pt x="305" y="233"/>
                    <a:pt x="324" y="218"/>
                    <a:pt x="336" y="202"/>
                  </a:cubicBezTo>
                  <a:cubicBezTo>
                    <a:pt x="349" y="186"/>
                    <a:pt x="352" y="161"/>
                    <a:pt x="349" y="138"/>
                  </a:cubicBezTo>
                  <a:cubicBezTo>
                    <a:pt x="346" y="119"/>
                    <a:pt x="333" y="94"/>
                    <a:pt x="314" y="85"/>
                  </a:cubicBezTo>
                  <a:cubicBezTo>
                    <a:pt x="248" y="53"/>
                    <a:pt x="181" y="24"/>
                    <a:pt x="115" y="5"/>
                  </a:cubicBezTo>
                  <a:cubicBezTo>
                    <a:pt x="105" y="2"/>
                    <a:pt x="95" y="1"/>
                    <a:pt x="8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2601125" y="2540525"/>
              <a:ext cx="8975" cy="5475"/>
            </a:xfrm>
            <a:custGeom>
              <a:avLst/>
              <a:gdLst/>
              <a:ahLst/>
              <a:cxnLst/>
              <a:rect l="l" t="t" r="r" b="b"/>
              <a:pathLst>
                <a:path w="359" h="219" extrusionOk="0">
                  <a:moveTo>
                    <a:pt x="272" y="1"/>
                  </a:moveTo>
                  <a:cubicBezTo>
                    <a:pt x="266" y="1"/>
                    <a:pt x="260" y="1"/>
                    <a:pt x="254" y="3"/>
                  </a:cubicBezTo>
                  <a:cubicBezTo>
                    <a:pt x="184" y="15"/>
                    <a:pt x="114" y="37"/>
                    <a:pt x="48" y="60"/>
                  </a:cubicBezTo>
                  <a:cubicBezTo>
                    <a:pt x="29" y="66"/>
                    <a:pt x="10" y="91"/>
                    <a:pt x="3" y="110"/>
                  </a:cubicBezTo>
                  <a:cubicBezTo>
                    <a:pt x="0" y="129"/>
                    <a:pt x="0" y="155"/>
                    <a:pt x="10" y="174"/>
                  </a:cubicBezTo>
                  <a:cubicBezTo>
                    <a:pt x="19" y="193"/>
                    <a:pt x="38" y="209"/>
                    <a:pt x="60" y="215"/>
                  </a:cubicBezTo>
                  <a:cubicBezTo>
                    <a:pt x="67" y="215"/>
                    <a:pt x="73" y="218"/>
                    <a:pt x="79" y="218"/>
                  </a:cubicBezTo>
                  <a:cubicBezTo>
                    <a:pt x="89" y="218"/>
                    <a:pt x="98" y="218"/>
                    <a:pt x="108" y="215"/>
                  </a:cubicBezTo>
                  <a:cubicBezTo>
                    <a:pt x="168" y="193"/>
                    <a:pt x="228" y="177"/>
                    <a:pt x="289" y="164"/>
                  </a:cubicBezTo>
                  <a:cubicBezTo>
                    <a:pt x="311" y="161"/>
                    <a:pt x="333" y="145"/>
                    <a:pt x="342" y="129"/>
                  </a:cubicBezTo>
                  <a:cubicBezTo>
                    <a:pt x="355" y="110"/>
                    <a:pt x="358" y="85"/>
                    <a:pt x="355" y="66"/>
                  </a:cubicBezTo>
                  <a:cubicBezTo>
                    <a:pt x="344" y="27"/>
                    <a:pt x="311" y="1"/>
                    <a:pt x="27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2615325" y="2554925"/>
              <a:ext cx="12750" cy="33275"/>
            </a:xfrm>
            <a:custGeom>
              <a:avLst/>
              <a:gdLst/>
              <a:ahLst/>
              <a:cxnLst/>
              <a:rect l="l" t="t" r="r" b="b"/>
              <a:pathLst>
                <a:path w="510" h="1331" extrusionOk="0">
                  <a:moveTo>
                    <a:pt x="433" y="1"/>
                  </a:moveTo>
                  <a:cubicBezTo>
                    <a:pt x="419" y="1"/>
                    <a:pt x="405" y="10"/>
                    <a:pt x="408" y="29"/>
                  </a:cubicBezTo>
                  <a:cubicBezTo>
                    <a:pt x="446" y="352"/>
                    <a:pt x="389" y="875"/>
                    <a:pt x="446" y="1195"/>
                  </a:cubicBezTo>
                  <a:cubicBezTo>
                    <a:pt x="313" y="1233"/>
                    <a:pt x="174" y="1261"/>
                    <a:pt x="34" y="1277"/>
                  </a:cubicBezTo>
                  <a:cubicBezTo>
                    <a:pt x="0" y="1280"/>
                    <a:pt x="2" y="1331"/>
                    <a:pt x="34" y="1331"/>
                  </a:cubicBezTo>
                  <a:cubicBezTo>
                    <a:pt x="35" y="1331"/>
                    <a:pt x="36" y="1331"/>
                    <a:pt x="37" y="1331"/>
                  </a:cubicBezTo>
                  <a:cubicBezTo>
                    <a:pt x="193" y="1315"/>
                    <a:pt x="342" y="1283"/>
                    <a:pt x="487" y="1239"/>
                  </a:cubicBezTo>
                  <a:cubicBezTo>
                    <a:pt x="500" y="1236"/>
                    <a:pt x="509" y="1223"/>
                    <a:pt x="506" y="1210"/>
                  </a:cubicBezTo>
                  <a:cubicBezTo>
                    <a:pt x="446" y="884"/>
                    <a:pt x="500" y="355"/>
                    <a:pt x="462" y="25"/>
                  </a:cubicBezTo>
                  <a:cubicBezTo>
                    <a:pt x="460" y="9"/>
                    <a:pt x="447" y="1"/>
                    <a:pt x="43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2606100" y="2592900"/>
              <a:ext cx="19525" cy="10750"/>
            </a:xfrm>
            <a:custGeom>
              <a:avLst/>
              <a:gdLst/>
              <a:ahLst/>
              <a:cxnLst/>
              <a:rect l="l" t="t" r="r" b="b"/>
              <a:pathLst>
                <a:path w="781" h="430" extrusionOk="0">
                  <a:moveTo>
                    <a:pt x="169" y="0"/>
                  </a:moveTo>
                  <a:cubicBezTo>
                    <a:pt x="117" y="0"/>
                    <a:pt x="72" y="19"/>
                    <a:pt x="42" y="59"/>
                  </a:cubicBezTo>
                  <a:cubicBezTo>
                    <a:pt x="1" y="113"/>
                    <a:pt x="4" y="192"/>
                    <a:pt x="39" y="249"/>
                  </a:cubicBezTo>
                  <a:cubicBezTo>
                    <a:pt x="74" y="309"/>
                    <a:pt x="134" y="350"/>
                    <a:pt x="197" y="382"/>
                  </a:cubicBezTo>
                  <a:cubicBezTo>
                    <a:pt x="259" y="414"/>
                    <a:pt x="329" y="429"/>
                    <a:pt x="400" y="429"/>
                  </a:cubicBezTo>
                  <a:cubicBezTo>
                    <a:pt x="448" y="429"/>
                    <a:pt x="497" y="422"/>
                    <a:pt x="543" y="407"/>
                  </a:cubicBezTo>
                  <a:cubicBezTo>
                    <a:pt x="657" y="373"/>
                    <a:pt x="780" y="252"/>
                    <a:pt x="736" y="148"/>
                  </a:cubicBezTo>
                  <a:cubicBezTo>
                    <a:pt x="719" y="109"/>
                    <a:pt x="676" y="93"/>
                    <a:pt x="616" y="93"/>
                  </a:cubicBezTo>
                  <a:cubicBezTo>
                    <a:pt x="563" y="93"/>
                    <a:pt x="496" y="106"/>
                    <a:pt x="422" y="129"/>
                  </a:cubicBezTo>
                  <a:cubicBezTo>
                    <a:pt x="345" y="46"/>
                    <a:pt x="249" y="0"/>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2684125" y="3235375"/>
              <a:ext cx="398925" cy="43125"/>
            </a:xfrm>
            <a:custGeom>
              <a:avLst/>
              <a:gdLst/>
              <a:ahLst/>
              <a:cxnLst/>
              <a:rect l="l" t="t" r="r" b="b"/>
              <a:pathLst>
                <a:path w="15957" h="1725" extrusionOk="0">
                  <a:moveTo>
                    <a:pt x="866" y="1"/>
                  </a:moveTo>
                  <a:cubicBezTo>
                    <a:pt x="387" y="1"/>
                    <a:pt x="1" y="388"/>
                    <a:pt x="1" y="863"/>
                  </a:cubicBezTo>
                  <a:cubicBezTo>
                    <a:pt x="1" y="1338"/>
                    <a:pt x="387" y="1725"/>
                    <a:pt x="866" y="1725"/>
                  </a:cubicBezTo>
                  <a:lnTo>
                    <a:pt x="15956" y="1725"/>
                  </a:lnTo>
                  <a:lnTo>
                    <a:pt x="15956" y="1"/>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2981400" y="2903275"/>
              <a:ext cx="506875" cy="647450"/>
            </a:xfrm>
            <a:custGeom>
              <a:avLst/>
              <a:gdLst/>
              <a:ahLst/>
              <a:cxnLst/>
              <a:rect l="l" t="t" r="r" b="b"/>
              <a:pathLst>
                <a:path w="20275" h="25898" extrusionOk="0">
                  <a:moveTo>
                    <a:pt x="6695" y="0"/>
                  </a:moveTo>
                  <a:cubicBezTo>
                    <a:pt x="6039" y="0"/>
                    <a:pt x="5472" y="457"/>
                    <a:pt x="5336" y="1097"/>
                  </a:cubicBezTo>
                  <a:lnTo>
                    <a:pt x="0" y="25898"/>
                  </a:lnTo>
                  <a:lnTo>
                    <a:pt x="13276" y="25898"/>
                  </a:lnTo>
                  <a:cubicBezTo>
                    <a:pt x="14185" y="25898"/>
                    <a:pt x="14967" y="25264"/>
                    <a:pt x="15158" y="24377"/>
                  </a:cubicBezTo>
                  <a:lnTo>
                    <a:pt x="20144" y="1201"/>
                  </a:lnTo>
                  <a:cubicBezTo>
                    <a:pt x="20274" y="583"/>
                    <a:pt x="19805" y="0"/>
                    <a:pt x="19175" y="0"/>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2981400" y="2903275"/>
              <a:ext cx="506875" cy="647450"/>
            </a:xfrm>
            <a:custGeom>
              <a:avLst/>
              <a:gdLst/>
              <a:ahLst/>
              <a:cxnLst/>
              <a:rect l="l" t="t" r="r" b="b"/>
              <a:pathLst>
                <a:path w="20275" h="25898" extrusionOk="0">
                  <a:moveTo>
                    <a:pt x="6695" y="0"/>
                  </a:moveTo>
                  <a:cubicBezTo>
                    <a:pt x="6039" y="0"/>
                    <a:pt x="5472" y="457"/>
                    <a:pt x="5336" y="1097"/>
                  </a:cubicBezTo>
                  <a:lnTo>
                    <a:pt x="0" y="25898"/>
                  </a:lnTo>
                  <a:lnTo>
                    <a:pt x="13276" y="25898"/>
                  </a:lnTo>
                  <a:cubicBezTo>
                    <a:pt x="14185" y="25898"/>
                    <a:pt x="14967" y="25264"/>
                    <a:pt x="15158" y="24377"/>
                  </a:cubicBezTo>
                  <a:lnTo>
                    <a:pt x="20144" y="1201"/>
                  </a:lnTo>
                  <a:cubicBezTo>
                    <a:pt x="20274" y="583"/>
                    <a:pt x="19805" y="0"/>
                    <a:pt x="19175"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2726425" y="2903275"/>
              <a:ext cx="762150" cy="647450"/>
            </a:xfrm>
            <a:custGeom>
              <a:avLst/>
              <a:gdLst/>
              <a:ahLst/>
              <a:cxnLst/>
              <a:rect l="l" t="t" r="r" b="b"/>
              <a:pathLst>
                <a:path w="30486" h="25898" extrusionOk="0">
                  <a:moveTo>
                    <a:pt x="29488" y="0"/>
                  </a:moveTo>
                  <a:cubicBezTo>
                    <a:pt x="29117" y="0"/>
                    <a:pt x="28800" y="260"/>
                    <a:pt x="28721" y="618"/>
                  </a:cubicBezTo>
                  <a:lnTo>
                    <a:pt x="23950" y="22803"/>
                  </a:lnTo>
                  <a:cubicBezTo>
                    <a:pt x="23871" y="23176"/>
                    <a:pt x="23541" y="23443"/>
                    <a:pt x="23161" y="23443"/>
                  </a:cubicBezTo>
                  <a:lnTo>
                    <a:pt x="1230" y="23443"/>
                  </a:lnTo>
                  <a:cubicBezTo>
                    <a:pt x="552" y="23443"/>
                    <a:pt x="1" y="23991"/>
                    <a:pt x="1" y="24669"/>
                  </a:cubicBezTo>
                  <a:cubicBezTo>
                    <a:pt x="1" y="25350"/>
                    <a:pt x="552" y="25898"/>
                    <a:pt x="1230" y="25898"/>
                  </a:cubicBezTo>
                  <a:lnTo>
                    <a:pt x="23475" y="25898"/>
                  </a:lnTo>
                  <a:cubicBezTo>
                    <a:pt x="24384" y="25898"/>
                    <a:pt x="25166" y="25264"/>
                    <a:pt x="25357" y="24377"/>
                  </a:cubicBezTo>
                  <a:lnTo>
                    <a:pt x="30366" y="1087"/>
                  </a:lnTo>
                  <a:cubicBezTo>
                    <a:pt x="30486" y="529"/>
                    <a:pt x="30061" y="0"/>
                    <a:pt x="29488" y="0"/>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3052850" y="2903250"/>
              <a:ext cx="435650" cy="647475"/>
            </a:xfrm>
            <a:custGeom>
              <a:avLst/>
              <a:gdLst/>
              <a:ahLst/>
              <a:cxnLst/>
              <a:rect l="l" t="t" r="r" b="b"/>
              <a:pathLst>
                <a:path w="17426" h="25899" extrusionOk="0">
                  <a:moveTo>
                    <a:pt x="16445" y="1"/>
                  </a:moveTo>
                  <a:cubicBezTo>
                    <a:pt x="16084" y="1"/>
                    <a:pt x="15732" y="308"/>
                    <a:pt x="15655" y="660"/>
                  </a:cubicBezTo>
                  <a:lnTo>
                    <a:pt x="10893" y="22804"/>
                  </a:lnTo>
                  <a:cubicBezTo>
                    <a:pt x="10814" y="23177"/>
                    <a:pt x="10484" y="23444"/>
                    <a:pt x="10104" y="23444"/>
                  </a:cubicBezTo>
                  <a:lnTo>
                    <a:pt x="1229" y="23444"/>
                  </a:lnTo>
                  <a:cubicBezTo>
                    <a:pt x="551" y="23444"/>
                    <a:pt x="0" y="23992"/>
                    <a:pt x="0" y="24670"/>
                  </a:cubicBezTo>
                  <a:cubicBezTo>
                    <a:pt x="0" y="25348"/>
                    <a:pt x="551" y="25899"/>
                    <a:pt x="1229" y="25899"/>
                  </a:cubicBezTo>
                  <a:lnTo>
                    <a:pt x="10418" y="25899"/>
                  </a:lnTo>
                  <a:cubicBezTo>
                    <a:pt x="11327" y="25899"/>
                    <a:pt x="12109" y="25265"/>
                    <a:pt x="12300" y="24378"/>
                  </a:cubicBezTo>
                  <a:lnTo>
                    <a:pt x="17309" y="1088"/>
                  </a:lnTo>
                  <a:cubicBezTo>
                    <a:pt x="17426" y="543"/>
                    <a:pt x="17023" y="27"/>
                    <a:pt x="16472" y="1"/>
                  </a:cubicBezTo>
                  <a:cubicBezTo>
                    <a:pt x="16463" y="1"/>
                    <a:pt x="16454" y="1"/>
                    <a:pt x="16445"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3089050" y="3592300"/>
              <a:ext cx="127550" cy="222425"/>
            </a:xfrm>
            <a:custGeom>
              <a:avLst/>
              <a:gdLst/>
              <a:ahLst/>
              <a:cxnLst/>
              <a:rect l="l" t="t" r="r" b="b"/>
              <a:pathLst>
                <a:path w="5102" h="8897" extrusionOk="0">
                  <a:moveTo>
                    <a:pt x="0" y="0"/>
                  </a:moveTo>
                  <a:lnTo>
                    <a:pt x="0" y="8897"/>
                  </a:lnTo>
                  <a:lnTo>
                    <a:pt x="5101" y="8897"/>
                  </a:lnTo>
                  <a:lnTo>
                    <a:pt x="5101"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3135300" y="3592300"/>
              <a:ext cx="81300" cy="222425"/>
            </a:xfrm>
            <a:custGeom>
              <a:avLst/>
              <a:gdLst/>
              <a:ahLst/>
              <a:cxnLst/>
              <a:rect l="l" t="t" r="r" b="b"/>
              <a:pathLst>
                <a:path w="3252" h="8897" extrusionOk="0">
                  <a:moveTo>
                    <a:pt x="1765" y="0"/>
                  </a:moveTo>
                  <a:lnTo>
                    <a:pt x="0" y="780"/>
                  </a:lnTo>
                  <a:lnTo>
                    <a:pt x="1765" y="3124"/>
                  </a:lnTo>
                  <a:lnTo>
                    <a:pt x="1765" y="8897"/>
                  </a:lnTo>
                  <a:lnTo>
                    <a:pt x="3251" y="8897"/>
                  </a:lnTo>
                  <a:lnTo>
                    <a:pt x="3251" y="0"/>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2996525" y="3801475"/>
              <a:ext cx="312575" cy="47625"/>
            </a:xfrm>
            <a:custGeom>
              <a:avLst/>
              <a:gdLst/>
              <a:ahLst/>
              <a:cxnLst/>
              <a:rect l="l" t="t" r="r" b="b"/>
              <a:pathLst>
                <a:path w="12503" h="1905" extrusionOk="0">
                  <a:moveTo>
                    <a:pt x="6252" y="1"/>
                  </a:moveTo>
                  <a:cubicBezTo>
                    <a:pt x="3707" y="1"/>
                    <a:pt x="1445" y="749"/>
                    <a:pt x="0" y="1905"/>
                  </a:cubicBezTo>
                  <a:lnTo>
                    <a:pt x="12503" y="1905"/>
                  </a:lnTo>
                  <a:cubicBezTo>
                    <a:pt x="11058" y="749"/>
                    <a:pt x="8796" y="1"/>
                    <a:pt x="6252"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2889825" y="3547475"/>
              <a:ext cx="241625" cy="61400"/>
            </a:xfrm>
            <a:custGeom>
              <a:avLst/>
              <a:gdLst/>
              <a:ahLst/>
              <a:cxnLst/>
              <a:rect l="l" t="t" r="r" b="b"/>
              <a:pathLst>
                <a:path w="9665" h="2456" extrusionOk="0">
                  <a:moveTo>
                    <a:pt x="1" y="0"/>
                  </a:moveTo>
                  <a:lnTo>
                    <a:pt x="1807" y="2456"/>
                  </a:lnTo>
                  <a:lnTo>
                    <a:pt x="9664" y="2456"/>
                  </a:lnTo>
                  <a:lnTo>
                    <a:pt x="7855" y="0"/>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3456725" y="3813750"/>
              <a:ext cx="207625" cy="34400"/>
            </a:xfrm>
            <a:custGeom>
              <a:avLst/>
              <a:gdLst/>
              <a:ahLst/>
              <a:cxnLst/>
              <a:rect l="l" t="t" r="r" b="b"/>
              <a:pathLst>
                <a:path w="8305" h="1376" extrusionOk="0">
                  <a:moveTo>
                    <a:pt x="4151" y="1"/>
                  </a:moveTo>
                  <a:cubicBezTo>
                    <a:pt x="2462" y="1"/>
                    <a:pt x="960" y="540"/>
                    <a:pt x="0" y="1376"/>
                  </a:cubicBezTo>
                  <a:lnTo>
                    <a:pt x="8304" y="1376"/>
                  </a:lnTo>
                  <a:cubicBezTo>
                    <a:pt x="7344" y="540"/>
                    <a:pt x="5843" y="1"/>
                    <a:pt x="4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3547650" y="2522750"/>
              <a:ext cx="25775" cy="1301650"/>
            </a:xfrm>
            <a:custGeom>
              <a:avLst/>
              <a:gdLst/>
              <a:ahLst/>
              <a:cxnLst/>
              <a:rect l="l" t="t" r="r" b="b"/>
              <a:pathLst>
                <a:path w="1031" h="52066" extrusionOk="0">
                  <a:moveTo>
                    <a:pt x="1" y="1"/>
                  </a:moveTo>
                  <a:lnTo>
                    <a:pt x="1" y="52065"/>
                  </a:lnTo>
                  <a:lnTo>
                    <a:pt x="1030" y="52065"/>
                  </a:lnTo>
                  <a:lnTo>
                    <a:pt x="1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3447050" y="2545175"/>
              <a:ext cx="154325" cy="18400"/>
            </a:xfrm>
            <a:custGeom>
              <a:avLst/>
              <a:gdLst/>
              <a:ahLst/>
              <a:cxnLst/>
              <a:rect l="l" t="t" r="r" b="b"/>
              <a:pathLst>
                <a:path w="6173" h="736" extrusionOk="0">
                  <a:moveTo>
                    <a:pt x="1" y="0"/>
                  </a:moveTo>
                  <a:cubicBezTo>
                    <a:pt x="1" y="406"/>
                    <a:pt x="330" y="735"/>
                    <a:pt x="736" y="735"/>
                  </a:cubicBezTo>
                  <a:lnTo>
                    <a:pt x="6173" y="735"/>
                  </a:lnTo>
                  <a:lnTo>
                    <a:pt x="6173" y="685"/>
                  </a:lnTo>
                  <a:lnTo>
                    <a:pt x="736" y="685"/>
                  </a:lnTo>
                  <a:cubicBezTo>
                    <a:pt x="359" y="685"/>
                    <a:pt x="51" y="377"/>
                    <a:pt x="51" y="0"/>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3478175" y="2554050"/>
              <a:ext cx="2250" cy="64975"/>
            </a:xfrm>
            <a:custGeom>
              <a:avLst/>
              <a:gdLst/>
              <a:ahLst/>
              <a:cxnLst/>
              <a:rect l="l" t="t" r="r" b="b"/>
              <a:pathLst>
                <a:path w="90" h="2599" extrusionOk="0">
                  <a:moveTo>
                    <a:pt x="1" y="0"/>
                  </a:moveTo>
                  <a:lnTo>
                    <a:pt x="1" y="2598"/>
                  </a:lnTo>
                  <a:lnTo>
                    <a:pt x="90" y="2598"/>
                  </a:lnTo>
                  <a:lnTo>
                    <a:pt x="90" y="0"/>
                  </a:ln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3433825" y="2608150"/>
              <a:ext cx="91050" cy="152650"/>
            </a:xfrm>
            <a:custGeom>
              <a:avLst/>
              <a:gdLst/>
              <a:ahLst/>
              <a:cxnLst/>
              <a:rect l="l" t="t" r="r" b="b"/>
              <a:pathLst>
                <a:path w="3642" h="6106" extrusionOk="0">
                  <a:moveTo>
                    <a:pt x="1" y="0"/>
                  </a:moveTo>
                  <a:lnTo>
                    <a:pt x="1" y="3647"/>
                  </a:lnTo>
                  <a:cubicBezTo>
                    <a:pt x="1" y="4030"/>
                    <a:pt x="194" y="4388"/>
                    <a:pt x="517" y="4594"/>
                  </a:cubicBezTo>
                  <a:lnTo>
                    <a:pt x="1005" y="4908"/>
                  </a:lnTo>
                  <a:cubicBezTo>
                    <a:pt x="1189" y="5028"/>
                    <a:pt x="1300" y="5228"/>
                    <a:pt x="1300" y="5446"/>
                  </a:cubicBezTo>
                  <a:lnTo>
                    <a:pt x="1300" y="5811"/>
                  </a:lnTo>
                  <a:cubicBezTo>
                    <a:pt x="1300" y="5972"/>
                    <a:pt x="1430" y="6106"/>
                    <a:pt x="1591" y="6106"/>
                  </a:cubicBezTo>
                  <a:lnTo>
                    <a:pt x="2047" y="6106"/>
                  </a:lnTo>
                  <a:cubicBezTo>
                    <a:pt x="2209" y="6106"/>
                    <a:pt x="2342" y="5972"/>
                    <a:pt x="2342" y="5811"/>
                  </a:cubicBezTo>
                  <a:lnTo>
                    <a:pt x="2342" y="5446"/>
                  </a:lnTo>
                  <a:cubicBezTo>
                    <a:pt x="2342" y="5228"/>
                    <a:pt x="2453" y="5028"/>
                    <a:pt x="2634" y="4908"/>
                  </a:cubicBezTo>
                  <a:lnTo>
                    <a:pt x="3125" y="4594"/>
                  </a:lnTo>
                  <a:cubicBezTo>
                    <a:pt x="3448" y="4388"/>
                    <a:pt x="3641" y="4030"/>
                    <a:pt x="3641" y="3647"/>
                  </a:cubicBezTo>
                  <a:lnTo>
                    <a:pt x="3641" y="0"/>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3445625" y="2645675"/>
              <a:ext cx="67425" cy="89700"/>
            </a:xfrm>
            <a:custGeom>
              <a:avLst/>
              <a:gdLst/>
              <a:ahLst/>
              <a:cxnLst/>
              <a:rect l="l" t="t" r="r" b="b"/>
              <a:pathLst>
                <a:path w="2697" h="3588" extrusionOk="0">
                  <a:moveTo>
                    <a:pt x="17" y="1"/>
                  </a:moveTo>
                  <a:cubicBezTo>
                    <a:pt x="12" y="1"/>
                    <a:pt x="6" y="1"/>
                    <a:pt x="1" y="1"/>
                  </a:cubicBezTo>
                  <a:lnTo>
                    <a:pt x="1" y="2146"/>
                  </a:lnTo>
                  <a:cubicBezTo>
                    <a:pt x="1" y="2371"/>
                    <a:pt x="112" y="2574"/>
                    <a:pt x="299" y="2697"/>
                  </a:cubicBezTo>
                  <a:lnTo>
                    <a:pt x="790" y="3011"/>
                  </a:lnTo>
                  <a:cubicBezTo>
                    <a:pt x="1005" y="3150"/>
                    <a:pt x="1157" y="3353"/>
                    <a:pt x="1236" y="3587"/>
                  </a:cubicBezTo>
                  <a:lnTo>
                    <a:pt x="1458" y="3587"/>
                  </a:lnTo>
                  <a:cubicBezTo>
                    <a:pt x="1537" y="3353"/>
                    <a:pt x="1693" y="3150"/>
                    <a:pt x="1908" y="3011"/>
                  </a:cubicBezTo>
                  <a:lnTo>
                    <a:pt x="2396" y="2697"/>
                  </a:lnTo>
                  <a:cubicBezTo>
                    <a:pt x="2583" y="2574"/>
                    <a:pt x="2697" y="2371"/>
                    <a:pt x="2697" y="2146"/>
                  </a:cubicBezTo>
                  <a:lnTo>
                    <a:pt x="2697" y="36"/>
                  </a:lnTo>
                  <a:cubicBezTo>
                    <a:pt x="2644" y="22"/>
                    <a:pt x="2582" y="12"/>
                    <a:pt x="2514" y="12"/>
                  </a:cubicBezTo>
                  <a:cubicBezTo>
                    <a:pt x="2380" y="12"/>
                    <a:pt x="2220" y="49"/>
                    <a:pt x="2041" y="163"/>
                  </a:cubicBezTo>
                  <a:cubicBezTo>
                    <a:pt x="2041" y="163"/>
                    <a:pt x="1898" y="84"/>
                    <a:pt x="1675" y="84"/>
                  </a:cubicBezTo>
                  <a:cubicBezTo>
                    <a:pt x="1564" y="84"/>
                    <a:pt x="1433" y="103"/>
                    <a:pt x="1290" y="163"/>
                  </a:cubicBezTo>
                  <a:cubicBezTo>
                    <a:pt x="1290" y="163"/>
                    <a:pt x="1061" y="84"/>
                    <a:pt x="842" y="84"/>
                  </a:cubicBezTo>
                  <a:cubicBezTo>
                    <a:pt x="733" y="84"/>
                    <a:pt x="626" y="103"/>
                    <a:pt x="552" y="163"/>
                  </a:cubicBezTo>
                  <a:cubicBezTo>
                    <a:pt x="552" y="163"/>
                    <a:pt x="305" y="1"/>
                    <a:pt x="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3480825" y="2681675"/>
              <a:ext cx="6450" cy="4675"/>
            </a:xfrm>
            <a:custGeom>
              <a:avLst/>
              <a:gdLst/>
              <a:ahLst/>
              <a:cxnLst/>
              <a:rect l="l" t="t" r="r" b="b"/>
              <a:pathLst>
                <a:path w="258" h="187" extrusionOk="0">
                  <a:moveTo>
                    <a:pt x="127" y="0"/>
                  </a:moveTo>
                  <a:cubicBezTo>
                    <a:pt x="30" y="0"/>
                    <a:pt x="1" y="159"/>
                    <a:pt x="110" y="183"/>
                  </a:cubicBezTo>
                  <a:cubicBezTo>
                    <a:pt x="119" y="185"/>
                    <a:pt x="126" y="186"/>
                    <a:pt x="134" y="186"/>
                  </a:cubicBezTo>
                  <a:cubicBezTo>
                    <a:pt x="230" y="186"/>
                    <a:pt x="257" y="26"/>
                    <a:pt x="148" y="3"/>
                  </a:cubicBezTo>
                  <a:cubicBezTo>
                    <a:pt x="141" y="1"/>
                    <a:pt x="134" y="0"/>
                    <a:pt x="127"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3475125" y="2719200"/>
              <a:ext cx="6550" cy="4750"/>
            </a:xfrm>
            <a:custGeom>
              <a:avLst/>
              <a:gdLst/>
              <a:ahLst/>
              <a:cxnLst/>
              <a:rect l="l" t="t" r="r" b="b"/>
              <a:pathLst>
                <a:path w="262" h="190" extrusionOk="0">
                  <a:moveTo>
                    <a:pt x="130" y="1"/>
                  </a:moveTo>
                  <a:cubicBezTo>
                    <a:pt x="30" y="1"/>
                    <a:pt x="1" y="160"/>
                    <a:pt x="110" y="187"/>
                  </a:cubicBezTo>
                  <a:cubicBezTo>
                    <a:pt x="118" y="189"/>
                    <a:pt x="125" y="190"/>
                    <a:pt x="132" y="190"/>
                  </a:cubicBezTo>
                  <a:cubicBezTo>
                    <a:pt x="232" y="190"/>
                    <a:pt x="261" y="30"/>
                    <a:pt x="151" y="3"/>
                  </a:cubicBezTo>
                  <a:cubicBezTo>
                    <a:pt x="144" y="2"/>
                    <a:pt x="136" y="1"/>
                    <a:pt x="130"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3498150" y="2667325"/>
              <a:ext cx="5075" cy="3625"/>
            </a:xfrm>
            <a:custGeom>
              <a:avLst/>
              <a:gdLst/>
              <a:ahLst/>
              <a:cxnLst/>
              <a:rect l="l" t="t" r="r" b="b"/>
              <a:pathLst>
                <a:path w="203" h="145" extrusionOk="0">
                  <a:moveTo>
                    <a:pt x="99" y="1"/>
                  </a:moveTo>
                  <a:cubicBezTo>
                    <a:pt x="22" y="1"/>
                    <a:pt x="1" y="125"/>
                    <a:pt x="86" y="142"/>
                  </a:cubicBezTo>
                  <a:cubicBezTo>
                    <a:pt x="93" y="144"/>
                    <a:pt x="99" y="145"/>
                    <a:pt x="105" y="145"/>
                  </a:cubicBezTo>
                  <a:cubicBezTo>
                    <a:pt x="182" y="145"/>
                    <a:pt x="203" y="21"/>
                    <a:pt x="118" y="3"/>
                  </a:cubicBezTo>
                  <a:cubicBezTo>
                    <a:pt x="111" y="1"/>
                    <a:pt x="105" y="1"/>
                    <a:pt x="99"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3485475" y="2691800"/>
              <a:ext cx="5100" cy="3700"/>
            </a:xfrm>
            <a:custGeom>
              <a:avLst/>
              <a:gdLst/>
              <a:ahLst/>
              <a:cxnLst/>
              <a:rect l="l" t="t" r="r" b="b"/>
              <a:pathLst>
                <a:path w="204" h="148" extrusionOk="0">
                  <a:moveTo>
                    <a:pt x="99" y="1"/>
                  </a:moveTo>
                  <a:cubicBezTo>
                    <a:pt x="25" y="1"/>
                    <a:pt x="1" y="125"/>
                    <a:pt x="86" y="146"/>
                  </a:cubicBezTo>
                  <a:cubicBezTo>
                    <a:pt x="92" y="147"/>
                    <a:pt x="97" y="147"/>
                    <a:pt x="102" y="147"/>
                  </a:cubicBezTo>
                  <a:cubicBezTo>
                    <a:pt x="181" y="147"/>
                    <a:pt x="204" y="21"/>
                    <a:pt x="118" y="3"/>
                  </a:cubicBezTo>
                  <a:cubicBezTo>
                    <a:pt x="111" y="1"/>
                    <a:pt x="105" y="1"/>
                    <a:pt x="99"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3458075" y="2657125"/>
              <a:ext cx="5000" cy="3625"/>
            </a:xfrm>
            <a:custGeom>
              <a:avLst/>
              <a:gdLst/>
              <a:ahLst/>
              <a:cxnLst/>
              <a:rect l="l" t="t" r="r" b="b"/>
              <a:pathLst>
                <a:path w="200" h="145" extrusionOk="0">
                  <a:moveTo>
                    <a:pt x="99" y="0"/>
                  </a:moveTo>
                  <a:cubicBezTo>
                    <a:pt x="22" y="0"/>
                    <a:pt x="0" y="124"/>
                    <a:pt x="86" y="142"/>
                  </a:cubicBezTo>
                  <a:cubicBezTo>
                    <a:pt x="92" y="143"/>
                    <a:pt x="98" y="144"/>
                    <a:pt x="104" y="144"/>
                  </a:cubicBezTo>
                  <a:cubicBezTo>
                    <a:pt x="178" y="144"/>
                    <a:pt x="200" y="20"/>
                    <a:pt x="117" y="2"/>
                  </a:cubicBezTo>
                  <a:cubicBezTo>
                    <a:pt x="111" y="1"/>
                    <a:pt x="105" y="0"/>
                    <a:pt x="99"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3463375" y="2669150"/>
              <a:ext cx="5000" cy="3625"/>
            </a:xfrm>
            <a:custGeom>
              <a:avLst/>
              <a:gdLst/>
              <a:ahLst/>
              <a:cxnLst/>
              <a:rect l="l" t="t" r="r" b="b"/>
              <a:pathLst>
                <a:path w="200" h="145" extrusionOk="0">
                  <a:moveTo>
                    <a:pt x="96" y="1"/>
                  </a:moveTo>
                  <a:cubicBezTo>
                    <a:pt x="22" y="1"/>
                    <a:pt x="1" y="125"/>
                    <a:pt x="83" y="142"/>
                  </a:cubicBezTo>
                  <a:cubicBezTo>
                    <a:pt x="89" y="144"/>
                    <a:pt x="96" y="145"/>
                    <a:pt x="102" y="145"/>
                  </a:cubicBezTo>
                  <a:cubicBezTo>
                    <a:pt x="179" y="145"/>
                    <a:pt x="200" y="21"/>
                    <a:pt x="115" y="3"/>
                  </a:cubicBezTo>
                  <a:cubicBezTo>
                    <a:pt x="108" y="1"/>
                    <a:pt x="102" y="1"/>
                    <a:pt x="96"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3448850" y="2676300"/>
              <a:ext cx="5050" cy="3675"/>
            </a:xfrm>
            <a:custGeom>
              <a:avLst/>
              <a:gdLst/>
              <a:ahLst/>
              <a:cxnLst/>
              <a:rect l="l" t="t" r="r" b="b"/>
              <a:pathLst>
                <a:path w="202" h="147" extrusionOk="0">
                  <a:moveTo>
                    <a:pt x="100" y="0"/>
                  </a:moveTo>
                  <a:cubicBezTo>
                    <a:pt x="23" y="0"/>
                    <a:pt x="1" y="124"/>
                    <a:pt x="84" y="145"/>
                  </a:cubicBezTo>
                  <a:cubicBezTo>
                    <a:pt x="90" y="146"/>
                    <a:pt x="95" y="146"/>
                    <a:pt x="101" y="146"/>
                  </a:cubicBezTo>
                  <a:cubicBezTo>
                    <a:pt x="179" y="146"/>
                    <a:pt x="202" y="23"/>
                    <a:pt x="116" y="2"/>
                  </a:cubicBezTo>
                  <a:cubicBezTo>
                    <a:pt x="110" y="1"/>
                    <a:pt x="105" y="0"/>
                    <a:pt x="100"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3455525" y="2689475"/>
              <a:ext cx="10100" cy="7275"/>
            </a:xfrm>
            <a:custGeom>
              <a:avLst/>
              <a:gdLst/>
              <a:ahLst/>
              <a:cxnLst/>
              <a:rect l="l" t="t" r="r" b="b"/>
              <a:pathLst>
                <a:path w="404" h="291" extrusionOk="0">
                  <a:moveTo>
                    <a:pt x="200" y="0"/>
                  </a:moveTo>
                  <a:cubicBezTo>
                    <a:pt x="44" y="0"/>
                    <a:pt x="1" y="248"/>
                    <a:pt x="172" y="286"/>
                  </a:cubicBezTo>
                  <a:cubicBezTo>
                    <a:pt x="184" y="289"/>
                    <a:pt x="196" y="290"/>
                    <a:pt x="207" y="290"/>
                  </a:cubicBezTo>
                  <a:cubicBezTo>
                    <a:pt x="360" y="290"/>
                    <a:pt x="404" y="43"/>
                    <a:pt x="235" y="4"/>
                  </a:cubicBezTo>
                  <a:cubicBezTo>
                    <a:pt x="223" y="1"/>
                    <a:pt x="211" y="0"/>
                    <a:pt x="200"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2754075" y="2991750"/>
              <a:ext cx="403750" cy="246350"/>
            </a:xfrm>
            <a:custGeom>
              <a:avLst/>
              <a:gdLst/>
              <a:ahLst/>
              <a:cxnLst/>
              <a:rect l="l" t="t" r="r" b="b"/>
              <a:pathLst>
                <a:path w="16150" h="9854" extrusionOk="0">
                  <a:moveTo>
                    <a:pt x="16149" y="0"/>
                  </a:moveTo>
                  <a:cubicBezTo>
                    <a:pt x="16149" y="0"/>
                    <a:pt x="15373" y="200"/>
                    <a:pt x="14505" y="1394"/>
                  </a:cubicBezTo>
                  <a:cubicBezTo>
                    <a:pt x="13637" y="2586"/>
                    <a:pt x="10652" y="8174"/>
                    <a:pt x="10652" y="8174"/>
                  </a:cubicBezTo>
                  <a:cubicBezTo>
                    <a:pt x="10652" y="8174"/>
                    <a:pt x="4114" y="9045"/>
                    <a:pt x="2929" y="9045"/>
                  </a:cubicBezTo>
                  <a:cubicBezTo>
                    <a:pt x="2894" y="9045"/>
                    <a:pt x="2864" y="9044"/>
                    <a:pt x="2839" y="9043"/>
                  </a:cubicBezTo>
                  <a:cubicBezTo>
                    <a:pt x="2771" y="9038"/>
                    <a:pt x="2697" y="9036"/>
                    <a:pt x="2618" y="9036"/>
                  </a:cubicBezTo>
                  <a:cubicBezTo>
                    <a:pt x="1683" y="9036"/>
                    <a:pt x="117" y="9330"/>
                    <a:pt x="0" y="9854"/>
                  </a:cubicBezTo>
                  <a:lnTo>
                    <a:pt x="11951" y="9854"/>
                  </a:lnTo>
                  <a:cubicBezTo>
                    <a:pt x="12769" y="9854"/>
                    <a:pt x="15173" y="4927"/>
                    <a:pt x="15173" y="4927"/>
                  </a:cubicBezTo>
                  <a:lnTo>
                    <a:pt x="16149"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3077875" y="2991750"/>
              <a:ext cx="79950" cy="204450"/>
            </a:xfrm>
            <a:custGeom>
              <a:avLst/>
              <a:gdLst/>
              <a:ahLst/>
              <a:cxnLst/>
              <a:rect l="l" t="t" r="r" b="b"/>
              <a:pathLst>
                <a:path w="3198" h="8178" extrusionOk="0">
                  <a:moveTo>
                    <a:pt x="3197" y="0"/>
                  </a:moveTo>
                  <a:cubicBezTo>
                    <a:pt x="3197" y="0"/>
                    <a:pt x="2421" y="200"/>
                    <a:pt x="1553" y="1394"/>
                  </a:cubicBezTo>
                  <a:cubicBezTo>
                    <a:pt x="1325" y="1708"/>
                    <a:pt x="948" y="2326"/>
                    <a:pt x="520" y="3067"/>
                  </a:cubicBezTo>
                  <a:cubicBezTo>
                    <a:pt x="238" y="4417"/>
                    <a:pt x="0" y="6106"/>
                    <a:pt x="330" y="7024"/>
                  </a:cubicBezTo>
                  <a:cubicBezTo>
                    <a:pt x="466" y="7408"/>
                    <a:pt x="491" y="7801"/>
                    <a:pt x="450" y="8178"/>
                  </a:cubicBezTo>
                  <a:cubicBezTo>
                    <a:pt x="1331" y="6749"/>
                    <a:pt x="2221" y="4927"/>
                    <a:pt x="2221" y="4927"/>
                  </a:cubicBezTo>
                  <a:lnTo>
                    <a:pt x="3197"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2893700" y="3592300"/>
              <a:ext cx="74250" cy="295375"/>
            </a:xfrm>
            <a:custGeom>
              <a:avLst/>
              <a:gdLst/>
              <a:ahLst/>
              <a:cxnLst/>
              <a:rect l="l" t="t" r="r" b="b"/>
              <a:pathLst>
                <a:path w="2970" h="11815" extrusionOk="0">
                  <a:moveTo>
                    <a:pt x="87" y="0"/>
                  </a:moveTo>
                  <a:lnTo>
                    <a:pt x="1208" y="7452"/>
                  </a:lnTo>
                  <a:lnTo>
                    <a:pt x="967" y="8802"/>
                  </a:lnTo>
                  <a:lnTo>
                    <a:pt x="1" y="11815"/>
                  </a:lnTo>
                  <a:cubicBezTo>
                    <a:pt x="1059" y="11527"/>
                    <a:pt x="2327" y="9790"/>
                    <a:pt x="2327" y="9790"/>
                  </a:cubicBezTo>
                  <a:lnTo>
                    <a:pt x="2327" y="10826"/>
                  </a:lnTo>
                  <a:lnTo>
                    <a:pt x="2751" y="10826"/>
                  </a:lnTo>
                  <a:cubicBezTo>
                    <a:pt x="2751" y="10826"/>
                    <a:pt x="2970" y="9597"/>
                    <a:pt x="2922" y="8875"/>
                  </a:cubicBezTo>
                  <a:cubicBezTo>
                    <a:pt x="2875" y="8152"/>
                    <a:pt x="2510" y="7718"/>
                    <a:pt x="2368" y="7018"/>
                  </a:cubicBezTo>
                  <a:cubicBezTo>
                    <a:pt x="2222" y="6318"/>
                    <a:pt x="2510" y="0"/>
                    <a:pt x="2510"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2803175" y="3578425"/>
              <a:ext cx="74250" cy="295400"/>
            </a:xfrm>
            <a:custGeom>
              <a:avLst/>
              <a:gdLst/>
              <a:ahLst/>
              <a:cxnLst/>
              <a:rect l="l" t="t" r="r" b="b"/>
              <a:pathLst>
                <a:path w="2970" h="11816" extrusionOk="0">
                  <a:moveTo>
                    <a:pt x="86" y="1"/>
                  </a:moveTo>
                  <a:lnTo>
                    <a:pt x="1211" y="7453"/>
                  </a:lnTo>
                  <a:lnTo>
                    <a:pt x="970" y="8802"/>
                  </a:lnTo>
                  <a:lnTo>
                    <a:pt x="1" y="11816"/>
                  </a:lnTo>
                  <a:cubicBezTo>
                    <a:pt x="1059" y="11527"/>
                    <a:pt x="2326" y="9791"/>
                    <a:pt x="2326" y="9791"/>
                  </a:cubicBezTo>
                  <a:lnTo>
                    <a:pt x="2326" y="10827"/>
                  </a:lnTo>
                  <a:lnTo>
                    <a:pt x="2754" y="10827"/>
                  </a:lnTo>
                  <a:cubicBezTo>
                    <a:pt x="2754" y="10827"/>
                    <a:pt x="2969" y="9598"/>
                    <a:pt x="2922" y="8875"/>
                  </a:cubicBezTo>
                  <a:cubicBezTo>
                    <a:pt x="2874" y="8150"/>
                    <a:pt x="2513" y="7719"/>
                    <a:pt x="2367" y="7019"/>
                  </a:cubicBezTo>
                  <a:cubicBezTo>
                    <a:pt x="2222" y="6318"/>
                    <a:pt x="2513" y="1"/>
                    <a:pt x="2513"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2729525" y="3281875"/>
              <a:ext cx="521125" cy="312900"/>
            </a:xfrm>
            <a:custGeom>
              <a:avLst/>
              <a:gdLst/>
              <a:ahLst/>
              <a:cxnLst/>
              <a:rect l="l" t="t" r="r" b="b"/>
              <a:pathLst>
                <a:path w="20845" h="12516" extrusionOk="0">
                  <a:moveTo>
                    <a:pt x="15069" y="1"/>
                  </a:moveTo>
                  <a:lnTo>
                    <a:pt x="14505" y="1195"/>
                  </a:lnTo>
                  <a:cubicBezTo>
                    <a:pt x="14505" y="1195"/>
                    <a:pt x="2931" y="1398"/>
                    <a:pt x="1410" y="3663"/>
                  </a:cubicBezTo>
                  <a:cubicBezTo>
                    <a:pt x="0" y="5767"/>
                    <a:pt x="1771" y="10054"/>
                    <a:pt x="1844" y="10849"/>
                  </a:cubicBezTo>
                  <a:cubicBezTo>
                    <a:pt x="1917" y="11644"/>
                    <a:pt x="1964" y="12516"/>
                    <a:pt x="1964" y="12516"/>
                  </a:cubicBezTo>
                  <a:lnTo>
                    <a:pt x="5719" y="12516"/>
                  </a:lnTo>
                  <a:lnTo>
                    <a:pt x="5310" y="6819"/>
                  </a:lnTo>
                  <a:cubicBezTo>
                    <a:pt x="5310" y="6819"/>
                    <a:pt x="11615" y="6204"/>
                    <a:pt x="16231" y="4126"/>
                  </a:cubicBezTo>
                  <a:cubicBezTo>
                    <a:pt x="20844" y="2047"/>
                    <a:pt x="19279" y="1"/>
                    <a:pt x="19279"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2794550" y="3281875"/>
              <a:ext cx="456100" cy="312900"/>
            </a:xfrm>
            <a:custGeom>
              <a:avLst/>
              <a:gdLst/>
              <a:ahLst/>
              <a:cxnLst/>
              <a:rect l="l" t="t" r="r" b="b"/>
              <a:pathLst>
                <a:path w="18244" h="12516" extrusionOk="0">
                  <a:moveTo>
                    <a:pt x="12468" y="1"/>
                  </a:moveTo>
                  <a:lnTo>
                    <a:pt x="11904" y="1195"/>
                  </a:lnTo>
                  <a:cubicBezTo>
                    <a:pt x="11904" y="1195"/>
                    <a:pt x="6758" y="1284"/>
                    <a:pt x="2880" y="2016"/>
                  </a:cubicBezTo>
                  <a:cubicBezTo>
                    <a:pt x="944" y="3248"/>
                    <a:pt x="0" y="4417"/>
                    <a:pt x="460" y="6078"/>
                  </a:cubicBezTo>
                  <a:cubicBezTo>
                    <a:pt x="1027" y="8124"/>
                    <a:pt x="1521" y="9357"/>
                    <a:pt x="1312" y="10032"/>
                  </a:cubicBezTo>
                  <a:cubicBezTo>
                    <a:pt x="1125" y="10627"/>
                    <a:pt x="1955" y="11603"/>
                    <a:pt x="1990" y="12516"/>
                  </a:cubicBezTo>
                  <a:lnTo>
                    <a:pt x="3118" y="12516"/>
                  </a:lnTo>
                  <a:lnTo>
                    <a:pt x="2709" y="6819"/>
                  </a:lnTo>
                  <a:cubicBezTo>
                    <a:pt x="2709" y="6819"/>
                    <a:pt x="9014" y="6204"/>
                    <a:pt x="13630" y="4126"/>
                  </a:cubicBezTo>
                  <a:cubicBezTo>
                    <a:pt x="18243" y="2047"/>
                    <a:pt x="16678" y="1"/>
                    <a:pt x="1667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5"/>
            <p:cNvSpPr/>
            <p:nvPr/>
          </p:nvSpPr>
          <p:spPr>
            <a:xfrm>
              <a:off x="2818700" y="3290050"/>
              <a:ext cx="535800" cy="313450"/>
            </a:xfrm>
            <a:custGeom>
              <a:avLst/>
              <a:gdLst/>
              <a:ahLst/>
              <a:cxnLst/>
              <a:rect l="l" t="t" r="r" b="b"/>
              <a:pathLst>
                <a:path w="21432" h="12538" extrusionOk="0">
                  <a:moveTo>
                    <a:pt x="19552" y="0"/>
                  </a:moveTo>
                  <a:lnTo>
                    <a:pt x="12664" y="10"/>
                  </a:lnTo>
                  <a:lnTo>
                    <a:pt x="12509" y="513"/>
                  </a:lnTo>
                  <a:cubicBezTo>
                    <a:pt x="12237" y="1401"/>
                    <a:pt x="11445" y="2021"/>
                    <a:pt x="10519" y="2075"/>
                  </a:cubicBezTo>
                  <a:cubicBezTo>
                    <a:pt x="8016" y="2215"/>
                    <a:pt x="3194" y="2665"/>
                    <a:pt x="1848" y="4037"/>
                  </a:cubicBezTo>
                  <a:cubicBezTo>
                    <a:pt x="1" y="5919"/>
                    <a:pt x="1737" y="10766"/>
                    <a:pt x="1629" y="11450"/>
                  </a:cubicBezTo>
                  <a:cubicBezTo>
                    <a:pt x="1521" y="12138"/>
                    <a:pt x="1629" y="12537"/>
                    <a:pt x="1629" y="12537"/>
                  </a:cubicBezTo>
                  <a:lnTo>
                    <a:pt x="5789" y="12537"/>
                  </a:lnTo>
                  <a:lnTo>
                    <a:pt x="5789" y="8450"/>
                  </a:lnTo>
                  <a:cubicBezTo>
                    <a:pt x="6331" y="8415"/>
                    <a:pt x="6331" y="8079"/>
                    <a:pt x="6331" y="8079"/>
                  </a:cubicBezTo>
                  <a:lnTo>
                    <a:pt x="16251" y="8079"/>
                  </a:lnTo>
                  <a:cubicBezTo>
                    <a:pt x="21431" y="8079"/>
                    <a:pt x="19552" y="0"/>
                    <a:pt x="19552" y="0"/>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a:off x="2922225" y="3290125"/>
              <a:ext cx="432275" cy="313375"/>
            </a:xfrm>
            <a:custGeom>
              <a:avLst/>
              <a:gdLst/>
              <a:ahLst/>
              <a:cxnLst/>
              <a:rect l="l" t="t" r="r" b="b"/>
              <a:pathLst>
                <a:path w="17291" h="12535" extrusionOk="0">
                  <a:moveTo>
                    <a:pt x="15408" y="0"/>
                  </a:moveTo>
                  <a:lnTo>
                    <a:pt x="8520" y="7"/>
                  </a:lnTo>
                  <a:lnTo>
                    <a:pt x="8368" y="510"/>
                  </a:lnTo>
                  <a:cubicBezTo>
                    <a:pt x="8279" y="799"/>
                    <a:pt x="8134" y="1065"/>
                    <a:pt x="7944" y="1287"/>
                  </a:cubicBezTo>
                  <a:cubicBezTo>
                    <a:pt x="9867" y="1698"/>
                    <a:pt x="14454" y="2817"/>
                    <a:pt x="14176" y="4094"/>
                  </a:cubicBezTo>
                  <a:cubicBezTo>
                    <a:pt x="13824" y="5710"/>
                    <a:pt x="6296" y="6163"/>
                    <a:pt x="6296" y="6163"/>
                  </a:cubicBezTo>
                  <a:lnTo>
                    <a:pt x="1718" y="5963"/>
                  </a:lnTo>
                  <a:lnTo>
                    <a:pt x="1718" y="5963"/>
                  </a:lnTo>
                  <a:cubicBezTo>
                    <a:pt x="1718" y="5963"/>
                    <a:pt x="1873" y="6777"/>
                    <a:pt x="1496" y="6777"/>
                  </a:cubicBezTo>
                  <a:cubicBezTo>
                    <a:pt x="1394" y="6777"/>
                    <a:pt x="1254" y="6718"/>
                    <a:pt x="1062" y="6568"/>
                  </a:cubicBezTo>
                  <a:cubicBezTo>
                    <a:pt x="917" y="6456"/>
                    <a:pt x="830" y="6408"/>
                    <a:pt x="783" y="6408"/>
                  </a:cubicBezTo>
                  <a:cubicBezTo>
                    <a:pt x="533" y="6408"/>
                    <a:pt x="1394" y="7728"/>
                    <a:pt x="758" y="7728"/>
                  </a:cubicBezTo>
                  <a:cubicBezTo>
                    <a:pt x="1" y="7728"/>
                    <a:pt x="153" y="12268"/>
                    <a:pt x="153" y="12268"/>
                  </a:cubicBezTo>
                  <a:lnTo>
                    <a:pt x="378" y="12534"/>
                  </a:lnTo>
                  <a:lnTo>
                    <a:pt x="1648" y="12534"/>
                  </a:lnTo>
                  <a:lnTo>
                    <a:pt x="1648" y="8447"/>
                  </a:lnTo>
                  <a:cubicBezTo>
                    <a:pt x="2190" y="8412"/>
                    <a:pt x="2190" y="8076"/>
                    <a:pt x="2190" y="8076"/>
                  </a:cubicBezTo>
                  <a:lnTo>
                    <a:pt x="12110" y="8076"/>
                  </a:lnTo>
                  <a:cubicBezTo>
                    <a:pt x="17290" y="8076"/>
                    <a:pt x="15408" y="0"/>
                    <a:pt x="1540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2945600" y="3433250"/>
              <a:ext cx="39625" cy="49300"/>
            </a:xfrm>
            <a:custGeom>
              <a:avLst/>
              <a:gdLst/>
              <a:ahLst/>
              <a:cxnLst/>
              <a:rect l="l" t="t" r="r" b="b"/>
              <a:pathLst>
                <a:path w="1585" h="1972" extrusionOk="0">
                  <a:moveTo>
                    <a:pt x="51" y="0"/>
                  </a:moveTo>
                  <a:lnTo>
                    <a:pt x="0" y="42"/>
                  </a:lnTo>
                  <a:lnTo>
                    <a:pt x="1534" y="1971"/>
                  </a:lnTo>
                  <a:lnTo>
                    <a:pt x="1584" y="1930"/>
                  </a:lnTo>
                  <a:lnTo>
                    <a:pt x="5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2935850" y="3438000"/>
              <a:ext cx="20850" cy="56975"/>
            </a:xfrm>
            <a:custGeom>
              <a:avLst/>
              <a:gdLst/>
              <a:ahLst/>
              <a:cxnLst/>
              <a:rect l="l" t="t" r="r" b="b"/>
              <a:pathLst>
                <a:path w="834" h="2279" extrusionOk="0">
                  <a:moveTo>
                    <a:pt x="61" y="1"/>
                  </a:moveTo>
                  <a:lnTo>
                    <a:pt x="1" y="23"/>
                  </a:lnTo>
                  <a:lnTo>
                    <a:pt x="774" y="2279"/>
                  </a:lnTo>
                  <a:lnTo>
                    <a:pt x="834" y="2256"/>
                  </a:lnTo>
                  <a:lnTo>
                    <a:pt x="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3205800" y="3293925"/>
              <a:ext cx="28125" cy="84150"/>
            </a:xfrm>
            <a:custGeom>
              <a:avLst/>
              <a:gdLst/>
              <a:ahLst/>
              <a:cxnLst/>
              <a:rect l="l" t="t" r="r" b="b"/>
              <a:pathLst>
                <a:path w="1125" h="3366" extrusionOk="0">
                  <a:moveTo>
                    <a:pt x="738" y="0"/>
                  </a:moveTo>
                  <a:cubicBezTo>
                    <a:pt x="707" y="80"/>
                    <a:pt x="0" y="1939"/>
                    <a:pt x="460" y="2598"/>
                  </a:cubicBezTo>
                  <a:cubicBezTo>
                    <a:pt x="909" y="3248"/>
                    <a:pt x="1084" y="3362"/>
                    <a:pt x="1090" y="3365"/>
                  </a:cubicBezTo>
                  <a:lnTo>
                    <a:pt x="1125" y="3311"/>
                  </a:lnTo>
                  <a:cubicBezTo>
                    <a:pt x="1122" y="3311"/>
                    <a:pt x="951" y="3194"/>
                    <a:pt x="510" y="2560"/>
                  </a:cubicBezTo>
                  <a:cubicBezTo>
                    <a:pt x="73" y="1933"/>
                    <a:pt x="789" y="42"/>
                    <a:pt x="795" y="23"/>
                  </a:cubicBezTo>
                  <a:lnTo>
                    <a:pt x="738"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3070975" y="3294150"/>
              <a:ext cx="188075" cy="140300"/>
            </a:xfrm>
            <a:custGeom>
              <a:avLst/>
              <a:gdLst/>
              <a:ahLst/>
              <a:cxnLst/>
              <a:rect l="l" t="t" r="r" b="b"/>
              <a:pathLst>
                <a:path w="7523" h="5612" extrusionOk="0">
                  <a:moveTo>
                    <a:pt x="7456" y="1"/>
                  </a:moveTo>
                  <a:cubicBezTo>
                    <a:pt x="7456" y="33"/>
                    <a:pt x="7281" y="3046"/>
                    <a:pt x="6147" y="3591"/>
                  </a:cubicBezTo>
                  <a:cubicBezTo>
                    <a:pt x="5384" y="3958"/>
                    <a:pt x="4902" y="4034"/>
                    <a:pt x="4516" y="4097"/>
                  </a:cubicBezTo>
                  <a:cubicBezTo>
                    <a:pt x="4316" y="4132"/>
                    <a:pt x="4142" y="4161"/>
                    <a:pt x="3971" y="4224"/>
                  </a:cubicBezTo>
                  <a:cubicBezTo>
                    <a:pt x="3869" y="4259"/>
                    <a:pt x="3749" y="4310"/>
                    <a:pt x="3606" y="4367"/>
                  </a:cubicBezTo>
                  <a:cubicBezTo>
                    <a:pt x="3071" y="4589"/>
                    <a:pt x="2342" y="4890"/>
                    <a:pt x="1778" y="4890"/>
                  </a:cubicBezTo>
                  <a:lnTo>
                    <a:pt x="1708" y="4890"/>
                  </a:lnTo>
                  <a:cubicBezTo>
                    <a:pt x="986" y="4890"/>
                    <a:pt x="42" y="5530"/>
                    <a:pt x="1" y="5558"/>
                  </a:cubicBezTo>
                  <a:lnTo>
                    <a:pt x="39" y="5612"/>
                  </a:lnTo>
                  <a:cubicBezTo>
                    <a:pt x="48" y="5606"/>
                    <a:pt x="1015" y="4953"/>
                    <a:pt x="1717" y="4953"/>
                  </a:cubicBezTo>
                  <a:cubicBezTo>
                    <a:pt x="1724" y="4953"/>
                    <a:pt x="1730" y="4953"/>
                    <a:pt x="1737" y="4953"/>
                  </a:cubicBezTo>
                  <a:cubicBezTo>
                    <a:pt x="1754" y="4953"/>
                    <a:pt x="1771" y="4954"/>
                    <a:pt x="1788" y="4954"/>
                  </a:cubicBezTo>
                  <a:cubicBezTo>
                    <a:pt x="2363" y="4954"/>
                    <a:pt x="3093" y="4649"/>
                    <a:pt x="3632" y="4427"/>
                  </a:cubicBezTo>
                  <a:cubicBezTo>
                    <a:pt x="3771" y="4370"/>
                    <a:pt x="3895" y="4319"/>
                    <a:pt x="3993" y="4284"/>
                  </a:cubicBezTo>
                  <a:cubicBezTo>
                    <a:pt x="4157" y="4221"/>
                    <a:pt x="4329" y="4196"/>
                    <a:pt x="4528" y="4161"/>
                  </a:cubicBezTo>
                  <a:cubicBezTo>
                    <a:pt x="4918" y="4097"/>
                    <a:pt x="5403" y="4018"/>
                    <a:pt x="6173" y="3648"/>
                  </a:cubicBezTo>
                  <a:cubicBezTo>
                    <a:pt x="6667" y="3413"/>
                    <a:pt x="7044" y="2726"/>
                    <a:pt x="7294" y="1607"/>
                  </a:cubicBezTo>
                  <a:cubicBezTo>
                    <a:pt x="7478" y="780"/>
                    <a:pt x="7519" y="14"/>
                    <a:pt x="7522" y="4"/>
                  </a:cubicBezTo>
                  <a:lnTo>
                    <a:pt x="745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3082150" y="2978575"/>
              <a:ext cx="266150" cy="325825"/>
            </a:xfrm>
            <a:custGeom>
              <a:avLst/>
              <a:gdLst/>
              <a:ahLst/>
              <a:cxnLst/>
              <a:rect l="l" t="t" r="r" b="b"/>
              <a:pathLst>
                <a:path w="10646" h="13033" extrusionOk="0">
                  <a:moveTo>
                    <a:pt x="5082" y="1"/>
                  </a:moveTo>
                  <a:cubicBezTo>
                    <a:pt x="3983" y="1"/>
                    <a:pt x="2986" y="181"/>
                    <a:pt x="2811" y="508"/>
                  </a:cubicBezTo>
                  <a:cubicBezTo>
                    <a:pt x="2564" y="968"/>
                    <a:pt x="1410" y="3331"/>
                    <a:pt x="1363" y="4415"/>
                  </a:cubicBezTo>
                  <a:cubicBezTo>
                    <a:pt x="1315" y="5502"/>
                    <a:pt x="1917" y="5958"/>
                    <a:pt x="1844" y="6550"/>
                  </a:cubicBezTo>
                  <a:cubicBezTo>
                    <a:pt x="1775" y="7146"/>
                    <a:pt x="1195" y="8635"/>
                    <a:pt x="1268" y="9696"/>
                  </a:cubicBezTo>
                  <a:cubicBezTo>
                    <a:pt x="1341" y="10758"/>
                    <a:pt x="808" y="11287"/>
                    <a:pt x="495" y="11962"/>
                  </a:cubicBezTo>
                  <a:cubicBezTo>
                    <a:pt x="0" y="13033"/>
                    <a:pt x="1515" y="12690"/>
                    <a:pt x="3004" y="12808"/>
                  </a:cubicBezTo>
                  <a:cubicBezTo>
                    <a:pt x="3843" y="12874"/>
                    <a:pt x="5597" y="13017"/>
                    <a:pt x="7032" y="13017"/>
                  </a:cubicBezTo>
                  <a:cubicBezTo>
                    <a:pt x="8145" y="13017"/>
                    <a:pt x="9065" y="12931"/>
                    <a:pt x="9217" y="12656"/>
                  </a:cubicBezTo>
                  <a:cubicBezTo>
                    <a:pt x="9569" y="12022"/>
                    <a:pt x="9055" y="8068"/>
                    <a:pt x="9334" y="6240"/>
                  </a:cubicBezTo>
                  <a:cubicBezTo>
                    <a:pt x="9616" y="4415"/>
                    <a:pt x="10646" y="1921"/>
                    <a:pt x="9974" y="1196"/>
                  </a:cubicBezTo>
                  <a:cubicBezTo>
                    <a:pt x="9299" y="470"/>
                    <a:pt x="7652" y="261"/>
                    <a:pt x="6385" y="87"/>
                  </a:cubicBezTo>
                  <a:cubicBezTo>
                    <a:pt x="5964" y="29"/>
                    <a:pt x="5515" y="1"/>
                    <a:pt x="5082" y="1"/>
                  </a:cubicBez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3123100" y="3119975"/>
              <a:ext cx="181975" cy="49150"/>
            </a:xfrm>
            <a:custGeom>
              <a:avLst/>
              <a:gdLst/>
              <a:ahLst/>
              <a:cxnLst/>
              <a:rect l="l" t="t" r="r" b="b"/>
              <a:pathLst>
                <a:path w="7279" h="1966" extrusionOk="0">
                  <a:moveTo>
                    <a:pt x="429" y="1"/>
                  </a:moveTo>
                  <a:cubicBezTo>
                    <a:pt x="276" y="1"/>
                    <a:pt x="132" y="26"/>
                    <a:pt x="0" y="70"/>
                  </a:cubicBezTo>
                  <a:cubicBezTo>
                    <a:pt x="127" y="368"/>
                    <a:pt x="241" y="619"/>
                    <a:pt x="206" y="894"/>
                  </a:cubicBezTo>
                  <a:cubicBezTo>
                    <a:pt x="191" y="1040"/>
                    <a:pt x="140" y="1243"/>
                    <a:pt x="80" y="1477"/>
                  </a:cubicBezTo>
                  <a:cubicBezTo>
                    <a:pt x="184" y="1509"/>
                    <a:pt x="292" y="1534"/>
                    <a:pt x="412" y="1544"/>
                  </a:cubicBezTo>
                  <a:cubicBezTo>
                    <a:pt x="449" y="1546"/>
                    <a:pt x="485" y="1548"/>
                    <a:pt x="521" y="1548"/>
                  </a:cubicBezTo>
                  <a:cubicBezTo>
                    <a:pt x="897" y="1548"/>
                    <a:pt x="1224" y="1399"/>
                    <a:pt x="1398" y="1176"/>
                  </a:cubicBezTo>
                  <a:cubicBezTo>
                    <a:pt x="1550" y="1446"/>
                    <a:pt x="1895" y="1651"/>
                    <a:pt x="2316" y="1683"/>
                  </a:cubicBezTo>
                  <a:cubicBezTo>
                    <a:pt x="2353" y="1686"/>
                    <a:pt x="2389" y="1687"/>
                    <a:pt x="2425" y="1687"/>
                  </a:cubicBezTo>
                  <a:cubicBezTo>
                    <a:pt x="2801" y="1687"/>
                    <a:pt x="3128" y="1538"/>
                    <a:pt x="3302" y="1312"/>
                  </a:cubicBezTo>
                  <a:cubicBezTo>
                    <a:pt x="3454" y="1585"/>
                    <a:pt x="3802" y="1791"/>
                    <a:pt x="4224" y="1823"/>
                  </a:cubicBezTo>
                  <a:cubicBezTo>
                    <a:pt x="4258" y="1825"/>
                    <a:pt x="4291" y="1826"/>
                    <a:pt x="4325" y="1826"/>
                  </a:cubicBezTo>
                  <a:cubicBezTo>
                    <a:pt x="4704" y="1826"/>
                    <a:pt x="5034" y="1679"/>
                    <a:pt x="5209" y="1452"/>
                  </a:cubicBezTo>
                  <a:cubicBezTo>
                    <a:pt x="5361" y="1724"/>
                    <a:pt x="5710" y="1930"/>
                    <a:pt x="6131" y="1962"/>
                  </a:cubicBezTo>
                  <a:cubicBezTo>
                    <a:pt x="6166" y="1964"/>
                    <a:pt x="6201" y="1966"/>
                    <a:pt x="6235" y="1966"/>
                  </a:cubicBezTo>
                  <a:cubicBezTo>
                    <a:pt x="6775" y="1966"/>
                    <a:pt x="7217" y="1667"/>
                    <a:pt x="7246" y="1268"/>
                  </a:cubicBezTo>
                  <a:cubicBezTo>
                    <a:pt x="7278" y="844"/>
                    <a:pt x="6828" y="467"/>
                    <a:pt x="6242" y="422"/>
                  </a:cubicBezTo>
                  <a:cubicBezTo>
                    <a:pt x="6205" y="419"/>
                    <a:pt x="6169" y="418"/>
                    <a:pt x="6134" y="418"/>
                  </a:cubicBezTo>
                  <a:cubicBezTo>
                    <a:pt x="5757" y="418"/>
                    <a:pt x="5430" y="567"/>
                    <a:pt x="5257" y="790"/>
                  </a:cubicBezTo>
                  <a:cubicBezTo>
                    <a:pt x="5105" y="520"/>
                    <a:pt x="4759" y="314"/>
                    <a:pt x="4335" y="283"/>
                  </a:cubicBezTo>
                  <a:cubicBezTo>
                    <a:pt x="4298" y="280"/>
                    <a:pt x="4262" y="279"/>
                    <a:pt x="4226" y="279"/>
                  </a:cubicBezTo>
                  <a:cubicBezTo>
                    <a:pt x="3850" y="279"/>
                    <a:pt x="3523" y="428"/>
                    <a:pt x="3352" y="653"/>
                  </a:cubicBezTo>
                  <a:cubicBezTo>
                    <a:pt x="3200" y="381"/>
                    <a:pt x="2852" y="175"/>
                    <a:pt x="2431" y="143"/>
                  </a:cubicBezTo>
                  <a:cubicBezTo>
                    <a:pt x="2397" y="141"/>
                    <a:pt x="2363" y="140"/>
                    <a:pt x="2330" y="140"/>
                  </a:cubicBezTo>
                  <a:cubicBezTo>
                    <a:pt x="1950" y="140"/>
                    <a:pt x="1620" y="287"/>
                    <a:pt x="1445" y="514"/>
                  </a:cubicBezTo>
                  <a:cubicBezTo>
                    <a:pt x="1293" y="242"/>
                    <a:pt x="945" y="36"/>
                    <a:pt x="523" y="4"/>
                  </a:cubicBezTo>
                  <a:cubicBezTo>
                    <a:pt x="491" y="2"/>
                    <a:pt x="460" y="1"/>
                    <a:pt x="429" y="1"/>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3115900" y="3072375"/>
              <a:ext cx="182675" cy="38600"/>
            </a:xfrm>
            <a:custGeom>
              <a:avLst/>
              <a:gdLst/>
              <a:ahLst/>
              <a:cxnLst/>
              <a:rect l="l" t="t" r="r" b="b"/>
              <a:pathLst>
                <a:path w="7307" h="1544" extrusionOk="0">
                  <a:moveTo>
                    <a:pt x="510" y="1"/>
                  </a:moveTo>
                  <a:cubicBezTo>
                    <a:pt x="371" y="1"/>
                    <a:pt x="238" y="23"/>
                    <a:pt x="114" y="58"/>
                  </a:cubicBezTo>
                  <a:cubicBezTo>
                    <a:pt x="60" y="283"/>
                    <a:pt x="22" y="492"/>
                    <a:pt x="13" y="663"/>
                  </a:cubicBezTo>
                  <a:cubicBezTo>
                    <a:pt x="0" y="989"/>
                    <a:pt x="44" y="1255"/>
                    <a:pt x="114" y="1487"/>
                  </a:cubicBezTo>
                  <a:cubicBezTo>
                    <a:pt x="235" y="1525"/>
                    <a:pt x="371" y="1544"/>
                    <a:pt x="510" y="1544"/>
                  </a:cubicBezTo>
                  <a:cubicBezTo>
                    <a:pt x="932" y="1544"/>
                    <a:pt x="1296" y="1363"/>
                    <a:pt x="1467" y="1106"/>
                  </a:cubicBezTo>
                  <a:cubicBezTo>
                    <a:pt x="1638" y="1363"/>
                    <a:pt x="1999" y="1544"/>
                    <a:pt x="2421" y="1544"/>
                  </a:cubicBezTo>
                  <a:cubicBezTo>
                    <a:pt x="2845" y="1544"/>
                    <a:pt x="3206" y="1363"/>
                    <a:pt x="3378" y="1106"/>
                  </a:cubicBezTo>
                  <a:cubicBezTo>
                    <a:pt x="3549" y="1363"/>
                    <a:pt x="3910" y="1544"/>
                    <a:pt x="4334" y="1544"/>
                  </a:cubicBezTo>
                  <a:cubicBezTo>
                    <a:pt x="4756" y="1544"/>
                    <a:pt x="5117" y="1363"/>
                    <a:pt x="5288" y="1106"/>
                  </a:cubicBezTo>
                  <a:cubicBezTo>
                    <a:pt x="5459" y="1363"/>
                    <a:pt x="5820" y="1544"/>
                    <a:pt x="6245" y="1544"/>
                  </a:cubicBezTo>
                  <a:cubicBezTo>
                    <a:pt x="6831" y="1544"/>
                    <a:pt x="7306" y="1198"/>
                    <a:pt x="7306" y="774"/>
                  </a:cubicBezTo>
                  <a:cubicBezTo>
                    <a:pt x="7306" y="346"/>
                    <a:pt x="6831" y="1"/>
                    <a:pt x="6245" y="1"/>
                  </a:cubicBezTo>
                  <a:cubicBezTo>
                    <a:pt x="5820" y="1"/>
                    <a:pt x="5459" y="181"/>
                    <a:pt x="5288" y="441"/>
                  </a:cubicBezTo>
                  <a:cubicBezTo>
                    <a:pt x="5117" y="181"/>
                    <a:pt x="4756" y="1"/>
                    <a:pt x="4334" y="1"/>
                  </a:cubicBezTo>
                  <a:cubicBezTo>
                    <a:pt x="3910" y="1"/>
                    <a:pt x="3549" y="181"/>
                    <a:pt x="3378" y="441"/>
                  </a:cubicBezTo>
                  <a:cubicBezTo>
                    <a:pt x="3206" y="181"/>
                    <a:pt x="2845" y="1"/>
                    <a:pt x="2421" y="1"/>
                  </a:cubicBezTo>
                  <a:cubicBezTo>
                    <a:pt x="1999" y="1"/>
                    <a:pt x="1638" y="181"/>
                    <a:pt x="1467" y="441"/>
                  </a:cubicBezTo>
                  <a:cubicBezTo>
                    <a:pt x="1296" y="181"/>
                    <a:pt x="932" y="1"/>
                    <a:pt x="510" y="1"/>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3127375" y="2831200"/>
              <a:ext cx="142925" cy="149550"/>
            </a:xfrm>
            <a:custGeom>
              <a:avLst/>
              <a:gdLst/>
              <a:ahLst/>
              <a:cxnLst/>
              <a:rect l="l" t="t" r="r" b="b"/>
              <a:pathLst>
                <a:path w="5717" h="5982" extrusionOk="0">
                  <a:moveTo>
                    <a:pt x="2850" y="1"/>
                  </a:moveTo>
                  <a:cubicBezTo>
                    <a:pt x="2550" y="1"/>
                    <a:pt x="2257" y="18"/>
                    <a:pt x="1997" y="63"/>
                  </a:cubicBezTo>
                  <a:cubicBezTo>
                    <a:pt x="1014" y="231"/>
                    <a:pt x="590" y="665"/>
                    <a:pt x="748" y="1267"/>
                  </a:cubicBezTo>
                  <a:cubicBezTo>
                    <a:pt x="903" y="1873"/>
                    <a:pt x="1410" y="2234"/>
                    <a:pt x="1448" y="2547"/>
                  </a:cubicBezTo>
                  <a:cubicBezTo>
                    <a:pt x="1483" y="2861"/>
                    <a:pt x="1423" y="3438"/>
                    <a:pt x="856" y="4179"/>
                  </a:cubicBezTo>
                  <a:cubicBezTo>
                    <a:pt x="373" y="4810"/>
                    <a:pt x="1" y="5982"/>
                    <a:pt x="1700" y="5982"/>
                  </a:cubicBezTo>
                  <a:cubicBezTo>
                    <a:pt x="1998" y="5982"/>
                    <a:pt x="2359" y="5946"/>
                    <a:pt x="2795" y="5865"/>
                  </a:cubicBezTo>
                  <a:cubicBezTo>
                    <a:pt x="5716" y="5320"/>
                    <a:pt x="5513" y="2608"/>
                    <a:pt x="5513" y="2608"/>
                  </a:cubicBezTo>
                  <a:lnTo>
                    <a:pt x="5041" y="181"/>
                  </a:lnTo>
                  <a:cubicBezTo>
                    <a:pt x="4571" y="134"/>
                    <a:pt x="3679" y="1"/>
                    <a:pt x="285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3165325" y="2972900"/>
              <a:ext cx="102200" cy="59125"/>
            </a:xfrm>
            <a:custGeom>
              <a:avLst/>
              <a:gdLst/>
              <a:ahLst/>
              <a:cxnLst/>
              <a:rect l="l" t="t" r="r" b="b"/>
              <a:pathLst>
                <a:path w="4088" h="2365" extrusionOk="0">
                  <a:moveTo>
                    <a:pt x="1702" y="0"/>
                  </a:moveTo>
                  <a:cubicBezTo>
                    <a:pt x="1702" y="0"/>
                    <a:pt x="887" y="13"/>
                    <a:pt x="586" y="266"/>
                  </a:cubicBezTo>
                  <a:cubicBezTo>
                    <a:pt x="285" y="520"/>
                    <a:pt x="0" y="1844"/>
                    <a:pt x="254" y="1917"/>
                  </a:cubicBezTo>
                  <a:cubicBezTo>
                    <a:pt x="266" y="1921"/>
                    <a:pt x="280" y="1922"/>
                    <a:pt x="295" y="1922"/>
                  </a:cubicBezTo>
                  <a:cubicBezTo>
                    <a:pt x="602" y="1922"/>
                    <a:pt x="1521" y="1268"/>
                    <a:pt x="1521" y="1268"/>
                  </a:cubicBezTo>
                  <a:cubicBezTo>
                    <a:pt x="1521" y="1268"/>
                    <a:pt x="1622" y="2365"/>
                    <a:pt x="2146" y="2365"/>
                  </a:cubicBezTo>
                  <a:cubicBezTo>
                    <a:pt x="2154" y="2365"/>
                    <a:pt x="2162" y="2364"/>
                    <a:pt x="2170" y="2364"/>
                  </a:cubicBezTo>
                  <a:cubicBezTo>
                    <a:pt x="2715" y="2329"/>
                    <a:pt x="3897" y="929"/>
                    <a:pt x="3992" y="482"/>
                  </a:cubicBezTo>
                  <a:cubicBezTo>
                    <a:pt x="4087" y="38"/>
                    <a:pt x="1702" y="0"/>
                    <a:pt x="1702"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3177275" y="2839750"/>
              <a:ext cx="83200" cy="156175"/>
            </a:xfrm>
            <a:custGeom>
              <a:avLst/>
              <a:gdLst/>
              <a:ahLst/>
              <a:cxnLst/>
              <a:rect l="l" t="t" r="r" b="b"/>
              <a:pathLst>
                <a:path w="3328" h="6247" extrusionOk="0">
                  <a:moveTo>
                    <a:pt x="1160" y="0"/>
                  </a:moveTo>
                  <a:cubicBezTo>
                    <a:pt x="542" y="257"/>
                    <a:pt x="308" y="837"/>
                    <a:pt x="216" y="1432"/>
                  </a:cubicBezTo>
                  <a:cubicBezTo>
                    <a:pt x="127" y="2028"/>
                    <a:pt x="431" y="2361"/>
                    <a:pt x="1" y="2500"/>
                  </a:cubicBezTo>
                  <a:cubicBezTo>
                    <a:pt x="1" y="2500"/>
                    <a:pt x="216" y="3530"/>
                    <a:pt x="416" y="3729"/>
                  </a:cubicBezTo>
                  <a:cubicBezTo>
                    <a:pt x="520" y="3833"/>
                    <a:pt x="717" y="3858"/>
                    <a:pt x="883" y="3858"/>
                  </a:cubicBezTo>
                  <a:cubicBezTo>
                    <a:pt x="1035" y="3858"/>
                    <a:pt x="1160" y="3837"/>
                    <a:pt x="1160" y="3837"/>
                  </a:cubicBezTo>
                  <a:lnTo>
                    <a:pt x="1160" y="3837"/>
                  </a:lnTo>
                  <a:cubicBezTo>
                    <a:pt x="1160" y="3837"/>
                    <a:pt x="1211" y="5304"/>
                    <a:pt x="850" y="5500"/>
                  </a:cubicBezTo>
                  <a:cubicBezTo>
                    <a:pt x="650" y="5611"/>
                    <a:pt x="200" y="5519"/>
                    <a:pt x="343" y="5808"/>
                  </a:cubicBezTo>
                  <a:cubicBezTo>
                    <a:pt x="442" y="6007"/>
                    <a:pt x="1154" y="6247"/>
                    <a:pt x="1815" y="6247"/>
                  </a:cubicBezTo>
                  <a:cubicBezTo>
                    <a:pt x="2124" y="6247"/>
                    <a:pt x="2421" y="6194"/>
                    <a:pt x="2640" y="6061"/>
                  </a:cubicBezTo>
                  <a:cubicBezTo>
                    <a:pt x="3327" y="5646"/>
                    <a:pt x="3327" y="1993"/>
                    <a:pt x="3327" y="1993"/>
                  </a:cubicBezTo>
                  <a:lnTo>
                    <a:pt x="2244" y="149"/>
                  </a:lnTo>
                  <a:lnTo>
                    <a:pt x="1160" y="0"/>
                  </a:lnTo>
                  <a:close/>
                </a:path>
              </a:pathLst>
            </a:custGeom>
            <a:solidFill>
              <a:srgbClr val="FEA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3192650" y="2876250"/>
              <a:ext cx="10325" cy="10350"/>
            </a:xfrm>
            <a:custGeom>
              <a:avLst/>
              <a:gdLst/>
              <a:ahLst/>
              <a:cxnLst/>
              <a:rect l="l" t="t" r="r" b="b"/>
              <a:pathLst>
                <a:path w="413" h="414" extrusionOk="0">
                  <a:moveTo>
                    <a:pt x="241" y="0"/>
                  </a:moveTo>
                  <a:cubicBezTo>
                    <a:pt x="173" y="0"/>
                    <a:pt x="100" y="47"/>
                    <a:pt x="57" y="128"/>
                  </a:cubicBezTo>
                  <a:cubicBezTo>
                    <a:pt x="0" y="232"/>
                    <a:pt x="22" y="353"/>
                    <a:pt x="105" y="397"/>
                  </a:cubicBezTo>
                  <a:cubicBezTo>
                    <a:pt x="125" y="408"/>
                    <a:pt x="147" y="413"/>
                    <a:pt x="170" y="413"/>
                  </a:cubicBezTo>
                  <a:cubicBezTo>
                    <a:pt x="240" y="413"/>
                    <a:pt x="314" y="365"/>
                    <a:pt x="355" y="286"/>
                  </a:cubicBezTo>
                  <a:cubicBezTo>
                    <a:pt x="412" y="181"/>
                    <a:pt x="390" y="61"/>
                    <a:pt x="308" y="17"/>
                  </a:cubicBezTo>
                  <a:cubicBezTo>
                    <a:pt x="287" y="6"/>
                    <a:pt x="264" y="0"/>
                    <a:pt x="24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3197700" y="2861300"/>
              <a:ext cx="10175" cy="8175"/>
            </a:xfrm>
            <a:custGeom>
              <a:avLst/>
              <a:gdLst/>
              <a:ahLst/>
              <a:cxnLst/>
              <a:rect l="l" t="t" r="r" b="b"/>
              <a:pathLst>
                <a:path w="407" h="327" extrusionOk="0">
                  <a:moveTo>
                    <a:pt x="104" y="1"/>
                  </a:moveTo>
                  <a:cubicBezTo>
                    <a:pt x="69" y="1"/>
                    <a:pt x="36" y="18"/>
                    <a:pt x="17" y="51"/>
                  </a:cubicBezTo>
                  <a:cubicBezTo>
                    <a:pt x="4" y="73"/>
                    <a:pt x="1" y="105"/>
                    <a:pt x="7" y="127"/>
                  </a:cubicBezTo>
                  <a:cubicBezTo>
                    <a:pt x="14" y="152"/>
                    <a:pt x="33" y="178"/>
                    <a:pt x="58" y="187"/>
                  </a:cubicBezTo>
                  <a:cubicBezTo>
                    <a:pt x="125" y="222"/>
                    <a:pt x="188" y="263"/>
                    <a:pt x="248" y="307"/>
                  </a:cubicBezTo>
                  <a:cubicBezTo>
                    <a:pt x="258" y="314"/>
                    <a:pt x="267" y="320"/>
                    <a:pt x="280" y="323"/>
                  </a:cubicBezTo>
                  <a:cubicBezTo>
                    <a:pt x="289" y="323"/>
                    <a:pt x="296" y="323"/>
                    <a:pt x="305" y="326"/>
                  </a:cubicBezTo>
                  <a:cubicBezTo>
                    <a:pt x="334" y="326"/>
                    <a:pt x="359" y="314"/>
                    <a:pt x="378" y="295"/>
                  </a:cubicBezTo>
                  <a:cubicBezTo>
                    <a:pt x="394" y="276"/>
                    <a:pt x="407" y="247"/>
                    <a:pt x="407" y="225"/>
                  </a:cubicBezTo>
                  <a:cubicBezTo>
                    <a:pt x="407" y="200"/>
                    <a:pt x="394" y="165"/>
                    <a:pt x="375" y="152"/>
                  </a:cubicBezTo>
                  <a:cubicBezTo>
                    <a:pt x="305" y="98"/>
                    <a:pt x="232" y="51"/>
                    <a:pt x="153" y="13"/>
                  </a:cubicBezTo>
                  <a:cubicBezTo>
                    <a:pt x="137" y="5"/>
                    <a:pt x="120" y="1"/>
                    <a:pt x="10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3182650" y="2909825"/>
              <a:ext cx="16125" cy="10525"/>
            </a:xfrm>
            <a:custGeom>
              <a:avLst/>
              <a:gdLst/>
              <a:ahLst/>
              <a:cxnLst/>
              <a:rect l="l" t="t" r="r" b="b"/>
              <a:pathLst>
                <a:path w="645" h="421" extrusionOk="0">
                  <a:moveTo>
                    <a:pt x="524" y="0"/>
                  </a:moveTo>
                  <a:cubicBezTo>
                    <a:pt x="470" y="0"/>
                    <a:pt x="397" y="52"/>
                    <a:pt x="321" y="131"/>
                  </a:cubicBezTo>
                  <a:cubicBezTo>
                    <a:pt x="278" y="115"/>
                    <a:pt x="235" y="107"/>
                    <a:pt x="195" y="107"/>
                  </a:cubicBezTo>
                  <a:cubicBezTo>
                    <a:pt x="95" y="107"/>
                    <a:pt x="16" y="155"/>
                    <a:pt x="7" y="233"/>
                  </a:cubicBezTo>
                  <a:cubicBezTo>
                    <a:pt x="1" y="293"/>
                    <a:pt x="36" y="353"/>
                    <a:pt x="87" y="381"/>
                  </a:cubicBezTo>
                  <a:cubicBezTo>
                    <a:pt x="131" y="409"/>
                    <a:pt x="186" y="420"/>
                    <a:pt x="239" y="420"/>
                  </a:cubicBezTo>
                  <a:cubicBezTo>
                    <a:pt x="246" y="420"/>
                    <a:pt x="254" y="420"/>
                    <a:pt x="261" y="419"/>
                  </a:cubicBezTo>
                  <a:cubicBezTo>
                    <a:pt x="362" y="419"/>
                    <a:pt x="464" y="372"/>
                    <a:pt x="530" y="296"/>
                  </a:cubicBezTo>
                  <a:cubicBezTo>
                    <a:pt x="600" y="223"/>
                    <a:pt x="644" y="77"/>
                    <a:pt x="565" y="14"/>
                  </a:cubicBezTo>
                  <a:cubicBezTo>
                    <a:pt x="553" y="5"/>
                    <a:pt x="539" y="0"/>
                    <a:pt x="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3204850" y="2917325"/>
              <a:ext cx="46775" cy="44900"/>
            </a:xfrm>
            <a:custGeom>
              <a:avLst/>
              <a:gdLst/>
              <a:ahLst/>
              <a:cxnLst/>
              <a:rect l="l" t="t" r="r" b="b"/>
              <a:pathLst>
                <a:path w="1871" h="1796" extrusionOk="0">
                  <a:moveTo>
                    <a:pt x="1577" y="1"/>
                  </a:moveTo>
                  <a:cubicBezTo>
                    <a:pt x="1543" y="1"/>
                    <a:pt x="1505" y="23"/>
                    <a:pt x="1464" y="72"/>
                  </a:cubicBezTo>
                  <a:cubicBezTo>
                    <a:pt x="1163" y="430"/>
                    <a:pt x="57" y="734"/>
                    <a:pt x="57" y="734"/>
                  </a:cubicBezTo>
                  <a:lnTo>
                    <a:pt x="57" y="740"/>
                  </a:lnTo>
                  <a:cubicBezTo>
                    <a:pt x="60" y="804"/>
                    <a:pt x="73" y="1346"/>
                    <a:pt x="0" y="1796"/>
                  </a:cubicBezTo>
                  <a:cubicBezTo>
                    <a:pt x="323" y="1792"/>
                    <a:pt x="1214" y="1719"/>
                    <a:pt x="1740" y="1035"/>
                  </a:cubicBezTo>
                  <a:cubicBezTo>
                    <a:pt x="1871" y="863"/>
                    <a:pt x="1794" y="1"/>
                    <a:pt x="1577"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2783225" y="3222800"/>
              <a:ext cx="44375" cy="15375"/>
            </a:xfrm>
            <a:custGeom>
              <a:avLst/>
              <a:gdLst/>
              <a:ahLst/>
              <a:cxnLst/>
              <a:rect l="l" t="t" r="r" b="b"/>
              <a:pathLst>
                <a:path w="1775" h="615" extrusionOk="0">
                  <a:moveTo>
                    <a:pt x="1755" y="0"/>
                  </a:moveTo>
                  <a:cubicBezTo>
                    <a:pt x="1755" y="0"/>
                    <a:pt x="1445" y="117"/>
                    <a:pt x="1220" y="209"/>
                  </a:cubicBezTo>
                  <a:cubicBezTo>
                    <a:pt x="1090" y="260"/>
                    <a:pt x="887" y="263"/>
                    <a:pt x="688" y="266"/>
                  </a:cubicBezTo>
                  <a:cubicBezTo>
                    <a:pt x="545" y="266"/>
                    <a:pt x="409" y="270"/>
                    <a:pt x="295" y="289"/>
                  </a:cubicBezTo>
                  <a:cubicBezTo>
                    <a:pt x="0" y="336"/>
                    <a:pt x="35" y="612"/>
                    <a:pt x="35" y="615"/>
                  </a:cubicBezTo>
                  <a:lnTo>
                    <a:pt x="92" y="605"/>
                  </a:lnTo>
                  <a:cubicBezTo>
                    <a:pt x="92" y="596"/>
                    <a:pt x="64" y="384"/>
                    <a:pt x="304" y="346"/>
                  </a:cubicBezTo>
                  <a:cubicBezTo>
                    <a:pt x="412" y="327"/>
                    <a:pt x="545" y="323"/>
                    <a:pt x="688" y="323"/>
                  </a:cubicBezTo>
                  <a:cubicBezTo>
                    <a:pt x="890" y="320"/>
                    <a:pt x="1103" y="317"/>
                    <a:pt x="1242" y="260"/>
                  </a:cubicBezTo>
                  <a:cubicBezTo>
                    <a:pt x="1467" y="171"/>
                    <a:pt x="1774" y="54"/>
                    <a:pt x="1774" y="54"/>
                  </a:cubicBezTo>
                  <a:lnTo>
                    <a:pt x="1755"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3044075" y="2998800"/>
              <a:ext cx="358100" cy="291500"/>
            </a:xfrm>
            <a:custGeom>
              <a:avLst/>
              <a:gdLst/>
              <a:ahLst/>
              <a:cxnLst/>
              <a:rect l="l" t="t" r="r" b="b"/>
              <a:pathLst>
                <a:path w="14324" h="11660" extrusionOk="0">
                  <a:moveTo>
                    <a:pt x="10759" y="1"/>
                  </a:moveTo>
                  <a:cubicBezTo>
                    <a:pt x="9789" y="1"/>
                    <a:pt x="9288" y="2145"/>
                    <a:pt x="9542" y="3533"/>
                  </a:cubicBezTo>
                  <a:cubicBezTo>
                    <a:pt x="9831" y="5127"/>
                    <a:pt x="10372" y="9103"/>
                    <a:pt x="10372" y="9103"/>
                  </a:cubicBezTo>
                  <a:lnTo>
                    <a:pt x="2322" y="10595"/>
                  </a:lnTo>
                  <a:cubicBezTo>
                    <a:pt x="2116" y="10186"/>
                    <a:pt x="1802" y="10190"/>
                    <a:pt x="1558" y="10063"/>
                  </a:cubicBezTo>
                  <a:cubicBezTo>
                    <a:pt x="1478" y="10021"/>
                    <a:pt x="1405" y="10005"/>
                    <a:pt x="1347" y="10005"/>
                  </a:cubicBezTo>
                  <a:cubicBezTo>
                    <a:pt x="1227" y="10005"/>
                    <a:pt x="1169" y="10074"/>
                    <a:pt x="1241" y="10136"/>
                  </a:cubicBezTo>
                  <a:cubicBezTo>
                    <a:pt x="1349" y="10224"/>
                    <a:pt x="1558" y="10551"/>
                    <a:pt x="1349" y="10589"/>
                  </a:cubicBezTo>
                  <a:cubicBezTo>
                    <a:pt x="1340" y="10590"/>
                    <a:pt x="1331" y="10591"/>
                    <a:pt x="1322" y="10591"/>
                  </a:cubicBezTo>
                  <a:cubicBezTo>
                    <a:pt x="1111" y="10591"/>
                    <a:pt x="780" y="10222"/>
                    <a:pt x="589" y="10171"/>
                  </a:cubicBezTo>
                  <a:cubicBezTo>
                    <a:pt x="540" y="10157"/>
                    <a:pt x="479" y="10150"/>
                    <a:pt x="416" y="10150"/>
                  </a:cubicBezTo>
                  <a:cubicBezTo>
                    <a:pt x="221" y="10150"/>
                    <a:pt x="0" y="10223"/>
                    <a:pt x="22" y="10433"/>
                  </a:cubicBezTo>
                  <a:cubicBezTo>
                    <a:pt x="50" y="10712"/>
                    <a:pt x="627" y="11131"/>
                    <a:pt x="1007" y="11295"/>
                  </a:cubicBezTo>
                  <a:cubicBezTo>
                    <a:pt x="1622" y="11561"/>
                    <a:pt x="9685" y="11660"/>
                    <a:pt x="12004" y="11660"/>
                  </a:cubicBezTo>
                  <a:cubicBezTo>
                    <a:pt x="14323" y="11660"/>
                    <a:pt x="13062" y="6863"/>
                    <a:pt x="12796" y="5054"/>
                  </a:cubicBezTo>
                  <a:cubicBezTo>
                    <a:pt x="12530" y="3245"/>
                    <a:pt x="12128" y="716"/>
                    <a:pt x="11212" y="146"/>
                  </a:cubicBezTo>
                  <a:cubicBezTo>
                    <a:pt x="11052" y="46"/>
                    <a:pt x="10901" y="1"/>
                    <a:pt x="10759"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3307325" y="3228850"/>
              <a:ext cx="21975" cy="12425"/>
            </a:xfrm>
            <a:custGeom>
              <a:avLst/>
              <a:gdLst/>
              <a:ahLst/>
              <a:cxnLst/>
              <a:rect l="l" t="t" r="r" b="b"/>
              <a:pathLst>
                <a:path w="879" h="497" extrusionOk="0">
                  <a:moveTo>
                    <a:pt x="74" y="1"/>
                  </a:moveTo>
                  <a:cubicBezTo>
                    <a:pt x="31" y="1"/>
                    <a:pt x="5" y="5"/>
                    <a:pt x="1" y="5"/>
                  </a:cubicBezTo>
                  <a:lnTo>
                    <a:pt x="10" y="62"/>
                  </a:lnTo>
                  <a:cubicBezTo>
                    <a:pt x="12" y="62"/>
                    <a:pt x="33" y="59"/>
                    <a:pt x="69" y="59"/>
                  </a:cubicBezTo>
                  <a:cubicBezTo>
                    <a:pt x="203" y="59"/>
                    <a:pt x="546" y="101"/>
                    <a:pt x="834" y="496"/>
                  </a:cubicBezTo>
                  <a:lnTo>
                    <a:pt x="879" y="465"/>
                  </a:lnTo>
                  <a:cubicBezTo>
                    <a:pt x="577" y="50"/>
                    <a:pt x="224" y="1"/>
                    <a:pt x="74"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893700" y="3803225"/>
              <a:ext cx="74250" cy="84450"/>
            </a:xfrm>
            <a:custGeom>
              <a:avLst/>
              <a:gdLst/>
              <a:ahLst/>
              <a:cxnLst/>
              <a:rect l="l" t="t" r="r" b="b"/>
              <a:pathLst>
                <a:path w="2970" h="3378" extrusionOk="0">
                  <a:moveTo>
                    <a:pt x="2849" y="1"/>
                  </a:moveTo>
                  <a:cubicBezTo>
                    <a:pt x="1949" y="1103"/>
                    <a:pt x="1538" y="767"/>
                    <a:pt x="765" y="1005"/>
                  </a:cubicBezTo>
                  <a:lnTo>
                    <a:pt x="1" y="3378"/>
                  </a:lnTo>
                  <a:cubicBezTo>
                    <a:pt x="1059" y="3090"/>
                    <a:pt x="2327" y="1353"/>
                    <a:pt x="2327" y="1353"/>
                  </a:cubicBezTo>
                  <a:lnTo>
                    <a:pt x="2327" y="2389"/>
                  </a:lnTo>
                  <a:lnTo>
                    <a:pt x="2751" y="2389"/>
                  </a:lnTo>
                  <a:cubicBezTo>
                    <a:pt x="2751" y="2389"/>
                    <a:pt x="2970" y="1160"/>
                    <a:pt x="2922" y="438"/>
                  </a:cubicBezTo>
                  <a:cubicBezTo>
                    <a:pt x="2909" y="279"/>
                    <a:pt x="2884" y="137"/>
                    <a:pt x="2849"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2803175" y="3789375"/>
              <a:ext cx="74250" cy="84450"/>
            </a:xfrm>
            <a:custGeom>
              <a:avLst/>
              <a:gdLst/>
              <a:ahLst/>
              <a:cxnLst/>
              <a:rect l="l" t="t" r="r" b="b"/>
              <a:pathLst>
                <a:path w="2970" h="3378" extrusionOk="0">
                  <a:moveTo>
                    <a:pt x="2849" y="0"/>
                  </a:moveTo>
                  <a:cubicBezTo>
                    <a:pt x="1949" y="1103"/>
                    <a:pt x="1540" y="767"/>
                    <a:pt x="764" y="1004"/>
                  </a:cubicBezTo>
                  <a:lnTo>
                    <a:pt x="1" y="3378"/>
                  </a:lnTo>
                  <a:cubicBezTo>
                    <a:pt x="1059" y="3089"/>
                    <a:pt x="2326" y="1353"/>
                    <a:pt x="2326" y="1353"/>
                  </a:cubicBezTo>
                  <a:lnTo>
                    <a:pt x="2326" y="2389"/>
                  </a:lnTo>
                  <a:lnTo>
                    <a:pt x="2754" y="2389"/>
                  </a:lnTo>
                  <a:cubicBezTo>
                    <a:pt x="2754" y="2389"/>
                    <a:pt x="2969" y="1160"/>
                    <a:pt x="2922" y="437"/>
                  </a:cubicBezTo>
                  <a:cubicBezTo>
                    <a:pt x="2912" y="279"/>
                    <a:pt x="2884" y="136"/>
                    <a:pt x="2849"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3206275" y="2834125"/>
              <a:ext cx="129125" cy="174350"/>
            </a:xfrm>
            <a:custGeom>
              <a:avLst/>
              <a:gdLst/>
              <a:ahLst/>
              <a:cxnLst/>
              <a:rect l="l" t="t" r="r" b="b"/>
              <a:pathLst>
                <a:path w="5165" h="6974" extrusionOk="0">
                  <a:moveTo>
                    <a:pt x="1177" y="0"/>
                  </a:moveTo>
                  <a:cubicBezTo>
                    <a:pt x="718" y="0"/>
                    <a:pt x="298" y="81"/>
                    <a:pt x="0" y="225"/>
                  </a:cubicBezTo>
                  <a:cubicBezTo>
                    <a:pt x="751" y="419"/>
                    <a:pt x="814" y="954"/>
                    <a:pt x="665" y="1727"/>
                  </a:cubicBezTo>
                  <a:cubicBezTo>
                    <a:pt x="513" y="2497"/>
                    <a:pt x="364" y="3403"/>
                    <a:pt x="1286" y="3828"/>
                  </a:cubicBezTo>
                  <a:cubicBezTo>
                    <a:pt x="1286" y="3828"/>
                    <a:pt x="707" y="5539"/>
                    <a:pt x="1286" y="6331"/>
                  </a:cubicBezTo>
                  <a:cubicBezTo>
                    <a:pt x="1542" y="6683"/>
                    <a:pt x="2038" y="6736"/>
                    <a:pt x="2581" y="6736"/>
                  </a:cubicBezTo>
                  <a:cubicBezTo>
                    <a:pt x="2813" y="6736"/>
                    <a:pt x="3054" y="6727"/>
                    <a:pt x="3289" y="6727"/>
                  </a:cubicBezTo>
                  <a:cubicBezTo>
                    <a:pt x="3739" y="6727"/>
                    <a:pt x="4165" y="6763"/>
                    <a:pt x="4455" y="6974"/>
                  </a:cubicBezTo>
                  <a:cubicBezTo>
                    <a:pt x="4455" y="6974"/>
                    <a:pt x="4265" y="6204"/>
                    <a:pt x="4670" y="5862"/>
                  </a:cubicBezTo>
                  <a:cubicBezTo>
                    <a:pt x="5076" y="5516"/>
                    <a:pt x="5164" y="4636"/>
                    <a:pt x="4670" y="4233"/>
                  </a:cubicBezTo>
                  <a:cubicBezTo>
                    <a:pt x="4176" y="3828"/>
                    <a:pt x="3127" y="3847"/>
                    <a:pt x="3343" y="2731"/>
                  </a:cubicBezTo>
                  <a:cubicBezTo>
                    <a:pt x="3555" y="1619"/>
                    <a:pt x="3403" y="548"/>
                    <a:pt x="2503" y="225"/>
                  </a:cubicBezTo>
                  <a:cubicBezTo>
                    <a:pt x="2070" y="71"/>
                    <a:pt x="1606" y="0"/>
                    <a:pt x="11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3199700" y="2891550"/>
              <a:ext cx="16250" cy="14400"/>
            </a:xfrm>
            <a:custGeom>
              <a:avLst/>
              <a:gdLst/>
              <a:ahLst/>
              <a:cxnLst/>
              <a:rect l="l" t="t" r="r" b="b"/>
              <a:pathLst>
                <a:path w="650" h="576" extrusionOk="0">
                  <a:moveTo>
                    <a:pt x="325" y="0"/>
                  </a:moveTo>
                  <a:cubicBezTo>
                    <a:pt x="264" y="0"/>
                    <a:pt x="202" y="20"/>
                    <a:pt x="149" y="61"/>
                  </a:cubicBezTo>
                  <a:cubicBezTo>
                    <a:pt x="26" y="159"/>
                    <a:pt x="0" y="336"/>
                    <a:pt x="98" y="463"/>
                  </a:cubicBezTo>
                  <a:cubicBezTo>
                    <a:pt x="154" y="537"/>
                    <a:pt x="239" y="575"/>
                    <a:pt x="325" y="575"/>
                  </a:cubicBezTo>
                  <a:cubicBezTo>
                    <a:pt x="386" y="575"/>
                    <a:pt x="448" y="556"/>
                    <a:pt x="501" y="517"/>
                  </a:cubicBezTo>
                  <a:cubicBezTo>
                    <a:pt x="627" y="419"/>
                    <a:pt x="650" y="238"/>
                    <a:pt x="551" y="111"/>
                  </a:cubicBezTo>
                  <a:cubicBezTo>
                    <a:pt x="496" y="39"/>
                    <a:pt x="411" y="0"/>
                    <a:pt x="325" y="0"/>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3220925" y="2760700"/>
              <a:ext cx="419750" cy="726525"/>
            </a:xfrm>
            <a:custGeom>
              <a:avLst/>
              <a:gdLst/>
              <a:ahLst/>
              <a:cxnLst/>
              <a:rect l="l" t="t" r="r" b="b"/>
              <a:pathLst>
                <a:path w="16790" h="29061" extrusionOk="0">
                  <a:moveTo>
                    <a:pt x="12620" y="22888"/>
                  </a:moveTo>
                  <a:cubicBezTo>
                    <a:pt x="12667" y="22888"/>
                    <a:pt x="12712" y="22891"/>
                    <a:pt x="12759" y="22901"/>
                  </a:cubicBezTo>
                  <a:cubicBezTo>
                    <a:pt x="13041" y="22952"/>
                    <a:pt x="13364" y="23313"/>
                    <a:pt x="13608" y="23807"/>
                  </a:cubicBezTo>
                  <a:cubicBezTo>
                    <a:pt x="13535" y="23861"/>
                    <a:pt x="13462" y="23912"/>
                    <a:pt x="13386" y="23962"/>
                  </a:cubicBezTo>
                  <a:cubicBezTo>
                    <a:pt x="13058" y="24176"/>
                    <a:pt x="12751" y="24290"/>
                    <a:pt x="12517" y="24290"/>
                  </a:cubicBezTo>
                  <a:cubicBezTo>
                    <a:pt x="12460" y="24290"/>
                    <a:pt x="12408" y="24283"/>
                    <a:pt x="12360" y="24270"/>
                  </a:cubicBezTo>
                  <a:cubicBezTo>
                    <a:pt x="11910" y="24136"/>
                    <a:pt x="11828" y="23769"/>
                    <a:pt x="11891" y="23493"/>
                  </a:cubicBezTo>
                  <a:cubicBezTo>
                    <a:pt x="11967" y="23180"/>
                    <a:pt x="12239" y="22888"/>
                    <a:pt x="12620" y="22888"/>
                  </a:cubicBezTo>
                  <a:close/>
                  <a:moveTo>
                    <a:pt x="10297" y="0"/>
                  </a:moveTo>
                  <a:cubicBezTo>
                    <a:pt x="10389" y="2779"/>
                    <a:pt x="11495" y="5992"/>
                    <a:pt x="12655" y="8533"/>
                  </a:cubicBezTo>
                  <a:cubicBezTo>
                    <a:pt x="12838" y="8932"/>
                    <a:pt x="13028" y="9347"/>
                    <a:pt x="13212" y="9759"/>
                  </a:cubicBezTo>
                  <a:cubicBezTo>
                    <a:pt x="13649" y="10738"/>
                    <a:pt x="14159" y="11546"/>
                    <a:pt x="14654" y="12325"/>
                  </a:cubicBezTo>
                  <a:cubicBezTo>
                    <a:pt x="15769" y="14087"/>
                    <a:pt x="16729" y="15607"/>
                    <a:pt x="16368" y="18376"/>
                  </a:cubicBezTo>
                  <a:cubicBezTo>
                    <a:pt x="16121" y="20249"/>
                    <a:pt x="15192" y="22587"/>
                    <a:pt x="13656" y="23772"/>
                  </a:cubicBezTo>
                  <a:cubicBezTo>
                    <a:pt x="13405" y="23265"/>
                    <a:pt x="13073" y="22898"/>
                    <a:pt x="12772" y="22844"/>
                  </a:cubicBezTo>
                  <a:cubicBezTo>
                    <a:pt x="12720" y="22834"/>
                    <a:pt x="12669" y="22830"/>
                    <a:pt x="12620" y="22830"/>
                  </a:cubicBezTo>
                  <a:cubicBezTo>
                    <a:pt x="12208" y="22830"/>
                    <a:pt x="11916" y="23146"/>
                    <a:pt x="11837" y="23481"/>
                  </a:cubicBezTo>
                  <a:cubicBezTo>
                    <a:pt x="11767" y="23782"/>
                    <a:pt x="11856" y="24181"/>
                    <a:pt x="12344" y="24323"/>
                  </a:cubicBezTo>
                  <a:cubicBezTo>
                    <a:pt x="12400" y="24340"/>
                    <a:pt x="12460" y="24348"/>
                    <a:pt x="12524" y="24348"/>
                  </a:cubicBezTo>
                  <a:cubicBezTo>
                    <a:pt x="12770" y="24348"/>
                    <a:pt x="13076" y="24231"/>
                    <a:pt x="13415" y="24013"/>
                  </a:cubicBezTo>
                  <a:cubicBezTo>
                    <a:pt x="13488" y="23962"/>
                    <a:pt x="13561" y="23912"/>
                    <a:pt x="13630" y="23858"/>
                  </a:cubicBezTo>
                  <a:cubicBezTo>
                    <a:pt x="13719" y="24048"/>
                    <a:pt x="13795" y="24254"/>
                    <a:pt x="13855" y="24469"/>
                  </a:cubicBezTo>
                  <a:cubicBezTo>
                    <a:pt x="14030" y="25128"/>
                    <a:pt x="14270" y="26792"/>
                    <a:pt x="12746" y="28078"/>
                  </a:cubicBezTo>
                  <a:cubicBezTo>
                    <a:pt x="12025" y="28687"/>
                    <a:pt x="11167" y="29004"/>
                    <a:pt x="10267" y="29004"/>
                  </a:cubicBezTo>
                  <a:cubicBezTo>
                    <a:pt x="9973" y="29004"/>
                    <a:pt x="9675" y="28970"/>
                    <a:pt x="9375" y="28902"/>
                  </a:cubicBezTo>
                  <a:cubicBezTo>
                    <a:pt x="7585" y="28493"/>
                    <a:pt x="5947" y="26899"/>
                    <a:pt x="4889" y="24526"/>
                  </a:cubicBezTo>
                  <a:cubicBezTo>
                    <a:pt x="3853" y="22210"/>
                    <a:pt x="2586" y="20978"/>
                    <a:pt x="1702" y="20347"/>
                  </a:cubicBezTo>
                  <a:cubicBezTo>
                    <a:pt x="742" y="19669"/>
                    <a:pt x="19" y="19533"/>
                    <a:pt x="10" y="19533"/>
                  </a:cubicBezTo>
                  <a:lnTo>
                    <a:pt x="0" y="19587"/>
                  </a:lnTo>
                  <a:cubicBezTo>
                    <a:pt x="7" y="19587"/>
                    <a:pt x="723" y="19723"/>
                    <a:pt x="1670" y="20401"/>
                  </a:cubicBezTo>
                  <a:cubicBezTo>
                    <a:pt x="2548" y="21022"/>
                    <a:pt x="3809" y="22248"/>
                    <a:pt x="4835" y="24548"/>
                  </a:cubicBezTo>
                  <a:cubicBezTo>
                    <a:pt x="5903" y="26937"/>
                    <a:pt x="7554" y="28547"/>
                    <a:pt x="9363" y="28959"/>
                  </a:cubicBezTo>
                  <a:cubicBezTo>
                    <a:pt x="9667" y="29028"/>
                    <a:pt x="9968" y="29060"/>
                    <a:pt x="10266" y="29060"/>
                  </a:cubicBezTo>
                  <a:cubicBezTo>
                    <a:pt x="11181" y="29060"/>
                    <a:pt x="12049" y="28740"/>
                    <a:pt x="12784" y="28122"/>
                  </a:cubicBezTo>
                  <a:cubicBezTo>
                    <a:pt x="14334" y="26811"/>
                    <a:pt x="14087" y="25122"/>
                    <a:pt x="13909" y="24456"/>
                  </a:cubicBezTo>
                  <a:cubicBezTo>
                    <a:pt x="13849" y="24232"/>
                    <a:pt x="13770" y="24016"/>
                    <a:pt x="13678" y="23823"/>
                  </a:cubicBezTo>
                  <a:cubicBezTo>
                    <a:pt x="14226" y="23395"/>
                    <a:pt x="14758" y="22765"/>
                    <a:pt x="15205" y="22014"/>
                  </a:cubicBezTo>
                  <a:cubicBezTo>
                    <a:pt x="15829" y="20959"/>
                    <a:pt x="16251" y="19704"/>
                    <a:pt x="16425" y="18380"/>
                  </a:cubicBezTo>
                  <a:cubicBezTo>
                    <a:pt x="16789" y="15595"/>
                    <a:pt x="15820" y="14064"/>
                    <a:pt x="14701" y="12293"/>
                  </a:cubicBezTo>
                  <a:cubicBezTo>
                    <a:pt x="14210" y="11517"/>
                    <a:pt x="13697" y="10712"/>
                    <a:pt x="13266" y="9737"/>
                  </a:cubicBezTo>
                  <a:cubicBezTo>
                    <a:pt x="13079" y="9325"/>
                    <a:pt x="12892" y="8906"/>
                    <a:pt x="12708" y="8507"/>
                  </a:cubicBezTo>
                  <a:cubicBezTo>
                    <a:pt x="11552" y="5976"/>
                    <a:pt x="10449" y="2763"/>
                    <a:pt x="10354"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3005550" y="3284650"/>
              <a:ext cx="440500" cy="324225"/>
            </a:xfrm>
            <a:custGeom>
              <a:avLst/>
              <a:gdLst/>
              <a:ahLst/>
              <a:cxnLst/>
              <a:rect l="l" t="t" r="r" b="b"/>
              <a:pathLst>
                <a:path w="17620" h="12969" extrusionOk="0">
                  <a:moveTo>
                    <a:pt x="850" y="1"/>
                  </a:moveTo>
                  <a:cubicBezTo>
                    <a:pt x="381" y="1"/>
                    <a:pt x="1" y="381"/>
                    <a:pt x="1" y="850"/>
                  </a:cubicBezTo>
                  <a:cubicBezTo>
                    <a:pt x="1" y="1322"/>
                    <a:pt x="381" y="1702"/>
                    <a:pt x="850" y="1702"/>
                  </a:cubicBezTo>
                  <a:lnTo>
                    <a:pt x="14980" y="1702"/>
                  </a:lnTo>
                  <a:cubicBezTo>
                    <a:pt x="15313" y="1702"/>
                    <a:pt x="15560" y="2006"/>
                    <a:pt x="15491" y="2333"/>
                  </a:cubicBezTo>
                  <a:lnTo>
                    <a:pt x="14153" y="8587"/>
                  </a:lnTo>
                  <a:cubicBezTo>
                    <a:pt x="13913" y="9778"/>
                    <a:pt x="13190" y="10513"/>
                    <a:pt x="12214" y="10513"/>
                  </a:cubicBezTo>
                  <a:lnTo>
                    <a:pt x="3226" y="10513"/>
                  </a:lnTo>
                  <a:lnTo>
                    <a:pt x="5035" y="12969"/>
                  </a:lnTo>
                  <a:lnTo>
                    <a:pt x="13403" y="12969"/>
                  </a:lnTo>
                  <a:cubicBezTo>
                    <a:pt x="14309" y="12969"/>
                    <a:pt x="15094" y="12335"/>
                    <a:pt x="15285" y="11451"/>
                  </a:cubicBezTo>
                  <a:lnTo>
                    <a:pt x="17496" y="1119"/>
                  </a:lnTo>
                  <a:cubicBezTo>
                    <a:pt x="17620" y="542"/>
                    <a:pt x="17179" y="1"/>
                    <a:pt x="16593"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3004925" y="3284650"/>
              <a:ext cx="389000" cy="42250"/>
            </a:xfrm>
            <a:custGeom>
              <a:avLst/>
              <a:gdLst/>
              <a:ahLst/>
              <a:cxnLst/>
              <a:rect l="l" t="t" r="r" b="b"/>
              <a:pathLst>
                <a:path w="15560" h="1690" extrusionOk="0">
                  <a:moveTo>
                    <a:pt x="897" y="1"/>
                  </a:moveTo>
                  <a:cubicBezTo>
                    <a:pt x="399" y="1"/>
                    <a:pt x="0" y="403"/>
                    <a:pt x="26" y="891"/>
                  </a:cubicBezTo>
                  <a:cubicBezTo>
                    <a:pt x="51" y="1347"/>
                    <a:pt x="476" y="1689"/>
                    <a:pt x="944" y="1689"/>
                  </a:cubicBezTo>
                  <a:lnTo>
                    <a:pt x="14689" y="1689"/>
                  </a:lnTo>
                  <a:cubicBezTo>
                    <a:pt x="15170" y="1689"/>
                    <a:pt x="15560" y="1312"/>
                    <a:pt x="15560" y="847"/>
                  </a:cubicBezTo>
                  <a:cubicBezTo>
                    <a:pt x="15560" y="378"/>
                    <a:pt x="15170" y="1"/>
                    <a:pt x="14689" y="1"/>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45"/>
          <p:cNvSpPr/>
          <p:nvPr/>
        </p:nvSpPr>
        <p:spPr>
          <a:xfrm rot="10800000">
            <a:off x="7157020" y="-593150"/>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6522825" y="311063"/>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3220800" y="10185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56;p49"/>
          <p:cNvSpPr txBox="1">
            <a:spLocks noGrp="1"/>
          </p:cNvSpPr>
          <p:nvPr>
            <p:ph type="subTitle" idx="1"/>
          </p:nvPr>
        </p:nvSpPr>
        <p:spPr>
          <a:xfrm>
            <a:off x="3886200" y="1864405"/>
            <a:ext cx="4419600" cy="2568575"/>
          </a:xfrm>
          <a:prstGeom prst="rect">
            <a:avLst/>
          </a:prstGeom>
        </p:spPr>
        <p:txBody>
          <a:bodyPr spcFirstLastPara="1" wrap="square" lIns="91425" tIns="91425" rIns="91425" bIns="91425" anchor="t" anchorCtr="0">
            <a:noAutofit/>
          </a:bodyPr>
          <a:lstStyle/>
          <a:p>
            <a:pPr marL="274320" lvl="0" indent="-226059" algn="l" rtl="0">
              <a:spcBef>
                <a:spcPts val="0"/>
              </a:spcBef>
              <a:spcAft>
                <a:spcPts val="0"/>
              </a:spcAft>
              <a:buSzPts val="1400"/>
              <a:buFont typeface="Poppins"/>
              <a:buChar char="●"/>
            </a:pPr>
            <a:r>
              <a:rPr lang="en" dirty="0"/>
              <a:t>The objective of this application is to developing an online Blood Donation Information.</a:t>
            </a:r>
            <a:endParaRPr dirty="0"/>
          </a:p>
          <a:p>
            <a:pPr marL="274320" lvl="0" indent="-226059" algn="l" rtl="0">
              <a:spcBef>
                <a:spcPts val="0"/>
              </a:spcBef>
              <a:spcAft>
                <a:spcPts val="0"/>
              </a:spcAft>
              <a:buSzPts val="1400"/>
              <a:buFont typeface="Poppins"/>
              <a:buChar char="●"/>
            </a:pPr>
            <a:r>
              <a:rPr lang="en" dirty="0"/>
              <a:t>Our YaungNi Website is to create an e-formation about the donar and organization that are related to donating the blood.</a:t>
            </a:r>
            <a:endParaRPr dirty="0"/>
          </a:p>
          <a:p>
            <a:pPr marL="274320" lvl="0" indent="-226059" algn="l" rtl="0">
              <a:spcBef>
                <a:spcPts val="0"/>
              </a:spcBef>
              <a:spcAft>
                <a:spcPts val="0"/>
              </a:spcAft>
              <a:buSzPts val="1400"/>
              <a:buFont typeface="Poppins"/>
              <a:buChar char="●"/>
            </a:pPr>
            <a:r>
              <a:rPr lang="en" dirty="0"/>
              <a:t>This website is used for maintain whole information about donors,receivers,</a:t>
            </a:r>
          </a:p>
          <a:p>
            <a:pPr marL="48261" lvl="0" indent="0" algn="l" rtl="0">
              <a:spcBef>
                <a:spcPts val="0"/>
              </a:spcBef>
              <a:spcAft>
                <a:spcPts val="0"/>
              </a:spcAft>
              <a:buSzPts val="1400"/>
            </a:pPr>
            <a:r>
              <a:rPr lang="en" dirty="0"/>
              <a:t>    camps.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3"/>
          <p:cNvSpPr txBox="1">
            <a:spLocks noGrp="1"/>
          </p:cNvSpPr>
          <p:nvPr>
            <p:ph type="title"/>
          </p:nvPr>
        </p:nvSpPr>
        <p:spPr>
          <a:xfrm>
            <a:off x="685800" y="691207"/>
            <a:ext cx="43737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Introduction</a:t>
            </a:r>
            <a:endParaRPr sz="4000" dirty="0"/>
          </a:p>
        </p:txBody>
      </p:sp>
      <p:sp>
        <p:nvSpPr>
          <p:cNvPr id="532" name="Google Shape;532;p43"/>
          <p:cNvSpPr txBox="1">
            <a:spLocks noGrp="1"/>
          </p:cNvSpPr>
          <p:nvPr>
            <p:ph type="subTitle" idx="1"/>
          </p:nvPr>
        </p:nvSpPr>
        <p:spPr>
          <a:xfrm>
            <a:off x="685800" y="1472467"/>
            <a:ext cx="4373700" cy="15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YaungNi</a:t>
            </a:r>
            <a:r>
              <a:rPr lang="en" dirty="0"/>
              <a:t> refers to a practice where people donate their blood to people so it helps them with their health problems. Blood is one of the most essential fluids of our body that helps </a:t>
            </a:r>
            <a:r>
              <a:rPr lang="en-US" dirty="0"/>
              <a:t>in the smooth functioning of our body. If the body loses blood in excessive amounts, people to get deadly diseases and even die. Thus, we see how blood donation is literally life-saving which helps people. It is also a sign of humanity that unites people irrespective of </a:t>
            </a:r>
            <a:r>
              <a:rPr lang="en-US" dirty="0" err="1"/>
              <a:t>caste,creed,religion</a:t>
            </a:r>
            <a:r>
              <a:rPr lang="en-US" dirty="0"/>
              <a:t> and more.</a:t>
            </a:r>
            <a:endParaRPr dirty="0"/>
          </a:p>
        </p:txBody>
      </p:sp>
      <p:grpSp>
        <p:nvGrpSpPr>
          <p:cNvPr id="533" name="Google Shape;533;p43"/>
          <p:cNvGrpSpPr/>
          <p:nvPr/>
        </p:nvGrpSpPr>
        <p:grpSpPr>
          <a:xfrm flipH="1">
            <a:off x="5415522" y="1178182"/>
            <a:ext cx="3040564" cy="3638329"/>
            <a:chOff x="4001200" y="2207275"/>
            <a:chExt cx="1367775" cy="1636675"/>
          </a:xfrm>
        </p:grpSpPr>
        <p:sp>
          <p:nvSpPr>
            <p:cNvPr id="534" name="Google Shape;534;p43"/>
            <p:cNvSpPr/>
            <p:nvPr/>
          </p:nvSpPr>
          <p:spPr>
            <a:xfrm>
              <a:off x="4632875" y="3138750"/>
              <a:ext cx="451125" cy="48825"/>
            </a:xfrm>
            <a:custGeom>
              <a:avLst/>
              <a:gdLst/>
              <a:ahLst/>
              <a:cxnLst/>
              <a:rect l="l" t="t" r="r" b="b"/>
              <a:pathLst>
                <a:path w="18045" h="1953" extrusionOk="0">
                  <a:moveTo>
                    <a:pt x="1" y="1"/>
                  </a:moveTo>
                  <a:lnTo>
                    <a:pt x="1" y="1952"/>
                  </a:lnTo>
                  <a:lnTo>
                    <a:pt x="17071" y="1952"/>
                  </a:lnTo>
                  <a:cubicBezTo>
                    <a:pt x="17610" y="1952"/>
                    <a:pt x="18044" y="1515"/>
                    <a:pt x="18044" y="976"/>
                  </a:cubicBezTo>
                  <a:cubicBezTo>
                    <a:pt x="18044" y="438"/>
                    <a:pt x="17610" y="1"/>
                    <a:pt x="17071" y="1"/>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4174500" y="2763150"/>
              <a:ext cx="573325" cy="732300"/>
            </a:xfrm>
            <a:custGeom>
              <a:avLst/>
              <a:gdLst/>
              <a:ahLst/>
              <a:cxnLst/>
              <a:rect l="l" t="t" r="r" b="b"/>
              <a:pathLst>
                <a:path w="22933" h="29292" extrusionOk="0">
                  <a:moveTo>
                    <a:pt x="1246" y="1"/>
                  </a:moveTo>
                  <a:cubicBezTo>
                    <a:pt x="533" y="1"/>
                    <a:pt x="1" y="660"/>
                    <a:pt x="149" y="1357"/>
                  </a:cubicBezTo>
                  <a:lnTo>
                    <a:pt x="5789" y="27574"/>
                  </a:lnTo>
                  <a:cubicBezTo>
                    <a:pt x="6005" y="28575"/>
                    <a:pt x="6892" y="29292"/>
                    <a:pt x="7918" y="29292"/>
                  </a:cubicBezTo>
                  <a:lnTo>
                    <a:pt x="22933" y="29292"/>
                  </a:lnTo>
                  <a:lnTo>
                    <a:pt x="16900" y="1243"/>
                  </a:lnTo>
                  <a:cubicBezTo>
                    <a:pt x="16742" y="520"/>
                    <a:pt x="16102" y="1"/>
                    <a:pt x="15364"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4174500" y="2763150"/>
              <a:ext cx="573325" cy="732300"/>
            </a:xfrm>
            <a:custGeom>
              <a:avLst/>
              <a:gdLst/>
              <a:ahLst/>
              <a:cxnLst/>
              <a:rect l="l" t="t" r="r" b="b"/>
              <a:pathLst>
                <a:path w="22933" h="29292" extrusionOk="0">
                  <a:moveTo>
                    <a:pt x="1246" y="1"/>
                  </a:moveTo>
                  <a:cubicBezTo>
                    <a:pt x="533" y="1"/>
                    <a:pt x="1" y="660"/>
                    <a:pt x="149" y="1357"/>
                  </a:cubicBezTo>
                  <a:lnTo>
                    <a:pt x="5789" y="27574"/>
                  </a:lnTo>
                  <a:cubicBezTo>
                    <a:pt x="6005" y="28575"/>
                    <a:pt x="6892" y="29292"/>
                    <a:pt x="7918" y="29292"/>
                  </a:cubicBezTo>
                  <a:lnTo>
                    <a:pt x="22933" y="29292"/>
                  </a:lnTo>
                  <a:lnTo>
                    <a:pt x="16900" y="1243"/>
                  </a:lnTo>
                  <a:cubicBezTo>
                    <a:pt x="16742" y="520"/>
                    <a:pt x="16102" y="1"/>
                    <a:pt x="15364"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4174175" y="2763150"/>
              <a:ext cx="862050" cy="732300"/>
            </a:xfrm>
            <a:custGeom>
              <a:avLst/>
              <a:gdLst/>
              <a:ahLst/>
              <a:cxnLst/>
              <a:rect l="l" t="t" r="r" b="b"/>
              <a:pathLst>
                <a:path w="34482" h="29292" extrusionOk="0">
                  <a:moveTo>
                    <a:pt x="1132" y="1"/>
                  </a:moveTo>
                  <a:cubicBezTo>
                    <a:pt x="482" y="1"/>
                    <a:pt x="1" y="599"/>
                    <a:pt x="137" y="1233"/>
                  </a:cubicBezTo>
                  <a:lnTo>
                    <a:pt x="5802" y="27574"/>
                  </a:lnTo>
                  <a:cubicBezTo>
                    <a:pt x="6018" y="28575"/>
                    <a:pt x="6905" y="29292"/>
                    <a:pt x="7931" y="29292"/>
                  </a:cubicBezTo>
                  <a:lnTo>
                    <a:pt x="33094" y="29292"/>
                  </a:lnTo>
                  <a:cubicBezTo>
                    <a:pt x="33861" y="29292"/>
                    <a:pt x="34482" y="28671"/>
                    <a:pt x="34482" y="27904"/>
                  </a:cubicBezTo>
                  <a:cubicBezTo>
                    <a:pt x="34482" y="27137"/>
                    <a:pt x="33861" y="26516"/>
                    <a:pt x="33094" y="26516"/>
                  </a:cubicBezTo>
                  <a:lnTo>
                    <a:pt x="8289" y="26516"/>
                  </a:lnTo>
                  <a:cubicBezTo>
                    <a:pt x="7858" y="26516"/>
                    <a:pt x="7484" y="26215"/>
                    <a:pt x="7393" y="25794"/>
                  </a:cubicBezTo>
                  <a:lnTo>
                    <a:pt x="1997" y="701"/>
                  </a:lnTo>
                  <a:cubicBezTo>
                    <a:pt x="1908" y="292"/>
                    <a:pt x="1547" y="1"/>
                    <a:pt x="1132"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4174175" y="2763150"/>
              <a:ext cx="862050" cy="732300"/>
            </a:xfrm>
            <a:custGeom>
              <a:avLst/>
              <a:gdLst/>
              <a:ahLst/>
              <a:cxnLst/>
              <a:rect l="l" t="t" r="r" b="b"/>
              <a:pathLst>
                <a:path w="34482" h="29292" extrusionOk="0">
                  <a:moveTo>
                    <a:pt x="1132" y="1"/>
                  </a:moveTo>
                  <a:cubicBezTo>
                    <a:pt x="482" y="1"/>
                    <a:pt x="1" y="599"/>
                    <a:pt x="137" y="1233"/>
                  </a:cubicBezTo>
                  <a:lnTo>
                    <a:pt x="5802" y="27574"/>
                  </a:lnTo>
                  <a:cubicBezTo>
                    <a:pt x="6018" y="28575"/>
                    <a:pt x="6905" y="29292"/>
                    <a:pt x="7931" y="29292"/>
                  </a:cubicBezTo>
                  <a:lnTo>
                    <a:pt x="33094" y="29292"/>
                  </a:lnTo>
                  <a:cubicBezTo>
                    <a:pt x="33861" y="29292"/>
                    <a:pt x="34482" y="28671"/>
                    <a:pt x="34482" y="27904"/>
                  </a:cubicBezTo>
                  <a:cubicBezTo>
                    <a:pt x="34482" y="27137"/>
                    <a:pt x="33861" y="26516"/>
                    <a:pt x="33094" y="26516"/>
                  </a:cubicBezTo>
                  <a:lnTo>
                    <a:pt x="8289" y="26516"/>
                  </a:lnTo>
                  <a:cubicBezTo>
                    <a:pt x="7858" y="26516"/>
                    <a:pt x="7484" y="26215"/>
                    <a:pt x="7393" y="25794"/>
                  </a:cubicBezTo>
                  <a:lnTo>
                    <a:pt x="1997" y="701"/>
                  </a:lnTo>
                  <a:cubicBezTo>
                    <a:pt x="1908" y="292"/>
                    <a:pt x="1547" y="1"/>
                    <a:pt x="1132"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4174275" y="2763200"/>
              <a:ext cx="492775" cy="732250"/>
            </a:xfrm>
            <a:custGeom>
              <a:avLst/>
              <a:gdLst/>
              <a:ahLst/>
              <a:cxnLst/>
              <a:rect l="l" t="t" r="r" b="b"/>
              <a:pathLst>
                <a:path w="19711" h="29290" extrusionOk="0">
                  <a:moveTo>
                    <a:pt x="1113" y="1"/>
                  </a:moveTo>
                  <a:cubicBezTo>
                    <a:pt x="1102" y="1"/>
                    <a:pt x="1091" y="1"/>
                    <a:pt x="1080" y="2"/>
                  </a:cubicBezTo>
                  <a:cubicBezTo>
                    <a:pt x="456" y="30"/>
                    <a:pt x="0" y="613"/>
                    <a:pt x="133" y="1231"/>
                  </a:cubicBezTo>
                  <a:lnTo>
                    <a:pt x="5798" y="27572"/>
                  </a:lnTo>
                  <a:cubicBezTo>
                    <a:pt x="6014" y="28573"/>
                    <a:pt x="6901" y="29290"/>
                    <a:pt x="7927" y="29290"/>
                  </a:cubicBezTo>
                  <a:lnTo>
                    <a:pt x="18319" y="29290"/>
                  </a:lnTo>
                  <a:cubicBezTo>
                    <a:pt x="19086" y="29290"/>
                    <a:pt x="19710" y="28669"/>
                    <a:pt x="19710" y="27902"/>
                  </a:cubicBezTo>
                  <a:cubicBezTo>
                    <a:pt x="19710" y="27135"/>
                    <a:pt x="19086" y="26514"/>
                    <a:pt x="18319" y="26514"/>
                  </a:cubicBezTo>
                  <a:lnTo>
                    <a:pt x="8285" y="26514"/>
                  </a:lnTo>
                  <a:cubicBezTo>
                    <a:pt x="7854" y="26514"/>
                    <a:pt x="7480" y="26213"/>
                    <a:pt x="7389" y="25792"/>
                  </a:cubicBezTo>
                  <a:lnTo>
                    <a:pt x="2002" y="746"/>
                  </a:lnTo>
                  <a:cubicBezTo>
                    <a:pt x="1916" y="345"/>
                    <a:pt x="1520" y="1"/>
                    <a:pt x="1113"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4481900" y="3542475"/>
              <a:ext cx="144200" cy="251600"/>
            </a:xfrm>
            <a:custGeom>
              <a:avLst/>
              <a:gdLst/>
              <a:ahLst/>
              <a:cxnLst/>
              <a:rect l="l" t="t" r="r" b="b"/>
              <a:pathLst>
                <a:path w="5768" h="10064" extrusionOk="0">
                  <a:moveTo>
                    <a:pt x="1" y="0"/>
                  </a:moveTo>
                  <a:lnTo>
                    <a:pt x="1" y="10063"/>
                  </a:lnTo>
                  <a:lnTo>
                    <a:pt x="5767" y="10063"/>
                  </a:lnTo>
                  <a:lnTo>
                    <a:pt x="5767"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4481900" y="3542475"/>
              <a:ext cx="91925" cy="251675"/>
            </a:xfrm>
            <a:custGeom>
              <a:avLst/>
              <a:gdLst/>
              <a:ahLst/>
              <a:cxnLst/>
              <a:rect l="l" t="t" r="r" b="b"/>
              <a:pathLst>
                <a:path w="3677" h="10067" extrusionOk="0">
                  <a:moveTo>
                    <a:pt x="1" y="0"/>
                  </a:moveTo>
                  <a:lnTo>
                    <a:pt x="1" y="10066"/>
                  </a:lnTo>
                  <a:lnTo>
                    <a:pt x="1677" y="10066"/>
                  </a:lnTo>
                  <a:lnTo>
                    <a:pt x="1677" y="3533"/>
                  </a:lnTo>
                  <a:lnTo>
                    <a:pt x="3676" y="884"/>
                  </a:lnTo>
                  <a:lnTo>
                    <a:pt x="1677" y="0"/>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4377200" y="3779075"/>
              <a:ext cx="353600" cy="53875"/>
            </a:xfrm>
            <a:custGeom>
              <a:avLst/>
              <a:gdLst/>
              <a:ahLst/>
              <a:cxnLst/>
              <a:rect l="l" t="t" r="r" b="b"/>
              <a:pathLst>
                <a:path w="14144" h="2155" extrusionOk="0">
                  <a:moveTo>
                    <a:pt x="7072" y="0"/>
                  </a:moveTo>
                  <a:cubicBezTo>
                    <a:pt x="4195" y="0"/>
                    <a:pt x="1635" y="846"/>
                    <a:pt x="0" y="2155"/>
                  </a:cubicBezTo>
                  <a:lnTo>
                    <a:pt x="14144" y="2155"/>
                  </a:lnTo>
                  <a:cubicBezTo>
                    <a:pt x="12509" y="846"/>
                    <a:pt x="9949" y="0"/>
                    <a:pt x="7072"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4573800" y="3495100"/>
              <a:ext cx="273200" cy="69500"/>
            </a:xfrm>
            <a:custGeom>
              <a:avLst/>
              <a:gdLst/>
              <a:ahLst/>
              <a:cxnLst/>
              <a:rect l="l" t="t" r="r" b="b"/>
              <a:pathLst>
                <a:path w="10928" h="2780" extrusionOk="0">
                  <a:moveTo>
                    <a:pt x="2044" y="1"/>
                  </a:moveTo>
                  <a:lnTo>
                    <a:pt x="0" y="2779"/>
                  </a:lnTo>
                  <a:lnTo>
                    <a:pt x="8884" y="2779"/>
                  </a:lnTo>
                  <a:lnTo>
                    <a:pt x="10928" y="1"/>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4360450" y="3202825"/>
              <a:ext cx="562275" cy="223250"/>
            </a:xfrm>
            <a:custGeom>
              <a:avLst/>
              <a:gdLst/>
              <a:ahLst/>
              <a:cxnLst/>
              <a:rect l="l" t="t" r="r" b="b"/>
              <a:pathLst>
                <a:path w="22491" h="8930" extrusionOk="0">
                  <a:moveTo>
                    <a:pt x="8239" y="1"/>
                  </a:moveTo>
                  <a:cubicBezTo>
                    <a:pt x="1" y="1"/>
                    <a:pt x="4092" y="8929"/>
                    <a:pt x="4092" y="8929"/>
                  </a:cubicBezTo>
                  <a:lnTo>
                    <a:pt x="22490" y="8929"/>
                  </a:lnTo>
                  <a:cubicBezTo>
                    <a:pt x="21705" y="7792"/>
                    <a:pt x="22227" y="3670"/>
                    <a:pt x="22424" y="2323"/>
                  </a:cubicBezTo>
                  <a:cubicBezTo>
                    <a:pt x="22459" y="2082"/>
                    <a:pt x="22291" y="1864"/>
                    <a:pt x="22053" y="1829"/>
                  </a:cubicBezTo>
                  <a:lnTo>
                    <a:pt x="10625" y="207"/>
                  </a:lnTo>
                  <a:cubicBezTo>
                    <a:pt x="9733" y="66"/>
                    <a:pt x="8941" y="1"/>
                    <a:pt x="8239" y="1"/>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599700" y="3234425"/>
              <a:ext cx="312800" cy="609525"/>
            </a:xfrm>
            <a:custGeom>
              <a:avLst/>
              <a:gdLst/>
              <a:ahLst/>
              <a:cxnLst/>
              <a:rect l="l" t="t" r="r" b="b"/>
              <a:pathLst>
                <a:path w="12512" h="24381" extrusionOk="0">
                  <a:moveTo>
                    <a:pt x="3706" y="1"/>
                  </a:moveTo>
                  <a:cubicBezTo>
                    <a:pt x="3688" y="1"/>
                    <a:pt x="3678" y="1"/>
                    <a:pt x="3678" y="1"/>
                  </a:cubicBezTo>
                  <a:cubicBezTo>
                    <a:pt x="0" y="1873"/>
                    <a:pt x="2120" y="6898"/>
                    <a:pt x="2120" y="6898"/>
                  </a:cubicBezTo>
                  <a:lnTo>
                    <a:pt x="5678" y="6898"/>
                  </a:lnTo>
                  <a:cubicBezTo>
                    <a:pt x="4984" y="9436"/>
                    <a:pt x="6169" y="12874"/>
                    <a:pt x="6536" y="15735"/>
                  </a:cubicBezTo>
                  <a:cubicBezTo>
                    <a:pt x="6907" y="18599"/>
                    <a:pt x="6907" y="21422"/>
                    <a:pt x="6907" y="21422"/>
                  </a:cubicBezTo>
                  <a:cubicBezTo>
                    <a:pt x="6907" y="21422"/>
                    <a:pt x="6045" y="23713"/>
                    <a:pt x="6619" y="23941"/>
                  </a:cubicBezTo>
                  <a:cubicBezTo>
                    <a:pt x="7003" y="24093"/>
                    <a:pt x="9481" y="24380"/>
                    <a:pt x="11086" y="24380"/>
                  </a:cubicBezTo>
                  <a:cubicBezTo>
                    <a:pt x="11877" y="24380"/>
                    <a:pt x="12457" y="24311"/>
                    <a:pt x="12471" y="24121"/>
                  </a:cubicBezTo>
                  <a:cubicBezTo>
                    <a:pt x="12512" y="23551"/>
                    <a:pt x="9606" y="22385"/>
                    <a:pt x="9606" y="22385"/>
                  </a:cubicBezTo>
                  <a:lnTo>
                    <a:pt x="8789" y="21339"/>
                  </a:lnTo>
                  <a:cubicBezTo>
                    <a:pt x="8789" y="21339"/>
                    <a:pt x="10709" y="9027"/>
                    <a:pt x="10956" y="6217"/>
                  </a:cubicBezTo>
                  <a:cubicBezTo>
                    <a:pt x="11200" y="3410"/>
                    <a:pt x="10750" y="885"/>
                    <a:pt x="8298" y="435"/>
                  </a:cubicBezTo>
                  <a:cubicBezTo>
                    <a:pt x="6004" y="15"/>
                    <a:pt x="3964" y="1"/>
                    <a:pt x="3706"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4742025" y="3375200"/>
              <a:ext cx="10875" cy="28675"/>
            </a:xfrm>
            <a:custGeom>
              <a:avLst/>
              <a:gdLst/>
              <a:ahLst/>
              <a:cxnLst/>
              <a:rect l="l" t="t" r="r" b="b"/>
              <a:pathLst>
                <a:path w="435" h="1147" extrusionOk="0">
                  <a:moveTo>
                    <a:pt x="435" y="0"/>
                  </a:moveTo>
                  <a:lnTo>
                    <a:pt x="435" y="0"/>
                  </a:lnTo>
                  <a:cubicBezTo>
                    <a:pt x="54" y="437"/>
                    <a:pt x="1" y="1147"/>
                    <a:pt x="1" y="1147"/>
                  </a:cubicBezTo>
                  <a:lnTo>
                    <a:pt x="435"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764125" y="3305650"/>
              <a:ext cx="39400" cy="42475"/>
            </a:xfrm>
            <a:custGeom>
              <a:avLst/>
              <a:gdLst/>
              <a:ahLst/>
              <a:cxnLst/>
              <a:rect l="l" t="t" r="r" b="b"/>
              <a:pathLst>
                <a:path w="1576" h="1699" extrusionOk="0">
                  <a:moveTo>
                    <a:pt x="412" y="0"/>
                  </a:moveTo>
                  <a:cubicBezTo>
                    <a:pt x="412" y="0"/>
                    <a:pt x="1" y="1084"/>
                    <a:pt x="1575" y="1698"/>
                  </a:cubicBezTo>
                  <a:lnTo>
                    <a:pt x="412"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4599700" y="3234425"/>
              <a:ext cx="167150" cy="172475"/>
            </a:xfrm>
            <a:custGeom>
              <a:avLst/>
              <a:gdLst/>
              <a:ahLst/>
              <a:cxnLst/>
              <a:rect l="l" t="t" r="r" b="b"/>
              <a:pathLst>
                <a:path w="6686" h="6899" extrusionOk="0">
                  <a:moveTo>
                    <a:pt x="3706" y="1"/>
                  </a:moveTo>
                  <a:cubicBezTo>
                    <a:pt x="3688" y="1"/>
                    <a:pt x="3678" y="1"/>
                    <a:pt x="3678" y="1"/>
                  </a:cubicBezTo>
                  <a:cubicBezTo>
                    <a:pt x="0" y="1873"/>
                    <a:pt x="2120" y="6898"/>
                    <a:pt x="2120" y="6898"/>
                  </a:cubicBezTo>
                  <a:lnTo>
                    <a:pt x="3891" y="6898"/>
                  </a:lnTo>
                  <a:cubicBezTo>
                    <a:pt x="3755" y="6217"/>
                    <a:pt x="3628" y="5276"/>
                    <a:pt x="3872" y="4909"/>
                  </a:cubicBezTo>
                  <a:cubicBezTo>
                    <a:pt x="4277" y="4310"/>
                    <a:pt x="4109" y="3990"/>
                    <a:pt x="4290" y="2849"/>
                  </a:cubicBezTo>
                  <a:cubicBezTo>
                    <a:pt x="4524" y="1382"/>
                    <a:pt x="5716" y="600"/>
                    <a:pt x="6685" y="194"/>
                  </a:cubicBezTo>
                  <a:cubicBezTo>
                    <a:pt x="5115" y="9"/>
                    <a:pt x="3903" y="1"/>
                    <a:pt x="3706"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4619575" y="2904775"/>
              <a:ext cx="389400" cy="271000"/>
            </a:xfrm>
            <a:custGeom>
              <a:avLst/>
              <a:gdLst/>
              <a:ahLst/>
              <a:cxnLst/>
              <a:rect l="l" t="t" r="r" b="b"/>
              <a:pathLst>
                <a:path w="15576" h="10840" extrusionOk="0">
                  <a:moveTo>
                    <a:pt x="3685" y="0"/>
                  </a:moveTo>
                  <a:lnTo>
                    <a:pt x="0" y="2469"/>
                  </a:lnTo>
                  <a:cubicBezTo>
                    <a:pt x="0" y="2469"/>
                    <a:pt x="2212" y="5387"/>
                    <a:pt x="4094" y="6388"/>
                  </a:cubicBezTo>
                  <a:cubicBezTo>
                    <a:pt x="5976" y="7389"/>
                    <a:pt x="12848" y="9094"/>
                    <a:pt x="12848" y="9094"/>
                  </a:cubicBezTo>
                  <a:cubicBezTo>
                    <a:pt x="12712" y="9477"/>
                    <a:pt x="13393" y="10839"/>
                    <a:pt x="13558" y="10839"/>
                  </a:cubicBezTo>
                  <a:cubicBezTo>
                    <a:pt x="13719" y="10839"/>
                    <a:pt x="13637" y="10678"/>
                    <a:pt x="13529" y="10335"/>
                  </a:cubicBezTo>
                  <a:cubicBezTo>
                    <a:pt x="13444" y="10066"/>
                    <a:pt x="13577" y="9791"/>
                    <a:pt x="13877" y="9791"/>
                  </a:cubicBezTo>
                  <a:cubicBezTo>
                    <a:pt x="13958" y="9791"/>
                    <a:pt x="14052" y="9811"/>
                    <a:pt x="14156" y="9857"/>
                  </a:cubicBezTo>
                  <a:cubicBezTo>
                    <a:pt x="14602" y="10055"/>
                    <a:pt x="15180" y="10725"/>
                    <a:pt x="15388" y="10725"/>
                  </a:cubicBezTo>
                  <a:cubicBezTo>
                    <a:pt x="15409" y="10725"/>
                    <a:pt x="15427" y="10718"/>
                    <a:pt x="15439" y="10703"/>
                  </a:cubicBezTo>
                  <a:cubicBezTo>
                    <a:pt x="15576" y="10541"/>
                    <a:pt x="15465" y="10212"/>
                    <a:pt x="14673" y="9151"/>
                  </a:cubicBezTo>
                  <a:cubicBezTo>
                    <a:pt x="13884" y="8086"/>
                    <a:pt x="6438" y="3777"/>
                    <a:pt x="6438" y="3777"/>
                  </a:cubicBezTo>
                  <a:cubicBezTo>
                    <a:pt x="5564" y="2903"/>
                    <a:pt x="3685" y="0"/>
                    <a:pt x="3685"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4619575" y="2904775"/>
              <a:ext cx="114000" cy="137775"/>
            </a:xfrm>
            <a:custGeom>
              <a:avLst/>
              <a:gdLst/>
              <a:ahLst/>
              <a:cxnLst/>
              <a:rect l="l" t="t" r="r" b="b"/>
              <a:pathLst>
                <a:path w="4560" h="5511" extrusionOk="0">
                  <a:moveTo>
                    <a:pt x="3685" y="0"/>
                  </a:moveTo>
                  <a:lnTo>
                    <a:pt x="0" y="2469"/>
                  </a:lnTo>
                  <a:cubicBezTo>
                    <a:pt x="0" y="2469"/>
                    <a:pt x="1356" y="4252"/>
                    <a:pt x="2845" y="5510"/>
                  </a:cubicBezTo>
                  <a:cubicBezTo>
                    <a:pt x="3184" y="4683"/>
                    <a:pt x="3609" y="2684"/>
                    <a:pt x="4046" y="2310"/>
                  </a:cubicBezTo>
                  <a:cubicBezTo>
                    <a:pt x="4335" y="2063"/>
                    <a:pt x="4483" y="1648"/>
                    <a:pt x="4560" y="1309"/>
                  </a:cubicBezTo>
                  <a:cubicBezTo>
                    <a:pt x="4062" y="583"/>
                    <a:pt x="3685" y="0"/>
                    <a:pt x="3685" y="0"/>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4750350" y="2999900"/>
              <a:ext cx="23075" cy="11750"/>
            </a:xfrm>
            <a:custGeom>
              <a:avLst/>
              <a:gdLst/>
              <a:ahLst/>
              <a:cxnLst/>
              <a:rect l="l" t="t" r="r" b="b"/>
              <a:pathLst>
                <a:path w="923" h="470" extrusionOk="0">
                  <a:moveTo>
                    <a:pt x="922" y="1"/>
                  </a:moveTo>
                  <a:cubicBezTo>
                    <a:pt x="922" y="1"/>
                    <a:pt x="349" y="20"/>
                    <a:pt x="0" y="470"/>
                  </a:cubicBezTo>
                  <a:lnTo>
                    <a:pt x="922" y="1"/>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4214575" y="2739050"/>
              <a:ext cx="512100" cy="650825"/>
            </a:xfrm>
            <a:custGeom>
              <a:avLst/>
              <a:gdLst/>
              <a:ahLst/>
              <a:cxnLst/>
              <a:rect l="l" t="t" r="r" b="b"/>
              <a:pathLst>
                <a:path w="20484" h="26033" extrusionOk="0">
                  <a:moveTo>
                    <a:pt x="10032" y="1"/>
                  </a:moveTo>
                  <a:cubicBezTo>
                    <a:pt x="7624" y="1"/>
                    <a:pt x="4845" y="667"/>
                    <a:pt x="3055" y="2169"/>
                  </a:cubicBezTo>
                  <a:cubicBezTo>
                    <a:pt x="1775" y="3246"/>
                    <a:pt x="1176" y="5495"/>
                    <a:pt x="958" y="6424"/>
                  </a:cubicBezTo>
                  <a:cubicBezTo>
                    <a:pt x="739" y="7352"/>
                    <a:pt x="1" y="9234"/>
                    <a:pt x="1" y="9234"/>
                  </a:cubicBezTo>
                  <a:cubicBezTo>
                    <a:pt x="1" y="9234"/>
                    <a:pt x="409" y="9316"/>
                    <a:pt x="1420" y="9506"/>
                  </a:cubicBezTo>
                  <a:cubicBezTo>
                    <a:pt x="1834" y="9584"/>
                    <a:pt x="2447" y="9607"/>
                    <a:pt x="3025" y="9607"/>
                  </a:cubicBezTo>
                  <a:cubicBezTo>
                    <a:pt x="3853" y="9607"/>
                    <a:pt x="4611" y="9560"/>
                    <a:pt x="4611" y="9560"/>
                  </a:cubicBezTo>
                  <a:cubicBezTo>
                    <a:pt x="4611" y="9560"/>
                    <a:pt x="4994" y="12450"/>
                    <a:pt x="4639" y="15041"/>
                  </a:cubicBezTo>
                  <a:cubicBezTo>
                    <a:pt x="4284" y="17633"/>
                    <a:pt x="4421" y="19978"/>
                    <a:pt x="4794" y="21397"/>
                  </a:cubicBezTo>
                  <a:cubicBezTo>
                    <a:pt x="5168" y="22813"/>
                    <a:pt x="4912" y="24179"/>
                    <a:pt x="4801" y="25025"/>
                  </a:cubicBezTo>
                  <a:cubicBezTo>
                    <a:pt x="4693" y="25871"/>
                    <a:pt x="5894" y="26032"/>
                    <a:pt x="5894" y="26032"/>
                  </a:cubicBezTo>
                  <a:cubicBezTo>
                    <a:pt x="5837" y="25788"/>
                    <a:pt x="5428" y="23361"/>
                    <a:pt x="6112" y="22078"/>
                  </a:cubicBezTo>
                  <a:cubicBezTo>
                    <a:pt x="6794" y="20798"/>
                    <a:pt x="8729" y="19734"/>
                    <a:pt x="11020" y="19189"/>
                  </a:cubicBezTo>
                  <a:cubicBezTo>
                    <a:pt x="11857" y="18988"/>
                    <a:pt x="12785" y="18942"/>
                    <a:pt x="13641" y="18942"/>
                  </a:cubicBezTo>
                  <a:cubicBezTo>
                    <a:pt x="14392" y="18942"/>
                    <a:pt x="15088" y="18978"/>
                    <a:pt x="15620" y="18978"/>
                  </a:cubicBezTo>
                  <a:cubicBezTo>
                    <a:pt x="16143" y="18978"/>
                    <a:pt x="16509" y="18943"/>
                    <a:pt x="16612" y="18805"/>
                  </a:cubicBezTo>
                  <a:cubicBezTo>
                    <a:pt x="16939" y="18368"/>
                    <a:pt x="16337" y="17988"/>
                    <a:pt x="16229" y="16964"/>
                  </a:cubicBezTo>
                  <a:cubicBezTo>
                    <a:pt x="16121" y="15941"/>
                    <a:pt x="16530" y="14579"/>
                    <a:pt x="16733" y="13235"/>
                  </a:cubicBezTo>
                  <a:cubicBezTo>
                    <a:pt x="16967" y="11702"/>
                    <a:pt x="16964" y="9959"/>
                    <a:pt x="16964" y="9959"/>
                  </a:cubicBezTo>
                  <a:cubicBezTo>
                    <a:pt x="18383" y="8882"/>
                    <a:pt x="20484" y="6807"/>
                    <a:pt x="20484" y="6807"/>
                  </a:cubicBezTo>
                  <a:cubicBezTo>
                    <a:pt x="20484" y="6807"/>
                    <a:pt x="20183" y="5986"/>
                    <a:pt x="19885" y="5578"/>
                  </a:cubicBezTo>
                  <a:cubicBezTo>
                    <a:pt x="19584" y="5169"/>
                    <a:pt x="18957" y="4896"/>
                    <a:pt x="18219" y="3616"/>
                  </a:cubicBezTo>
                  <a:cubicBezTo>
                    <a:pt x="17483" y="2333"/>
                    <a:pt x="16200" y="1269"/>
                    <a:pt x="15193" y="806"/>
                  </a:cubicBezTo>
                  <a:cubicBezTo>
                    <a:pt x="14182" y="344"/>
                    <a:pt x="12129" y="24"/>
                    <a:pt x="10184" y="1"/>
                  </a:cubicBezTo>
                  <a:cubicBezTo>
                    <a:pt x="10133" y="1"/>
                    <a:pt x="10083" y="1"/>
                    <a:pt x="10032"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4323725" y="3158525"/>
              <a:ext cx="306100" cy="231350"/>
            </a:xfrm>
            <a:custGeom>
              <a:avLst/>
              <a:gdLst/>
              <a:ahLst/>
              <a:cxnLst/>
              <a:rect l="l" t="t" r="r" b="b"/>
              <a:pathLst>
                <a:path w="12244" h="9254" extrusionOk="0">
                  <a:moveTo>
                    <a:pt x="746" y="1"/>
                  </a:moveTo>
                  <a:cubicBezTo>
                    <a:pt x="342" y="1"/>
                    <a:pt x="98" y="45"/>
                    <a:pt x="93" y="151"/>
                  </a:cubicBezTo>
                  <a:cubicBezTo>
                    <a:pt x="1" y="1969"/>
                    <a:pt x="146" y="3553"/>
                    <a:pt x="428" y="4618"/>
                  </a:cubicBezTo>
                  <a:cubicBezTo>
                    <a:pt x="802" y="6037"/>
                    <a:pt x="546" y="7400"/>
                    <a:pt x="435" y="8246"/>
                  </a:cubicBezTo>
                  <a:cubicBezTo>
                    <a:pt x="327" y="9088"/>
                    <a:pt x="1528" y="9253"/>
                    <a:pt x="1528" y="9253"/>
                  </a:cubicBezTo>
                  <a:cubicBezTo>
                    <a:pt x="1474" y="9009"/>
                    <a:pt x="1065" y="6582"/>
                    <a:pt x="1743" y="5299"/>
                  </a:cubicBezTo>
                  <a:cubicBezTo>
                    <a:pt x="2428" y="4019"/>
                    <a:pt x="4363" y="2955"/>
                    <a:pt x="6654" y="2410"/>
                  </a:cubicBezTo>
                  <a:cubicBezTo>
                    <a:pt x="7491" y="2209"/>
                    <a:pt x="8419" y="2163"/>
                    <a:pt x="9276" y="2163"/>
                  </a:cubicBezTo>
                  <a:cubicBezTo>
                    <a:pt x="10027" y="2163"/>
                    <a:pt x="10722" y="2199"/>
                    <a:pt x="11254" y="2199"/>
                  </a:cubicBezTo>
                  <a:cubicBezTo>
                    <a:pt x="11777" y="2199"/>
                    <a:pt x="12141" y="2164"/>
                    <a:pt x="12243" y="2026"/>
                  </a:cubicBezTo>
                  <a:lnTo>
                    <a:pt x="11974" y="734"/>
                  </a:lnTo>
                  <a:lnTo>
                    <a:pt x="11974" y="724"/>
                  </a:lnTo>
                  <a:lnTo>
                    <a:pt x="11863" y="185"/>
                  </a:lnTo>
                  <a:cubicBezTo>
                    <a:pt x="11863" y="185"/>
                    <a:pt x="9946" y="1001"/>
                    <a:pt x="8948" y="1001"/>
                  </a:cubicBezTo>
                  <a:cubicBezTo>
                    <a:pt x="8928" y="1001"/>
                    <a:pt x="8907" y="1000"/>
                    <a:pt x="8888" y="1000"/>
                  </a:cubicBezTo>
                  <a:cubicBezTo>
                    <a:pt x="8083" y="971"/>
                    <a:pt x="2646" y="1"/>
                    <a:pt x="74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4336650" y="2843700"/>
              <a:ext cx="171825" cy="319475"/>
            </a:xfrm>
            <a:custGeom>
              <a:avLst/>
              <a:gdLst/>
              <a:ahLst/>
              <a:cxnLst/>
              <a:rect l="l" t="t" r="r" b="b"/>
              <a:pathLst>
                <a:path w="6873" h="12779" extrusionOk="0">
                  <a:moveTo>
                    <a:pt x="1717" y="1"/>
                  </a:moveTo>
                  <a:cubicBezTo>
                    <a:pt x="1717" y="1"/>
                    <a:pt x="2538" y="1857"/>
                    <a:pt x="2208" y="4877"/>
                  </a:cubicBezTo>
                  <a:cubicBezTo>
                    <a:pt x="2145" y="5463"/>
                    <a:pt x="2006" y="6207"/>
                    <a:pt x="2006" y="6207"/>
                  </a:cubicBezTo>
                  <a:lnTo>
                    <a:pt x="963" y="6207"/>
                  </a:lnTo>
                  <a:cubicBezTo>
                    <a:pt x="963" y="6207"/>
                    <a:pt x="776" y="8102"/>
                    <a:pt x="634" y="8831"/>
                  </a:cubicBezTo>
                  <a:cubicBezTo>
                    <a:pt x="491" y="9559"/>
                    <a:pt x="0" y="11020"/>
                    <a:pt x="349" y="11426"/>
                  </a:cubicBezTo>
                  <a:cubicBezTo>
                    <a:pt x="697" y="11831"/>
                    <a:pt x="3029" y="12300"/>
                    <a:pt x="4049" y="12382"/>
                  </a:cubicBezTo>
                  <a:cubicBezTo>
                    <a:pt x="5073" y="12465"/>
                    <a:pt x="6872" y="12778"/>
                    <a:pt x="6872" y="12778"/>
                  </a:cubicBezTo>
                  <a:cubicBezTo>
                    <a:pt x="6872" y="12778"/>
                    <a:pt x="6587" y="11831"/>
                    <a:pt x="5361" y="10909"/>
                  </a:cubicBezTo>
                  <a:cubicBezTo>
                    <a:pt x="4132" y="9990"/>
                    <a:pt x="3187" y="9826"/>
                    <a:pt x="3416" y="8660"/>
                  </a:cubicBezTo>
                  <a:cubicBezTo>
                    <a:pt x="3640" y="7494"/>
                    <a:pt x="3640" y="6657"/>
                    <a:pt x="3314" y="5941"/>
                  </a:cubicBezTo>
                  <a:cubicBezTo>
                    <a:pt x="2988" y="5225"/>
                    <a:pt x="3248" y="628"/>
                    <a:pt x="1717"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4625750" y="2827400"/>
              <a:ext cx="74800" cy="160650"/>
            </a:xfrm>
            <a:custGeom>
              <a:avLst/>
              <a:gdLst/>
              <a:ahLst/>
              <a:cxnLst/>
              <a:rect l="l" t="t" r="r" b="b"/>
              <a:pathLst>
                <a:path w="2992" h="6426" extrusionOk="0">
                  <a:moveTo>
                    <a:pt x="0" y="0"/>
                  </a:moveTo>
                  <a:lnTo>
                    <a:pt x="0" y="0"/>
                  </a:lnTo>
                  <a:cubicBezTo>
                    <a:pt x="178" y="520"/>
                    <a:pt x="343" y="1296"/>
                    <a:pt x="320" y="2154"/>
                  </a:cubicBezTo>
                  <a:cubicBezTo>
                    <a:pt x="301" y="3013"/>
                    <a:pt x="362" y="3812"/>
                    <a:pt x="422" y="4569"/>
                  </a:cubicBezTo>
                  <a:cubicBezTo>
                    <a:pt x="485" y="5323"/>
                    <a:pt x="526" y="5827"/>
                    <a:pt x="517" y="6425"/>
                  </a:cubicBezTo>
                  <a:cubicBezTo>
                    <a:pt x="517" y="6425"/>
                    <a:pt x="2288" y="5104"/>
                    <a:pt x="2991" y="4274"/>
                  </a:cubicBezTo>
                  <a:cubicBezTo>
                    <a:pt x="2991" y="4274"/>
                    <a:pt x="1749" y="2912"/>
                    <a:pt x="1391" y="2072"/>
                  </a:cubicBezTo>
                  <a:cubicBezTo>
                    <a:pt x="1185" y="1594"/>
                    <a:pt x="517" y="231"/>
                    <a:pt x="0"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4397000" y="2835550"/>
              <a:ext cx="11825" cy="72250"/>
            </a:xfrm>
            <a:custGeom>
              <a:avLst/>
              <a:gdLst/>
              <a:ahLst/>
              <a:cxnLst/>
              <a:rect l="l" t="t" r="r" b="b"/>
              <a:pathLst>
                <a:path w="473" h="2890" extrusionOk="0">
                  <a:moveTo>
                    <a:pt x="114" y="0"/>
                  </a:moveTo>
                  <a:lnTo>
                    <a:pt x="7" y="54"/>
                  </a:lnTo>
                  <a:cubicBezTo>
                    <a:pt x="10" y="61"/>
                    <a:pt x="346" y="777"/>
                    <a:pt x="187" y="1692"/>
                  </a:cubicBezTo>
                  <a:cubicBezTo>
                    <a:pt x="23" y="2627"/>
                    <a:pt x="4" y="2871"/>
                    <a:pt x="0" y="2880"/>
                  </a:cubicBezTo>
                  <a:lnTo>
                    <a:pt x="121" y="2890"/>
                  </a:lnTo>
                  <a:cubicBezTo>
                    <a:pt x="121" y="2890"/>
                    <a:pt x="143" y="2640"/>
                    <a:pt x="305" y="1711"/>
                  </a:cubicBezTo>
                  <a:cubicBezTo>
                    <a:pt x="472" y="761"/>
                    <a:pt x="130" y="32"/>
                    <a:pt x="114"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4402775" y="2860650"/>
              <a:ext cx="20625" cy="44475"/>
            </a:xfrm>
            <a:custGeom>
              <a:avLst/>
              <a:gdLst/>
              <a:ahLst/>
              <a:cxnLst/>
              <a:rect l="l" t="t" r="r" b="b"/>
              <a:pathLst>
                <a:path w="825" h="1779" extrusionOk="0">
                  <a:moveTo>
                    <a:pt x="717" y="1"/>
                  </a:moveTo>
                  <a:cubicBezTo>
                    <a:pt x="691" y="45"/>
                    <a:pt x="146" y="1157"/>
                    <a:pt x="1" y="1750"/>
                  </a:cubicBezTo>
                  <a:lnTo>
                    <a:pt x="118" y="1778"/>
                  </a:lnTo>
                  <a:cubicBezTo>
                    <a:pt x="260" y="1198"/>
                    <a:pt x="818" y="64"/>
                    <a:pt x="824" y="51"/>
                  </a:cubicBezTo>
                  <a:lnTo>
                    <a:pt x="717"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4420525" y="2726225"/>
              <a:ext cx="116625" cy="91450"/>
            </a:xfrm>
            <a:custGeom>
              <a:avLst/>
              <a:gdLst/>
              <a:ahLst/>
              <a:cxnLst/>
              <a:rect l="l" t="t" r="r" b="b"/>
              <a:pathLst>
                <a:path w="4665" h="3658" extrusionOk="0">
                  <a:moveTo>
                    <a:pt x="1620" y="0"/>
                  </a:moveTo>
                  <a:cubicBezTo>
                    <a:pt x="1532" y="0"/>
                    <a:pt x="1446" y="3"/>
                    <a:pt x="1363" y="7"/>
                  </a:cubicBezTo>
                  <a:cubicBezTo>
                    <a:pt x="1363" y="7"/>
                    <a:pt x="219" y="160"/>
                    <a:pt x="108" y="514"/>
                  </a:cubicBezTo>
                  <a:cubicBezTo>
                    <a:pt x="0" y="869"/>
                    <a:pt x="805" y="2384"/>
                    <a:pt x="954" y="3160"/>
                  </a:cubicBezTo>
                  <a:cubicBezTo>
                    <a:pt x="1029" y="3543"/>
                    <a:pt x="1161" y="3657"/>
                    <a:pt x="1299" y="3657"/>
                  </a:cubicBezTo>
                  <a:cubicBezTo>
                    <a:pt x="1441" y="3657"/>
                    <a:pt x="1590" y="3536"/>
                    <a:pt x="1689" y="3461"/>
                  </a:cubicBezTo>
                  <a:cubicBezTo>
                    <a:pt x="1882" y="3309"/>
                    <a:pt x="2823" y="2327"/>
                    <a:pt x="2823" y="2327"/>
                  </a:cubicBezTo>
                  <a:cubicBezTo>
                    <a:pt x="2823" y="2327"/>
                    <a:pt x="3745" y="3359"/>
                    <a:pt x="4188" y="3359"/>
                  </a:cubicBezTo>
                  <a:cubicBezTo>
                    <a:pt x="4212" y="3359"/>
                    <a:pt x="4235" y="3356"/>
                    <a:pt x="4255" y="3350"/>
                  </a:cubicBezTo>
                  <a:cubicBezTo>
                    <a:pt x="4664" y="3226"/>
                    <a:pt x="4411" y="1861"/>
                    <a:pt x="4160" y="1196"/>
                  </a:cubicBezTo>
                  <a:cubicBezTo>
                    <a:pt x="3834" y="329"/>
                    <a:pt x="2629" y="0"/>
                    <a:pt x="1620" y="0"/>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4570375" y="3114525"/>
              <a:ext cx="72500" cy="72575"/>
            </a:xfrm>
            <a:custGeom>
              <a:avLst/>
              <a:gdLst/>
              <a:ahLst/>
              <a:cxnLst/>
              <a:rect l="l" t="t" r="r" b="b"/>
              <a:pathLst>
                <a:path w="2900" h="2903" extrusionOk="0">
                  <a:moveTo>
                    <a:pt x="1449" y="0"/>
                  </a:moveTo>
                  <a:cubicBezTo>
                    <a:pt x="647" y="0"/>
                    <a:pt x="1" y="650"/>
                    <a:pt x="1" y="1451"/>
                  </a:cubicBezTo>
                  <a:cubicBezTo>
                    <a:pt x="1" y="2253"/>
                    <a:pt x="647" y="2902"/>
                    <a:pt x="1449" y="2902"/>
                  </a:cubicBezTo>
                  <a:cubicBezTo>
                    <a:pt x="2250" y="2902"/>
                    <a:pt x="2900" y="2253"/>
                    <a:pt x="2900" y="1451"/>
                  </a:cubicBezTo>
                  <a:cubicBezTo>
                    <a:pt x="2900" y="650"/>
                    <a:pt x="2250" y="0"/>
                    <a:pt x="1449"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4219100" y="2967100"/>
              <a:ext cx="420775" cy="230775"/>
            </a:xfrm>
            <a:custGeom>
              <a:avLst/>
              <a:gdLst/>
              <a:ahLst/>
              <a:cxnLst/>
              <a:rect l="l" t="t" r="r" b="b"/>
              <a:pathLst>
                <a:path w="16831" h="9231" extrusionOk="0">
                  <a:moveTo>
                    <a:pt x="1049" y="1"/>
                  </a:moveTo>
                  <a:cubicBezTo>
                    <a:pt x="1049" y="1"/>
                    <a:pt x="327" y="4791"/>
                    <a:pt x="165" y="6173"/>
                  </a:cubicBezTo>
                  <a:cubicBezTo>
                    <a:pt x="0" y="7551"/>
                    <a:pt x="799" y="9230"/>
                    <a:pt x="2218" y="9230"/>
                  </a:cubicBezTo>
                  <a:lnTo>
                    <a:pt x="15576" y="9230"/>
                  </a:lnTo>
                  <a:cubicBezTo>
                    <a:pt x="16501" y="9230"/>
                    <a:pt x="16830" y="8387"/>
                    <a:pt x="16685" y="8346"/>
                  </a:cubicBezTo>
                  <a:cubicBezTo>
                    <a:pt x="16674" y="8343"/>
                    <a:pt x="16660" y="8342"/>
                    <a:pt x="16644" y="8342"/>
                  </a:cubicBezTo>
                  <a:cubicBezTo>
                    <a:pt x="16454" y="8342"/>
                    <a:pt x="15947" y="8558"/>
                    <a:pt x="15611" y="8625"/>
                  </a:cubicBezTo>
                  <a:cubicBezTo>
                    <a:pt x="15557" y="8636"/>
                    <a:pt x="15499" y="8641"/>
                    <a:pt x="15438" y="8641"/>
                  </a:cubicBezTo>
                  <a:cubicBezTo>
                    <a:pt x="15084" y="8641"/>
                    <a:pt x="14649" y="8476"/>
                    <a:pt x="14657" y="8346"/>
                  </a:cubicBezTo>
                  <a:cubicBezTo>
                    <a:pt x="14673" y="8067"/>
                    <a:pt x="15367" y="8074"/>
                    <a:pt x="15500" y="7991"/>
                  </a:cubicBezTo>
                  <a:cubicBezTo>
                    <a:pt x="15636" y="7912"/>
                    <a:pt x="15693" y="7814"/>
                    <a:pt x="15392" y="7760"/>
                  </a:cubicBezTo>
                  <a:cubicBezTo>
                    <a:pt x="15309" y="7745"/>
                    <a:pt x="15241" y="7738"/>
                    <a:pt x="15174" y="7738"/>
                  </a:cubicBezTo>
                  <a:cubicBezTo>
                    <a:pt x="15000" y="7738"/>
                    <a:pt x="14836" y="7783"/>
                    <a:pt x="14454" y="7842"/>
                  </a:cubicBezTo>
                  <a:cubicBezTo>
                    <a:pt x="13922" y="7925"/>
                    <a:pt x="13513" y="8115"/>
                    <a:pt x="13238" y="8156"/>
                  </a:cubicBezTo>
                  <a:cubicBezTo>
                    <a:pt x="13223" y="8158"/>
                    <a:pt x="13206" y="8159"/>
                    <a:pt x="13187" y="8159"/>
                  </a:cubicBezTo>
                  <a:cubicBezTo>
                    <a:pt x="12265" y="8159"/>
                    <a:pt x="5329" y="5894"/>
                    <a:pt x="5329" y="5894"/>
                  </a:cubicBezTo>
                  <a:lnTo>
                    <a:pt x="5874" y="837"/>
                  </a:lnTo>
                  <a:cubicBezTo>
                    <a:pt x="4049" y="7"/>
                    <a:pt x="1049" y="1"/>
                    <a:pt x="1049"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4243175" y="2967100"/>
              <a:ext cx="122800" cy="78525"/>
            </a:xfrm>
            <a:custGeom>
              <a:avLst/>
              <a:gdLst/>
              <a:ahLst/>
              <a:cxnLst/>
              <a:rect l="l" t="t" r="r" b="b"/>
              <a:pathLst>
                <a:path w="4912" h="3141" extrusionOk="0">
                  <a:moveTo>
                    <a:pt x="86" y="1"/>
                  </a:moveTo>
                  <a:cubicBezTo>
                    <a:pt x="86" y="1"/>
                    <a:pt x="54" y="216"/>
                    <a:pt x="1" y="565"/>
                  </a:cubicBezTo>
                  <a:cubicBezTo>
                    <a:pt x="17" y="564"/>
                    <a:pt x="33" y="563"/>
                    <a:pt x="49" y="563"/>
                  </a:cubicBezTo>
                  <a:cubicBezTo>
                    <a:pt x="624" y="563"/>
                    <a:pt x="1076" y="1426"/>
                    <a:pt x="1940" y="1515"/>
                  </a:cubicBezTo>
                  <a:cubicBezTo>
                    <a:pt x="3501" y="1677"/>
                    <a:pt x="3942" y="3036"/>
                    <a:pt x="4664" y="3141"/>
                  </a:cubicBezTo>
                  <a:lnTo>
                    <a:pt x="4911" y="837"/>
                  </a:lnTo>
                  <a:cubicBezTo>
                    <a:pt x="3086" y="7"/>
                    <a:pt x="86" y="1"/>
                    <a:pt x="86"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4318575" y="3214350"/>
              <a:ext cx="379525" cy="211725"/>
            </a:xfrm>
            <a:custGeom>
              <a:avLst/>
              <a:gdLst/>
              <a:ahLst/>
              <a:cxnLst/>
              <a:rect l="l" t="t" r="r" b="b"/>
              <a:pathLst>
                <a:path w="15181" h="8469" extrusionOk="0">
                  <a:moveTo>
                    <a:pt x="7743" y="0"/>
                  </a:moveTo>
                  <a:cubicBezTo>
                    <a:pt x="7202" y="0"/>
                    <a:pt x="6692" y="65"/>
                    <a:pt x="6084" y="218"/>
                  </a:cubicBezTo>
                  <a:cubicBezTo>
                    <a:pt x="4772" y="544"/>
                    <a:pt x="1" y="981"/>
                    <a:pt x="1734" y="7020"/>
                  </a:cubicBezTo>
                  <a:cubicBezTo>
                    <a:pt x="2687" y="7907"/>
                    <a:pt x="3933" y="8468"/>
                    <a:pt x="5906" y="8468"/>
                  </a:cubicBezTo>
                  <a:lnTo>
                    <a:pt x="14442" y="8468"/>
                  </a:lnTo>
                  <a:cubicBezTo>
                    <a:pt x="14708" y="8468"/>
                    <a:pt x="14885" y="8189"/>
                    <a:pt x="14768" y="7952"/>
                  </a:cubicBezTo>
                  <a:cubicBezTo>
                    <a:pt x="14480" y="7356"/>
                    <a:pt x="14122" y="6247"/>
                    <a:pt x="14322" y="4593"/>
                  </a:cubicBezTo>
                  <a:cubicBezTo>
                    <a:pt x="14527" y="2854"/>
                    <a:pt x="14882" y="1621"/>
                    <a:pt x="15098" y="988"/>
                  </a:cubicBezTo>
                  <a:cubicBezTo>
                    <a:pt x="15180" y="747"/>
                    <a:pt x="15006" y="500"/>
                    <a:pt x="14752" y="493"/>
                  </a:cubicBezTo>
                  <a:cubicBezTo>
                    <a:pt x="13675" y="471"/>
                    <a:pt x="11217" y="405"/>
                    <a:pt x="9927" y="218"/>
                  </a:cubicBezTo>
                  <a:cubicBezTo>
                    <a:pt x="9028" y="86"/>
                    <a:pt x="8366" y="0"/>
                    <a:pt x="7743" y="0"/>
                  </a:cubicBez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4376650" y="3256350"/>
              <a:ext cx="304025" cy="46775"/>
            </a:xfrm>
            <a:custGeom>
              <a:avLst/>
              <a:gdLst/>
              <a:ahLst/>
              <a:cxnLst/>
              <a:rect l="l" t="t" r="r" b="b"/>
              <a:pathLst>
                <a:path w="12161" h="1871" extrusionOk="0">
                  <a:moveTo>
                    <a:pt x="531" y="0"/>
                  </a:moveTo>
                  <a:cubicBezTo>
                    <a:pt x="246" y="0"/>
                    <a:pt x="4" y="125"/>
                    <a:pt x="0" y="128"/>
                  </a:cubicBezTo>
                  <a:lnTo>
                    <a:pt x="54" y="233"/>
                  </a:lnTo>
                  <a:cubicBezTo>
                    <a:pt x="70" y="226"/>
                    <a:pt x="283" y="118"/>
                    <a:pt x="527" y="118"/>
                  </a:cubicBezTo>
                  <a:cubicBezTo>
                    <a:pt x="717" y="118"/>
                    <a:pt x="926" y="183"/>
                    <a:pt x="1077" y="410"/>
                  </a:cubicBezTo>
                  <a:cubicBezTo>
                    <a:pt x="1480" y="1012"/>
                    <a:pt x="1866" y="1120"/>
                    <a:pt x="2532" y="1120"/>
                  </a:cubicBezTo>
                  <a:cubicBezTo>
                    <a:pt x="2709" y="1120"/>
                    <a:pt x="2855" y="1110"/>
                    <a:pt x="2985" y="1104"/>
                  </a:cubicBezTo>
                  <a:cubicBezTo>
                    <a:pt x="3083" y="1100"/>
                    <a:pt x="3170" y="1096"/>
                    <a:pt x="3253" y="1096"/>
                  </a:cubicBezTo>
                  <a:cubicBezTo>
                    <a:pt x="3470" y="1096"/>
                    <a:pt x="3659" y="1124"/>
                    <a:pt x="3938" y="1250"/>
                  </a:cubicBezTo>
                  <a:cubicBezTo>
                    <a:pt x="4490" y="1497"/>
                    <a:pt x="6755" y="1659"/>
                    <a:pt x="6853" y="1665"/>
                  </a:cubicBezTo>
                  <a:lnTo>
                    <a:pt x="12157" y="1871"/>
                  </a:lnTo>
                  <a:lnTo>
                    <a:pt x="12160" y="1750"/>
                  </a:lnTo>
                  <a:lnTo>
                    <a:pt x="6860" y="1545"/>
                  </a:lnTo>
                  <a:cubicBezTo>
                    <a:pt x="6837" y="1541"/>
                    <a:pt x="4518" y="1380"/>
                    <a:pt x="3989" y="1139"/>
                  </a:cubicBezTo>
                  <a:cubicBezTo>
                    <a:pt x="3688" y="1006"/>
                    <a:pt x="3480" y="974"/>
                    <a:pt x="3252" y="974"/>
                  </a:cubicBezTo>
                  <a:cubicBezTo>
                    <a:pt x="3166" y="974"/>
                    <a:pt x="3076" y="979"/>
                    <a:pt x="2978" y="984"/>
                  </a:cubicBezTo>
                  <a:cubicBezTo>
                    <a:pt x="2852" y="990"/>
                    <a:pt x="2706" y="1000"/>
                    <a:pt x="2532" y="1000"/>
                  </a:cubicBezTo>
                  <a:cubicBezTo>
                    <a:pt x="1898" y="1000"/>
                    <a:pt x="1553" y="905"/>
                    <a:pt x="1179" y="344"/>
                  </a:cubicBezTo>
                  <a:cubicBezTo>
                    <a:pt x="1000" y="76"/>
                    <a:pt x="753" y="0"/>
                    <a:pt x="53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4449350" y="3270250"/>
              <a:ext cx="43200" cy="50625"/>
            </a:xfrm>
            <a:custGeom>
              <a:avLst/>
              <a:gdLst/>
              <a:ahLst/>
              <a:cxnLst/>
              <a:rect l="l" t="t" r="r" b="b"/>
              <a:pathLst>
                <a:path w="1728" h="2025" extrusionOk="0">
                  <a:moveTo>
                    <a:pt x="1654" y="0"/>
                  </a:moveTo>
                  <a:cubicBezTo>
                    <a:pt x="1642" y="6"/>
                    <a:pt x="511" y="897"/>
                    <a:pt x="1" y="1971"/>
                  </a:cubicBezTo>
                  <a:lnTo>
                    <a:pt x="108" y="2025"/>
                  </a:lnTo>
                  <a:cubicBezTo>
                    <a:pt x="609" y="973"/>
                    <a:pt x="1715" y="101"/>
                    <a:pt x="1727" y="95"/>
                  </a:cubicBezTo>
                  <a:lnTo>
                    <a:pt x="16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4484525" y="3279200"/>
              <a:ext cx="15625" cy="41275"/>
            </a:xfrm>
            <a:custGeom>
              <a:avLst/>
              <a:gdLst/>
              <a:ahLst/>
              <a:cxnLst/>
              <a:rect l="l" t="t" r="r" b="b"/>
              <a:pathLst>
                <a:path w="625" h="1651" extrusionOk="0">
                  <a:moveTo>
                    <a:pt x="514" y="0"/>
                  </a:moveTo>
                  <a:cubicBezTo>
                    <a:pt x="498" y="41"/>
                    <a:pt x="121" y="1046"/>
                    <a:pt x="0" y="1629"/>
                  </a:cubicBezTo>
                  <a:lnTo>
                    <a:pt x="118" y="1651"/>
                  </a:lnTo>
                  <a:cubicBezTo>
                    <a:pt x="238" y="1077"/>
                    <a:pt x="621" y="54"/>
                    <a:pt x="625" y="41"/>
                  </a:cubicBezTo>
                  <a:lnTo>
                    <a:pt x="51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4750825" y="3603550"/>
              <a:ext cx="161675" cy="240400"/>
            </a:xfrm>
            <a:custGeom>
              <a:avLst/>
              <a:gdLst/>
              <a:ahLst/>
              <a:cxnLst/>
              <a:rect l="l" t="t" r="r" b="b"/>
              <a:pathLst>
                <a:path w="6467" h="9616" extrusionOk="0">
                  <a:moveTo>
                    <a:pt x="342" y="0"/>
                  </a:moveTo>
                  <a:cubicBezTo>
                    <a:pt x="399" y="330"/>
                    <a:pt x="453" y="653"/>
                    <a:pt x="491" y="970"/>
                  </a:cubicBezTo>
                  <a:cubicBezTo>
                    <a:pt x="862" y="3834"/>
                    <a:pt x="862" y="6657"/>
                    <a:pt x="862" y="6657"/>
                  </a:cubicBezTo>
                  <a:cubicBezTo>
                    <a:pt x="862" y="6657"/>
                    <a:pt x="0" y="8948"/>
                    <a:pt x="574" y="9176"/>
                  </a:cubicBezTo>
                  <a:cubicBezTo>
                    <a:pt x="958" y="9328"/>
                    <a:pt x="3436" y="9615"/>
                    <a:pt x="5041" y="9615"/>
                  </a:cubicBezTo>
                  <a:cubicBezTo>
                    <a:pt x="5832" y="9615"/>
                    <a:pt x="6412" y="9546"/>
                    <a:pt x="6426" y="9356"/>
                  </a:cubicBezTo>
                  <a:cubicBezTo>
                    <a:pt x="6467" y="8786"/>
                    <a:pt x="3561" y="7623"/>
                    <a:pt x="3561" y="7623"/>
                  </a:cubicBezTo>
                  <a:lnTo>
                    <a:pt x="2744" y="6574"/>
                  </a:lnTo>
                  <a:cubicBezTo>
                    <a:pt x="2744" y="6574"/>
                    <a:pt x="3229" y="3457"/>
                    <a:pt x="3745"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4756925" y="3782800"/>
              <a:ext cx="155575" cy="61150"/>
            </a:xfrm>
            <a:custGeom>
              <a:avLst/>
              <a:gdLst/>
              <a:ahLst/>
              <a:cxnLst/>
              <a:rect l="l" t="t" r="r" b="b"/>
              <a:pathLst>
                <a:path w="6223" h="2446" extrusionOk="0">
                  <a:moveTo>
                    <a:pt x="2963" y="0"/>
                  </a:moveTo>
                  <a:cubicBezTo>
                    <a:pt x="2706" y="86"/>
                    <a:pt x="2522" y="190"/>
                    <a:pt x="2395" y="295"/>
                  </a:cubicBezTo>
                  <a:cubicBezTo>
                    <a:pt x="2182" y="469"/>
                    <a:pt x="1918" y="558"/>
                    <a:pt x="1648" y="558"/>
                  </a:cubicBezTo>
                  <a:cubicBezTo>
                    <a:pt x="1570" y="558"/>
                    <a:pt x="1491" y="551"/>
                    <a:pt x="1413" y="536"/>
                  </a:cubicBezTo>
                  <a:cubicBezTo>
                    <a:pt x="1005" y="453"/>
                    <a:pt x="580" y="415"/>
                    <a:pt x="327" y="399"/>
                  </a:cubicBezTo>
                  <a:lnTo>
                    <a:pt x="327" y="399"/>
                  </a:lnTo>
                  <a:cubicBezTo>
                    <a:pt x="146" y="1065"/>
                    <a:pt x="0" y="1876"/>
                    <a:pt x="330" y="2006"/>
                  </a:cubicBezTo>
                  <a:cubicBezTo>
                    <a:pt x="714" y="2158"/>
                    <a:pt x="3192" y="2445"/>
                    <a:pt x="4797" y="2445"/>
                  </a:cubicBezTo>
                  <a:cubicBezTo>
                    <a:pt x="5588" y="2445"/>
                    <a:pt x="6168" y="2376"/>
                    <a:pt x="6182" y="2186"/>
                  </a:cubicBezTo>
                  <a:cubicBezTo>
                    <a:pt x="6223" y="1616"/>
                    <a:pt x="3317" y="453"/>
                    <a:pt x="3317" y="453"/>
                  </a:cubicBezTo>
                  <a:lnTo>
                    <a:pt x="2963" y="0"/>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4864875" y="3261675"/>
              <a:ext cx="504100" cy="571600"/>
            </a:xfrm>
            <a:custGeom>
              <a:avLst/>
              <a:gdLst/>
              <a:ahLst/>
              <a:cxnLst/>
              <a:rect l="l" t="t" r="r" b="b"/>
              <a:pathLst>
                <a:path w="20164" h="22864" extrusionOk="0">
                  <a:moveTo>
                    <a:pt x="1554" y="0"/>
                  </a:moveTo>
                  <a:cubicBezTo>
                    <a:pt x="1502" y="0"/>
                    <a:pt x="1474" y="1"/>
                    <a:pt x="1474" y="1"/>
                  </a:cubicBezTo>
                  <a:cubicBezTo>
                    <a:pt x="1" y="1351"/>
                    <a:pt x="1309" y="6575"/>
                    <a:pt x="1309" y="6575"/>
                  </a:cubicBezTo>
                  <a:lnTo>
                    <a:pt x="5073" y="6575"/>
                  </a:lnTo>
                  <a:cubicBezTo>
                    <a:pt x="5691" y="8932"/>
                    <a:pt x="7975" y="12110"/>
                    <a:pt x="9531" y="13675"/>
                  </a:cubicBezTo>
                  <a:cubicBezTo>
                    <a:pt x="11086" y="15240"/>
                    <a:pt x="14892" y="20845"/>
                    <a:pt x="14892" y="20845"/>
                  </a:cubicBezTo>
                  <a:cubicBezTo>
                    <a:pt x="14892" y="20845"/>
                    <a:pt x="14850" y="22664"/>
                    <a:pt x="15544" y="22851"/>
                  </a:cubicBezTo>
                  <a:cubicBezTo>
                    <a:pt x="15576" y="22859"/>
                    <a:pt x="15615" y="22863"/>
                    <a:pt x="15660" y="22863"/>
                  </a:cubicBezTo>
                  <a:cubicBezTo>
                    <a:pt x="16594" y="22863"/>
                    <a:pt x="20163" y="21096"/>
                    <a:pt x="20085" y="20845"/>
                  </a:cubicBezTo>
                  <a:cubicBezTo>
                    <a:pt x="20058" y="20756"/>
                    <a:pt x="19790" y="20727"/>
                    <a:pt x="19445" y="20727"/>
                  </a:cubicBezTo>
                  <a:cubicBezTo>
                    <a:pt x="18754" y="20727"/>
                    <a:pt x="17753" y="20845"/>
                    <a:pt x="17753" y="20845"/>
                  </a:cubicBezTo>
                  <a:lnTo>
                    <a:pt x="16894" y="20373"/>
                  </a:lnTo>
                  <a:cubicBezTo>
                    <a:pt x="16894" y="20373"/>
                    <a:pt x="9778" y="3600"/>
                    <a:pt x="7690" y="1759"/>
                  </a:cubicBezTo>
                  <a:cubicBezTo>
                    <a:pt x="5777" y="70"/>
                    <a:pt x="2139" y="0"/>
                    <a:pt x="1554"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5143525" y="3616850"/>
              <a:ext cx="225450" cy="216425"/>
            </a:xfrm>
            <a:custGeom>
              <a:avLst/>
              <a:gdLst/>
              <a:ahLst/>
              <a:cxnLst/>
              <a:rect l="l" t="t" r="r" b="b"/>
              <a:pathLst>
                <a:path w="9018" h="8657" extrusionOk="0">
                  <a:moveTo>
                    <a:pt x="3045" y="1"/>
                  </a:moveTo>
                  <a:lnTo>
                    <a:pt x="1" y="1407"/>
                  </a:lnTo>
                  <a:cubicBezTo>
                    <a:pt x="1702" y="3631"/>
                    <a:pt x="3746" y="6638"/>
                    <a:pt x="3746" y="6638"/>
                  </a:cubicBezTo>
                  <a:cubicBezTo>
                    <a:pt x="3746" y="6638"/>
                    <a:pt x="3704" y="8457"/>
                    <a:pt x="4398" y="8644"/>
                  </a:cubicBezTo>
                  <a:cubicBezTo>
                    <a:pt x="4430" y="8652"/>
                    <a:pt x="4469" y="8656"/>
                    <a:pt x="4514" y="8656"/>
                  </a:cubicBezTo>
                  <a:cubicBezTo>
                    <a:pt x="5448" y="8656"/>
                    <a:pt x="9017" y="6889"/>
                    <a:pt x="8939" y="6638"/>
                  </a:cubicBezTo>
                  <a:cubicBezTo>
                    <a:pt x="8912" y="6549"/>
                    <a:pt x="8644" y="6520"/>
                    <a:pt x="8299" y="6520"/>
                  </a:cubicBezTo>
                  <a:cubicBezTo>
                    <a:pt x="7608" y="6520"/>
                    <a:pt x="6607" y="6638"/>
                    <a:pt x="6607" y="6638"/>
                  </a:cubicBezTo>
                  <a:lnTo>
                    <a:pt x="5748" y="6166"/>
                  </a:lnTo>
                  <a:cubicBezTo>
                    <a:pt x="5748" y="6166"/>
                    <a:pt x="4576" y="3406"/>
                    <a:pt x="3045"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4984000" y="3389525"/>
              <a:ext cx="7725" cy="36550"/>
            </a:xfrm>
            <a:custGeom>
              <a:avLst/>
              <a:gdLst/>
              <a:ahLst/>
              <a:cxnLst/>
              <a:rect l="l" t="t" r="r" b="b"/>
              <a:pathLst>
                <a:path w="309" h="1462" extrusionOk="0">
                  <a:moveTo>
                    <a:pt x="80" y="0"/>
                  </a:moveTo>
                  <a:cubicBezTo>
                    <a:pt x="1" y="970"/>
                    <a:pt x="308" y="1461"/>
                    <a:pt x="308" y="1461"/>
                  </a:cubicBezTo>
                  <a:lnTo>
                    <a:pt x="80"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5010850" y="3326875"/>
              <a:ext cx="32750" cy="39475"/>
            </a:xfrm>
            <a:custGeom>
              <a:avLst/>
              <a:gdLst/>
              <a:ahLst/>
              <a:cxnLst/>
              <a:rect l="l" t="t" r="r" b="b"/>
              <a:pathLst>
                <a:path w="1310" h="1579" extrusionOk="0">
                  <a:moveTo>
                    <a:pt x="1" y="0"/>
                  </a:moveTo>
                  <a:cubicBezTo>
                    <a:pt x="1" y="1"/>
                    <a:pt x="109" y="941"/>
                    <a:pt x="1309" y="1578"/>
                  </a:cubicBezTo>
                  <a:lnTo>
                    <a:pt x="1" y="0"/>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4864875" y="3261675"/>
              <a:ext cx="115125" cy="164400"/>
            </a:xfrm>
            <a:custGeom>
              <a:avLst/>
              <a:gdLst/>
              <a:ahLst/>
              <a:cxnLst/>
              <a:rect l="l" t="t" r="r" b="b"/>
              <a:pathLst>
                <a:path w="4605" h="6576" extrusionOk="0">
                  <a:moveTo>
                    <a:pt x="1549" y="0"/>
                  </a:moveTo>
                  <a:cubicBezTo>
                    <a:pt x="1500" y="0"/>
                    <a:pt x="1474" y="1"/>
                    <a:pt x="1474" y="1"/>
                  </a:cubicBezTo>
                  <a:cubicBezTo>
                    <a:pt x="1" y="1351"/>
                    <a:pt x="1309" y="6575"/>
                    <a:pt x="1309" y="6575"/>
                  </a:cubicBezTo>
                  <a:lnTo>
                    <a:pt x="2355" y="6575"/>
                  </a:lnTo>
                  <a:cubicBezTo>
                    <a:pt x="2301" y="6166"/>
                    <a:pt x="2288" y="5735"/>
                    <a:pt x="2399" y="5454"/>
                  </a:cubicBezTo>
                  <a:cubicBezTo>
                    <a:pt x="2671" y="4772"/>
                    <a:pt x="2589" y="4611"/>
                    <a:pt x="2671" y="3397"/>
                  </a:cubicBezTo>
                  <a:cubicBezTo>
                    <a:pt x="2732" y="2532"/>
                    <a:pt x="3923" y="1100"/>
                    <a:pt x="4604" y="346"/>
                  </a:cubicBezTo>
                  <a:cubicBezTo>
                    <a:pt x="3180" y="22"/>
                    <a:pt x="1871" y="0"/>
                    <a:pt x="1549" y="0"/>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5236125" y="3771000"/>
              <a:ext cx="132850" cy="62275"/>
            </a:xfrm>
            <a:custGeom>
              <a:avLst/>
              <a:gdLst/>
              <a:ahLst/>
              <a:cxnLst/>
              <a:rect l="l" t="t" r="r" b="b"/>
              <a:pathLst>
                <a:path w="5314" h="2491" extrusionOk="0">
                  <a:moveTo>
                    <a:pt x="2044" y="0"/>
                  </a:moveTo>
                  <a:cubicBezTo>
                    <a:pt x="1433" y="390"/>
                    <a:pt x="1616" y="900"/>
                    <a:pt x="1616" y="900"/>
                  </a:cubicBezTo>
                  <a:lnTo>
                    <a:pt x="42" y="472"/>
                  </a:lnTo>
                  <a:lnTo>
                    <a:pt x="42" y="472"/>
                  </a:lnTo>
                  <a:cubicBezTo>
                    <a:pt x="42" y="472"/>
                    <a:pt x="0" y="2291"/>
                    <a:pt x="694" y="2478"/>
                  </a:cubicBezTo>
                  <a:cubicBezTo>
                    <a:pt x="726" y="2486"/>
                    <a:pt x="765" y="2490"/>
                    <a:pt x="810" y="2490"/>
                  </a:cubicBezTo>
                  <a:cubicBezTo>
                    <a:pt x="1744" y="2490"/>
                    <a:pt x="5313" y="723"/>
                    <a:pt x="5235" y="472"/>
                  </a:cubicBezTo>
                  <a:cubicBezTo>
                    <a:pt x="5208" y="383"/>
                    <a:pt x="4940" y="354"/>
                    <a:pt x="4595" y="354"/>
                  </a:cubicBezTo>
                  <a:cubicBezTo>
                    <a:pt x="3904" y="354"/>
                    <a:pt x="2903" y="472"/>
                    <a:pt x="2903" y="472"/>
                  </a:cubicBezTo>
                  <a:lnTo>
                    <a:pt x="2044" y="0"/>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4430925" y="2665400"/>
              <a:ext cx="88475" cy="106450"/>
            </a:xfrm>
            <a:custGeom>
              <a:avLst/>
              <a:gdLst/>
              <a:ahLst/>
              <a:cxnLst/>
              <a:rect l="l" t="t" r="r" b="b"/>
              <a:pathLst>
                <a:path w="3539" h="4258" extrusionOk="0">
                  <a:moveTo>
                    <a:pt x="2094" y="1"/>
                  </a:moveTo>
                  <a:cubicBezTo>
                    <a:pt x="2094" y="1"/>
                    <a:pt x="785" y="2320"/>
                    <a:pt x="307" y="3290"/>
                  </a:cubicBezTo>
                  <a:cubicBezTo>
                    <a:pt x="0" y="3908"/>
                    <a:pt x="1256" y="4257"/>
                    <a:pt x="2234" y="4257"/>
                  </a:cubicBezTo>
                  <a:cubicBezTo>
                    <a:pt x="2784" y="4257"/>
                    <a:pt x="3245" y="4147"/>
                    <a:pt x="3294" y="3914"/>
                  </a:cubicBezTo>
                  <a:cubicBezTo>
                    <a:pt x="3431" y="3261"/>
                    <a:pt x="3538" y="1953"/>
                    <a:pt x="3538" y="1953"/>
                  </a:cubicBezTo>
                  <a:lnTo>
                    <a:pt x="2094" y="1"/>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4471125" y="2665400"/>
              <a:ext cx="48275" cy="81050"/>
            </a:xfrm>
            <a:custGeom>
              <a:avLst/>
              <a:gdLst/>
              <a:ahLst/>
              <a:cxnLst/>
              <a:rect l="l" t="t" r="r" b="b"/>
              <a:pathLst>
                <a:path w="1931" h="3242" extrusionOk="0">
                  <a:moveTo>
                    <a:pt x="486" y="1"/>
                  </a:moveTo>
                  <a:cubicBezTo>
                    <a:pt x="486" y="1"/>
                    <a:pt x="280" y="368"/>
                    <a:pt x="1" y="869"/>
                  </a:cubicBezTo>
                  <a:cubicBezTo>
                    <a:pt x="26" y="974"/>
                    <a:pt x="52" y="1065"/>
                    <a:pt x="74" y="1141"/>
                  </a:cubicBezTo>
                  <a:cubicBezTo>
                    <a:pt x="216" y="1642"/>
                    <a:pt x="178" y="1864"/>
                    <a:pt x="292" y="2501"/>
                  </a:cubicBezTo>
                  <a:cubicBezTo>
                    <a:pt x="390" y="3050"/>
                    <a:pt x="1050" y="3242"/>
                    <a:pt x="1663" y="3242"/>
                  </a:cubicBezTo>
                  <a:cubicBezTo>
                    <a:pt x="1707" y="3242"/>
                    <a:pt x="1751" y="3241"/>
                    <a:pt x="1794" y="3239"/>
                  </a:cubicBezTo>
                  <a:cubicBezTo>
                    <a:pt x="1873" y="2621"/>
                    <a:pt x="1930" y="1953"/>
                    <a:pt x="1930" y="1953"/>
                  </a:cubicBezTo>
                  <a:lnTo>
                    <a:pt x="486" y="1"/>
                  </a:ln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4466375" y="2617100"/>
              <a:ext cx="109100" cy="109300"/>
            </a:xfrm>
            <a:custGeom>
              <a:avLst/>
              <a:gdLst/>
              <a:ahLst/>
              <a:cxnLst/>
              <a:rect l="l" t="t" r="r" b="b"/>
              <a:pathLst>
                <a:path w="4364" h="4372" extrusionOk="0">
                  <a:moveTo>
                    <a:pt x="1991" y="0"/>
                  </a:moveTo>
                  <a:lnTo>
                    <a:pt x="565" y="843"/>
                  </a:lnTo>
                  <a:cubicBezTo>
                    <a:pt x="529" y="828"/>
                    <a:pt x="494" y="820"/>
                    <a:pt x="460" y="820"/>
                  </a:cubicBezTo>
                  <a:cubicBezTo>
                    <a:pt x="209" y="820"/>
                    <a:pt x="0" y="1199"/>
                    <a:pt x="181" y="1575"/>
                  </a:cubicBezTo>
                  <a:cubicBezTo>
                    <a:pt x="384" y="2006"/>
                    <a:pt x="609" y="2066"/>
                    <a:pt x="609" y="2066"/>
                  </a:cubicBezTo>
                  <a:cubicBezTo>
                    <a:pt x="609" y="2066"/>
                    <a:pt x="191" y="3663"/>
                    <a:pt x="1008" y="4122"/>
                  </a:cubicBezTo>
                  <a:cubicBezTo>
                    <a:pt x="1326" y="4300"/>
                    <a:pt x="1594" y="4371"/>
                    <a:pt x="1821" y="4371"/>
                  </a:cubicBezTo>
                  <a:cubicBezTo>
                    <a:pt x="2180" y="4371"/>
                    <a:pt x="2434" y="4193"/>
                    <a:pt x="2615" y="3980"/>
                  </a:cubicBezTo>
                  <a:cubicBezTo>
                    <a:pt x="2912" y="3631"/>
                    <a:pt x="3552" y="2944"/>
                    <a:pt x="3552" y="2944"/>
                  </a:cubicBezTo>
                  <a:lnTo>
                    <a:pt x="4364" y="1996"/>
                  </a:lnTo>
                  <a:lnTo>
                    <a:pt x="3679" y="564"/>
                  </a:lnTo>
                  <a:lnTo>
                    <a:pt x="1991"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4476225" y="2578025"/>
              <a:ext cx="134900" cy="112675"/>
            </a:xfrm>
            <a:custGeom>
              <a:avLst/>
              <a:gdLst/>
              <a:ahLst/>
              <a:cxnLst/>
              <a:rect l="l" t="t" r="r" b="b"/>
              <a:pathLst>
                <a:path w="5396" h="4507" extrusionOk="0">
                  <a:moveTo>
                    <a:pt x="2094" y="1"/>
                  </a:moveTo>
                  <a:cubicBezTo>
                    <a:pt x="1612" y="1"/>
                    <a:pt x="1170" y="247"/>
                    <a:pt x="1071" y="796"/>
                  </a:cubicBezTo>
                  <a:cubicBezTo>
                    <a:pt x="997" y="765"/>
                    <a:pt x="905" y="743"/>
                    <a:pt x="808" y="743"/>
                  </a:cubicBezTo>
                  <a:cubicBezTo>
                    <a:pt x="441" y="743"/>
                    <a:pt x="1" y="1059"/>
                    <a:pt x="171" y="2406"/>
                  </a:cubicBezTo>
                  <a:cubicBezTo>
                    <a:pt x="171" y="2406"/>
                    <a:pt x="567" y="2637"/>
                    <a:pt x="500" y="3157"/>
                  </a:cubicBezTo>
                  <a:lnTo>
                    <a:pt x="1216" y="2146"/>
                  </a:lnTo>
                  <a:cubicBezTo>
                    <a:pt x="1281" y="2058"/>
                    <a:pt x="1379" y="2013"/>
                    <a:pt x="1477" y="2013"/>
                  </a:cubicBezTo>
                  <a:cubicBezTo>
                    <a:pt x="1572" y="2013"/>
                    <a:pt x="1667" y="2055"/>
                    <a:pt x="1730" y="2143"/>
                  </a:cubicBezTo>
                  <a:cubicBezTo>
                    <a:pt x="1970" y="2485"/>
                    <a:pt x="2439" y="2935"/>
                    <a:pt x="3266" y="3033"/>
                  </a:cubicBezTo>
                  <a:cubicBezTo>
                    <a:pt x="3266" y="3033"/>
                    <a:pt x="3241" y="3714"/>
                    <a:pt x="3444" y="3920"/>
                  </a:cubicBezTo>
                  <a:lnTo>
                    <a:pt x="3158" y="4507"/>
                  </a:lnTo>
                  <a:cubicBezTo>
                    <a:pt x="3158" y="4507"/>
                    <a:pt x="3377" y="4275"/>
                    <a:pt x="3881" y="4152"/>
                  </a:cubicBezTo>
                  <a:cubicBezTo>
                    <a:pt x="4385" y="4028"/>
                    <a:pt x="4698" y="3455"/>
                    <a:pt x="4578" y="3122"/>
                  </a:cubicBezTo>
                  <a:cubicBezTo>
                    <a:pt x="5395" y="2530"/>
                    <a:pt x="4987" y="1737"/>
                    <a:pt x="4657" y="1630"/>
                  </a:cubicBezTo>
                  <a:cubicBezTo>
                    <a:pt x="4768" y="1117"/>
                    <a:pt x="4400" y="397"/>
                    <a:pt x="3501" y="397"/>
                  </a:cubicBezTo>
                  <a:cubicBezTo>
                    <a:pt x="3394" y="397"/>
                    <a:pt x="3280" y="407"/>
                    <a:pt x="3158" y="429"/>
                  </a:cubicBezTo>
                  <a:cubicBezTo>
                    <a:pt x="2877" y="153"/>
                    <a:pt x="2473" y="1"/>
                    <a:pt x="209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4396850" y="2913750"/>
              <a:ext cx="241200" cy="41275"/>
            </a:xfrm>
            <a:custGeom>
              <a:avLst/>
              <a:gdLst/>
              <a:ahLst/>
              <a:cxnLst/>
              <a:rect l="l" t="t" r="r" b="b"/>
              <a:pathLst>
                <a:path w="9648" h="1651" extrusionOk="0">
                  <a:moveTo>
                    <a:pt x="8577" y="0"/>
                  </a:moveTo>
                  <a:cubicBezTo>
                    <a:pt x="8229" y="0"/>
                    <a:pt x="7697" y="828"/>
                    <a:pt x="7512" y="1131"/>
                  </a:cubicBezTo>
                  <a:cubicBezTo>
                    <a:pt x="7278" y="842"/>
                    <a:pt x="6720" y="193"/>
                    <a:pt x="6511" y="193"/>
                  </a:cubicBezTo>
                  <a:cubicBezTo>
                    <a:pt x="6295" y="193"/>
                    <a:pt x="5665" y="959"/>
                    <a:pt x="5415" y="1276"/>
                  </a:cubicBezTo>
                  <a:cubicBezTo>
                    <a:pt x="5199" y="1032"/>
                    <a:pt x="4566" y="329"/>
                    <a:pt x="4328" y="329"/>
                  </a:cubicBezTo>
                  <a:cubicBezTo>
                    <a:pt x="4087" y="329"/>
                    <a:pt x="3213" y="1229"/>
                    <a:pt x="2950" y="1504"/>
                  </a:cubicBezTo>
                  <a:cubicBezTo>
                    <a:pt x="2756" y="1314"/>
                    <a:pt x="2072" y="655"/>
                    <a:pt x="1892" y="605"/>
                  </a:cubicBezTo>
                  <a:cubicBezTo>
                    <a:pt x="1878" y="601"/>
                    <a:pt x="1863" y="599"/>
                    <a:pt x="1847" y="599"/>
                  </a:cubicBezTo>
                  <a:cubicBezTo>
                    <a:pt x="1696" y="599"/>
                    <a:pt x="1411" y="756"/>
                    <a:pt x="925" y="1039"/>
                  </a:cubicBezTo>
                  <a:cubicBezTo>
                    <a:pt x="656" y="1194"/>
                    <a:pt x="352" y="1368"/>
                    <a:pt x="41" y="1527"/>
                  </a:cubicBezTo>
                  <a:cubicBezTo>
                    <a:pt x="10" y="1539"/>
                    <a:pt x="0" y="1577"/>
                    <a:pt x="13" y="1606"/>
                  </a:cubicBezTo>
                  <a:cubicBezTo>
                    <a:pt x="24" y="1628"/>
                    <a:pt x="45" y="1640"/>
                    <a:pt x="68" y="1640"/>
                  </a:cubicBezTo>
                  <a:cubicBezTo>
                    <a:pt x="77" y="1640"/>
                    <a:pt x="86" y="1638"/>
                    <a:pt x="95" y="1634"/>
                  </a:cubicBezTo>
                  <a:cubicBezTo>
                    <a:pt x="409" y="1473"/>
                    <a:pt x="716" y="1299"/>
                    <a:pt x="985" y="1143"/>
                  </a:cubicBezTo>
                  <a:cubicBezTo>
                    <a:pt x="1345" y="935"/>
                    <a:pt x="1710" y="719"/>
                    <a:pt x="1835" y="719"/>
                  </a:cubicBezTo>
                  <a:cubicBezTo>
                    <a:pt x="1843" y="719"/>
                    <a:pt x="1851" y="720"/>
                    <a:pt x="1857" y="722"/>
                  </a:cubicBezTo>
                  <a:cubicBezTo>
                    <a:pt x="1987" y="757"/>
                    <a:pt x="2570" y="1302"/>
                    <a:pt x="2909" y="1634"/>
                  </a:cubicBezTo>
                  <a:cubicBezTo>
                    <a:pt x="2921" y="1644"/>
                    <a:pt x="2937" y="1650"/>
                    <a:pt x="2953" y="1650"/>
                  </a:cubicBezTo>
                  <a:cubicBezTo>
                    <a:pt x="2969" y="1650"/>
                    <a:pt x="2985" y="1644"/>
                    <a:pt x="2994" y="1631"/>
                  </a:cubicBezTo>
                  <a:cubicBezTo>
                    <a:pt x="3542" y="1051"/>
                    <a:pt x="4192" y="453"/>
                    <a:pt x="4328" y="453"/>
                  </a:cubicBezTo>
                  <a:cubicBezTo>
                    <a:pt x="4480" y="453"/>
                    <a:pt x="5028" y="1013"/>
                    <a:pt x="5370" y="1413"/>
                  </a:cubicBezTo>
                  <a:cubicBezTo>
                    <a:pt x="5383" y="1425"/>
                    <a:pt x="5405" y="1432"/>
                    <a:pt x="5418" y="1432"/>
                  </a:cubicBezTo>
                  <a:cubicBezTo>
                    <a:pt x="5437" y="1432"/>
                    <a:pt x="5453" y="1425"/>
                    <a:pt x="5465" y="1409"/>
                  </a:cubicBezTo>
                  <a:cubicBezTo>
                    <a:pt x="5877" y="883"/>
                    <a:pt x="6394" y="313"/>
                    <a:pt x="6511" y="313"/>
                  </a:cubicBezTo>
                  <a:cubicBezTo>
                    <a:pt x="6628" y="313"/>
                    <a:pt x="7100" y="814"/>
                    <a:pt x="7474" y="1273"/>
                  </a:cubicBezTo>
                  <a:cubicBezTo>
                    <a:pt x="7485" y="1287"/>
                    <a:pt x="7501" y="1296"/>
                    <a:pt x="7517" y="1296"/>
                  </a:cubicBezTo>
                  <a:cubicBezTo>
                    <a:pt x="7520" y="1296"/>
                    <a:pt x="7522" y="1296"/>
                    <a:pt x="7525" y="1295"/>
                  </a:cubicBezTo>
                  <a:cubicBezTo>
                    <a:pt x="7544" y="1295"/>
                    <a:pt x="7563" y="1283"/>
                    <a:pt x="7572" y="1267"/>
                  </a:cubicBezTo>
                  <a:cubicBezTo>
                    <a:pt x="7838" y="814"/>
                    <a:pt x="8336" y="120"/>
                    <a:pt x="8573" y="120"/>
                  </a:cubicBezTo>
                  <a:cubicBezTo>
                    <a:pt x="8583" y="120"/>
                    <a:pt x="8589" y="123"/>
                    <a:pt x="8599" y="123"/>
                  </a:cubicBezTo>
                  <a:cubicBezTo>
                    <a:pt x="8868" y="186"/>
                    <a:pt x="9362" y="883"/>
                    <a:pt x="9527" y="1146"/>
                  </a:cubicBezTo>
                  <a:cubicBezTo>
                    <a:pt x="9539" y="1165"/>
                    <a:pt x="9559" y="1174"/>
                    <a:pt x="9580" y="1174"/>
                  </a:cubicBezTo>
                  <a:cubicBezTo>
                    <a:pt x="9591" y="1174"/>
                    <a:pt x="9602" y="1171"/>
                    <a:pt x="9613" y="1165"/>
                  </a:cubicBezTo>
                  <a:cubicBezTo>
                    <a:pt x="9638" y="1146"/>
                    <a:pt x="9648" y="1108"/>
                    <a:pt x="9629" y="1080"/>
                  </a:cubicBezTo>
                  <a:cubicBezTo>
                    <a:pt x="9565" y="979"/>
                    <a:pt x="8992" y="88"/>
                    <a:pt x="8624" y="6"/>
                  </a:cubicBezTo>
                  <a:cubicBezTo>
                    <a:pt x="8609" y="2"/>
                    <a:pt x="8593" y="0"/>
                    <a:pt x="8577" y="0"/>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4391050" y="2951625"/>
              <a:ext cx="249375" cy="44025"/>
            </a:xfrm>
            <a:custGeom>
              <a:avLst/>
              <a:gdLst/>
              <a:ahLst/>
              <a:cxnLst/>
              <a:rect l="l" t="t" r="r" b="b"/>
              <a:pathLst>
                <a:path w="9975" h="1761" extrusionOk="0">
                  <a:moveTo>
                    <a:pt x="8811" y="0"/>
                  </a:moveTo>
                  <a:cubicBezTo>
                    <a:pt x="8460" y="0"/>
                    <a:pt x="7929" y="827"/>
                    <a:pt x="7744" y="1130"/>
                  </a:cubicBezTo>
                  <a:cubicBezTo>
                    <a:pt x="7510" y="842"/>
                    <a:pt x="6952" y="192"/>
                    <a:pt x="6743" y="192"/>
                  </a:cubicBezTo>
                  <a:cubicBezTo>
                    <a:pt x="6527" y="192"/>
                    <a:pt x="5897" y="962"/>
                    <a:pt x="5647" y="1279"/>
                  </a:cubicBezTo>
                  <a:cubicBezTo>
                    <a:pt x="5431" y="1032"/>
                    <a:pt x="4798" y="328"/>
                    <a:pt x="4560" y="328"/>
                  </a:cubicBezTo>
                  <a:cubicBezTo>
                    <a:pt x="4319" y="328"/>
                    <a:pt x="3445" y="1228"/>
                    <a:pt x="3182" y="1504"/>
                  </a:cubicBezTo>
                  <a:cubicBezTo>
                    <a:pt x="2988" y="1314"/>
                    <a:pt x="2304" y="658"/>
                    <a:pt x="2124" y="604"/>
                  </a:cubicBezTo>
                  <a:cubicBezTo>
                    <a:pt x="2112" y="601"/>
                    <a:pt x="2099" y="599"/>
                    <a:pt x="2085" y="599"/>
                  </a:cubicBezTo>
                  <a:cubicBezTo>
                    <a:pt x="1926" y="599"/>
                    <a:pt x="1578" y="791"/>
                    <a:pt x="970" y="1136"/>
                  </a:cubicBezTo>
                  <a:cubicBezTo>
                    <a:pt x="663" y="1311"/>
                    <a:pt x="343" y="1494"/>
                    <a:pt x="42" y="1646"/>
                  </a:cubicBezTo>
                  <a:cubicBezTo>
                    <a:pt x="10" y="1662"/>
                    <a:pt x="1" y="1697"/>
                    <a:pt x="13" y="1726"/>
                  </a:cubicBezTo>
                  <a:cubicBezTo>
                    <a:pt x="26" y="1748"/>
                    <a:pt x="45" y="1761"/>
                    <a:pt x="67" y="1761"/>
                  </a:cubicBezTo>
                  <a:cubicBezTo>
                    <a:pt x="77" y="1761"/>
                    <a:pt x="86" y="1757"/>
                    <a:pt x="96" y="1754"/>
                  </a:cubicBezTo>
                  <a:cubicBezTo>
                    <a:pt x="400" y="1599"/>
                    <a:pt x="736" y="1409"/>
                    <a:pt x="1030" y="1241"/>
                  </a:cubicBezTo>
                  <a:cubicBezTo>
                    <a:pt x="1438" y="1009"/>
                    <a:pt x="1942" y="719"/>
                    <a:pt x="2072" y="719"/>
                  </a:cubicBezTo>
                  <a:cubicBezTo>
                    <a:pt x="2078" y="719"/>
                    <a:pt x="2084" y="720"/>
                    <a:pt x="2089" y="721"/>
                  </a:cubicBezTo>
                  <a:cubicBezTo>
                    <a:pt x="2219" y="756"/>
                    <a:pt x="2802" y="1301"/>
                    <a:pt x="3141" y="1634"/>
                  </a:cubicBezTo>
                  <a:cubicBezTo>
                    <a:pt x="3153" y="1643"/>
                    <a:pt x="3169" y="1650"/>
                    <a:pt x="3185" y="1650"/>
                  </a:cubicBezTo>
                  <a:cubicBezTo>
                    <a:pt x="3201" y="1650"/>
                    <a:pt x="3217" y="1643"/>
                    <a:pt x="3226" y="1631"/>
                  </a:cubicBezTo>
                  <a:cubicBezTo>
                    <a:pt x="3774" y="1051"/>
                    <a:pt x="4424" y="452"/>
                    <a:pt x="4560" y="452"/>
                  </a:cubicBezTo>
                  <a:cubicBezTo>
                    <a:pt x="4712" y="452"/>
                    <a:pt x="5260" y="1013"/>
                    <a:pt x="5602" y="1412"/>
                  </a:cubicBezTo>
                  <a:cubicBezTo>
                    <a:pt x="5615" y="1425"/>
                    <a:pt x="5637" y="1428"/>
                    <a:pt x="5650" y="1431"/>
                  </a:cubicBezTo>
                  <a:cubicBezTo>
                    <a:pt x="5669" y="1431"/>
                    <a:pt x="5685" y="1425"/>
                    <a:pt x="5697" y="1409"/>
                  </a:cubicBezTo>
                  <a:cubicBezTo>
                    <a:pt x="6109" y="883"/>
                    <a:pt x="6626" y="313"/>
                    <a:pt x="6743" y="313"/>
                  </a:cubicBezTo>
                  <a:cubicBezTo>
                    <a:pt x="6860" y="313"/>
                    <a:pt x="7332" y="813"/>
                    <a:pt x="7706" y="1273"/>
                  </a:cubicBezTo>
                  <a:cubicBezTo>
                    <a:pt x="7717" y="1286"/>
                    <a:pt x="7733" y="1295"/>
                    <a:pt x="7749" y="1295"/>
                  </a:cubicBezTo>
                  <a:cubicBezTo>
                    <a:pt x="7752" y="1295"/>
                    <a:pt x="7754" y="1295"/>
                    <a:pt x="7757" y="1295"/>
                  </a:cubicBezTo>
                  <a:cubicBezTo>
                    <a:pt x="7776" y="1295"/>
                    <a:pt x="7795" y="1282"/>
                    <a:pt x="7804" y="1266"/>
                  </a:cubicBezTo>
                  <a:cubicBezTo>
                    <a:pt x="8070" y="813"/>
                    <a:pt x="8568" y="119"/>
                    <a:pt x="8805" y="119"/>
                  </a:cubicBezTo>
                  <a:cubicBezTo>
                    <a:pt x="8815" y="119"/>
                    <a:pt x="8821" y="123"/>
                    <a:pt x="8831" y="123"/>
                  </a:cubicBezTo>
                  <a:cubicBezTo>
                    <a:pt x="9100" y="186"/>
                    <a:pt x="9661" y="930"/>
                    <a:pt x="9854" y="1216"/>
                  </a:cubicBezTo>
                  <a:cubicBezTo>
                    <a:pt x="9866" y="1232"/>
                    <a:pt x="9886" y="1240"/>
                    <a:pt x="9906" y="1240"/>
                  </a:cubicBezTo>
                  <a:cubicBezTo>
                    <a:pt x="9918" y="1240"/>
                    <a:pt x="9929" y="1237"/>
                    <a:pt x="9940" y="1231"/>
                  </a:cubicBezTo>
                  <a:cubicBezTo>
                    <a:pt x="9965" y="1212"/>
                    <a:pt x="9975" y="1174"/>
                    <a:pt x="9956" y="1146"/>
                  </a:cubicBezTo>
                  <a:cubicBezTo>
                    <a:pt x="9880" y="1038"/>
                    <a:pt x="9224" y="88"/>
                    <a:pt x="8856" y="5"/>
                  </a:cubicBezTo>
                  <a:cubicBezTo>
                    <a:pt x="8841" y="2"/>
                    <a:pt x="8826" y="0"/>
                    <a:pt x="8811" y="0"/>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4388675" y="2986475"/>
              <a:ext cx="249375" cy="44025"/>
            </a:xfrm>
            <a:custGeom>
              <a:avLst/>
              <a:gdLst/>
              <a:ahLst/>
              <a:cxnLst/>
              <a:rect l="l" t="t" r="r" b="b"/>
              <a:pathLst>
                <a:path w="9975" h="1761" extrusionOk="0">
                  <a:moveTo>
                    <a:pt x="8811" y="0"/>
                  </a:moveTo>
                  <a:cubicBezTo>
                    <a:pt x="8460" y="0"/>
                    <a:pt x="7929" y="827"/>
                    <a:pt x="7744" y="1130"/>
                  </a:cubicBezTo>
                  <a:cubicBezTo>
                    <a:pt x="7510" y="845"/>
                    <a:pt x="6955" y="195"/>
                    <a:pt x="6743" y="195"/>
                  </a:cubicBezTo>
                  <a:cubicBezTo>
                    <a:pt x="6527" y="195"/>
                    <a:pt x="5900" y="962"/>
                    <a:pt x="5647" y="1279"/>
                  </a:cubicBezTo>
                  <a:cubicBezTo>
                    <a:pt x="5431" y="1032"/>
                    <a:pt x="4801" y="332"/>
                    <a:pt x="4563" y="332"/>
                  </a:cubicBezTo>
                  <a:cubicBezTo>
                    <a:pt x="4319" y="332"/>
                    <a:pt x="3445" y="1228"/>
                    <a:pt x="3182" y="1504"/>
                  </a:cubicBezTo>
                  <a:cubicBezTo>
                    <a:pt x="2988" y="1314"/>
                    <a:pt x="2304" y="658"/>
                    <a:pt x="2123" y="604"/>
                  </a:cubicBezTo>
                  <a:cubicBezTo>
                    <a:pt x="2112" y="601"/>
                    <a:pt x="2099" y="599"/>
                    <a:pt x="2085" y="599"/>
                  </a:cubicBezTo>
                  <a:cubicBezTo>
                    <a:pt x="1926" y="599"/>
                    <a:pt x="1578" y="791"/>
                    <a:pt x="973" y="1136"/>
                  </a:cubicBezTo>
                  <a:cubicBezTo>
                    <a:pt x="663" y="1311"/>
                    <a:pt x="346" y="1494"/>
                    <a:pt x="42" y="1647"/>
                  </a:cubicBezTo>
                  <a:cubicBezTo>
                    <a:pt x="13" y="1662"/>
                    <a:pt x="1" y="1697"/>
                    <a:pt x="17" y="1729"/>
                  </a:cubicBezTo>
                  <a:cubicBezTo>
                    <a:pt x="26" y="1748"/>
                    <a:pt x="48" y="1761"/>
                    <a:pt x="70" y="1761"/>
                  </a:cubicBezTo>
                  <a:cubicBezTo>
                    <a:pt x="80" y="1761"/>
                    <a:pt x="89" y="1757"/>
                    <a:pt x="96" y="1754"/>
                  </a:cubicBezTo>
                  <a:cubicBezTo>
                    <a:pt x="403" y="1599"/>
                    <a:pt x="736" y="1409"/>
                    <a:pt x="1034" y="1241"/>
                  </a:cubicBezTo>
                  <a:cubicBezTo>
                    <a:pt x="1442" y="1008"/>
                    <a:pt x="1944" y="720"/>
                    <a:pt x="2076" y="720"/>
                  </a:cubicBezTo>
                  <a:cubicBezTo>
                    <a:pt x="2082" y="720"/>
                    <a:pt x="2087" y="720"/>
                    <a:pt x="2092" y="721"/>
                  </a:cubicBezTo>
                  <a:cubicBezTo>
                    <a:pt x="2219" y="759"/>
                    <a:pt x="2805" y="1301"/>
                    <a:pt x="3144" y="1634"/>
                  </a:cubicBezTo>
                  <a:cubicBezTo>
                    <a:pt x="3153" y="1643"/>
                    <a:pt x="3169" y="1650"/>
                    <a:pt x="3185" y="1650"/>
                  </a:cubicBezTo>
                  <a:cubicBezTo>
                    <a:pt x="3201" y="1643"/>
                    <a:pt x="3217" y="1643"/>
                    <a:pt x="3229" y="1634"/>
                  </a:cubicBezTo>
                  <a:cubicBezTo>
                    <a:pt x="3777" y="1051"/>
                    <a:pt x="4424" y="452"/>
                    <a:pt x="4563" y="452"/>
                  </a:cubicBezTo>
                  <a:cubicBezTo>
                    <a:pt x="4712" y="452"/>
                    <a:pt x="5263" y="1013"/>
                    <a:pt x="5605" y="1412"/>
                  </a:cubicBezTo>
                  <a:cubicBezTo>
                    <a:pt x="5615" y="1425"/>
                    <a:pt x="5631" y="1428"/>
                    <a:pt x="5650" y="1434"/>
                  </a:cubicBezTo>
                  <a:cubicBezTo>
                    <a:pt x="5669" y="1431"/>
                    <a:pt x="5685" y="1425"/>
                    <a:pt x="5697" y="1409"/>
                  </a:cubicBezTo>
                  <a:cubicBezTo>
                    <a:pt x="6109" y="883"/>
                    <a:pt x="6626" y="316"/>
                    <a:pt x="6743" y="316"/>
                  </a:cubicBezTo>
                  <a:cubicBezTo>
                    <a:pt x="6860" y="316"/>
                    <a:pt x="7335" y="813"/>
                    <a:pt x="7706" y="1276"/>
                  </a:cubicBezTo>
                  <a:cubicBezTo>
                    <a:pt x="7719" y="1289"/>
                    <a:pt x="7738" y="1298"/>
                    <a:pt x="7757" y="1298"/>
                  </a:cubicBezTo>
                  <a:cubicBezTo>
                    <a:pt x="7776" y="1295"/>
                    <a:pt x="7795" y="1285"/>
                    <a:pt x="7804" y="1266"/>
                  </a:cubicBezTo>
                  <a:cubicBezTo>
                    <a:pt x="8070" y="814"/>
                    <a:pt x="8569" y="120"/>
                    <a:pt x="8806" y="120"/>
                  </a:cubicBezTo>
                  <a:cubicBezTo>
                    <a:pt x="8815" y="120"/>
                    <a:pt x="8823" y="121"/>
                    <a:pt x="8831" y="123"/>
                  </a:cubicBezTo>
                  <a:cubicBezTo>
                    <a:pt x="9103" y="186"/>
                    <a:pt x="9664" y="934"/>
                    <a:pt x="9857" y="1216"/>
                  </a:cubicBezTo>
                  <a:cubicBezTo>
                    <a:pt x="9869" y="1232"/>
                    <a:pt x="9888" y="1242"/>
                    <a:pt x="9907" y="1242"/>
                  </a:cubicBezTo>
                  <a:cubicBezTo>
                    <a:pt x="9918" y="1242"/>
                    <a:pt x="9929" y="1238"/>
                    <a:pt x="9940" y="1231"/>
                  </a:cubicBezTo>
                  <a:cubicBezTo>
                    <a:pt x="9968" y="1212"/>
                    <a:pt x="9975" y="1174"/>
                    <a:pt x="9956" y="1146"/>
                  </a:cubicBezTo>
                  <a:cubicBezTo>
                    <a:pt x="9883" y="1038"/>
                    <a:pt x="9224" y="91"/>
                    <a:pt x="8856" y="5"/>
                  </a:cubicBezTo>
                  <a:cubicBezTo>
                    <a:pt x="8841" y="2"/>
                    <a:pt x="8826" y="0"/>
                    <a:pt x="8811" y="0"/>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4315650" y="3112100"/>
              <a:ext cx="36700" cy="4900"/>
            </a:xfrm>
            <a:custGeom>
              <a:avLst/>
              <a:gdLst/>
              <a:ahLst/>
              <a:cxnLst/>
              <a:rect l="l" t="t" r="r" b="b"/>
              <a:pathLst>
                <a:path w="1468" h="196" extrusionOk="0">
                  <a:moveTo>
                    <a:pt x="737" y="1"/>
                  </a:moveTo>
                  <a:cubicBezTo>
                    <a:pt x="473" y="1"/>
                    <a:pt x="193" y="45"/>
                    <a:pt x="1" y="195"/>
                  </a:cubicBezTo>
                  <a:lnTo>
                    <a:pt x="1467" y="94"/>
                  </a:lnTo>
                  <a:cubicBezTo>
                    <a:pt x="1467" y="94"/>
                    <a:pt x="1119" y="1"/>
                    <a:pt x="737" y="1"/>
                  </a:cubicBezTo>
                  <a:close/>
                </a:path>
              </a:pathLst>
            </a:custGeom>
            <a:solidFill>
              <a:srgbClr val="FF8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4214575" y="2893925"/>
              <a:ext cx="172225" cy="105975"/>
            </a:xfrm>
            <a:custGeom>
              <a:avLst/>
              <a:gdLst/>
              <a:ahLst/>
              <a:cxnLst/>
              <a:rect l="l" t="t" r="r" b="b"/>
              <a:pathLst>
                <a:path w="6889" h="4239" extrusionOk="0">
                  <a:moveTo>
                    <a:pt x="1113" y="0"/>
                  </a:moveTo>
                  <a:lnTo>
                    <a:pt x="1" y="3039"/>
                  </a:lnTo>
                  <a:cubicBezTo>
                    <a:pt x="1" y="3039"/>
                    <a:pt x="2909" y="4239"/>
                    <a:pt x="5954" y="4239"/>
                  </a:cubicBezTo>
                  <a:cubicBezTo>
                    <a:pt x="6265" y="4239"/>
                    <a:pt x="6578" y="4226"/>
                    <a:pt x="6889" y="4198"/>
                  </a:cubicBezTo>
                  <a:lnTo>
                    <a:pt x="6211" y="203"/>
                  </a:lnTo>
                  <a:lnTo>
                    <a:pt x="1113" y="0"/>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4475225" y="2641625"/>
              <a:ext cx="8375" cy="19125"/>
            </a:xfrm>
            <a:custGeom>
              <a:avLst/>
              <a:gdLst/>
              <a:ahLst/>
              <a:cxnLst/>
              <a:rect l="l" t="t" r="r" b="b"/>
              <a:pathLst>
                <a:path w="335" h="765" extrusionOk="0">
                  <a:moveTo>
                    <a:pt x="39" y="0"/>
                  </a:moveTo>
                  <a:cubicBezTo>
                    <a:pt x="18" y="0"/>
                    <a:pt x="1" y="32"/>
                    <a:pt x="21" y="52"/>
                  </a:cubicBezTo>
                  <a:cubicBezTo>
                    <a:pt x="198" y="229"/>
                    <a:pt x="274" y="489"/>
                    <a:pt x="230" y="733"/>
                  </a:cubicBezTo>
                  <a:cubicBezTo>
                    <a:pt x="226" y="753"/>
                    <a:pt x="242" y="765"/>
                    <a:pt x="257" y="765"/>
                  </a:cubicBezTo>
                  <a:cubicBezTo>
                    <a:pt x="269" y="765"/>
                    <a:pt x="281" y="758"/>
                    <a:pt x="284" y="743"/>
                  </a:cubicBezTo>
                  <a:cubicBezTo>
                    <a:pt x="334" y="477"/>
                    <a:pt x="246" y="201"/>
                    <a:pt x="56" y="8"/>
                  </a:cubicBezTo>
                  <a:cubicBezTo>
                    <a:pt x="50" y="2"/>
                    <a:pt x="44" y="0"/>
                    <a:pt x="39" y="0"/>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4491400" y="2664450"/>
              <a:ext cx="16675" cy="14625"/>
            </a:xfrm>
            <a:custGeom>
              <a:avLst/>
              <a:gdLst/>
              <a:ahLst/>
              <a:cxnLst/>
              <a:rect l="l" t="t" r="r" b="b"/>
              <a:pathLst>
                <a:path w="667" h="585" extrusionOk="0">
                  <a:moveTo>
                    <a:pt x="334" y="1"/>
                  </a:moveTo>
                  <a:cubicBezTo>
                    <a:pt x="235" y="1"/>
                    <a:pt x="138" y="50"/>
                    <a:pt x="83" y="140"/>
                  </a:cubicBezTo>
                  <a:cubicBezTo>
                    <a:pt x="1" y="280"/>
                    <a:pt x="42" y="457"/>
                    <a:pt x="182" y="543"/>
                  </a:cubicBezTo>
                  <a:cubicBezTo>
                    <a:pt x="228" y="571"/>
                    <a:pt x="280" y="584"/>
                    <a:pt x="331" y="584"/>
                  </a:cubicBezTo>
                  <a:cubicBezTo>
                    <a:pt x="430" y="584"/>
                    <a:pt x="528" y="534"/>
                    <a:pt x="584" y="444"/>
                  </a:cubicBezTo>
                  <a:cubicBezTo>
                    <a:pt x="666" y="305"/>
                    <a:pt x="622" y="128"/>
                    <a:pt x="486" y="42"/>
                  </a:cubicBezTo>
                  <a:cubicBezTo>
                    <a:pt x="438" y="14"/>
                    <a:pt x="386" y="1"/>
                    <a:pt x="334" y="1"/>
                  </a:cubicBezTo>
                  <a:close/>
                </a:path>
              </a:pathLst>
            </a:custGeom>
            <a:solidFill>
              <a:srgbClr val="FF9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4526650" y="2694075"/>
              <a:ext cx="16675" cy="14675"/>
            </a:xfrm>
            <a:custGeom>
              <a:avLst/>
              <a:gdLst/>
              <a:ahLst/>
              <a:cxnLst/>
              <a:rect l="l" t="t" r="r" b="b"/>
              <a:pathLst>
                <a:path w="667" h="587" extrusionOk="0">
                  <a:moveTo>
                    <a:pt x="335" y="1"/>
                  </a:moveTo>
                  <a:cubicBezTo>
                    <a:pt x="237" y="1"/>
                    <a:pt x="142" y="50"/>
                    <a:pt x="86" y="140"/>
                  </a:cubicBezTo>
                  <a:cubicBezTo>
                    <a:pt x="1" y="276"/>
                    <a:pt x="42" y="457"/>
                    <a:pt x="178" y="543"/>
                  </a:cubicBezTo>
                  <a:cubicBezTo>
                    <a:pt x="226" y="572"/>
                    <a:pt x="278" y="586"/>
                    <a:pt x="330" y="586"/>
                  </a:cubicBezTo>
                  <a:cubicBezTo>
                    <a:pt x="428" y="586"/>
                    <a:pt x="525" y="537"/>
                    <a:pt x="581" y="448"/>
                  </a:cubicBezTo>
                  <a:cubicBezTo>
                    <a:pt x="666" y="311"/>
                    <a:pt x="625" y="131"/>
                    <a:pt x="489" y="45"/>
                  </a:cubicBezTo>
                  <a:cubicBezTo>
                    <a:pt x="441" y="15"/>
                    <a:pt x="388" y="1"/>
                    <a:pt x="335" y="1"/>
                  </a:cubicBezTo>
                  <a:close/>
                </a:path>
              </a:pathLst>
            </a:custGeom>
            <a:solidFill>
              <a:srgbClr val="FF9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4535300" y="2684550"/>
              <a:ext cx="8575" cy="8325"/>
            </a:xfrm>
            <a:custGeom>
              <a:avLst/>
              <a:gdLst/>
              <a:ahLst/>
              <a:cxnLst/>
              <a:rect l="l" t="t" r="r" b="b"/>
              <a:pathLst>
                <a:path w="343" h="333" extrusionOk="0">
                  <a:moveTo>
                    <a:pt x="208" y="1"/>
                  </a:moveTo>
                  <a:cubicBezTo>
                    <a:pt x="156" y="1"/>
                    <a:pt x="98" y="30"/>
                    <a:pt x="60" y="81"/>
                  </a:cubicBezTo>
                  <a:cubicBezTo>
                    <a:pt x="0" y="160"/>
                    <a:pt x="0" y="261"/>
                    <a:pt x="60" y="309"/>
                  </a:cubicBezTo>
                  <a:cubicBezTo>
                    <a:pt x="82" y="325"/>
                    <a:pt x="108" y="333"/>
                    <a:pt x="135" y="333"/>
                  </a:cubicBezTo>
                  <a:cubicBezTo>
                    <a:pt x="186" y="333"/>
                    <a:pt x="243" y="304"/>
                    <a:pt x="282" y="252"/>
                  </a:cubicBezTo>
                  <a:cubicBezTo>
                    <a:pt x="342" y="173"/>
                    <a:pt x="339" y="71"/>
                    <a:pt x="279" y="24"/>
                  </a:cubicBezTo>
                  <a:cubicBezTo>
                    <a:pt x="259" y="8"/>
                    <a:pt x="234" y="1"/>
                    <a:pt x="20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4513125" y="2665050"/>
              <a:ext cx="8575" cy="8275"/>
            </a:xfrm>
            <a:custGeom>
              <a:avLst/>
              <a:gdLst/>
              <a:ahLst/>
              <a:cxnLst/>
              <a:rect l="l" t="t" r="r" b="b"/>
              <a:pathLst>
                <a:path w="343" h="331" extrusionOk="0">
                  <a:moveTo>
                    <a:pt x="207" y="0"/>
                  </a:moveTo>
                  <a:cubicBezTo>
                    <a:pt x="156" y="0"/>
                    <a:pt x="100" y="29"/>
                    <a:pt x="60" y="81"/>
                  </a:cubicBezTo>
                  <a:cubicBezTo>
                    <a:pt x="0" y="157"/>
                    <a:pt x="0" y="262"/>
                    <a:pt x="63" y="306"/>
                  </a:cubicBezTo>
                  <a:cubicBezTo>
                    <a:pt x="84" y="323"/>
                    <a:pt x="109" y="330"/>
                    <a:pt x="136" y="330"/>
                  </a:cubicBezTo>
                  <a:cubicBezTo>
                    <a:pt x="187" y="330"/>
                    <a:pt x="243" y="302"/>
                    <a:pt x="282" y="252"/>
                  </a:cubicBezTo>
                  <a:cubicBezTo>
                    <a:pt x="342" y="173"/>
                    <a:pt x="342" y="72"/>
                    <a:pt x="279" y="24"/>
                  </a:cubicBezTo>
                  <a:cubicBezTo>
                    <a:pt x="258" y="8"/>
                    <a:pt x="233" y="0"/>
                    <a:pt x="20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4548375" y="2667950"/>
              <a:ext cx="7050" cy="8200"/>
            </a:xfrm>
            <a:custGeom>
              <a:avLst/>
              <a:gdLst/>
              <a:ahLst/>
              <a:cxnLst/>
              <a:rect l="l" t="t" r="r" b="b"/>
              <a:pathLst>
                <a:path w="282" h="328" extrusionOk="0">
                  <a:moveTo>
                    <a:pt x="85" y="1"/>
                  </a:moveTo>
                  <a:cubicBezTo>
                    <a:pt x="68" y="1"/>
                    <a:pt x="50" y="6"/>
                    <a:pt x="35" y="16"/>
                  </a:cubicBezTo>
                  <a:cubicBezTo>
                    <a:pt x="19" y="29"/>
                    <a:pt x="6" y="51"/>
                    <a:pt x="3" y="70"/>
                  </a:cubicBezTo>
                  <a:cubicBezTo>
                    <a:pt x="0" y="92"/>
                    <a:pt x="6" y="117"/>
                    <a:pt x="19" y="133"/>
                  </a:cubicBezTo>
                  <a:cubicBezTo>
                    <a:pt x="60" y="184"/>
                    <a:pt x="95" y="235"/>
                    <a:pt x="127" y="289"/>
                  </a:cubicBezTo>
                  <a:cubicBezTo>
                    <a:pt x="130" y="295"/>
                    <a:pt x="136" y="304"/>
                    <a:pt x="146" y="311"/>
                  </a:cubicBezTo>
                  <a:cubicBezTo>
                    <a:pt x="149" y="314"/>
                    <a:pt x="155" y="317"/>
                    <a:pt x="162" y="320"/>
                  </a:cubicBezTo>
                  <a:cubicBezTo>
                    <a:pt x="173" y="325"/>
                    <a:pt x="184" y="327"/>
                    <a:pt x="195" y="327"/>
                  </a:cubicBezTo>
                  <a:cubicBezTo>
                    <a:pt x="206" y="327"/>
                    <a:pt x="217" y="325"/>
                    <a:pt x="228" y="320"/>
                  </a:cubicBezTo>
                  <a:cubicBezTo>
                    <a:pt x="247" y="314"/>
                    <a:pt x="263" y="295"/>
                    <a:pt x="272" y="276"/>
                  </a:cubicBezTo>
                  <a:cubicBezTo>
                    <a:pt x="279" y="260"/>
                    <a:pt x="282" y="232"/>
                    <a:pt x="272" y="213"/>
                  </a:cubicBezTo>
                  <a:cubicBezTo>
                    <a:pt x="238" y="149"/>
                    <a:pt x="200" y="89"/>
                    <a:pt x="152" y="32"/>
                  </a:cubicBezTo>
                  <a:cubicBezTo>
                    <a:pt x="135" y="11"/>
                    <a:pt x="111" y="1"/>
                    <a:pt x="8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4524375" y="2651200"/>
              <a:ext cx="9050" cy="5775"/>
            </a:xfrm>
            <a:custGeom>
              <a:avLst/>
              <a:gdLst/>
              <a:ahLst/>
              <a:cxnLst/>
              <a:rect l="l" t="t" r="r" b="b"/>
              <a:pathLst>
                <a:path w="362" h="231" extrusionOk="0">
                  <a:moveTo>
                    <a:pt x="84" y="0"/>
                  </a:moveTo>
                  <a:cubicBezTo>
                    <a:pt x="66" y="0"/>
                    <a:pt x="45" y="10"/>
                    <a:pt x="35" y="18"/>
                  </a:cubicBezTo>
                  <a:cubicBezTo>
                    <a:pt x="19" y="30"/>
                    <a:pt x="6" y="52"/>
                    <a:pt x="3" y="75"/>
                  </a:cubicBezTo>
                  <a:cubicBezTo>
                    <a:pt x="0" y="94"/>
                    <a:pt x="6" y="119"/>
                    <a:pt x="22" y="135"/>
                  </a:cubicBezTo>
                  <a:cubicBezTo>
                    <a:pt x="25" y="141"/>
                    <a:pt x="32" y="144"/>
                    <a:pt x="35" y="151"/>
                  </a:cubicBezTo>
                  <a:cubicBezTo>
                    <a:pt x="44" y="157"/>
                    <a:pt x="54" y="160"/>
                    <a:pt x="63" y="163"/>
                  </a:cubicBezTo>
                  <a:cubicBezTo>
                    <a:pt x="124" y="179"/>
                    <a:pt x="181" y="198"/>
                    <a:pt x="238" y="224"/>
                  </a:cubicBezTo>
                  <a:cubicBezTo>
                    <a:pt x="247" y="228"/>
                    <a:pt x="259" y="231"/>
                    <a:pt x="271" y="231"/>
                  </a:cubicBezTo>
                  <a:cubicBezTo>
                    <a:pt x="283" y="231"/>
                    <a:pt x="295" y="228"/>
                    <a:pt x="304" y="224"/>
                  </a:cubicBezTo>
                  <a:cubicBezTo>
                    <a:pt x="323" y="214"/>
                    <a:pt x="339" y="198"/>
                    <a:pt x="349" y="179"/>
                  </a:cubicBezTo>
                  <a:cubicBezTo>
                    <a:pt x="361" y="135"/>
                    <a:pt x="345" y="87"/>
                    <a:pt x="301" y="71"/>
                  </a:cubicBezTo>
                  <a:cubicBezTo>
                    <a:pt x="234" y="40"/>
                    <a:pt x="168" y="21"/>
                    <a:pt x="95" y="2"/>
                  </a:cubicBezTo>
                  <a:cubicBezTo>
                    <a:pt x="92" y="1"/>
                    <a:pt x="88" y="0"/>
                    <a:pt x="8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4513525" y="2667675"/>
              <a:ext cx="26325" cy="27650"/>
            </a:xfrm>
            <a:custGeom>
              <a:avLst/>
              <a:gdLst/>
              <a:ahLst/>
              <a:cxnLst/>
              <a:rect l="l" t="t" r="r" b="b"/>
              <a:pathLst>
                <a:path w="1053" h="1106" extrusionOk="0">
                  <a:moveTo>
                    <a:pt x="1016" y="1"/>
                  </a:moveTo>
                  <a:cubicBezTo>
                    <a:pt x="1007" y="1"/>
                    <a:pt x="997" y="6"/>
                    <a:pt x="992" y="18"/>
                  </a:cubicBezTo>
                  <a:cubicBezTo>
                    <a:pt x="865" y="315"/>
                    <a:pt x="558" y="740"/>
                    <a:pt x="450" y="1044"/>
                  </a:cubicBezTo>
                  <a:cubicBezTo>
                    <a:pt x="314" y="1012"/>
                    <a:pt x="181" y="968"/>
                    <a:pt x="51" y="914"/>
                  </a:cubicBezTo>
                  <a:cubicBezTo>
                    <a:pt x="46" y="912"/>
                    <a:pt x="42" y="911"/>
                    <a:pt x="39" y="911"/>
                  </a:cubicBezTo>
                  <a:cubicBezTo>
                    <a:pt x="14" y="911"/>
                    <a:pt x="1" y="951"/>
                    <a:pt x="28" y="962"/>
                  </a:cubicBezTo>
                  <a:cubicBezTo>
                    <a:pt x="168" y="1025"/>
                    <a:pt x="314" y="1073"/>
                    <a:pt x="463" y="1104"/>
                  </a:cubicBezTo>
                  <a:cubicBezTo>
                    <a:pt x="465" y="1105"/>
                    <a:pt x="467" y="1105"/>
                    <a:pt x="469" y="1105"/>
                  </a:cubicBezTo>
                  <a:cubicBezTo>
                    <a:pt x="480" y="1105"/>
                    <a:pt x="492" y="1099"/>
                    <a:pt x="494" y="1092"/>
                  </a:cubicBezTo>
                  <a:cubicBezTo>
                    <a:pt x="602" y="778"/>
                    <a:pt x="912" y="344"/>
                    <a:pt x="1042" y="40"/>
                  </a:cubicBezTo>
                  <a:cubicBezTo>
                    <a:pt x="1053" y="19"/>
                    <a:pt x="1034" y="1"/>
                    <a:pt x="101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4501375" y="2690375"/>
              <a:ext cx="10525" cy="9925"/>
            </a:xfrm>
            <a:custGeom>
              <a:avLst/>
              <a:gdLst/>
              <a:ahLst/>
              <a:cxnLst/>
              <a:rect l="l" t="t" r="r" b="b"/>
              <a:pathLst>
                <a:path w="421" h="397" extrusionOk="0">
                  <a:moveTo>
                    <a:pt x="31" y="1"/>
                  </a:moveTo>
                  <a:cubicBezTo>
                    <a:pt x="16" y="1"/>
                    <a:pt x="0" y="14"/>
                    <a:pt x="4" y="32"/>
                  </a:cubicBezTo>
                  <a:cubicBezTo>
                    <a:pt x="42" y="218"/>
                    <a:pt x="198" y="364"/>
                    <a:pt x="385" y="396"/>
                  </a:cubicBezTo>
                  <a:cubicBezTo>
                    <a:pt x="386" y="396"/>
                    <a:pt x="388" y="397"/>
                    <a:pt x="390" y="397"/>
                  </a:cubicBezTo>
                  <a:cubicBezTo>
                    <a:pt x="414" y="397"/>
                    <a:pt x="421" y="355"/>
                    <a:pt x="394" y="352"/>
                  </a:cubicBezTo>
                  <a:cubicBezTo>
                    <a:pt x="220" y="320"/>
                    <a:pt x="84" y="187"/>
                    <a:pt x="49" y="16"/>
                  </a:cubicBezTo>
                  <a:cubicBezTo>
                    <a:pt x="46" y="5"/>
                    <a:pt x="39" y="1"/>
                    <a:pt x="3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4001200" y="3790800"/>
              <a:ext cx="254675" cy="42150"/>
            </a:xfrm>
            <a:custGeom>
              <a:avLst/>
              <a:gdLst/>
              <a:ahLst/>
              <a:cxnLst/>
              <a:rect l="l" t="t" r="r" b="b"/>
              <a:pathLst>
                <a:path w="10187" h="1686" extrusionOk="0">
                  <a:moveTo>
                    <a:pt x="5092" y="0"/>
                  </a:moveTo>
                  <a:cubicBezTo>
                    <a:pt x="3020" y="0"/>
                    <a:pt x="1179" y="662"/>
                    <a:pt x="0" y="1686"/>
                  </a:cubicBezTo>
                  <a:lnTo>
                    <a:pt x="10186" y="1686"/>
                  </a:lnTo>
                  <a:cubicBezTo>
                    <a:pt x="9008" y="662"/>
                    <a:pt x="7167" y="0"/>
                    <a:pt x="5092"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4112725" y="2207275"/>
              <a:ext cx="31625" cy="1596450"/>
            </a:xfrm>
            <a:custGeom>
              <a:avLst/>
              <a:gdLst/>
              <a:ahLst/>
              <a:cxnLst/>
              <a:rect l="l" t="t" r="r" b="b"/>
              <a:pathLst>
                <a:path w="1265" h="63858" extrusionOk="0">
                  <a:moveTo>
                    <a:pt x="0" y="0"/>
                  </a:moveTo>
                  <a:lnTo>
                    <a:pt x="0" y="63858"/>
                  </a:lnTo>
                  <a:lnTo>
                    <a:pt x="1264" y="63858"/>
                  </a:lnTo>
                  <a:lnTo>
                    <a:pt x="1264"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4078350" y="2234675"/>
              <a:ext cx="189400" cy="22675"/>
            </a:xfrm>
            <a:custGeom>
              <a:avLst/>
              <a:gdLst/>
              <a:ahLst/>
              <a:cxnLst/>
              <a:rect l="l" t="t" r="r" b="b"/>
              <a:pathLst>
                <a:path w="7576" h="907" extrusionOk="0">
                  <a:moveTo>
                    <a:pt x="7512" y="1"/>
                  </a:moveTo>
                  <a:cubicBezTo>
                    <a:pt x="7512" y="466"/>
                    <a:pt x="7135" y="843"/>
                    <a:pt x="6670" y="843"/>
                  </a:cubicBezTo>
                  <a:lnTo>
                    <a:pt x="0" y="843"/>
                  </a:lnTo>
                  <a:lnTo>
                    <a:pt x="0" y="907"/>
                  </a:lnTo>
                  <a:lnTo>
                    <a:pt x="6670" y="907"/>
                  </a:lnTo>
                  <a:cubicBezTo>
                    <a:pt x="7170" y="907"/>
                    <a:pt x="7576" y="501"/>
                    <a:pt x="7576" y="1"/>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4226700" y="2245600"/>
              <a:ext cx="2800" cy="79725"/>
            </a:xfrm>
            <a:custGeom>
              <a:avLst/>
              <a:gdLst/>
              <a:ahLst/>
              <a:cxnLst/>
              <a:rect l="l" t="t" r="r" b="b"/>
              <a:pathLst>
                <a:path w="112" h="3189" extrusionOk="0">
                  <a:moveTo>
                    <a:pt x="0" y="1"/>
                  </a:moveTo>
                  <a:lnTo>
                    <a:pt x="0" y="3188"/>
                  </a:lnTo>
                  <a:lnTo>
                    <a:pt x="111" y="3188"/>
                  </a:lnTo>
                  <a:lnTo>
                    <a:pt x="111" y="1"/>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4172275" y="2311975"/>
              <a:ext cx="111725" cy="187200"/>
            </a:xfrm>
            <a:custGeom>
              <a:avLst/>
              <a:gdLst/>
              <a:ahLst/>
              <a:cxnLst/>
              <a:rect l="l" t="t" r="r" b="b"/>
              <a:pathLst>
                <a:path w="4469" h="7488" extrusionOk="0">
                  <a:moveTo>
                    <a:pt x="1" y="1"/>
                  </a:moveTo>
                  <a:lnTo>
                    <a:pt x="1" y="4475"/>
                  </a:lnTo>
                  <a:cubicBezTo>
                    <a:pt x="1" y="4943"/>
                    <a:pt x="238" y="5381"/>
                    <a:pt x="635" y="5634"/>
                  </a:cubicBezTo>
                  <a:lnTo>
                    <a:pt x="1233" y="6021"/>
                  </a:lnTo>
                  <a:cubicBezTo>
                    <a:pt x="1458" y="6166"/>
                    <a:pt x="1595" y="6414"/>
                    <a:pt x="1595" y="6680"/>
                  </a:cubicBezTo>
                  <a:lnTo>
                    <a:pt x="1595" y="7126"/>
                  </a:lnTo>
                  <a:cubicBezTo>
                    <a:pt x="1595" y="7326"/>
                    <a:pt x="1756" y="7488"/>
                    <a:pt x="1953" y="7488"/>
                  </a:cubicBezTo>
                  <a:lnTo>
                    <a:pt x="2513" y="7488"/>
                  </a:lnTo>
                  <a:cubicBezTo>
                    <a:pt x="2713" y="7488"/>
                    <a:pt x="2875" y="7326"/>
                    <a:pt x="2875" y="7126"/>
                  </a:cubicBezTo>
                  <a:lnTo>
                    <a:pt x="2875" y="6680"/>
                  </a:lnTo>
                  <a:cubicBezTo>
                    <a:pt x="2875" y="6414"/>
                    <a:pt x="3008" y="6166"/>
                    <a:pt x="3233" y="6021"/>
                  </a:cubicBezTo>
                  <a:lnTo>
                    <a:pt x="3835" y="5634"/>
                  </a:lnTo>
                  <a:cubicBezTo>
                    <a:pt x="4227" y="5381"/>
                    <a:pt x="4468" y="4943"/>
                    <a:pt x="4468" y="4475"/>
                  </a:cubicBezTo>
                  <a:lnTo>
                    <a:pt x="4468" y="1"/>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4186775" y="2358000"/>
              <a:ext cx="82725" cy="110050"/>
            </a:xfrm>
            <a:custGeom>
              <a:avLst/>
              <a:gdLst/>
              <a:ahLst/>
              <a:cxnLst/>
              <a:rect l="l" t="t" r="r" b="b"/>
              <a:pathLst>
                <a:path w="3309" h="4402" extrusionOk="0">
                  <a:moveTo>
                    <a:pt x="3284" y="0"/>
                  </a:moveTo>
                  <a:cubicBezTo>
                    <a:pt x="2933" y="0"/>
                    <a:pt x="2630" y="200"/>
                    <a:pt x="2630" y="200"/>
                  </a:cubicBezTo>
                  <a:cubicBezTo>
                    <a:pt x="2541" y="127"/>
                    <a:pt x="2410" y="103"/>
                    <a:pt x="2277" y="103"/>
                  </a:cubicBezTo>
                  <a:cubicBezTo>
                    <a:pt x="2009" y="103"/>
                    <a:pt x="1727" y="200"/>
                    <a:pt x="1727" y="200"/>
                  </a:cubicBezTo>
                  <a:cubicBezTo>
                    <a:pt x="1552" y="127"/>
                    <a:pt x="1391" y="103"/>
                    <a:pt x="1254" y="103"/>
                  </a:cubicBezTo>
                  <a:cubicBezTo>
                    <a:pt x="980" y="103"/>
                    <a:pt x="802" y="200"/>
                    <a:pt x="802" y="200"/>
                  </a:cubicBezTo>
                  <a:cubicBezTo>
                    <a:pt x="585" y="61"/>
                    <a:pt x="390" y="14"/>
                    <a:pt x="227" y="14"/>
                  </a:cubicBezTo>
                  <a:cubicBezTo>
                    <a:pt x="143" y="14"/>
                    <a:pt x="67" y="27"/>
                    <a:pt x="1" y="45"/>
                  </a:cubicBezTo>
                  <a:lnTo>
                    <a:pt x="1" y="2634"/>
                  </a:lnTo>
                  <a:cubicBezTo>
                    <a:pt x="1" y="2906"/>
                    <a:pt x="137" y="3159"/>
                    <a:pt x="368" y="3305"/>
                  </a:cubicBezTo>
                  <a:lnTo>
                    <a:pt x="967" y="3695"/>
                  </a:lnTo>
                  <a:cubicBezTo>
                    <a:pt x="1230" y="3863"/>
                    <a:pt x="1420" y="4113"/>
                    <a:pt x="1518" y="4401"/>
                  </a:cubicBezTo>
                  <a:lnTo>
                    <a:pt x="1788" y="4401"/>
                  </a:lnTo>
                  <a:cubicBezTo>
                    <a:pt x="1886" y="4113"/>
                    <a:pt x="2076" y="3863"/>
                    <a:pt x="2339" y="3695"/>
                  </a:cubicBezTo>
                  <a:lnTo>
                    <a:pt x="2941" y="3305"/>
                  </a:lnTo>
                  <a:cubicBezTo>
                    <a:pt x="3169" y="3159"/>
                    <a:pt x="3308" y="2906"/>
                    <a:pt x="3308" y="2634"/>
                  </a:cubicBezTo>
                  <a:lnTo>
                    <a:pt x="3308" y="1"/>
                  </a:lnTo>
                  <a:cubicBezTo>
                    <a:pt x="3300" y="0"/>
                    <a:pt x="3292" y="0"/>
                    <a:pt x="3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4226900" y="2410150"/>
              <a:ext cx="6525" cy="4725"/>
            </a:xfrm>
            <a:custGeom>
              <a:avLst/>
              <a:gdLst/>
              <a:ahLst/>
              <a:cxnLst/>
              <a:rect l="l" t="t" r="r" b="b"/>
              <a:pathLst>
                <a:path w="261" h="189" extrusionOk="0">
                  <a:moveTo>
                    <a:pt x="129" y="0"/>
                  </a:moveTo>
                  <a:cubicBezTo>
                    <a:pt x="29" y="0"/>
                    <a:pt x="0" y="163"/>
                    <a:pt x="110" y="186"/>
                  </a:cubicBezTo>
                  <a:cubicBezTo>
                    <a:pt x="117" y="188"/>
                    <a:pt x="125" y="189"/>
                    <a:pt x="132" y="189"/>
                  </a:cubicBezTo>
                  <a:cubicBezTo>
                    <a:pt x="232" y="189"/>
                    <a:pt x="260" y="29"/>
                    <a:pt x="151" y="3"/>
                  </a:cubicBezTo>
                  <a:cubicBezTo>
                    <a:pt x="143" y="1"/>
                    <a:pt x="136" y="0"/>
                    <a:pt x="129"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4221200" y="2447750"/>
              <a:ext cx="6525" cy="4675"/>
            </a:xfrm>
            <a:custGeom>
              <a:avLst/>
              <a:gdLst/>
              <a:ahLst/>
              <a:cxnLst/>
              <a:rect l="l" t="t" r="r" b="b"/>
              <a:pathLst>
                <a:path w="261" h="187" extrusionOk="0">
                  <a:moveTo>
                    <a:pt x="127" y="1"/>
                  </a:moveTo>
                  <a:cubicBezTo>
                    <a:pt x="28" y="1"/>
                    <a:pt x="1" y="161"/>
                    <a:pt x="110" y="184"/>
                  </a:cubicBezTo>
                  <a:cubicBezTo>
                    <a:pt x="117" y="186"/>
                    <a:pt x="125" y="187"/>
                    <a:pt x="132" y="187"/>
                  </a:cubicBezTo>
                  <a:cubicBezTo>
                    <a:pt x="232" y="187"/>
                    <a:pt x="260" y="27"/>
                    <a:pt x="151" y="4"/>
                  </a:cubicBezTo>
                  <a:cubicBezTo>
                    <a:pt x="142" y="1"/>
                    <a:pt x="134" y="1"/>
                    <a:pt x="127"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4253050" y="2411200"/>
              <a:ext cx="5025" cy="3675"/>
            </a:xfrm>
            <a:custGeom>
              <a:avLst/>
              <a:gdLst/>
              <a:ahLst/>
              <a:cxnLst/>
              <a:rect l="l" t="t" r="r" b="b"/>
              <a:pathLst>
                <a:path w="201" h="147" extrusionOk="0">
                  <a:moveTo>
                    <a:pt x="100" y="0"/>
                  </a:moveTo>
                  <a:cubicBezTo>
                    <a:pt x="23" y="0"/>
                    <a:pt x="1" y="127"/>
                    <a:pt x="84" y="144"/>
                  </a:cubicBezTo>
                  <a:cubicBezTo>
                    <a:pt x="91" y="146"/>
                    <a:pt x="97" y="147"/>
                    <a:pt x="103" y="147"/>
                  </a:cubicBezTo>
                  <a:cubicBezTo>
                    <a:pt x="180" y="147"/>
                    <a:pt x="201" y="22"/>
                    <a:pt x="116" y="2"/>
                  </a:cubicBezTo>
                  <a:cubicBezTo>
                    <a:pt x="110" y="1"/>
                    <a:pt x="105" y="0"/>
                    <a:pt x="100"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4231600" y="2420300"/>
              <a:ext cx="5050" cy="3675"/>
            </a:xfrm>
            <a:custGeom>
              <a:avLst/>
              <a:gdLst/>
              <a:ahLst/>
              <a:cxnLst/>
              <a:rect l="l" t="t" r="r" b="b"/>
              <a:pathLst>
                <a:path w="202" h="147" extrusionOk="0">
                  <a:moveTo>
                    <a:pt x="99" y="0"/>
                  </a:moveTo>
                  <a:cubicBezTo>
                    <a:pt x="23" y="0"/>
                    <a:pt x="0" y="124"/>
                    <a:pt x="83" y="145"/>
                  </a:cubicBezTo>
                  <a:cubicBezTo>
                    <a:pt x="89" y="146"/>
                    <a:pt x="95" y="146"/>
                    <a:pt x="100" y="146"/>
                  </a:cubicBezTo>
                  <a:cubicBezTo>
                    <a:pt x="179" y="146"/>
                    <a:pt x="201" y="23"/>
                    <a:pt x="115" y="2"/>
                  </a:cubicBezTo>
                  <a:cubicBezTo>
                    <a:pt x="109" y="1"/>
                    <a:pt x="104" y="0"/>
                    <a:pt x="99"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4204125" y="2385600"/>
              <a:ext cx="5100" cy="3675"/>
            </a:xfrm>
            <a:custGeom>
              <a:avLst/>
              <a:gdLst/>
              <a:ahLst/>
              <a:cxnLst/>
              <a:rect l="l" t="t" r="r" b="b"/>
              <a:pathLst>
                <a:path w="204" h="147" extrusionOk="0">
                  <a:moveTo>
                    <a:pt x="99" y="0"/>
                  </a:moveTo>
                  <a:cubicBezTo>
                    <a:pt x="22" y="0"/>
                    <a:pt x="1" y="124"/>
                    <a:pt x="86" y="145"/>
                  </a:cubicBezTo>
                  <a:cubicBezTo>
                    <a:pt x="92" y="146"/>
                    <a:pt x="97" y="147"/>
                    <a:pt x="103" y="147"/>
                  </a:cubicBezTo>
                  <a:cubicBezTo>
                    <a:pt x="181" y="147"/>
                    <a:pt x="204" y="20"/>
                    <a:pt x="118" y="2"/>
                  </a:cubicBezTo>
                  <a:cubicBezTo>
                    <a:pt x="111" y="1"/>
                    <a:pt x="105" y="0"/>
                    <a:pt x="99"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4209425" y="2397625"/>
              <a:ext cx="5050" cy="3700"/>
            </a:xfrm>
            <a:custGeom>
              <a:avLst/>
              <a:gdLst/>
              <a:ahLst/>
              <a:cxnLst/>
              <a:rect l="l" t="t" r="r" b="b"/>
              <a:pathLst>
                <a:path w="202" h="148" extrusionOk="0">
                  <a:moveTo>
                    <a:pt x="99" y="1"/>
                  </a:moveTo>
                  <a:cubicBezTo>
                    <a:pt x="22" y="1"/>
                    <a:pt x="1" y="125"/>
                    <a:pt x="83" y="146"/>
                  </a:cubicBezTo>
                  <a:cubicBezTo>
                    <a:pt x="89" y="147"/>
                    <a:pt x="94" y="147"/>
                    <a:pt x="100" y="147"/>
                  </a:cubicBezTo>
                  <a:cubicBezTo>
                    <a:pt x="179" y="147"/>
                    <a:pt x="201" y="21"/>
                    <a:pt x="118" y="3"/>
                  </a:cubicBezTo>
                  <a:cubicBezTo>
                    <a:pt x="111" y="1"/>
                    <a:pt x="105" y="1"/>
                    <a:pt x="99" y="1"/>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4194925" y="2404775"/>
              <a:ext cx="5025" cy="3700"/>
            </a:xfrm>
            <a:custGeom>
              <a:avLst/>
              <a:gdLst/>
              <a:ahLst/>
              <a:cxnLst/>
              <a:rect l="l" t="t" r="r" b="b"/>
              <a:pathLst>
                <a:path w="201" h="148" extrusionOk="0">
                  <a:moveTo>
                    <a:pt x="102" y="0"/>
                  </a:moveTo>
                  <a:cubicBezTo>
                    <a:pt x="23" y="0"/>
                    <a:pt x="0" y="127"/>
                    <a:pt x="87" y="145"/>
                  </a:cubicBezTo>
                  <a:cubicBezTo>
                    <a:pt x="93" y="146"/>
                    <a:pt x="99" y="147"/>
                    <a:pt x="105" y="147"/>
                  </a:cubicBezTo>
                  <a:cubicBezTo>
                    <a:pt x="179" y="147"/>
                    <a:pt x="201" y="23"/>
                    <a:pt x="118" y="2"/>
                  </a:cubicBezTo>
                  <a:cubicBezTo>
                    <a:pt x="113" y="1"/>
                    <a:pt x="107" y="0"/>
                    <a:pt x="102"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4201575" y="2417950"/>
              <a:ext cx="10125" cy="7350"/>
            </a:xfrm>
            <a:custGeom>
              <a:avLst/>
              <a:gdLst/>
              <a:ahLst/>
              <a:cxnLst/>
              <a:rect l="l" t="t" r="r" b="b"/>
              <a:pathLst>
                <a:path w="405" h="294" extrusionOk="0">
                  <a:moveTo>
                    <a:pt x="200" y="0"/>
                  </a:moveTo>
                  <a:cubicBezTo>
                    <a:pt x="44" y="0"/>
                    <a:pt x="1" y="251"/>
                    <a:pt x="172" y="289"/>
                  </a:cubicBezTo>
                  <a:cubicBezTo>
                    <a:pt x="184" y="292"/>
                    <a:pt x="196" y="293"/>
                    <a:pt x="207" y="293"/>
                  </a:cubicBezTo>
                  <a:cubicBezTo>
                    <a:pt x="360" y="293"/>
                    <a:pt x="404" y="43"/>
                    <a:pt x="236" y="4"/>
                  </a:cubicBezTo>
                  <a:cubicBezTo>
                    <a:pt x="223" y="1"/>
                    <a:pt x="211" y="0"/>
                    <a:pt x="200" y="0"/>
                  </a:cubicBezTo>
                  <a:close/>
                </a:path>
              </a:pathLst>
            </a:custGeom>
            <a:solidFill>
              <a:srgbClr val="FF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4217900" y="3197850"/>
              <a:ext cx="498175" cy="366750"/>
            </a:xfrm>
            <a:custGeom>
              <a:avLst/>
              <a:gdLst/>
              <a:ahLst/>
              <a:cxnLst/>
              <a:rect l="l" t="t" r="r" b="b"/>
              <a:pathLst>
                <a:path w="19927" h="14670" extrusionOk="0">
                  <a:moveTo>
                    <a:pt x="1160" y="0"/>
                  </a:moveTo>
                  <a:cubicBezTo>
                    <a:pt x="495" y="0"/>
                    <a:pt x="1" y="612"/>
                    <a:pt x="140" y="1264"/>
                  </a:cubicBezTo>
                  <a:lnTo>
                    <a:pt x="2640" y="12949"/>
                  </a:lnTo>
                  <a:cubicBezTo>
                    <a:pt x="2859" y="13950"/>
                    <a:pt x="3743" y="14669"/>
                    <a:pt x="4769" y="14669"/>
                  </a:cubicBezTo>
                  <a:lnTo>
                    <a:pt x="14236" y="14669"/>
                  </a:lnTo>
                  <a:lnTo>
                    <a:pt x="16280" y="11891"/>
                  </a:lnTo>
                  <a:lnTo>
                    <a:pt x="6116" y="11891"/>
                  </a:lnTo>
                  <a:cubicBezTo>
                    <a:pt x="5010" y="11891"/>
                    <a:pt x="4192" y="11058"/>
                    <a:pt x="3920" y="9711"/>
                  </a:cubicBezTo>
                  <a:lnTo>
                    <a:pt x="2409" y="2636"/>
                  </a:lnTo>
                  <a:cubicBezTo>
                    <a:pt x="2330" y="2269"/>
                    <a:pt x="2608" y="1923"/>
                    <a:pt x="2985" y="1923"/>
                  </a:cubicBezTo>
                  <a:lnTo>
                    <a:pt x="18966" y="1923"/>
                  </a:lnTo>
                  <a:cubicBezTo>
                    <a:pt x="19499" y="1923"/>
                    <a:pt x="19926" y="1492"/>
                    <a:pt x="19926" y="960"/>
                  </a:cubicBezTo>
                  <a:cubicBezTo>
                    <a:pt x="19926" y="431"/>
                    <a:pt x="19499" y="0"/>
                    <a:pt x="18966"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4289600" y="3197850"/>
              <a:ext cx="426475" cy="49675"/>
            </a:xfrm>
            <a:custGeom>
              <a:avLst/>
              <a:gdLst/>
              <a:ahLst/>
              <a:cxnLst/>
              <a:rect l="l" t="t" r="r" b="b"/>
              <a:pathLst>
                <a:path w="17059" h="1987" extrusionOk="0">
                  <a:moveTo>
                    <a:pt x="982" y="0"/>
                  </a:moveTo>
                  <a:cubicBezTo>
                    <a:pt x="437" y="0"/>
                    <a:pt x="0" y="472"/>
                    <a:pt x="29" y="1046"/>
                  </a:cubicBezTo>
                  <a:cubicBezTo>
                    <a:pt x="54" y="1584"/>
                    <a:pt x="520" y="1987"/>
                    <a:pt x="1036" y="1987"/>
                  </a:cubicBezTo>
                  <a:lnTo>
                    <a:pt x="16105" y="1987"/>
                  </a:lnTo>
                  <a:cubicBezTo>
                    <a:pt x="16634" y="1987"/>
                    <a:pt x="17058" y="1540"/>
                    <a:pt x="17058" y="992"/>
                  </a:cubicBezTo>
                  <a:cubicBezTo>
                    <a:pt x="17058" y="444"/>
                    <a:pt x="16634" y="0"/>
                    <a:pt x="16105" y="0"/>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4211698" y="2499175"/>
              <a:ext cx="185318" cy="801207"/>
            </a:xfrm>
            <a:custGeom>
              <a:avLst/>
              <a:gdLst/>
              <a:ahLst/>
              <a:cxnLst/>
              <a:rect l="l" t="t" r="r" b="b"/>
              <a:pathLst>
                <a:path w="8495" h="26164" extrusionOk="0">
                  <a:moveTo>
                    <a:pt x="665" y="0"/>
                  </a:moveTo>
                  <a:cubicBezTo>
                    <a:pt x="621" y="2487"/>
                    <a:pt x="491" y="4391"/>
                    <a:pt x="364" y="6239"/>
                  </a:cubicBezTo>
                  <a:cubicBezTo>
                    <a:pt x="168" y="9109"/>
                    <a:pt x="0" y="11587"/>
                    <a:pt x="206" y="15439"/>
                  </a:cubicBezTo>
                  <a:cubicBezTo>
                    <a:pt x="361" y="18316"/>
                    <a:pt x="703" y="21557"/>
                    <a:pt x="2798" y="23601"/>
                  </a:cubicBezTo>
                  <a:cubicBezTo>
                    <a:pt x="4341" y="25106"/>
                    <a:pt x="6606" y="25692"/>
                    <a:pt x="8425" y="26164"/>
                  </a:cubicBezTo>
                  <a:lnTo>
                    <a:pt x="8494" y="25904"/>
                  </a:lnTo>
                  <a:cubicBezTo>
                    <a:pt x="6609" y="25416"/>
                    <a:pt x="4477" y="24862"/>
                    <a:pt x="2988" y="23411"/>
                  </a:cubicBezTo>
                  <a:cubicBezTo>
                    <a:pt x="960" y="21434"/>
                    <a:pt x="634" y="18383"/>
                    <a:pt x="475" y="15427"/>
                  </a:cubicBezTo>
                  <a:cubicBezTo>
                    <a:pt x="269" y="11590"/>
                    <a:pt x="437" y="9119"/>
                    <a:pt x="634" y="6254"/>
                  </a:cubicBezTo>
                  <a:cubicBezTo>
                    <a:pt x="761" y="4407"/>
                    <a:pt x="890" y="2497"/>
                    <a:pt x="935" y="6"/>
                  </a:cubicBezTo>
                  <a:lnTo>
                    <a:pt x="665" y="0"/>
                  </a:ln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4377675" y="3278250"/>
              <a:ext cx="54900" cy="39125"/>
            </a:xfrm>
            <a:custGeom>
              <a:avLst/>
              <a:gdLst/>
              <a:ahLst/>
              <a:cxnLst/>
              <a:rect l="l" t="t" r="r" b="b"/>
              <a:pathLst>
                <a:path w="2196" h="1565" extrusionOk="0">
                  <a:moveTo>
                    <a:pt x="171" y="0"/>
                  </a:moveTo>
                  <a:cubicBezTo>
                    <a:pt x="0" y="627"/>
                    <a:pt x="279" y="1381"/>
                    <a:pt x="840" y="1533"/>
                  </a:cubicBezTo>
                  <a:cubicBezTo>
                    <a:pt x="917" y="1554"/>
                    <a:pt x="994" y="1564"/>
                    <a:pt x="1072" y="1564"/>
                  </a:cubicBezTo>
                  <a:cubicBezTo>
                    <a:pt x="1563" y="1564"/>
                    <a:pt x="2048" y="1169"/>
                    <a:pt x="2196" y="627"/>
                  </a:cubicBezTo>
                  <a:lnTo>
                    <a:pt x="171" y="0"/>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43"/>
          <p:cNvSpPr/>
          <p:nvPr/>
        </p:nvSpPr>
        <p:spPr>
          <a:xfrm rot="1398887" flipH="1">
            <a:off x="1429893" y="3922487"/>
            <a:ext cx="1645993" cy="2304930"/>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rot="10800000" flipH="1">
            <a:off x="-669525" y="-1047575"/>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5939725" y="1278950"/>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4184350" y="4210075"/>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4588100" y="4756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49"/>
          <p:cNvSpPr txBox="1">
            <a:spLocks noGrp="1"/>
          </p:cNvSpPr>
          <p:nvPr>
            <p:ph type="title"/>
          </p:nvPr>
        </p:nvSpPr>
        <p:spPr>
          <a:xfrm>
            <a:off x="3793625" y="691698"/>
            <a:ext cx="4253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Objectives</a:t>
            </a:r>
            <a:endParaRPr sz="4000" dirty="0"/>
          </a:p>
        </p:txBody>
      </p:sp>
      <p:sp>
        <p:nvSpPr>
          <p:cNvPr id="956" name="Google Shape;956;p49"/>
          <p:cNvSpPr txBox="1">
            <a:spLocks noGrp="1"/>
          </p:cNvSpPr>
          <p:nvPr>
            <p:ph type="body" idx="1"/>
          </p:nvPr>
        </p:nvSpPr>
        <p:spPr>
          <a:xfrm>
            <a:off x="3657600" y="1563204"/>
            <a:ext cx="4253700" cy="2025300"/>
          </a:xfrm>
          <a:prstGeom prst="rect">
            <a:avLst/>
          </a:prstGeom>
        </p:spPr>
        <p:txBody>
          <a:bodyPr spcFirstLastPara="1" wrap="square" lIns="91425" tIns="91425" rIns="91425" bIns="91425" anchor="t" anchorCtr="0">
            <a:noAutofit/>
          </a:bodyPr>
          <a:lstStyle/>
          <a:p>
            <a:pPr marL="274320" lvl="0" indent="-226059" algn="l" rtl="0">
              <a:spcBef>
                <a:spcPts val="0"/>
              </a:spcBef>
              <a:spcAft>
                <a:spcPts val="0"/>
              </a:spcAft>
              <a:buSzPts val="1400"/>
              <a:buFont typeface="Poppins"/>
              <a:buChar char="●"/>
            </a:pPr>
            <a:r>
              <a:rPr lang="en" sz="1600" dirty="0"/>
              <a:t>To collect data about donors and seekers who are interested in donating blood or who require it.</a:t>
            </a:r>
            <a:endParaRPr sz="1600" dirty="0"/>
          </a:p>
          <a:p>
            <a:pPr marL="274320" lvl="0" indent="-226059" algn="l" rtl="0">
              <a:spcBef>
                <a:spcPts val="0"/>
              </a:spcBef>
              <a:spcAft>
                <a:spcPts val="0"/>
              </a:spcAft>
              <a:buSzPts val="1400"/>
              <a:buFont typeface="Poppins"/>
              <a:buChar char="●"/>
            </a:pPr>
            <a:r>
              <a:rPr lang="en" sz="1600" dirty="0"/>
              <a:t>To help patients survive surgeries, cancer treatment, chronic illnesses and traumatic injuries.</a:t>
            </a:r>
            <a:endParaRPr sz="1600" dirty="0"/>
          </a:p>
          <a:p>
            <a:pPr marL="274320" lvl="0" indent="-226059" algn="l" rtl="0">
              <a:spcBef>
                <a:spcPts val="0"/>
              </a:spcBef>
              <a:spcAft>
                <a:spcPts val="0"/>
              </a:spcAft>
              <a:buSzPts val="1400"/>
              <a:buFont typeface="Poppins"/>
              <a:buChar char="●"/>
            </a:pPr>
            <a:r>
              <a:rPr lang="en" sz="1600" dirty="0"/>
              <a:t>To find nearby blood camp drives,blood banks,schedule appointments and contacts.</a:t>
            </a:r>
            <a:endParaRPr sz="1600" dirty="0"/>
          </a:p>
          <a:p>
            <a:pPr marL="274320" lvl="0" indent="-226059" algn="l" rtl="0">
              <a:spcBef>
                <a:spcPts val="0"/>
              </a:spcBef>
              <a:spcAft>
                <a:spcPts val="0"/>
              </a:spcAft>
              <a:buSzPts val="1400"/>
              <a:buFont typeface="Poppins"/>
              <a:buChar char="●"/>
            </a:pPr>
            <a:r>
              <a:rPr lang="en" sz="1600" dirty="0"/>
              <a:t>We intend to the people who live in Pyay to get a happier and longer life.</a:t>
            </a:r>
            <a:endParaRPr sz="1600" dirty="0"/>
          </a:p>
        </p:txBody>
      </p:sp>
      <p:grpSp>
        <p:nvGrpSpPr>
          <p:cNvPr id="957" name="Google Shape;957;p49"/>
          <p:cNvGrpSpPr/>
          <p:nvPr/>
        </p:nvGrpSpPr>
        <p:grpSpPr>
          <a:xfrm flipH="1">
            <a:off x="924013" y="2364637"/>
            <a:ext cx="1868664" cy="2431758"/>
            <a:chOff x="5086150" y="3285700"/>
            <a:chExt cx="526325" cy="684925"/>
          </a:xfrm>
        </p:grpSpPr>
        <p:sp>
          <p:nvSpPr>
            <p:cNvPr id="958" name="Google Shape;958;p49"/>
            <p:cNvSpPr/>
            <p:nvPr/>
          </p:nvSpPr>
          <p:spPr>
            <a:xfrm>
              <a:off x="5264050" y="3340450"/>
              <a:ext cx="65625" cy="106350"/>
            </a:xfrm>
            <a:custGeom>
              <a:avLst/>
              <a:gdLst/>
              <a:ahLst/>
              <a:cxnLst/>
              <a:rect l="l" t="t" r="r" b="b"/>
              <a:pathLst>
                <a:path w="2625" h="4254" extrusionOk="0">
                  <a:moveTo>
                    <a:pt x="1792" y="0"/>
                  </a:moveTo>
                  <a:cubicBezTo>
                    <a:pt x="1774" y="217"/>
                    <a:pt x="1385" y="706"/>
                    <a:pt x="1213" y="842"/>
                  </a:cubicBezTo>
                  <a:cubicBezTo>
                    <a:pt x="1064" y="968"/>
                    <a:pt x="855" y="1054"/>
                    <a:pt x="792" y="1240"/>
                  </a:cubicBezTo>
                  <a:cubicBezTo>
                    <a:pt x="729" y="1425"/>
                    <a:pt x="842" y="1651"/>
                    <a:pt x="738" y="1819"/>
                  </a:cubicBezTo>
                  <a:cubicBezTo>
                    <a:pt x="665" y="1936"/>
                    <a:pt x="512" y="1968"/>
                    <a:pt x="389" y="2036"/>
                  </a:cubicBezTo>
                  <a:cubicBezTo>
                    <a:pt x="127" y="2185"/>
                    <a:pt x="0" y="2506"/>
                    <a:pt x="0" y="2810"/>
                  </a:cubicBezTo>
                  <a:cubicBezTo>
                    <a:pt x="0" y="3113"/>
                    <a:pt x="109" y="3402"/>
                    <a:pt x="213" y="3683"/>
                  </a:cubicBezTo>
                  <a:cubicBezTo>
                    <a:pt x="263" y="3814"/>
                    <a:pt x="317" y="3950"/>
                    <a:pt x="412" y="4049"/>
                  </a:cubicBezTo>
                  <a:cubicBezTo>
                    <a:pt x="587" y="4228"/>
                    <a:pt x="857" y="4253"/>
                    <a:pt x="1110" y="4253"/>
                  </a:cubicBezTo>
                  <a:cubicBezTo>
                    <a:pt x="1139" y="4253"/>
                    <a:pt x="1167" y="4253"/>
                    <a:pt x="1195" y="4253"/>
                  </a:cubicBezTo>
                  <a:lnTo>
                    <a:pt x="2624" y="4008"/>
                  </a:lnTo>
                  <a:lnTo>
                    <a:pt x="179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5358025" y="3333875"/>
              <a:ext cx="78300" cy="117775"/>
            </a:xfrm>
            <a:custGeom>
              <a:avLst/>
              <a:gdLst/>
              <a:ahLst/>
              <a:cxnLst/>
              <a:rect l="l" t="t" r="r" b="b"/>
              <a:pathLst>
                <a:path w="3132" h="4711" extrusionOk="0">
                  <a:moveTo>
                    <a:pt x="471" y="1"/>
                  </a:moveTo>
                  <a:lnTo>
                    <a:pt x="1" y="4710"/>
                  </a:lnTo>
                  <a:cubicBezTo>
                    <a:pt x="1019" y="4620"/>
                    <a:pt x="2036" y="4529"/>
                    <a:pt x="3054" y="4443"/>
                  </a:cubicBezTo>
                  <a:cubicBezTo>
                    <a:pt x="3041" y="4113"/>
                    <a:pt x="3127" y="3792"/>
                    <a:pt x="3131" y="3466"/>
                  </a:cubicBezTo>
                  <a:cubicBezTo>
                    <a:pt x="3131" y="3136"/>
                    <a:pt x="3018" y="2774"/>
                    <a:pt x="2729" y="2625"/>
                  </a:cubicBezTo>
                  <a:cubicBezTo>
                    <a:pt x="2593" y="2552"/>
                    <a:pt x="2439" y="2534"/>
                    <a:pt x="2290" y="2498"/>
                  </a:cubicBezTo>
                  <a:cubicBezTo>
                    <a:pt x="2140" y="2462"/>
                    <a:pt x="1987" y="2389"/>
                    <a:pt x="1919" y="2249"/>
                  </a:cubicBezTo>
                  <a:cubicBezTo>
                    <a:pt x="1828" y="2068"/>
                    <a:pt x="1923" y="1856"/>
                    <a:pt x="1914" y="1652"/>
                  </a:cubicBezTo>
                  <a:cubicBezTo>
                    <a:pt x="1905" y="1444"/>
                    <a:pt x="1779" y="1240"/>
                    <a:pt x="1593" y="1145"/>
                  </a:cubicBezTo>
                  <a:cubicBezTo>
                    <a:pt x="1462" y="1073"/>
                    <a:pt x="1308" y="1059"/>
                    <a:pt x="1168" y="1001"/>
                  </a:cubicBezTo>
                  <a:cubicBezTo>
                    <a:pt x="978" y="915"/>
                    <a:pt x="824" y="756"/>
                    <a:pt x="715" y="580"/>
                  </a:cubicBezTo>
                  <a:cubicBezTo>
                    <a:pt x="607" y="399"/>
                    <a:pt x="539" y="200"/>
                    <a:pt x="47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5166100" y="3560625"/>
              <a:ext cx="123750" cy="96925"/>
            </a:xfrm>
            <a:custGeom>
              <a:avLst/>
              <a:gdLst/>
              <a:ahLst/>
              <a:cxnLst/>
              <a:rect l="l" t="t" r="r" b="b"/>
              <a:pathLst>
                <a:path w="4950" h="3877" extrusionOk="0">
                  <a:moveTo>
                    <a:pt x="3457" y="0"/>
                  </a:moveTo>
                  <a:cubicBezTo>
                    <a:pt x="2926" y="0"/>
                    <a:pt x="2516" y="101"/>
                    <a:pt x="2516" y="101"/>
                  </a:cubicBezTo>
                  <a:lnTo>
                    <a:pt x="2525" y="1367"/>
                  </a:lnTo>
                  <a:lnTo>
                    <a:pt x="1" y="2050"/>
                  </a:lnTo>
                  <a:lnTo>
                    <a:pt x="204" y="3661"/>
                  </a:lnTo>
                  <a:cubicBezTo>
                    <a:pt x="204" y="3661"/>
                    <a:pt x="1227" y="3877"/>
                    <a:pt x="2286" y="3877"/>
                  </a:cubicBezTo>
                  <a:cubicBezTo>
                    <a:pt x="2768" y="3877"/>
                    <a:pt x="3257" y="3832"/>
                    <a:pt x="3661" y="3702"/>
                  </a:cubicBezTo>
                  <a:cubicBezTo>
                    <a:pt x="4950" y="3281"/>
                    <a:pt x="4715" y="245"/>
                    <a:pt x="4715" y="245"/>
                  </a:cubicBezTo>
                  <a:cubicBezTo>
                    <a:pt x="4307" y="55"/>
                    <a:pt x="3849" y="0"/>
                    <a:pt x="3457" y="0"/>
                  </a:cubicBezTo>
                  <a:close/>
                </a:path>
              </a:pathLst>
            </a:custGeom>
            <a:solidFill>
              <a:srgbClr val="FD8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5166100" y="3560625"/>
              <a:ext cx="123750" cy="96900"/>
            </a:xfrm>
            <a:custGeom>
              <a:avLst/>
              <a:gdLst/>
              <a:ahLst/>
              <a:cxnLst/>
              <a:rect l="l" t="t" r="r" b="b"/>
              <a:pathLst>
                <a:path w="4950" h="3876" extrusionOk="0">
                  <a:moveTo>
                    <a:pt x="3457" y="0"/>
                  </a:moveTo>
                  <a:cubicBezTo>
                    <a:pt x="2926" y="0"/>
                    <a:pt x="2516" y="101"/>
                    <a:pt x="2516" y="101"/>
                  </a:cubicBezTo>
                  <a:lnTo>
                    <a:pt x="2521" y="748"/>
                  </a:lnTo>
                  <a:lnTo>
                    <a:pt x="2525" y="1367"/>
                  </a:lnTo>
                  <a:lnTo>
                    <a:pt x="1" y="2050"/>
                  </a:lnTo>
                  <a:lnTo>
                    <a:pt x="173" y="3403"/>
                  </a:lnTo>
                  <a:lnTo>
                    <a:pt x="204" y="3661"/>
                  </a:lnTo>
                  <a:cubicBezTo>
                    <a:pt x="204" y="3661"/>
                    <a:pt x="1220" y="3875"/>
                    <a:pt x="2275" y="3875"/>
                  </a:cubicBezTo>
                  <a:cubicBezTo>
                    <a:pt x="2760" y="3875"/>
                    <a:pt x="3254" y="3830"/>
                    <a:pt x="3661" y="3697"/>
                  </a:cubicBezTo>
                  <a:cubicBezTo>
                    <a:pt x="4950" y="3281"/>
                    <a:pt x="4715" y="245"/>
                    <a:pt x="4715" y="245"/>
                  </a:cubicBezTo>
                  <a:cubicBezTo>
                    <a:pt x="4307" y="55"/>
                    <a:pt x="3849" y="0"/>
                    <a:pt x="3457"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5231025" y="3596500"/>
              <a:ext cx="15750" cy="10425"/>
            </a:xfrm>
            <a:custGeom>
              <a:avLst/>
              <a:gdLst/>
              <a:ahLst/>
              <a:cxnLst/>
              <a:rect l="l" t="t" r="r" b="b"/>
              <a:pathLst>
                <a:path w="630" h="417" extrusionOk="0">
                  <a:moveTo>
                    <a:pt x="21" y="1"/>
                  </a:moveTo>
                  <a:cubicBezTo>
                    <a:pt x="11" y="1"/>
                    <a:pt x="5" y="2"/>
                    <a:pt x="5" y="5"/>
                  </a:cubicBezTo>
                  <a:cubicBezTo>
                    <a:pt x="0" y="18"/>
                    <a:pt x="163" y="63"/>
                    <a:pt x="331" y="177"/>
                  </a:cubicBezTo>
                  <a:cubicBezTo>
                    <a:pt x="497" y="286"/>
                    <a:pt x="600" y="417"/>
                    <a:pt x="619" y="417"/>
                  </a:cubicBezTo>
                  <a:cubicBezTo>
                    <a:pt x="619" y="417"/>
                    <a:pt x="620" y="417"/>
                    <a:pt x="620" y="416"/>
                  </a:cubicBezTo>
                  <a:cubicBezTo>
                    <a:pt x="629" y="407"/>
                    <a:pt x="543" y="253"/>
                    <a:pt x="362" y="131"/>
                  </a:cubicBezTo>
                  <a:cubicBezTo>
                    <a:pt x="217" y="31"/>
                    <a:pt x="69" y="1"/>
                    <a:pt x="21" y="1"/>
                  </a:cubicBezTo>
                  <a:close/>
                </a:path>
              </a:pathLst>
            </a:custGeom>
            <a:solidFill>
              <a:srgbClr val="A74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5237475" y="3804800"/>
              <a:ext cx="221450" cy="22425"/>
            </a:xfrm>
            <a:custGeom>
              <a:avLst/>
              <a:gdLst/>
              <a:ahLst/>
              <a:cxnLst/>
              <a:rect l="l" t="t" r="r" b="b"/>
              <a:pathLst>
                <a:path w="8858" h="897" extrusionOk="0">
                  <a:moveTo>
                    <a:pt x="399" y="1"/>
                  </a:moveTo>
                  <a:cubicBezTo>
                    <a:pt x="181" y="1"/>
                    <a:pt x="5" y="176"/>
                    <a:pt x="5" y="390"/>
                  </a:cubicBezTo>
                  <a:cubicBezTo>
                    <a:pt x="0" y="612"/>
                    <a:pt x="177" y="793"/>
                    <a:pt x="394" y="793"/>
                  </a:cubicBezTo>
                  <a:lnTo>
                    <a:pt x="8451" y="897"/>
                  </a:lnTo>
                  <a:cubicBezTo>
                    <a:pt x="8454" y="897"/>
                    <a:pt x="8456" y="897"/>
                    <a:pt x="8459" y="897"/>
                  </a:cubicBezTo>
                  <a:cubicBezTo>
                    <a:pt x="8677" y="897"/>
                    <a:pt x="8853" y="722"/>
                    <a:pt x="8853" y="508"/>
                  </a:cubicBezTo>
                  <a:cubicBezTo>
                    <a:pt x="8858" y="286"/>
                    <a:pt x="8682" y="105"/>
                    <a:pt x="8464" y="105"/>
                  </a:cubicBezTo>
                  <a:lnTo>
                    <a:pt x="407" y="1"/>
                  </a:lnTo>
                  <a:cubicBezTo>
                    <a:pt x="405" y="1"/>
                    <a:pt x="402" y="1"/>
                    <a:pt x="399" y="1"/>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5218925" y="3738775"/>
              <a:ext cx="117075" cy="68100"/>
            </a:xfrm>
            <a:custGeom>
              <a:avLst/>
              <a:gdLst/>
              <a:ahLst/>
              <a:cxnLst/>
              <a:rect l="l" t="t" r="r" b="b"/>
              <a:pathLst>
                <a:path w="4683" h="2724" extrusionOk="0">
                  <a:moveTo>
                    <a:pt x="32" y="0"/>
                  </a:moveTo>
                  <a:lnTo>
                    <a:pt x="0" y="2665"/>
                  </a:lnTo>
                  <a:lnTo>
                    <a:pt x="4619" y="2723"/>
                  </a:lnTo>
                  <a:lnTo>
                    <a:pt x="4683" y="59"/>
                  </a:lnTo>
                  <a:lnTo>
                    <a:pt x="32" y="0"/>
                  </a:ln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5218925" y="3738775"/>
              <a:ext cx="117075" cy="68100"/>
            </a:xfrm>
            <a:custGeom>
              <a:avLst/>
              <a:gdLst/>
              <a:ahLst/>
              <a:cxnLst/>
              <a:rect l="l" t="t" r="r" b="b"/>
              <a:pathLst>
                <a:path w="4683" h="2724" extrusionOk="0">
                  <a:moveTo>
                    <a:pt x="32" y="0"/>
                  </a:moveTo>
                  <a:lnTo>
                    <a:pt x="0" y="2665"/>
                  </a:lnTo>
                  <a:lnTo>
                    <a:pt x="4619" y="2723"/>
                  </a:lnTo>
                  <a:lnTo>
                    <a:pt x="4683" y="59"/>
                  </a:lnTo>
                  <a:lnTo>
                    <a:pt x="32" y="0"/>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5298325" y="3448000"/>
              <a:ext cx="213325" cy="292825"/>
            </a:xfrm>
            <a:custGeom>
              <a:avLst/>
              <a:gdLst/>
              <a:ahLst/>
              <a:cxnLst/>
              <a:rect l="l" t="t" r="r" b="b"/>
              <a:pathLst>
                <a:path w="8533" h="11713" extrusionOk="0">
                  <a:moveTo>
                    <a:pt x="3583" y="0"/>
                  </a:moveTo>
                  <a:lnTo>
                    <a:pt x="0" y="11640"/>
                  </a:lnTo>
                  <a:lnTo>
                    <a:pt x="5614" y="11712"/>
                  </a:lnTo>
                  <a:lnTo>
                    <a:pt x="8532" y="64"/>
                  </a:lnTo>
                  <a:lnTo>
                    <a:pt x="3583" y="0"/>
                  </a:ln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5298325" y="3448000"/>
              <a:ext cx="213325" cy="292825"/>
            </a:xfrm>
            <a:custGeom>
              <a:avLst/>
              <a:gdLst/>
              <a:ahLst/>
              <a:cxnLst/>
              <a:rect l="l" t="t" r="r" b="b"/>
              <a:pathLst>
                <a:path w="8533" h="11713" extrusionOk="0">
                  <a:moveTo>
                    <a:pt x="3583" y="0"/>
                  </a:moveTo>
                  <a:lnTo>
                    <a:pt x="0" y="11640"/>
                  </a:lnTo>
                  <a:lnTo>
                    <a:pt x="5614" y="11712"/>
                  </a:lnTo>
                  <a:lnTo>
                    <a:pt x="8532" y="64"/>
                  </a:lnTo>
                  <a:lnTo>
                    <a:pt x="3583" y="0"/>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a:off x="5306225" y="3449575"/>
              <a:ext cx="264100" cy="360825"/>
            </a:xfrm>
            <a:custGeom>
              <a:avLst/>
              <a:gdLst/>
              <a:ahLst/>
              <a:cxnLst/>
              <a:rect l="l" t="t" r="r" b="b"/>
              <a:pathLst>
                <a:path w="10564" h="14433" extrusionOk="0">
                  <a:moveTo>
                    <a:pt x="8216" y="1"/>
                  </a:moveTo>
                  <a:lnTo>
                    <a:pt x="5298" y="11631"/>
                  </a:lnTo>
                  <a:lnTo>
                    <a:pt x="1372" y="11613"/>
                  </a:lnTo>
                  <a:cubicBezTo>
                    <a:pt x="639" y="11613"/>
                    <a:pt x="32" y="12197"/>
                    <a:pt x="19" y="12934"/>
                  </a:cubicBezTo>
                  <a:cubicBezTo>
                    <a:pt x="1" y="13676"/>
                    <a:pt x="589" y="14291"/>
                    <a:pt x="1331" y="14309"/>
                  </a:cubicBezTo>
                  <a:lnTo>
                    <a:pt x="5877" y="14432"/>
                  </a:lnTo>
                  <a:cubicBezTo>
                    <a:pt x="5893" y="14432"/>
                    <a:pt x="5910" y="14432"/>
                    <a:pt x="5926" y="14432"/>
                  </a:cubicBezTo>
                  <a:cubicBezTo>
                    <a:pt x="6711" y="14432"/>
                    <a:pt x="7401" y="13896"/>
                    <a:pt x="7592" y="13129"/>
                  </a:cubicBezTo>
                  <a:lnTo>
                    <a:pt x="10234" y="2620"/>
                  </a:lnTo>
                  <a:cubicBezTo>
                    <a:pt x="10564" y="1299"/>
                    <a:pt x="9578" y="19"/>
                    <a:pt x="8216" y="1"/>
                  </a:cubicBez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5086150" y="3929000"/>
              <a:ext cx="83275" cy="33275"/>
            </a:xfrm>
            <a:custGeom>
              <a:avLst/>
              <a:gdLst/>
              <a:ahLst/>
              <a:cxnLst/>
              <a:rect l="l" t="t" r="r" b="b"/>
              <a:pathLst>
                <a:path w="3331" h="1331" extrusionOk="0">
                  <a:moveTo>
                    <a:pt x="1195" y="0"/>
                  </a:moveTo>
                  <a:lnTo>
                    <a:pt x="1249" y="651"/>
                  </a:lnTo>
                  <a:cubicBezTo>
                    <a:pt x="1213" y="650"/>
                    <a:pt x="1178" y="650"/>
                    <a:pt x="1143" y="650"/>
                  </a:cubicBezTo>
                  <a:cubicBezTo>
                    <a:pt x="410" y="650"/>
                    <a:pt x="57" y="879"/>
                    <a:pt x="1" y="1289"/>
                  </a:cubicBezTo>
                  <a:lnTo>
                    <a:pt x="3330" y="1330"/>
                  </a:lnTo>
                  <a:lnTo>
                    <a:pt x="3217" y="27"/>
                  </a:lnTo>
                  <a:lnTo>
                    <a:pt x="1195" y="0"/>
                  </a:ln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5107975" y="3946250"/>
              <a:ext cx="5350" cy="8100"/>
            </a:xfrm>
            <a:custGeom>
              <a:avLst/>
              <a:gdLst/>
              <a:ahLst/>
              <a:cxnLst/>
              <a:rect l="l" t="t" r="r" b="b"/>
              <a:pathLst>
                <a:path w="214" h="324" extrusionOk="0">
                  <a:moveTo>
                    <a:pt x="15" y="0"/>
                  </a:moveTo>
                  <a:cubicBezTo>
                    <a:pt x="12" y="0"/>
                    <a:pt x="11" y="1"/>
                    <a:pt x="10" y="2"/>
                  </a:cubicBezTo>
                  <a:cubicBezTo>
                    <a:pt x="1" y="11"/>
                    <a:pt x="55" y="75"/>
                    <a:pt x="105" y="161"/>
                  </a:cubicBezTo>
                  <a:cubicBezTo>
                    <a:pt x="157" y="244"/>
                    <a:pt x="185" y="324"/>
                    <a:pt x="199" y="324"/>
                  </a:cubicBezTo>
                  <a:cubicBezTo>
                    <a:pt x="199" y="324"/>
                    <a:pt x="199" y="324"/>
                    <a:pt x="200" y="323"/>
                  </a:cubicBezTo>
                  <a:cubicBezTo>
                    <a:pt x="213" y="319"/>
                    <a:pt x="209" y="228"/>
                    <a:pt x="154" y="133"/>
                  </a:cubicBezTo>
                  <a:cubicBezTo>
                    <a:pt x="102" y="49"/>
                    <a:pt x="35" y="0"/>
                    <a:pt x="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5116125" y="3945200"/>
              <a:ext cx="6025" cy="7675"/>
            </a:xfrm>
            <a:custGeom>
              <a:avLst/>
              <a:gdLst/>
              <a:ahLst/>
              <a:cxnLst/>
              <a:rect l="l" t="t" r="r" b="b"/>
              <a:pathLst>
                <a:path w="241" h="307" extrusionOk="0">
                  <a:moveTo>
                    <a:pt x="15" y="1"/>
                  </a:moveTo>
                  <a:cubicBezTo>
                    <a:pt x="12" y="1"/>
                    <a:pt x="10" y="2"/>
                    <a:pt x="9" y="3"/>
                  </a:cubicBezTo>
                  <a:cubicBezTo>
                    <a:pt x="0" y="17"/>
                    <a:pt x="64" y="71"/>
                    <a:pt x="122" y="153"/>
                  </a:cubicBezTo>
                  <a:cubicBezTo>
                    <a:pt x="180" y="232"/>
                    <a:pt x="207" y="307"/>
                    <a:pt x="225" y="307"/>
                  </a:cubicBezTo>
                  <a:cubicBezTo>
                    <a:pt x="225" y="307"/>
                    <a:pt x="226" y="307"/>
                    <a:pt x="226" y="307"/>
                  </a:cubicBezTo>
                  <a:cubicBezTo>
                    <a:pt x="240" y="307"/>
                    <a:pt x="231" y="212"/>
                    <a:pt x="163" y="121"/>
                  </a:cubicBezTo>
                  <a:cubicBezTo>
                    <a:pt x="108" y="42"/>
                    <a:pt x="35"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5116825" y="3940950"/>
              <a:ext cx="11425" cy="3050"/>
            </a:xfrm>
            <a:custGeom>
              <a:avLst/>
              <a:gdLst/>
              <a:ahLst/>
              <a:cxnLst/>
              <a:rect l="l" t="t" r="r" b="b"/>
              <a:pathLst>
                <a:path w="457" h="122" extrusionOk="0">
                  <a:moveTo>
                    <a:pt x="169" y="0"/>
                  </a:moveTo>
                  <a:cubicBezTo>
                    <a:pt x="69" y="0"/>
                    <a:pt x="0" y="36"/>
                    <a:pt x="4" y="47"/>
                  </a:cubicBezTo>
                  <a:cubicBezTo>
                    <a:pt x="5" y="50"/>
                    <a:pt x="13" y="52"/>
                    <a:pt x="27" y="52"/>
                  </a:cubicBezTo>
                  <a:cubicBezTo>
                    <a:pt x="44" y="52"/>
                    <a:pt x="72" y="50"/>
                    <a:pt x="105" y="50"/>
                  </a:cubicBezTo>
                  <a:cubicBezTo>
                    <a:pt x="141" y="50"/>
                    <a:pt x="184" y="52"/>
                    <a:pt x="230" y="60"/>
                  </a:cubicBezTo>
                  <a:cubicBezTo>
                    <a:pt x="335" y="77"/>
                    <a:pt x="418" y="121"/>
                    <a:pt x="442" y="121"/>
                  </a:cubicBezTo>
                  <a:cubicBezTo>
                    <a:pt x="444" y="121"/>
                    <a:pt x="446" y="121"/>
                    <a:pt x="447" y="119"/>
                  </a:cubicBezTo>
                  <a:cubicBezTo>
                    <a:pt x="456" y="110"/>
                    <a:pt x="375" y="29"/>
                    <a:pt x="239" y="6"/>
                  </a:cubicBezTo>
                  <a:cubicBezTo>
                    <a:pt x="215" y="2"/>
                    <a:pt x="191" y="0"/>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5086825" y="3957400"/>
              <a:ext cx="80325" cy="1725"/>
            </a:xfrm>
            <a:custGeom>
              <a:avLst/>
              <a:gdLst/>
              <a:ahLst/>
              <a:cxnLst/>
              <a:rect l="l" t="t" r="r" b="b"/>
              <a:pathLst>
                <a:path w="3213" h="69" extrusionOk="0">
                  <a:moveTo>
                    <a:pt x="621" y="0"/>
                  </a:moveTo>
                  <a:cubicBezTo>
                    <a:pt x="244" y="0"/>
                    <a:pt x="1" y="5"/>
                    <a:pt x="1" y="13"/>
                  </a:cubicBezTo>
                  <a:cubicBezTo>
                    <a:pt x="1" y="27"/>
                    <a:pt x="720" y="49"/>
                    <a:pt x="1607" y="63"/>
                  </a:cubicBezTo>
                  <a:cubicBezTo>
                    <a:pt x="1974" y="67"/>
                    <a:pt x="2312" y="69"/>
                    <a:pt x="2583" y="69"/>
                  </a:cubicBezTo>
                  <a:cubicBezTo>
                    <a:pt x="2966" y="69"/>
                    <a:pt x="3213" y="64"/>
                    <a:pt x="3213" y="54"/>
                  </a:cubicBezTo>
                  <a:cubicBezTo>
                    <a:pt x="3213" y="40"/>
                    <a:pt x="2493" y="18"/>
                    <a:pt x="1607" y="9"/>
                  </a:cubicBezTo>
                  <a:cubicBezTo>
                    <a:pt x="1235" y="3"/>
                    <a:pt x="893" y="0"/>
                    <a:pt x="621" y="0"/>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5139975" y="3941700"/>
              <a:ext cx="27750" cy="16950"/>
            </a:xfrm>
            <a:custGeom>
              <a:avLst/>
              <a:gdLst/>
              <a:ahLst/>
              <a:cxnLst/>
              <a:rect l="l" t="t" r="r" b="b"/>
              <a:pathLst>
                <a:path w="1110" h="678" extrusionOk="0">
                  <a:moveTo>
                    <a:pt x="986" y="0"/>
                  </a:moveTo>
                  <a:cubicBezTo>
                    <a:pt x="962" y="0"/>
                    <a:pt x="935" y="1"/>
                    <a:pt x="906" y="3"/>
                  </a:cubicBezTo>
                  <a:cubicBezTo>
                    <a:pt x="779" y="12"/>
                    <a:pt x="607" y="53"/>
                    <a:pt x="444" y="153"/>
                  </a:cubicBezTo>
                  <a:cubicBezTo>
                    <a:pt x="277" y="252"/>
                    <a:pt x="155" y="388"/>
                    <a:pt x="91" y="492"/>
                  </a:cubicBezTo>
                  <a:cubicBezTo>
                    <a:pt x="23" y="600"/>
                    <a:pt x="1" y="673"/>
                    <a:pt x="5" y="677"/>
                  </a:cubicBezTo>
                  <a:cubicBezTo>
                    <a:pt x="6" y="677"/>
                    <a:pt x="6" y="678"/>
                    <a:pt x="6" y="678"/>
                  </a:cubicBezTo>
                  <a:cubicBezTo>
                    <a:pt x="16" y="678"/>
                    <a:pt x="48" y="607"/>
                    <a:pt x="123" y="514"/>
                  </a:cubicBezTo>
                  <a:cubicBezTo>
                    <a:pt x="195" y="419"/>
                    <a:pt x="313" y="297"/>
                    <a:pt x="471" y="202"/>
                  </a:cubicBezTo>
                  <a:cubicBezTo>
                    <a:pt x="630" y="107"/>
                    <a:pt x="792" y="58"/>
                    <a:pt x="910" y="39"/>
                  </a:cubicBezTo>
                  <a:cubicBezTo>
                    <a:pt x="1032" y="21"/>
                    <a:pt x="1109" y="26"/>
                    <a:pt x="1109" y="17"/>
                  </a:cubicBezTo>
                  <a:cubicBezTo>
                    <a:pt x="1109" y="10"/>
                    <a:pt x="1064" y="0"/>
                    <a:pt x="986" y="0"/>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5157975" y="3930575"/>
              <a:ext cx="3300" cy="12025"/>
            </a:xfrm>
            <a:custGeom>
              <a:avLst/>
              <a:gdLst/>
              <a:ahLst/>
              <a:cxnLst/>
              <a:rect l="l" t="t" r="r" b="b"/>
              <a:pathLst>
                <a:path w="132" h="481" extrusionOk="0">
                  <a:moveTo>
                    <a:pt x="18" y="0"/>
                  </a:moveTo>
                  <a:cubicBezTo>
                    <a:pt x="5" y="5"/>
                    <a:pt x="0" y="113"/>
                    <a:pt x="27" y="249"/>
                  </a:cubicBezTo>
                  <a:cubicBezTo>
                    <a:pt x="54" y="382"/>
                    <a:pt x="98" y="480"/>
                    <a:pt x="112" y="480"/>
                  </a:cubicBezTo>
                  <a:cubicBezTo>
                    <a:pt x="113" y="480"/>
                    <a:pt x="113" y="480"/>
                    <a:pt x="113" y="480"/>
                  </a:cubicBezTo>
                  <a:cubicBezTo>
                    <a:pt x="131" y="475"/>
                    <a:pt x="109" y="367"/>
                    <a:pt x="82" y="240"/>
                  </a:cubicBezTo>
                  <a:cubicBezTo>
                    <a:pt x="54" y="109"/>
                    <a:pt x="36" y="0"/>
                    <a:pt x="18" y="0"/>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5097900" y="3947900"/>
              <a:ext cx="7850" cy="10075"/>
            </a:xfrm>
            <a:custGeom>
              <a:avLst/>
              <a:gdLst/>
              <a:ahLst/>
              <a:cxnLst/>
              <a:rect l="l" t="t" r="r" b="b"/>
              <a:pathLst>
                <a:path w="314" h="403" extrusionOk="0">
                  <a:moveTo>
                    <a:pt x="29" y="1"/>
                  </a:moveTo>
                  <a:cubicBezTo>
                    <a:pt x="15" y="1"/>
                    <a:pt x="6" y="4"/>
                    <a:pt x="6" y="9"/>
                  </a:cubicBezTo>
                  <a:cubicBezTo>
                    <a:pt x="1" y="22"/>
                    <a:pt x="123" y="49"/>
                    <a:pt x="205" y="167"/>
                  </a:cubicBezTo>
                  <a:cubicBezTo>
                    <a:pt x="286" y="275"/>
                    <a:pt x="277" y="402"/>
                    <a:pt x="291" y="402"/>
                  </a:cubicBezTo>
                  <a:cubicBezTo>
                    <a:pt x="300" y="402"/>
                    <a:pt x="313" y="375"/>
                    <a:pt x="313" y="321"/>
                  </a:cubicBezTo>
                  <a:cubicBezTo>
                    <a:pt x="313" y="271"/>
                    <a:pt x="295" y="199"/>
                    <a:pt x="250" y="131"/>
                  </a:cubicBezTo>
                  <a:cubicBezTo>
                    <a:pt x="200" y="67"/>
                    <a:pt x="137" y="31"/>
                    <a:pt x="87" y="13"/>
                  </a:cubicBezTo>
                  <a:cubicBezTo>
                    <a:pt x="64" y="4"/>
                    <a:pt x="44" y="1"/>
                    <a:pt x="29" y="1"/>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5108875" y="3654725"/>
              <a:ext cx="259925" cy="281875"/>
            </a:xfrm>
            <a:custGeom>
              <a:avLst/>
              <a:gdLst/>
              <a:ahLst/>
              <a:cxnLst/>
              <a:rect l="l" t="t" r="r" b="b"/>
              <a:pathLst>
                <a:path w="10397" h="11275" extrusionOk="0">
                  <a:moveTo>
                    <a:pt x="3006" y="1"/>
                  </a:moveTo>
                  <a:cubicBezTo>
                    <a:pt x="1038" y="1"/>
                    <a:pt x="23" y="1546"/>
                    <a:pt x="1" y="3529"/>
                  </a:cubicBezTo>
                  <a:lnTo>
                    <a:pt x="114" y="11233"/>
                  </a:lnTo>
                  <a:lnTo>
                    <a:pt x="3140" y="11274"/>
                  </a:lnTo>
                  <a:lnTo>
                    <a:pt x="3158" y="3950"/>
                  </a:lnTo>
                  <a:cubicBezTo>
                    <a:pt x="3176" y="3624"/>
                    <a:pt x="3443" y="3371"/>
                    <a:pt x="3765" y="3367"/>
                  </a:cubicBezTo>
                  <a:cubicBezTo>
                    <a:pt x="3920" y="3363"/>
                    <a:pt x="4106" y="3361"/>
                    <a:pt x="4313" y="3361"/>
                  </a:cubicBezTo>
                  <a:cubicBezTo>
                    <a:pt x="5079" y="3361"/>
                    <a:pt x="6147" y="3383"/>
                    <a:pt x="7144" y="3394"/>
                  </a:cubicBezTo>
                  <a:cubicBezTo>
                    <a:pt x="7156" y="3394"/>
                    <a:pt x="7169" y="3394"/>
                    <a:pt x="7181" y="3394"/>
                  </a:cubicBezTo>
                  <a:cubicBezTo>
                    <a:pt x="8968" y="3394"/>
                    <a:pt x="10374" y="2097"/>
                    <a:pt x="10396" y="304"/>
                  </a:cubicBezTo>
                  <a:lnTo>
                    <a:pt x="10396" y="69"/>
                  </a:lnTo>
                  <a:lnTo>
                    <a:pt x="3041" y="1"/>
                  </a:lnTo>
                  <a:cubicBezTo>
                    <a:pt x="3029" y="1"/>
                    <a:pt x="3018" y="1"/>
                    <a:pt x="3006" y="1"/>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5144275" y="3673400"/>
              <a:ext cx="81125" cy="240450"/>
            </a:xfrm>
            <a:custGeom>
              <a:avLst/>
              <a:gdLst/>
              <a:ahLst/>
              <a:cxnLst/>
              <a:rect l="l" t="t" r="r" b="b"/>
              <a:pathLst>
                <a:path w="3245" h="9618" extrusionOk="0">
                  <a:moveTo>
                    <a:pt x="3244" y="0"/>
                  </a:moveTo>
                  <a:cubicBezTo>
                    <a:pt x="2751" y="14"/>
                    <a:pt x="2263" y="77"/>
                    <a:pt x="1783" y="186"/>
                  </a:cubicBezTo>
                  <a:cubicBezTo>
                    <a:pt x="1543" y="245"/>
                    <a:pt x="1304" y="317"/>
                    <a:pt x="1077" y="417"/>
                  </a:cubicBezTo>
                  <a:cubicBezTo>
                    <a:pt x="856" y="521"/>
                    <a:pt x="639" y="647"/>
                    <a:pt x="467" y="828"/>
                  </a:cubicBezTo>
                  <a:cubicBezTo>
                    <a:pt x="381" y="923"/>
                    <a:pt x="313" y="1027"/>
                    <a:pt x="263" y="1140"/>
                  </a:cubicBezTo>
                  <a:cubicBezTo>
                    <a:pt x="222" y="1258"/>
                    <a:pt x="195" y="1380"/>
                    <a:pt x="173" y="1502"/>
                  </a:cubicBezTo>
                  <a:cubicBezTo>
                    <a:pt x="132" y="1747"/>
                    <a:pt x="109" y="1991"/>
                    <a:pt x="91" y="2235"/>
                  </a:cubicBezTo>
                  <a:cubicBezTo>
                    <a:pt x="50" y="2728"/>
                    <a:pt x="32" y="3221"/>
                    <a:pt x="23" y="3710"/>
                  </a:cubicBezTo>
                  <a:cubicBezTo>
                    <a:pt x="1" y="4696"/>
                    <a:pt x="14" y="5682"/>
                    <a:pt x="32" y="6664"/>
                  </a:cubicBezTo>
                  <a:cubicBezTo>
                    <a:pt x="46" y="7650"/>
                    <a:pt x="78" y="8632"/>
                    <a:pt x="123" y="9618"/>
                  </a:cubicBezTo>
                  <a:cubicBezTo>
                    <a:pt x="96" y="8632"/>
                    <a:pt x="73" y="7650"/>
                    <a:pt x="55" y="6664"/>
                  </a:cubicBezTo>
                  <a:cubicBezTo>
                    <a:pt x="41" y="5682"/>
                    <a:pt x="41" y="4696"/>
                    <a:pt x="60" y="3714"/>
                  </a:cubicBezTo>
                  <a:cubicBezTo>
                    <a:pt x="69" y="3221"/>
                    <a:pt x="82" y="2728"/>
                    <a:pt x="118" y="2240"/>
                  </a:cubicBezTo>
                  <a:cubicBezTo>
                    <a:pt x="136" y="1995"/>
                    <a:pt x="159" y="1747"/>
                    <a:pt x="200" y="1507"/>
                  </a:cubicBezTo>
                  <a:cubicBezTo>
                    <a:pt x="222" y="1385"/>
                    <a:pt x="245" y="1262"/>
                    <a:pt x="290" y="1149"/>
                  </a:cubicBezTo>
                  <a:cubicBezTo>
                    <a:pt x="335" y="1041"/>
                    <a:pt x="403" y="937"/>
                    <a:pt x="485" y="846"/>
                  </a:cubicBezTo>
                  <a:cubicBezTo>
                    <a:pt x="652" y="665"/>
                    <a:pt x="865" y="539"/>
                    <a:pt x="1086" y="439"/>
                  </a:cubicBezTo>
                  <a:cubicBezTo>
                    <a:pt x="1313" y="335"/>
                    <a:pt x="1548" y="263"/>
                    <a:pt x="1783" y="204"/>
                  </a:cubicBezTo>
                  <a:cubicBezTo>
                    <a:pt x="2263" y="86"/>
                    <a:pt x="2751" y="23"/>
                    <a:pt x="324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5139300" y="3701650"/>
              <a:ext cx="27050" cy="21200"/>
            </a:xfrm>
            <a:custGeom>
              <a:avLst/>
              <a:gdLst/>
              <a:ahLst/>
              <a:cxnLst/>
              <a:rect l="l" t="t" r="r" b="b"/>
              <a:pathLst>
                <a:path w="1082" h="848" extrusionOk="0">
                  <a:moveTo>
                    <a:pt x="68" y="1"/>
                  </a:moveTo>
                  <a:cubicBezTo>
                    <a:pt x="46" y="1"/>
                    <a:pt x="23" y="4"/>
                    <a:pt x="1" y="10"/>
                  </a:cubicBezTo>
                  <a:cubicBezTo>
                    <a:pt x="14" y="7"/>
                    <a:pt x="28" y="6"/>
                    <a:pt x="42" y="6"/>
                  </a:cubicBezTo>
                  <a:cubicBezTo>
                    <a:pt x="87" y="6"/>
                    <a:pt x="131" y="21"/>
                    <a:pt x="173" y="42"/>
                  </a:cubicBezTo>
                  <a:cubicBezTo>
                    <a:pt x="227" y="65"/>
                    <a:pt x="277" y="96"/>
                    <a:pt x="326" y="128"/>
                  </a:cubicBezTo>
                  <a:cubicBezTo>
                    <a:pt x="426" y="196"/>
                    <a:pt x="530" y="255"/>
                    <a:pt x="629" y="318"/>
                  </a:cubicBezTo>
                  <a:cubicBezTo>
                    <a:pt x="729" y="386"/>
                    <a:pt x="824" y="458"/>
                    <a:pt x="905" y="544"/>
                  </a:cubicBezTo>
                  <a:cubicBezTo>
                    <a:pt x="987" y="630"/>
                    <a:pt x="1055" y="730"/>
                    <a:pt x="1082" y="847"/>
                  </a:cubicBezTo>
                  <a:cubicBezTo>
                    <a:pt x="1068" y="730"/>
                    <a:pt x="1009" y="617"/>
                    <a:pt x="928" y="522"/>
                  </a:cubicBezTo>
                  <a:cubicBezTo>
                    <a:pt x="851" y="431"/>
                    <a:pt x="752" y="354"/>
                    <a:pt x="652" y="286"/>
                  </a:cubicBezTo>
                  <a:cubicBezTo>
                    <a:pt x="548" y="223"/>
                    <a:pt x="444" y="164"/>
                    <a:pt x="340" y="105"/>
                  </a:cubicBezTo>
                  <a:cubicBezTo>
                    <a:pt x="259" y="57"/>
                    <a:pt x="166" y="1"/>
                    <a:pt x="6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5135675" y="3726400"/>
              <a:ext cx="26050" cy="6175"/>
            </a:xfrm>
            <a:custGeom>
              <a:avLst/>
              <a:gdLst/>
              <a:ahLst/>
              <a:cxnLst/>
              <a:rect l="l" t="t" r="r" b="b"/>
              <a:pathLst>
                <a:path w="1042" h="247" extrusionOk="0">
                  <a:moveTo>
                    <a:pt x="402" y="1"/>
                  </a:moveTo>
                  <a:cubicBezTo>
                    <a:pt x="267" y="1"/>
                    <a:pt x="132" y="15"/>
                    <a:pt x="1" y="47"/>
                  </a:cubicBezTo>
                  <a:cubicBezTo>
                    <a:pt x="112" y="39"/>
                    <a:pt x="222" y="33"/>
                    <a:pt x="332" y="33"/>
                  </a:cubicBezTo>
                  <a:cubicBezTo>
                    <a:pt x="405" y="33"/>
                    <a:pt x="479" y="35"/>
                    <a:pt x="553" y="43"/>
                  </a:cubicBezTo>
                  <a:cubicBezTo>
                    <a:pt x="643" y="52"/>
                    <a:pt x="734" y="65"/>
                    <a:pt x="820" y="92"/>
                  </a:cubicBezTo>
                  <a:cubicBezTo>
                    <a:pt x="906" y="124"/>
                    <a:pt x="987" y="174"/>
                    <a:pt x="1041" y="246"/>
                  </a:cubicBezTo>
                  <a:cubicBezTo>
                    <a:pt x="1001" y="165"/>
                    <a:pt x="919" y="102"/>
                    <a:pt x="829" y="65"/>
                  </a:cubicBezTo>
                  <a:cubicBezTo>
                    <a:pt x="743" y="29"/>
                    <a:pt x="648" y="16"/>
                    <a:pt x="557" y="7"/>
                  </a:cubicBezTo>
                  <a:cubicBezTo>
                    <a:pt x="506" y="3"/>
                    <a:pt x="454" y="1"/>
                    <a:pt x="4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5153775" y="3930450"/>
              <a:ext cx="83375" cy="33175"/>
            </a:xfrm>
            <a:custGeom>
              <a:avLst/>
              <a:gdLst/>
              <a:ahLst/>
              <a:cxnLst/>
              <a:rect l="l" t="t" r="r" b="b"/>
              <a:pathLst>
                <a:path w="3335" h="1327" extrusionOk="0">
                  <a:moveTo>
                    <a:pt x="1200" y="1"/>
                  </a:moveTo>
                  <a:lnTo>
                    <a:pt x="1254" y="652"/>
                  </a:lnTo>
                  <a:cubicBezTo>
                    <a:pt x="1217" y="651"/>
                    <a:pt x="1182" y="651"/>
                    <a:pt x="1147" y="651"/>
                  </a:cubicBezTo>
                  <a:cubicBezTo>
                    <a:pt x="410" y="651"/>
                    <a:pt x="57" y="879"/>
                    <a:pt x="1" y="1286"/>
                  </a:cubicBezTo>
                  <a:lnTo>
                    <a:pt x="3335" y="1326"/>
                  </a:lnTo>
                  <a:lnTo>
                    <a:pt x="3217" y="23"/>
                  </a:lnTo>
                  <a:lnTo>
                    <a:pt x="1200" y="1"/>
                  </a:ln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5176525" y="3947150"/>
              <a:ext cx="5450" cy="8100"/>
            </a:xfrm>
            <a:custGeom>
              <a:avLst/>
              <a:gdLst/>
              <a:ahLst/>
              <a:cxnLst/>
              <a:rect l="l" t="t" r="r" b="b"/>
              <a:pathLst>
                <a:path w="218" h="324" extrusionOk="0">
                  <a:moveTo>
                    <a:pt x="14" y="0"/>
                  </a:moveTo>
                  <a:cubicBezTo>
                    <a:pt x="12" y="0"/>
                    <a:pt x="10" y="1"/>
                    <a:pt x="9" y="2"/>
                  </a:cubicBezTo>
                  <a:cubicBezTo>
                    <a:pt x="0" y="11"/>
                    <a:pt x="54" y="75"/>
                    <a:pt x="109" y="161"/>
                  </a:cubicBezTo>
                  <a:cubicBezTo>
                    <a:pt x="158" y="247"/>
                    <a:pt x="185" y="324"/>
                    <a:pt x="199" y="324"/>
                  </a:cubicBezTo>
                  <a:cubicBezTo>
                    <a:pt x="217" y="319"/>
                    <a:pt x="213" y="229"/>
                    <a:pt x="154" y="134"/>
                  </a:cubicBezTo>
                  <a:cubicBezTo>
                    <a:pt x="105" y="49"/>
                    <a:pt x="36" y="0"/>
                    <a:pt x="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5184650" y="3946125"/>
              <a:ext cx="6025" cy="7650"/>
            </a:xfrm>
            <a:custGeom>
              <a:avLst/>
              <a:gdLst/>
              <a:ahLst/>
              <a:cxnLst/>
              <a:rect l="l" t="t" r="r" b="b"/>
              <a:pathLst>
                <a:path w="241" h="306" extrusionOk="0">
                  <a:moveTo>
                    <a:pt x="16" y="0"/>
                  </a:moveTo>
                  <a:cubicBezTo>
                    <a:pt x="13" y="0"/>
                    <a:pt x="11" y="1"/>
                    <a:pt x="10" y="3"/>
                  </a:cubicBezTo>
                  <a:cubicBezTo>
                    <a:pt x="1" y="16"/>
                    <a:pt x="64" y="71"/>
                    <a:pt x="123" y="152"/>
                  </a:cubicBezTo>
                  <a:cubicBezTo>
                    <a:pt x="180" y="231"/>
                    <a:pt x="212" y="306"/>
                    <a:pt x="226" y="306"/>
                  </a:cubicBezTo>
                  <a:cubicBezTo>
                    <a:pt x="226" y="306"/>
                    <a:pt x="227" y="306"/>
                    <a:pt x="227" y="306"/>
                  </a:cubicBezTo>
                  <a:cubicBezTo>
                    <a:pt x="240" y="301"/>
                    <a:pt x="231" y="211"/>
                    <a:pt x="168" y="120"/>
                  </a:cubicBezTo>
                  <a:cubicBezTo>
                    <a:pt x="109" y="41"/>
                    <a:pt x="39"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5185375" y="3941850"/>
              <a:ext cx="11525" cy="3050"/>
            </a:xfrm>
            <a:custGeom>
              <a:avLst/>
              <a:gdLst/>
              <a:ahLst/>
              <a:cxnLst/>
              <a:rect l="l" t="t" r="r" b="b"/>
              <a:pathLst>
                <a:path w="461" h="122" extrusionOk="0">
                  <a:moveTo>
                    <a:pt x="169" y="0"/>
                  </a:moveTo>
                  <a:cubicBezTo>
                    <a:pt x="69" y="0"/>
                    <a:pt x="1" y="36"/>
                    <a:pt x="8" y="47"/>
                  </a:cubicBezTo>
                  <a:cubicBezTo>
                    <a:pt x="9" y="51"/>
                    <a:pt x="17" y="52"/>
                    <a:pt x="31" y="52"/>
                  </a:cubicBezTo>
                  <a:cubicBezTo>
                    <a:pt x="48" y="52"/>
                    <a:pt x="75" y="50"/>
                    <a:pt x="108" y="50"/>
                  </a:cubicBezTo>
                  <a:cubicBezTo>
                    <a:pt x="143" y="50"/>
                    <a:pt x="185" y="52"/>
                    <a:pt x="230" y="61"/>
                  </a:cubicBezTo>
                  <a:cubicBezTo>
                    <a:pt x="338" y="77"/>
                    <a:pt x="418" y="122"/>
                    <a:pt x="441" y="122"/>
                  </a:cubicBezTo>
                  <a:cubicBezTo>
                    <a:pt x="444" y="122"/>
                    <a:pt x="446" y="121"/>
                    <a:pt x="447" y="119"/>
                  </a:cubicBezTo>
                  <a:cubicBezTo>
                    <a:pt x="460" y="110"/>
                    <a:pt x="374" y="29"/>
                    <a:pt x="239" y="6"/>
                  </a:cubicBezTo>
                  <a:cubicBezTo>
                    <a:pt x="214" y="2"/>
                    <a:pt x="191" y="0"/>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a:off x="5155475" y="3958275"/>
              <a:ext cx="80200" cy="1700"/>
            </a:xfrm>
            <a:custGeom>
              <a:avLst/>
              <a:gdLst/>
              <a:ahLst/>
              <a:cxnLst/>
              <a:rect l="l" t="t" r="r" b="b"/>
              <a:pathLst>
                <a:path w="3208" h="68" extrusionOk="0">
                  <a:moveTo>
                    <a:pt x="752" y="1"/>
                  </a:moveTo>
                  <a:cubicBezTo>
                    <a:pt x="301" y="1"/>
                    <a:pt x="1" y="6"/>
                    <a:pt x="1" y="14"/>
                  </a:cubicBezTo>
                  <a:cubicBezTo>
                    <a:pt x="1" y="28"/>
                    <a:pt x="720" y="50"/>
                    <a:pt x="1602" y="60"/>
                  </a:cubicBezTo>
                  <a:cubicBezTo>
                    <a:pt x="1973" y="65"/>
                    <a:pt x="2315" y="68"/>
                    <a:pt x="2588" y="68"/>
                  </a:cubicBezTo>
                  <a:cubicBezTo>
                    <a:pt x="2965" y="68"/>
                    <a:pt x="3208" y="63"/>
                    <a:pt x="3208" y="55"/>
                  </a:cubicBezTo>
                  <a:cubicBezTo>
                    <a:pt x="3208" y="41"/>
                    <a:pt x="2489" y="19"/>
                    <a:pt x="1607" y="5"/>
                  </a:cubicBezTo>
                  <a:cubicBezTo>
                    <a:pt x="1292" y="2"/>
                    <a:pt x="999" y="1"/>
                    <a:pt x="752" y="1"/>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a:off x="5208525" y="3942550"/>
              <a:ext cx="27725" cy="17000"/>
            </a:xfrm>
            <a:custGeom>
              <a:avLst/>
              <a:gdLst/>
              <a:ahLst/>
              <a:cxnLst/>
              <a:rect l="l" t="t" r="r" b="b"/>
              <a:pathLst>
                <a:path w="1109" h="680" extrusionOk="0">
                  <a:moveTo>
                    <a:pt x="996" y="0"/>
                  </a:moveTo>
                  <a:cubicBezTo>
                    <a:pt x="971" y="0"/>
                    <a:pt x="942" y="2"/>
                    <a:pt x="910" y="5"/>
                  </a:cubicBezTo>
                  <a:cubicBezTo>
                    <a:pt x="783" y="14"/>
                    <a:pt x="611" y="55"/>
                    <a:pt x="444" y="155"/>
                  </a:cubicBezTo>
                  <a:cubicBezTo>
                    <a:pt x="276" y="254"/>
                    <a:pt x="159" y="385"/>
                    <a:pt x="91" y="494"/>
                  </a:cubicBezTo>
                  <a:cubicBezTo>
                    <a:pt x="23" y="598"/>
                    <a:pt x="0" y="675"/>
                    <a:pt x="9" y="679"/>
                  </a:cubicBezTo>
                  <a:cubicBezTo>
                    <a:pt x="14" y="679"/>
                    <a:pt x="50" y="612"/>
                    <a:pt x="122" y="517"/>
                  </a:cubicBezTo>
                  <a:cubicBezTo>
                    <a:pt x="195" y="417"/>
                    <a:pt x="312" y="299"/>
                    <a:pt x="471" y="204"/>
                  </a:cubicBezTo>
                  <a:cubicBezTo>
                    <a:pt x="629" y="109"/>
                    <a:pt x="792" y="60"/>
                    <a:pt x="914" y="42"/>
                  </a:cubicBezTo>
                  <a:cubicBezTo>
                    <a:pt x="1032" y="24"/>
                    <a:pt x="1109" y="28"/>
                    <a:pt x="1109" y="14"/>
                  </a:cubicBezTo>
                  <a:cubicBezTo>
                    <a:pt x="1109" y="11"/>
                    <a:pt x="1067" y="0"/>
                    <a:pt x="996" y="0"/>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5226625" y="3931475"/>
              <a:ext cx="3175" cy="12025"/>
            </a:xfrm>
            <a:custGeom>
              <a:avLst/>
              <a:gdLst/>
              <a:ahLst/>
              <a:cxnLst/>
              <a:rect l="l" t="t" r="r" b="b"/>
              <a:pathLst>
                <a:path w="127" h="481" extrusionOk="0">
                  <a:moveTo>
                    <a:pt x="18" y="1"/>
                  </a:moveTo>
                  <a:cubicBezTo>
                    <a:pt x="5" y="1"/>
                    <a:pt x="0" y="114"/>
                    <a:pt x="27" y="249"/>
                  </a:cubicBezTo>
                  <a:cubicBezTo>
                    <a:pt x="54" y="378"/>
                    <a:pt x="98" y="480"/>
                    <a:pt x="112" y="480"/>
                  </a:cubicBezTo>
                  <a:cubicBezTo>
                    <a:pt x="113" y="480"/>
                    <a:pt x="113" y="480"/>
                    <a:pt x="113" y="480"/>
                  </a:cubicBezTo>
                  <a:cubicBezTo>
                    <a:pt x="127" y="476"/>
                    <a:pt x="104" y="367"/>
                    <a:pt x="81" y="236"/>
                  </a:cubicBezTo>
                  <a:cubicBezTo>
                    <a:pt x="54" y="109"/>
                    <a:pt x="32" y="1"/>
                    <a:pt x="18" y="1"/>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5166550" y="3948800"/>
              <a:ext cx="7725" cy="10075"/>
            </a:xfrm>
            <a:custGeom>
              <a:avLst/>
              <a:gdLst/>
              <a:ahLst/>
              <a:cxnLst/>
              <a:rect l="l" t="t" r="r" b="b"/>
              <a:pathLst>
                <a:path w="309" h="403" extrusionOk="0">
                  <a:moveTo>
                    <a:pt x="23" y="0"/>
                  </a:moveTo>
                  <a:cubicBezTo>
                    <a:pt x="12" y="0"/>
                    <a:pt x="5" y="2"/>
                    <a:pt x="5" y="4"/>
                  </a:cubicBezTo>
                  <a:cubicBezTo>
                    <a:pt x="1" y="22"/>
                    <a:pt x="119" y="49"/>
                    <a:pt x="200" y="163"/>
                  </a:cubicBezTo>
                  <a:cubicBezTo>
                    <a:pt x="281" y="276"/>
                    <a:pt x="272" y="402"/>
                    <a:pt x="290" y="402"/>
                  </a:cubicBezTo>
                  <a:cubicBezTo>
                    <a:pt x="295" y="402"/>
                    <a:pt x="309" y="371"/>
                    <a:pt x="309" y="321"/>
                  </a:cubicBezTo>
                  <a:cubicBezTo>
                    <a:pt x="309" y="271"/>
                    <a:pt x="290" y="199"/>
                    <a:pt x="245" y="131"/>
                  </a:cubicBezTo>
                  <a:cubicBezTo>
                    <a:pt x="200" y="68"/>
                    <a:pt x="132" y="27"/>
                    <a:pt x="87" y="13"/>
                  </a:cubicBezTo>
                  <a:cubicBezTo>
                    <a:pt x="59" y="3"/>
                    <a:pt x="37" y="0"/>
                    <a:pt x="23" y="0"/>
                  </a:cubicBez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5267675" y="3445025"/>
              <a:ext cx="136625" cy="213025"/>
            </a:xfrm>
            <a:custGeom>
              <a:avLst/>
              <a:gdLst/>
              <a:ahLst/>
              <a:cxnLst/>
              <a:rect l="l" t="t" r="r" b="b"/>
              <a:pathLst>
                <a:path w="5465" h="8521" extrusionOk="0">
                  <a:moveTo>
                    <a:pt x="1730" y="1"/>
                  </a:moveTo>
                  <a:cubicBezTo>
                    <a:pt x="1530" y="1"/>
                    <a:pt x="1373" y="6"/>
                    <a:pt x="1317" y="20"/>
                  </a:cubicBezTo>
                  <a:cubicBezTo>
                    <a:pt x="1095" y="70"/>
                    <a:pt x="64" y="2427"/>
                    <a:pt x="140" y="4684"/>
                  </a:cubicBezTo>
                  <a:cubicBezTo>
                    <a:pt x="213" y="6923"/>
                    <a:pt x="0" y="8430"/>
                    <a:pt x="0" y="8430"/>
                  </a:cubicBezTo>
                  <a:lnTo>
                    <a:pt x="5465" y="8520"/>
                  </a:lnTo>
                  <a:lnTo>
                    <a:pt x="5130" y="287"/>
                  </a:lnTo>
                  <a:cubicBezTo>
                    <a:pt x="5130" y="287"/>
                    <a:pt x="4248" y="79"/>
                    <a:pt x="3217" y="43"/>
                  </a:cubicBezTo>
                  <a:cubicBezTo>
                    <a:pt x="3217" y="43"/>
                    <a:pt x="2297" y="1"/>
                    <a:pt x="1730" y="1"/>
                  </a:cubicBez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5267675" y="3570150"/>
              <a:ext cx="136625" cy="87900"/>
            </a:xfrm>
            <a:custGeom>
              <a:avLst/>
              <a:gdLst/>
              <a:ahLst/>
              <a:cxnLst/>
              <a:rect l="l" t="t" r="r" b="b"/>
              <a:pathLst>
                <a:path w="5465" h="3516" extrusionOk="0">
                  <a:moveTo>
                    <a:pt x="5325" y="0"/>
                  </a:moveTo>
                  <a:cubicBezTo>
                    <a:pt x="3940" y="1556"/>
                    <a:pt x="1412" y="1945"/>
                    <a:pt x="122" y="2040"/>
                  </a:cubicBezTo>
                  <a:cubicBezTo>
                    <a:pt x="73" y="2913"/>
                    <a:pt x="0" y="3425"/>
                    <a:pt x="0" y="3425"/>
                  </a:cubicBezTo>
                  <a:lnTo>
                    <a:pt x="5465" y="3515"/>
                  </a:lnTo>
                  <a:lnTo>
                    <a:pt x="5325" y="0"/>
                  </a:ln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5394000" y="3452075"/>
              <a:ext cx="59275" cy="122700"/>
            </a:xfrm>
            <a:custGeom>
              <a:avLst/>
              <a:gdLst/>
              <a:ahLst/>
              <a:cxnLst/>
              <a:rect l="l" t="t" r="r" b="b"/>
              <a:pathLst>
                <a:path w="2371" h="4908" extrusionOk="0">
                  <a:moveTo>
                    <a:pt x="0" y="0"/>
                  </a:moveTo>
                  <a:lnTo>
                    <a:pt x="23" y="4900"/>
                  </a:lnTo>
                  <a:cubicBezTo>
                    <a:pt x="498" y="4905"/>
                    <a:pt x="877" y="4908"/>
                    <a:pt x="1180" y="4908"/>
                  </a:cubicBezTo>
                  <a:cubicBezTo>
                    <a:pt x="2290" y="4908"/>
                    <a:pt x="2371" y="4877"/>
                    <a:pt x="2371" y="4877"/>
                  </a:cubicBezTo>
                  <a:cubicBezTo>
                    <a:pt x="2344" y="408"/>
                    <a:pt x="1" y="0"/>
                    <a:pt x="0" y="0"/>
                  </a:cubicBez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5394225" y="3507025"/>
              <a:ext cx="24800" cy="67775"/>
            </a:xfrm>
            <a:custGeom>
              <a:avLst/>
              <a:gdLst/>
              <a:ahLst/>
              <a:cxnLst/>
              <a:rect l="l" t="t" r="r" b="b"/>
              <a:pathLst>
                <a:path w="992" h="2711" extrusionOk="0">
                  <a:moveTo>
                    <a:pt x="0" y="1"/>
                  </a:moveTo>
                  <a:lnTo>
                    <a:pt x="95" y="2711"/>
                  </a:lnTo>
                  <a:lnTo>
                    <a:pt x="991" y="2711"/>
                  </a:lnTo>
                  <a:lnTo>
                    <a:pt x="0" y="1"/>
                  </a:ln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5228200" y="3445500"/>
              <a:ext cx="72400" cy="123975"/>
            </a:xfrm>
            <a:custGeom>
              <a:avLst/>
              <a:gdLst/>
              <a:ahLst/>
              <a:cxnLst/>
              <a:rect l="l" t="t" r="r" b="b"/>
              <a:pathLst>
                <a:path w="2896" h="4959" extrusionOk="0">
                  <a:moveTo>
                    <a:pt x="2896" y="1"/>
                  </a:moveTo>
                  <a:cubicBezTo>
                    <a:pt x="2895" y="1"/>
                    <a:pt x="145" y="580"/>
                    <a:pt x="0" y="4932"/>
                  </a:cubicBezTo>
                  <a:lnTo>
                    <a:pt x="2099" y="4959"/>
                  </a:lnTo>
                  <a:lnTo>
                    <a:pt x="2896" y="1"/>
                  </a:ln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5239850" y="3501825"/>
              <a:ext cx="35200" cy="67550"/>
            </a:xfrm>
            <a:custGeom>
              <a:avLst/>
              <a:gdLst/>
              <a:ahLst/>
              <a:cxnLst/>
              <a:rect l="l" t="t" r="r" b="b"/>
              <a:pathLst>
                <a:path w="1408" h="2702" extrusionOk="0">
                  <a:moveTo>
                    <a:pt x="1272" y="1"/>
                  </a:moveTo>
                  <a:cubicBezTo>
                    <a:pt x="1272" y="1"/>
                    <a:pt x="407" y="829"/>
                    <a:pt x="285" y="1195"/>
                  </a:cubicBezTo>
                  <a:cubicBezTo>
                    <a:pt x="168" y="1552"/>
                    <a:pt x="0" y="2683"/>
                    <a:pt x="0" y="2683"/>
                  </a:cubicBezTo>
                  <a:lnTo>
                    <a:pt x="1258" y="2701"/>
                  </a:lnTo>
                  <a:lnTo>
                    <a:pt x="1258" y="2701"/>
                  </a:lnTo>
                  <a:lnTo>
                    <a:pt x="1253" y="2412"/>
                  </a:lnTo>
                  <a:cubicBezTo>
                    <a:pt x="1253" y="2412"/>
                    <a:pt x="702" y="2272"/>
                    <a:pt x="665" y="1751"/>
                  </a:cubicBezTo>
                  <a:cubicBezTo>
                    <a:pt x="607" y="951"/>
                    <a:pt x="1407" y="928"/>
                    <a:pt x="1407" y="928"/>
                  </a:cubicBezTo>
                  <a:lnTo>
                    <a:pt x="1272" y="1"/>
                  </a:ln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5284075" y="3445025"/>
              <a:ext cx="114475" cy="26600"/>
            </a:xfrm>
            <a:custGeom>
              <a:avLst/>
              <a:gdLst/>
              <a:ahLst/>
              <a:cxnLst/>
              <a:rect l="l" t="t" r="r" b="b"/>
              <a:pathLst>
                <a:path w="4579" h="1064" extrusionOk="0">
                  <a:moveTo>
                    <a:pt x="1074" y="1"/>
                  </a:moveTo>
                  <a:cubicBezTo>
                    <a:pt x="874" y="1"/>
                    <a:pt x="717" y="6"/>
                    <a:pt x="661" y="20"/>
                  </a:cubicBezTo>
                  <a:cubicBezTo>
                    <a:pt x="661" y="20"/>
                    <a:pt x="385" y="79"/>
                    <a:pt x="0" y="296"/>
                  </a:cubicBezTo>
                  <a:cubicBezTo>
                    <a:pt x="521" y="583"/>
                    <a:pt x="1561" y="1063"/>
                    <a:pt x="2637" y="1063"/>
                  </a:cubicBezTo>
                  <a:cubicBezTo>
                    <a:pt x="3309" y="1063"/>
                    <a:pt x="3996" y="876"/>
                    <a:pt x="4578" y="337"/>
                  </a:cubicBezTo>
                  <a:cubicBezTo>
                    <a:pt x="4538" y="323"/>
                    <a:pt x="4501" y="309"/>
                    <a:pt x="4474" y="300"/>
                  </a:cubicBezTo>
                  <a:lnTo>
                    <a:pt x="4474" y="291"/>
                  </a:lnTo>
                  <a:cubicBezTo>
                    <a:pt x="4474" y="291"/>
                    <a:pt x="3592" y="79"/>
                    <a:pt x="2561" y="43"/>
                  </a:cubicBezTo>
                  <a:cubicBezTo>
                    <a:pt x="2561" y="43"/>
                    <a:pt x="1641" y="1"/>
                    <a:pt x="1074" y="1"/>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5285650" y="3562775"/>
              <a:ext cx="92225" cy="44150"/>
            </a:xfrm>
            <a:custGeom>
              <a:avLst/>
              <a:gdLst/>
              <a:ahLst/>
              <a:cxnLst/>
              <a:rect l="l" t="t" r="r" b="b"/>
              <a:pathLst>
                <a:path w="3689" h="1766" extrusionOk="0">
                  <a:moveTo>
                    <a:pt x="3639" y="0"/>
                  </a:moveTo>
                  <a:cubicBezTo>
                    <a:pt x="3624" y="0"/>
                    <a:pt x="3610" y="7"/>
                    <a:pt x="3601" y="24"/>
                  </a:cubicBezTo>
                  <a:cubicBezTo>
                    <a:pt x="3362" y="490"/>
                    <a:pt x="2932" y="820"/>
                    <a:pt x="2475" y="1051"/>
                  </a:cubicBezTo>
                  <a:cubicBezTo>
                    <a:pt x="2235" y="1168"/>
                    <a:pt x="1986" y="1268"/>
                    <a:pt x="1738" y="1354"/>
                  </a:cubicBezTo>
                  <a:cubicBezTo>
                    <a:pt x="1484" y="1444"/>
                    <a:pt x="1222" y="1526"/>
                    <a:pt x="960" y="1584"/>
                  </a:cubicBezTo>
                  <a:cubicBezTo>
                    <a:pt x="665" y="1648"/>
                    <a:pt x="362" y="1688"/>
                    <a:pt x="59" y="1688"/>
                  </a:cubicBezTo>
                  <a:cubicBezTo>
                    <a:pt x="10" y="1688"/>
                    <a:pt x="0" y="1765"/>
                    <a:pt x="50" y="1765"/>
                  </a:cubicBezTo>
                  <a:cubicBezTo>
                    <a:pt x="611" y="1765"/>
                    <a:pt x="1159" y="1634"/>
                    <a:pt x="1688" y="1453"/>
                  </a:cubicBezTo>
                  <a:cubicBezTo>
                    <a:pt x="2199" y="1277"/>
                    <a:pt x="2719" y="1064"/>
                    <a:pt x="3135" y="711"/>
                  </a:cubicBezTo>
                  <a:cubicBezTo>
                    <a:pt x="3357" y="526"/>
                    <a:pt x="3543" y="304"/>
                    <a:pt x="3674" y="51"/>
                  </a:cubicBezTo>
                  <a:cubicBezTo>
                    <a:pt x="3688" y="22"/>
                    <a:pt x="3664" y="0"/>
                    <a:pt x="3639" y="0"/>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5307225" y="3586200"/>
              <a:ext cx="31450" cy="12625"/>
            </a:xfrm>
            <a:custGeom>
              <a:avLst/>
              <a:gdLst/>
              <a:ahLst/>
              <a:cxnLst/>
              <a:rect l="l" t="t" r="r" b="b"/>
              <a:pathLst>
                <a:path w="1258" h="505" extrusionOk="0">
                  <a:moveTo>
                    <a:pt x="1205" y="0"/>
                  </a:moveTo>
                  <a:cubicBezTo>
                    <a:pt x="1199" y="0"/>
                    <a:pt x="1193" y="2"/>
                    <a:pt x="1187" y="5"/>
                  </a:cubicBezTo>
                  <a:cubicBezTo>
                    <a:pt x="825" y="190"/>
                    <a:pt x="440" y="331"/>
                    <a:pt x="42" y="430"/>
                  </a:cubicBezTo>
                  <a:cubicBezTo>
                    <a:pt x="1" y="439"/>
                    <a:pt x="5" y="504"/>
                    <a:pt x="45" y="504"/>
                  </a:cubicBezTo>
                  <a:cubicBezTo>
                    <a:pt x="48" y="504"/>
                    <a:pt x="52" y="504"/>
                    <a:pt x="56" y="503"/>
                  </a:cubicBezTo>
                  <a:cubicBezTo>
                    <a:pt x="458" y="408"/>
                    <a:pt x="847" y="263"/>
                    <a:pt x="1218" y="73"/>
                  </a:cubicBezTo>
                  <a:cubicBezTo>
                    <a:pt x="1257" y="53"/>
                    <a:pt x="1239" y="0"/>
                    <a:pt x="1205" y="0"/>
                  </a:cubicBezTo>
                  <a:close/>
                </a:path>
              </a:pathLst>
            </a:custGeom>
            <a:solidFill>
              <a:srgbClr val="FFA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5314500" y="3381275"/>
              <a:ext cx="54300" cy="80850"/>
            </a:xfrm>
            <a:custGeom>
              <a:avLst/>
              <a:gdLst/>
              <a:ahLst/>
              <a:cxnLst/>
              <a:rect l="l" t="t" r="r" b="b"/>
              <a:pathLst>
                <a:path w="2172" h="3234" extrusionOk="0">
                  <a:moveTo>
                    <a:pt x="2171" y="0"/>
                  </a:moveTo>
                  <a:lnTo>
                    <a:pt x="23" y="1385"/>
                  </a:lnTo>
                  <a:lnTo>
                    <a:pt x="0" y="2923"/>
                  </a:lnTo>
                  <a:cubicBezTo>
                    <a:pt x="438" y="3123"/>
                    <a:pt x="807" y="3234"/>
                    <a:pt x="1185" y="3234"/>
                  </a:cubicBezTo>
                  <a:cubicBezTo>
                    <a:pt x="1482" y="3234"/>
                    <a:pt x="1784" y="3165"/>
                    <a:pt x="2131" y="3018"/>
                  </a:cubicBezTo>
                  <a:lnTo>
                    <a:pt x="2171"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5314725" y="3392800"/>
              <a:ext cx="48750" cy="46125"/>
            </a:xfrm>
            <a:custGeom>
              <a:avLst/>
              <a:gdLst/>
              <a:ahLst/>
              <a:cxnLst/>
              <a:rect l="l" t="t" r="r" b="b"/>
              <a:pathLst>
                <a:path w="1950" h="1845" extrusionOk="0">
                  <a:moveTo>
                    <a:pt x="1950" y="1"/>
                  </a:moveTo>
                  <a:lnTo>
                    <a:pt x="9" y="1028"/>
                  </a:lnTo>
                  <a:lnTo>
                    <a:pt x="0" y="1792"/>
                  </a:lnTo>
                  <a:cubicBezTo>
                    <a:pt x="0" y="1792"/>
                    <a:pt x="181" y="1844"/>
                    <a:pt x="433" y="1844"/>
                  </a:cubicBezTo>
                  <a:cubicBezTo>
                    <a:pt x="986" y="1844"/>
                    <a:pt x="1878" y="1595"/>
                    <a:pt x="1950" y="1"/>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5364825" y="3361850"/>
              <a:ext cx="18225" cy="22500"/>
            </a:xfrm>
            <a:custGeom>
              <a:avLst/>
              <a:gdLst/>
              <a:ahLst/>
              <a:cxnLst/>
              <a:rect l="l" t="t" r="r" b="b"/>
              <a:pathLst>
                <a:path w="729" h="900" extrusionOk="0">
                  <a:moveTo>
                    <a:pt x="376" y="1"/>
                  </a:moveTo>
                  <a:cubicBezTo>
                    <a:pt x="358" y="1"/>
                    <a:pt x="339" y="2"/>
                    <a:pt x="321" y="4"/>
                  </a:cubicBezTo>
                  <a:cubicBezTo>
                    <a:pt x="240" y="13"/>
                    <a:pt x="163" y="45"/>
                    <a:pt x="86" y="72"/>
                  </a:cubicBezTo>
                  <a:lnTo>
                    <a:pt x="0" y="850"/>
                  </a:lnTo>
                  <a:cubicBezTo>
                    <a:pt x="63" y="884"/>
                    <a:pt x="134" y="900"/>
                    <a:pt x="205" y="900"/>
                  </a:cubicBezTo>
                  <a:cubicBezTo>
                    <a:pt x="325" y="900"/>
                    <a:pt x="446" y="855"/>
                    <a:pt x="534" y="773"/>
                  </a:cubicBezTo>
                  <a:cubicBezTo>
                    <a:pt x="674" y="646"/>
                    <a:pt x="728" y="434"/>
                    <a:pt x="679" y="248"/>
                  </a:cubicBezTo>
                  <a:cubicBezTo>
                    <a:pt x="656" y="171"/>
                    <a:pt x="620" y="99"/>
                    <a:pt x="561" y="54"/>
                  </a:cubicBezTo>
                  <a:cubicBezTo>
                    <a:pt x="508" y="15"/>
                    <a:pt x="441" y="1"/>
                    <a:pt x="376"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5369875" y="3365000"/>
              <a:ext cx="9400" cy="14525"/>
            </a:xfrm>
            <a:custGeom>
              <a:avLst/>
              <a:gdLst/>
              <a:ahLst/>
              <a:cxnLst/>
              <a:rect l="l" t="t" r="r" b="b"/>
              <a:pathLst>
                <a:path w="376" h="581" extrusionOk="0">
                  <a:moveTo>
                    <a:pt x="217" y="0"/>
                  </a:moveTo>
                  <a:cubicBezTo>
                    <a:pt x="213" y="0"/>
                    <a:pt x="209" y="2"/>
                    <a:pt x="205" y="4"/>
                  </a:cubicBezTo>
                  <a:cubicBezTo>
                    <a:pt x="136" y="69"/>
                    <a:pt x="82" y="138"/>
                    <a:pt x="29" y="216"/>
                  </a:cubicBezTo>
                  <a:lnTo>
                    <a:pt x="29" y="216"/>
                  </a:lnTo>
                  <a:cubicBezTo>
                    <a:pt x="23" y="225"/>
                    <a:pt x="16" y="234"/>
                    <a:pt x="11" y="244"/>
                  </a:cubicBezTo>
                  <a:cubicBezTo>
                    <a:pt x="0" y="258"/>
                    <a:pt x="13" y="272"/>
                    <a:pt x="26" y="272"/>
                  </a:cubicBezTo>
                  <a:cubicBezTo>
                    <a:pt x="30" y="272"/>
                    <a:pt x="35" y="270"/>
                    <a:pt x="38" y="267"/>
                  </a:cubicBezTo>
                  <a:cubicBezTo>
                    <a:pt x="67" y="236"/>
                    <a:pt x="102" y="223"/>
                    <a:pt x="135" y="223"/>
                  </a:cubicBezTo>
                  <a:cubicBezTo>
                    <a:pt x="210" y="223"/>
                    <a:pt x="276" y="291"/>
                    <a:pt x="251" y="384"/>
                  </a:cubicBezTo>
                  <a:cubicBezTo>
                    <a:pt x="223" y="479"/>
                    <a:pt x="146" y="502"/>
                    <a:pt x="65" y="529"/>
                  </a:cubicBezTo>
                  <a:cubicBezTo>
                    <a:pt x="47" y="538"/>
                    <a:pt x="42" y="570"/>
                    <a:pt x="65" y="574"/>
                  </a:cubicBezTo>
                  <a:cubicBezTo>
                    <a:pt x="81" y="579"/>
                    <a:pt x="96" y="580"/>
                    <a:pt x="112" y="580"/>
                  </a:cubicBezTo>
                  <a:cubicBezTo>
                    <a:pt x="253" y="580"/>
                    <a:pt x="376" y="424"/>
                    <a:pt x="323" y="285"/>
                  </a:cubicBezTo>
                  <a:cubicBezTo>
                    <a:pt x="294" y="207"/>
                    <a:pt x="220" y="161"/>
                    <a:pt x="148" y="161"/>
                  </a:cubicBezTo>
                  <a:cubicBezTo>
                    <a:pt x="133" y="161"/>
                    <a:pt x="118" y="163"/>
                    <a:pt x="104" y="167"/>
                  </a:cubicBezTo>
                  <a:lnTo>
                    <a:pt x="104" y="167"/>
                  </a:lnTo>
                  <a:cubicBezTo>
                    <a:pt x="142" y="116"/>
                    <a:pt x="183" y="69"/>
                    <a:pt x="228" y="27"/>
                  </a:cubicBezTo>
                  <a:cubicBezTo>
                    <a:pt x="239" y="16"/>
                    <a:pt x="230" y="0"/>
                    <a:pt x="217" y="0"/>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5289375" y="3319775"/>
              <a:ext cx="88575" cy="101575"/>
            </a:xfrm>
            <a:custGeom>
              <a:avLst/>
              <a:gdLst/>
              <a:ahLst/>
              <a:cxnLst/>
              <a:rect l="l" t="t" r="r" b="b"/>
              <a:pathLst>
                <a:path w="3543" h="4063" extrusionOk="0">
                  <a:moveTo>
                    <a:pt x="1966" y="0"/>
                  </a:moveTo>
                  <a:cubicBezTo>
                    <a:pt x="1609" y="0"/>
                    <a:pt x="660" y="144"/>
                    <a:pt x="372" y="1628"/>
                  </a:cubicBezTo>
                  <a:cubicBezTo>
                    <a:pt x="1" y="3542"/>
                    <a:pt x="589" y="4044"/>
                    <a:pt x="1362" y="4062"/>
                  </a:cubicBezTo>
                  <a:cubicBezTo>
                    <a:pt x="1377" y="4062"/>
                    <a:pt x="1391" y="4062"/>
                    <a:pt x="1404" y="4062"/>
                  </a:cubicBezTo>
                  <a:cubicBezTo>
                    <a:pt x="2293" y="4062"/>
                    <a:pt x="2831" y="3635"/>
                    <a:pt x="3023" y="2678"/>
                  </a:cubicBezTo>
                  <a:cubicBezTo>
                    <a:pt x="3312" y="1216"/>
                    <a:pt x="3543" y="117"/>
                    <a:pt x="2104" y="9"/>
                  </a:cubicBezTo>
                  <a:cubicBezTo>
                    <a:pt x="2104" y="9"/>
                    <a:pt x="2053" y="0"/>
                    <a:pt x="1966" y="0"/>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322525" y="3349975"/>
              <a:ext cx="7650" cy="35350"/>
            </a:xfrm>
            <a:custGeom>
              <a:avLst/>
              <a:gdLst/>
              <a:ahLst/>
              <a:cxnLst/>
              <a:rect l="l" t="t" r="r" b="b"/>
              <a:pathLst>
                <a:path w="306" h="1414" extrusionOk="0">
                  <a:moveTo>
                    <a:pt x="111" y="0"/>
                  </a:moveTo>
                  <a:cubicBezTo>
                    <a:pt x="103" y="0"/>
                    <a:pt x="95" y="6"/>
                    <a:pt x="95" y="17"/>
                  </a:cubicBezTo>
                  <a:cubicBezTo>
                    <a:pt x="50" y="393"/>
                    <a:pt x="0" y="818"/>
                    <a:pt x="36" y="1194"/>
                  </a:cubicBezTo>
                  <a:cubicBezTo>
                    <a:pt x="48" y="1315"/>
                    <a:pt x="98" y="1413"/>
                    <a:pt x="211" y="1413"/>
                  </a:cubicBezTo>
                  <a:cubicBezTo>
                    <a:pt x="228" y="1413"/>
                    <a:pt x="247" y="1411"/>
                    <a:pt x="267" y="1406"/>
                  </a:cubicBezTo>
                  <a:cubicBezTo>
                    <a:pt x="305" y="1398"/>
                    <a:pt x="292" y="1342"/>
                    <a:pt x="257" y="1342"/>
                  </a:cubicBezTo>
                  <a:cubicBezTo>
                    <a:pt x="254" y="1342"/>
                    <a:pt x="252" y="1342"/>
                    <a:pt x="249" y="1343"/>
                  </a:cubicBezTo>
                  <a:cubicBezTo>
                    <a:pt x="241" y="1344"/>
                    <a:pt x="233" y="1345"/>
                    <a:pt x="225" y="1345"/>
                  </a:cubicBezTo>
                  <a:cubicBezTo>
                    <a:pt x="20" y="1345"/>
                    <a:pt x="104" y="774"/>
                    <a:pt x="109" y="673"/>
                  </a:cubicBezTo>
                  <a:cubicBezTo>
                    <a:pt x="118" y="456"/>
                    <a:pt x="127" y="235"/>
                    <a:pt x="127" y="17"/>
                  </a:cubicBezTo>
                  <a:cubicBezTo>
                    <a:pt x="127" y="6"/>
                    <a:pt x="119" y="0"/>
                    <a:pt x="11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5333950" y="3364200"/>
              <a:ext cx="6225" cy="6250"/>
            </a:xfrm>
            <a:custGeom>
              <a:avLst/>
              <a:gdLst/>
              <a:ahLst/>
              <a:cxnLst/>
              <a:rect l="l" t="t" r="r" b="b"/>
              <a:pathLst>
                <a:path w="249" h="250" extrusionOk="0">
                  <a:moveTo>
                    <a:pt x="127" y="0"/>
                  </a:moveTo>
                  <a:cubicBezTo>
                    <a:pt x="59" y="0"/>
                    <a:pt x="5" y="55"/>
                    <a:pt x="0" y="122"/>
                  </a:cubicBezTo>
                  <a:cubicBezTo>
                    <a:pt x="0" y="190"/>
                    <a:pt x="54" y="245"/>
                    <a:pt x="122" y="249"/>
                  </a:cubicBezTo>
                  <a:cubicBezTo>
                    <a:pt x="190" y="249"/>
                    <a:pt x="249" y="195"/>
                    <a:pt x="249" y="127"/>
                  </a:cubicBezTo>
                  <a:cubicBezTo>
                    <a:pt x="249" y="59"/>
                    <a:pt x="195" y="0"/>
                    <a:pt x="12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5310525" y="3363850"/>
              <a:ext cx="6250" cy="6250"/>
            </a:xfrm>
            <a:custGeom>
              <a:avLst/>
              <a:gdLst/>
              <a:ahLst/>
              <a:cxnLst/>
              <a:rect l="l" t="t" r="r" b="b"/>
              <a:pathLst>
                <a:path w="250" h="250" extrusionOk="0">
                  <a:moveTo>
                    <a:pt x="127" y="1"/>
                  </a:moveTo>
                  <a:cubicBezTo>
                    <a:pt x="60" y="1"/>
                    <a:pt x="5" y="55"/>
                    <a:pt x="5" y="123"/>
                  </a:cubicBezTo>
                  <a:cubicBezTo>
                    <a:pt x="1" y="191"/>
                    <a:pt x="55" y="250"/>
                    <a:pt x="123" y="250"/>
                  </a:cubicBezTo>
                  <a:cubicBezTo>
                    <a:pt x="191" y="250"/>
                    <a:pt x="250" y="195"/>
                    <a:pt x="250" y="127"/>
                  </a:cubicBezTo>
                  <a:cubicBezTo>
                    <a:pt x="250" y="60"/>
                    <a:pt x="195" y="5"/>
                    <a:pt x="1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5307275" y="3352400"/>
              <a:ext cx="13375" cy="3850"/>
            </a:xfrm>
            <a:custGeom>
              <a:avLst/>
              <a:gdLst/>
              <a:ahLst/>
              <a:cxnLst/>
              <a:rect l="l" t="t" r="r" b="b"/>
              <a:pathLst>
                <a:path w="535" h="154" extrusionOk="0">
                  <a:moveTo>
                    <a:pt x="289" y="1"/>
                  </a:moveTo>
                  <a:cubicBezTo>
                    <a:pt x="178" y="1"/>
                    <a:pt x="65" y="39"/>
                    <a:pt x="9" y="119"/>
                  </a:cubicBezTo>
                  <a:cubicBezTo>
                    <a:pt x="1" y="135"/>
                    <a:pt x="13" y="153"/>
                    <a:pt x="27" y="153"/>
                  </a:cubicBezTo>
                  <a:cubicBezTo>
                    <a:pt x="30" y="153"/>
                    <a:pt x="33" y="153"/>
                    <a:pt x="36" y="151"/>
                  </a:cubicBezTo>
                  <a:cubicBezTo>
                    <a:pt x="108" y="124"/>
                    <a:pt x="171" y="83"/>
                    <a:pt x="257" y="74"/>
                  </a:cubicBezTo>
                  <a:cubicBezTo>
                    <a:pt x="265" y="74"/>
                    <a:pt x="272" y="74"/>
                    <a:pt x="279" y="74"/>
                  </a:cubicBezTo>
                  <a:cubicBezTo>
                    <a:pt x="355" y="74"/>
                    <a:pt x="418" y="95"/>
                    <a:pt x="488" y="124"/>
                  </a:cubicBezTo>
                  <a:cubicBezTo>
                    <a:pt x="492" y="125"/>
                    <a:pt x="496" y="126"/>
                    <a:pt x="499" y="126"/>
                  </a:cubicBezTo>
                  <a:cubicBezTo>
                    <a:pt x="527" y="126"/>
                    <a:pt x="535" y="81"/>
                    <a:pt x="511" y="65"/>
                  </a:cubicBezTo>
                  <a:cubicBezTo>
                    <a:pt x="454" y="22"/>
                    <a:pt x="372" y="1"/>
                    <a:pt x="28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5333625" y="3351775"/>
              <a:ext cx="13500" cy="3875"/>
            </a:xfrm>
            <a:custGeom>
              <a:avLst/>
              <a:gdLst/>
              <a:ahLst/>
              <a:cxnLst/>
              <a:rect l="l" t="t" r="r" b="b"/>
              <a:pathLst>
                <a:path w="540" h="155" extrusionOk="0">
                  <a:moveTo>
                    <a:pt x="292" y="1"/>
                  </a:moveTo>
                  <a:cubicBezTo>
                    <a:pt x="181" y="1"/>
                    <a:pt x="67" y="39"/>
                    <a:pt x="13" y="122"/>
                  </a:cubicBezTo>
                  <a:cubicBezTo>
                    <a:pt x="1" y="134"/>
                    <a:pt x="15" y="154"/>
                    <a:pt x="31" y="154"/>
                  </a:cubicBezTo>
                  <a:cubicBezTo>
                    <a:pt x="33" y="154"/>
                    <a:pt x="34" y="154"/>
                    <a:pt x="36" y="154"/>
                  </a:cubicBezTo>
                  <a:cubicBezTo>
                    <a:pt x="113" y="126"/>
                    <a:pt x="176" y="81"/>
                    <a:pt x="257" y="77"/>
                  </a:cubicBezTo>
                  <a:cubicBezTo>
                    <a:pt x="269" y="75"/>
                    <a:pt x="280" y="75"/>
                    <a:pt x="291" y="75"/>
                  </a:cubicBezTo>
                  <a:cubicBezTo>
                    <a:pt x="362" y="75"/>
                    <a:pt x="422" y="98"/>
                    <a:pt x="488" y="122"/>
                  </a:cubicBezTo>
                  <a:cubicBezTo>
                    <a:pt x="492" y="123"/>
                    <a:pt x="496" y="124"/>
                    <a:pt x="500" y="124"/>
                  </a:cubicBezTo>
                  <a:cubicBezTo>
                    <a:pt x="528" y="124"/>
                    <a:pt x="539" y="83"/>
                    <a:pt x="515" y="63"/>
                  </a:cubicBezTo>
                  <a:cubicBezTo>
                    <a:pt x="459" y="22"/>
                    <a:pt x="376" y="1"/>
                    <a:pt x="29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5323225" y="3387275"/>
              <a:ext cx="11425" cy="5800"/>
            </a:xfrm>
            <a:custGeom>
              <a:avLst/>
              <a:gdLst/>
              <a:ahLst/>
              <a:cxnLst/>
              <a:rect l="l" t="t" r="r" b="b"/>
              <a:pathLst>
                <a:path w="457" h="232" extrusionOk="0">
                  <a:moveTo>
                    <a:pt x="432" y="1"/>
                  </a:moveTo>
                  <a:cubicBezTo>
                    <a:pt x="424" y="1"/>
                    <a:pt x="416" y="5"/>
                    <a:pt x="411" y="14"/>
                  </a:cubicBezTo>
                  <a:cubicBezTo>
                    <a:pt x="370" y="82"/>
                    <a:pt x="343" y="145"/>
                    <a:pt x="257" y="168"/>
                  </a:cubicBezTo>
                  <a:cubicBezTo>
                    <a:pt x="244" y="170"/>
                    <a:pt x="232" y="171"/>
                    <a:pt x="220" y="171"/>
                  </a:cubicBezTo>
                  <a:cubicBezTo>
                    <a:pt x="148" y="171"/>
                    <a:pt x="94" y="129"/>
                    <a:pt x="36" y="91"/>
                  </a:cubicBezTo>
                  <a:cubicBezTo>
                    <a:pt x="33" y="89"/>
                    <a:pt x="29" y="88"/>
                    <a:pt x="26" y="88"/>
                  </a:cubicBezTo>
                  <a:cubicBezTo>
                    <a:pt x="13" y="88"/>
                    <a:pt x="0" y="99"/>
                    <a:pt x="4" y="113"/>
                  </a:cubicBezTo>
                  <a:cubicBezTo>
                    <a:pt x="37" y="195"/>
                    <a:pt x="119" y="232"/>
                    <a:pt x="204" y="232"/>
                  </a:cubicBezTo>
                  <a:cubicBezTo>
                    <a:pt x="327" y="232"/>
                    <a:pt x="456" y="155"/>
                    <a:pt x="456" y="27"/>
                  </a:cubicBezTo>
                  <a:cubicBezTo>
                    <a:pt x="456" y="11"/>
                    <a:pt x="444" y="1"/>
                    <a:pt x="43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5341300" y="3371850"/>
              <a:ext cx="9750" cy="8300"/>
            </a:xfrm>
            <a:custGeom>
              <a:avLst/>
              <a:gdLst/>
              <a:ahLst/>
              <a:cxnLst/>
              <a:rect l="l" t="t" r="r" b="b"/>
              <a:pathLst>
                <a:path w="390" h="332" extrusionOk="0">
                  <a:moveTo>
                    <a:pt x="199" y="0"/>
                  </a:moveTo>
                  <a:cubicBezTo>
                    <a:pt x="178" y="0"/>
                    <a:pt x="157" y="4"/>
                    <a:pt x="136" y="11"/>
                  </a:cubicBezTo>
                  <a:cubicBezTo>
                    <a:pt x="45" y="47"/>
                    <a:pt x="0" y="147"/>
                    <a:pt x="36" y="228"/>
                  </a:cubicBezTo>
                  <a:cubicBezTo>
                    <a:pt x="60" y="293"/>
                    <a:pt x="122" y="332"/>
                    <a:pt x="190" y="332"/>
                  </a:cubicBezTo>
                  <a:cubicBezTo>
                    <a:pt x="213" y="332"/>
                    <a:pt x="236" y="328"/>
                    <a:pt x="258" y="319"/>
                  </a:cubicBezTo>
                  <a:cubicBezTo>
                    <a:pt x="344" y="282"/>
                    <a:pt x="389" y="187"/>
                    <a:pt x="358" y="101"/>
                  </a:cubicBezTo>
                  <a:cubicBezTo>
                    <a:pt x="333" y="39"/>
                    <a:pt x="269" y="0"/>
                    <a:pt x="199" y="0"/>
                  </a:cubicBezTo>
                  <a:close/>
                </a:path>
              </a:pathLst>
            </a:custGeom>
            <a:solidFill>
              <a:srgbClr val="FE6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5301375" y="3373050"/>
              <a:ext cx="9850" cy="8350"/>
            </a:xfrm>
            <a:custGeom>
              <a:avLst/>
              <a:gdLst/>
              <a:ahLst/>
              <a:cxnLst/>
              <a:rect l="l" t="t" r="r" b="b"/>
              <a:pathLst>
                <a:path w="394" h="334" extrusionOk="0">
                  <a:moveTo>
                    <a:pt x="192" y="0"/>
                  </a:moveTo>
                  <a:cubicBezTo>
                    <a:pt x="128" y="0"/>
                    <a:pt x="67" y="36"/>
                    <a:pt x="41" y="94"/>
                  </a:cubicBezTo>
                  <a:cubicBezTo>
                    <a:pt x="0" y="176"/>
                    <a:pt x="41" y="275"/>
                    <a:pt x="127" y="316"/>
                  </a:cubicBezTo>
                  <a:cubicBezTo>
                    <a:pt x="152" y="328"/>
                    <a:pt x="179" y="333"/>
                    <a:pt x="205" y="333"/>
                  </a:cubicBezTo>
                  <a:cubicBezTo>
                    <a:pt x="268" y="333"/>
                    <a:pt x="328" y="300"/>
                    <a:pt x="353" y="239"/>
                  </a:cubicBezTo>
                  <a:cubicBezTo>
                    <a:pt x="394" y="157"/>
                    <a:pt x="353" y="58"/>
                    <a:pt x="267" y="17"/>
                  </a:cubicBezTo>
                  <a:cubicBezTo>
                    <a:pt x="243" y="6"/>
                    <a:pt x="217" y="0"/>
                    <a:pt x="192" y="0"/>
                  </a:cubicBezTo>
                  <a:close/>
                </a:path>
              </a:pathLst>
            </a:custGeom>
            <a:solidFill>
              <a:srgbClr val="FE6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5333600" y="3564600"/>
              <a:ext cx="124650" cy="96950"/>
            </a:xfrm>
            <a:custGeom>
              <a:avLst/>
              <a:gdLst/>
              <a:ahLst/>
              <a:cxnLst/>
              <a:rect l="l" t="t" r="r" b="b"/>
              <a:pathLst>
                <a:path w="4986" h="3878" extrusionOk="0">
                  <a:moveTo>
                    <a:pt x="3486" y="1"/>
                  </a:moveTo>
                  <a:cubicBezTo>
                    <a:pt x="2958" y="1"/>
                    <a:pt x="2552" y="100"/>
                    <a:pt x="2552" y="100"/>
                  </a:cubicBezTo>
                  <a:lnTo>
                    <a:pt x="2561" y="1367"/>
                  </a:lnTo>
                  <a:lnTo>
                    <a:pt x="1" y="1778"/>
                  </a:lnTo>
                  <a:lnTo>
                    <a:pt x="240" y="3660"/>
                  </a:lnTo>
                  <a:cubicBezTo>
                    <a:pt x="240" y="3660"/>
                    <a:pt x="1263" y="3878"/>
                    <a:pt x="2321" y="3878"/>
                  </a:cubicBezTo>
                  <a:cubicBezTo>
                    <a:pt x="2803" y="3878"/>
                    <a:pt x="3293" y="3833"/>
                    <a:pt x="3697" y="3701"/>
                  </a:cubicBezTo>
                  <a:cubicBezTo>
                    <a:pt x="4986" y="3280"/>
                    <a:pt x="4751" y="249"/>
                    <a:pt x="4751" y="249"/>
                  </a:cubicBezTo>
                  <a:cubicBezTo>
                    <a:pt x="4341" y="56"/>
                    <a:pt x="3880" y="1"/>
                    <a:pt x="3486" y="1"/>
                  </a:cubicBez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5330650" y="3604750"/>
              <a:ext cx="39850" cy="25475"/>
            </a:xfrm>
            <a:custGeom>
              <a:avLst/>
              <a:gdLst/>
              <a:ahLst/>
              <a:cxnLst/>
              <a:rect l="l" t="t" r="r" b="b"/>
              <a:pathLst>
                <a:path w="1594" h="1019" extrusionOk="0">
                  <a:moveTo>
                    <a:pt x="1177" y="0"/>
                  </a:moveTo>
                  <a:lnTo>
                    <a:pt x="286" y="145"/>
                  </a:lnTo>
                  <a:cubicBezTo>
                    <a:pt x="286" y="145"/>
                    <a:pt x="1" y="824"/>
                    <a:pt x="490" y="968"/>
                  </a:cubicBezTo>
                  <a:cubicBezTo>
                    <a:pt x="606" y="1003"/>
                    <a:pt x="719" y="1018"/>
                    <a:pt x="826" y="1018"/>
                  </a:cubicBezTo>
                  <a:cubicBezTo>
                    <a:pt x="1166" y="1018"/>
                    <a:pt x="1441" y="863"/>
                    <a:pt x="1548" y="683"/>
                  </a:cubicBezTo>
                  <a:cubicBezTo>
                    <a:pt x="1593" y="607"/>
                    <a:pt x="1589" y="426"/>
                    <a:pt x="1525" y="335"/>
                  </a:cubicBezTo>
                  <a:cubicBezTo>
                    <a:pt x="1458" y="245"/>
                    <a:pt x="1177" y="0"/>
                    <a:pt x="1177" y="0"/>
                  </a:cubicBez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5335875" y="3604750"/>
              <a:ext cx="33725" cy="22425"/>
            </a:xfrm>
            <a:custGeom>
              <a:avLst/>
              <a:gdLst/>
              <a:ahLst/>
              <a:cxnLst/>
              <a:rect l="l" t="t" r="r" b="b"/>
              <a:pathLst>
                <a:path w="1349" h="897" extrusionOk="0">
                  <a:moveTo>
                    <a:pt x="968" y="0"/>
                  </a:moveTo>
                  <a:lnTo>
                    <a:pt x="77" y="145"/>
                  </a:lnTo>
                  <a:cubicBezTo>
                    <a:pt x="77" y="145"/>
                    <a:pt x="0" y="833"/>
                    <a:pt x="416" y="887"/>
                  </a:cubicBezTo>
                  <a:cubicBezTo>
                    <a:pt x="471" y="894"/>
                    <a:pt x="525" y="897"/>
                    <a:pt x="578" y="897"/>
                  </a:cubicBezTo>
                  <a:cubicBezTo>
                    <a:pt x="933" y="897"/>
                    <a:pt x="1235" y="757"/>
                    <a:pt x="1298" y="552"/>
                  </a:cubicBezTo>
                  <a:cubicBezTo>
                    <a:pt x="1348" y="380"/>
                    <a:pt x="968" y="0"/>
                    <a:pt x="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5393100" y="3507375"/>
              <a:ext cx="3625" cy="61650"/>
            </a:xfrm>
            <a:custGeom>
              <a:avLst/>
              <a:gdLst/>
              <a:ahLst/>
              <a:cxnLst/>
              <a:rect l="l" t="t" r="r" b="b"/>
              <a:pathLst>
                <a:path w="145" h="2466" extrusionOk="0">
                  <a:moveTo>
                    <a:pt x="5" y="0"/>
                  </a:moveTo>
                  <a:cubicBezTo>
                    <a:pt x="0" y="0"/>
                    <a:pt x="0" y="141"/>
                    <a:pt x="5" y="362"/>
                  </a:cubicBezTo>
                  <a:cubicBezTo>
                    <a:pt x="14" y="584"/>
                    <a:pt x="27" y="896"/>
                    <a:pt x="45" y="1235"/>
                  </a:cubicBezTo>
                  <a:cubicBezTo>
                    <a:pt x="63" y="1575"/>
                    <a:pt x="82" y="1882"/>
                    <a:pt x="100" y="2104"/>
                  </a:cubicBezTo>
                  <a:cubicBezTo>
                    <a:pt x="113" y="2330"/>
                    <a:pt x="131" y="2466"/>
                    <a:pt x="136" y="2466"/>
                  </a:cubicBezTo>
                  <a:cubicBezTo>
                    <a:pt x="145" y="2466"/>
                    <a:pt x="145" y="2326"/>
                    <a:pt x="136" y="2104"/>
                  </a:cubicBezTo>
                  <a:cubicBezTo>
                    <a:pt x="131" y="1882"/>
                    <a:pt x="118" y="1570"/>
                    <a:pt x="100" y="1231"/>
                  </a:cubicBezTo>
                  <a:cubicBezTo>
                    <a:pt x="82" y="892"/>
                    <a:pt x="59" y="584"/>
                    <a:pt x="45" y="362"/>
                  </a:cubicBezTo>
                  <a:cubicBezTo>
                    <a:pt x="27" y="136"/>
                    <a:pt x="14" y="0"/>
                    <a:pt x="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5400675" y="3600925"/>
              <a:ext cx="15725" cy="10425"/>
            </a:xfrm>
            <a:custGeom>
              <a:avLst/>
              <a:gdLst/>
              <a:ahLst/>
              <a:cxnLst/>
              <a:rect l="l" t="t" r="r" b="b"/>
              <a:pathLst>
                <a:path w="629" h="417" extrusionOk="0">
                  <a:moveTo>
                    <a:pt x="16" y="1"/>
                  </a:moveTo>
                  <a:cubicBezTo>
                    <a:pt x="6" y="1"/>
                    <a:pt x="1" y="2"/>
                    <a:pt x="0" y="4"/>
                  </a:cubicBezTo>
                  <a:cubicBezTo>
                    <a:pt x="0" y="18"/>
                    <a:pt x="163" y="63"/>
                    <a:pt x="330" y="181"/>
                  </a:cubicBezTo>
                  <a:cubicBezTo>
                    <a:pt x="497" y="286"/>
                    <a:pt x="595" y="416"/>
                    <a:pt x="614" y="416"/>
                  </a:cubicBezTo>
                  <a:cubicBezTo>
                    <a:pt x="614" y="416"/>
                    <a:pt x="615" y="416"/>
                    <a:pt x="615" y="416"/>
                  </a:cubicBezTo>
                  <a:cubicBezTo>
                    <a:pt x="629" y="411"/>
                    <a:pt x="543" y="253"/>
                    <a:pt x="362" y="131"/>
                  </a:cubicBezTo>
                  <a:cubicBezTo>
                    <a:pt x="211" y="33"/>
                    <a:pt x="63" y="1"/>
                    <a:pt x="16" y="1"/>
                  </a:cubicBezTo>
                  <a:close/>
                </a:path>
              </a:pathLst>
            </a:custGeom>
            <a:solidFill>
              <a:srgbClr val="A74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5167250" y="3655525"/>
              <a:ext cx="259900" cy="281750"/>
            </a:xfrm>
            <a:custGeom>
              <a:avLst/>
              <a:gdLst/>
              <a:ahLst/>
              <a:cxnLst/>
              <a:rect l="l" t="t" r="r" b="b"/>
              <a:pathLst>
                <a:path w="10396" h="11270" extrusionOk="0">
                  <a:moveTo>
                    <a:pt x="3006" y="0"/>
                  </a:moveTo>
                  <a:cubicBezTo>
                    <a:pt x="1033" y="0"/>
                    <a:pt x="23" y="1546"/>
                    <a:pt x="0" y="3525"/>
                  </a:cubicBezTo>
                  <a:lnTo>
                    <a:pt x="113" y="11233"/>
                  </a:lnTo>
                  <a:lnTo>
                    <a:pt x="3140" y="11269"/>
                  </a:lnTo>
                  <a:lnTo>
                    <a:pt x="3158" y="3945"/>
                  </a:lnTo>
                  <a:cubicBezTo>
                    <a:pt x="3176" y="3624"/>
                    <a:pt x="3443" y="3371"/>
                    <a:pt x="3764" y="3362"/>
                  </a:cubicBezTo>
                  <a:cubicBezTo>
                    <a:pt x="3890" y="3359"/>
                    <a:pt x="4035" y="3358"/>
                    <a:pt x="4196" y="3358"/>
                  </a:cubicBezTo>
                  <a:cubicBezTo>
                    <a:pt x="4967" y="3358"/>
                    <a:pt x="6091" y="3381"/>
                    <a:pt x="7143" y="3389"/>
                  </a:cubicBezTo>
                  <a:cubicBezTo>
                    <a:pt x="7156" y="3389"/>
                    <a:pt x="7168" y="3389"/>
                    <a:pt x="7180" y="3389"/>
                  </a:cubicBezTo>
                  <a:cubicBezTo>
                    <a:pt x="8968" y="3389"/>
                    <a:pt x="10373" y="2096"/>
                    <a:pt x="10391" y="304"/>
                  </a:cubicBezTo>
                  <a:lnTo>
                    <a:pt x="10396" y="68"/>
                  </a:lnTo>
                  <a:lnTo>
                    <a:pt x="3040" y="1"/>
                  </a:lnTo>
                  <a:cubicBezTo>
                    <a:pt x="3029" y="0"/>
                    <a:pt x="3017" y="0"/>
                    <a:pt x="3006"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5205475" y="3661400"/>
              <a:ext cx="186850" cy="253150"/>
            </a:xfrm>
            <a:custGeom>
              <a:avLst/>
              <a:gdLst/>
              <a:ahLst/>
              <a:cxnLst/>
              <a:rect l="l" t="t" r="r" b="b"/>
              <a:pathLst>
                <a:path w="7474" h="10126" extrusionOk="0">
                  <a:moveTo>
                    <a:pt x="7360" y="1"/>
                  </a:moveTo>
                  <a:cubicBezTo>
                    <a:pt x="7464" y="327"/>
                    <a:pt x="7469" y="688"/>
                    <a:pt x="7338" y="1001"/>
                  </a:cubicBezTo>
                  <a:cubicBezTo>
                    <a:pt x="7306" y="1082"/>
                    <a:pt x="7261" y="1154"/>
                    <a:pt x="7216" y="1227"/>
                  </a:cubicBezTo>
                  <a:cubicBezTo>
                    <a:pt x="7175" y="1304"/>
                    <a:pt x="7098" y="1349"/>
                    <a:pt x="7021" y="1381"/>
                  </a:cubicBezTo>
                  <a:cubicBezTo>
                    <a:pt x="6863" y="1439"/>
                    <a:pt x="6691" y="1462"/>
                    <a:pt x="6523" y="1480"/>
                  </a:cubicBezTo>
                  <a:cubicBezTo>
                    <a:pt x="6162" y="1514"/>
                    <a:pt x="5799" y="1523"/>
                    <a:pt x="5436" y="1523"/>
                  </a:cubicBezTo>
                  <a:cubicBezTo>
                    <a:pt x="5117" y="1523"/>
                    <a:pt x="4798" y="1516"/>
                    <a:pt x="4479" y="1512"/>
                  </a:cubicBezTo>
                  <a:cubicBezTo>
                    <a:pt x="4084" y="1504"/>
                    <a:pt x="3690" y="1496"/>
                    <a:pt x="3296" y="1496"/>
                  </a:cubicBezTo>
                  <a:cubicBezTo>
                    <a:pt x="3007" y="1496"/>
                    <a:pt x="2718" y="1500"/>
                    <a:pt x="2429" y="1512"/>
                  </a:cubicBezTo>
                  <a:cubicBezTo>
                    <a:pt x="2090" y="1525"/>
                    <a:pt x="1751" y="1552"/>
                    <a:pt x="1412" y="1616"/>
                  </a:cubicBezTo>
                  <a:cubicBezTo>
                    <a:pt x="1244" y="1647"/>
                    <a:pt x="1077" y="1688"/>
                    <a:pt x="918" y="1756"/>
                  </a:cubicBezTo>
                  <a:cubicBezTo>
                    <a:pt x="756" y="1810"/>
                    <a:pt x="602" y="1905"/>
                    <a:pt x="484" y="2032"/>
                  </a:cubicBezTo>
                  <a:cubicBezTo>
                    <a:pt x="240" y="2285"/>
                    <a:pt x="131" y="2629"/>
                    <a:pt x="68" y="2964"/>
                  </a:cubicBezTo>
                  <a:cubicBezTo>
                    <a:pt x="5" y="3299"/>
                    <a:pt x="0" y="3642"/>
                    <a:pt x="5" y="3986"/>
                  </a:cubicBezTo>
                  <a:cubicBezTo>
                    <a:pt x="14" y="4669"/>
                    <a:pt x="18" y="5348"/>
                    <a:pt x="18" y="6031"/>
                  </a:cubicBezTo>
                  <a:lnTo>
                    <a:pt x="23" y="10125"/>
                  </a:lnTo>
                  <a:cubicBezTo>
                    <a:pt x="36" y="8763"/>
                    <a:pt x="45" y="7397"/>
                    <a:pt x="45" y="6031"/>
                  </a:cubicBezTo>
                  <a:cubicBezTo>
                    <a:pt x="45" y="5348"/>
                    <a:pt x="50" y="4669"/>
                    <a:pt x="41" y="3986"/>
                  </a:cubicBezTo>
                  <a:cubicBezTo>
                    <a:pt x="36" y="3642"/>
                    <a:pt x="41" y="3303"/>
                    <a:pt x="104" y="2968"/>
                  </a:cubicBezTo>
                  <a:cubicBezTo>
                    <a:pt x="167" y="2638"/>
                    <a:pt x="276" y="2303"/>
                    <a:pt x="511" y="2055"/>
                  </a:cubicBezTo>
                  <a:cubicBezTo>
                    <a:pt x="624" y="1937"/>
                    <a:pt x="769" y="1847"/>
                    <a:pt x="932" y="1788"/>
                  </a:cubicBezTo>
                  <a:cubicBezTo>
                    <a:pt x="1086" y="1724"/>
                    <a:pt x="1253" y="1679"/>
                    <a:pt x="1416" y="1647"/>
                  </a:cubicBezTo>
                  <a:cubicBezTo>
                    <a:pt x="1751" y="1584"/>
                    <a:pt x="2095" y="1557"/>
                    <a:pt x="2434" y="1543"/>
                  </a:cubicBezTo>
                  <a:cubicBezTo>
                    <a:pt x="2755" y="1528"/>
                    <a:pt x="3077" y="1524"/>
                    <a:pt x="3400" y="1524"/>
                  </a:cubicBezTo>
                  <a:cubicBezTo>
                    <a:pt x="3759" y="1524"/>
                    <a:pt x="4119" y="1530"/>
                    <a:pt x="4479" y="1534"/>
                  </a:cubicBezTo>
                  <a:cubicBezTo>
                    <a:pt x="4788" y="1538"/>
                    <a:pt x="5097" y="1545"/>
                    <a:pt x="5406" y="1545"/>
                  </a:cubicBezTo>
                  <a:cubicBezTo>
                    <a:pt x="5780" y="1545"/>
                    <a:pt x="6152" y="1535"/>
                    <a:pt x="6523" y="1498"/>
                  </a:cubicBezTo>
                  <a:cubicBezTo>
                    <a:pt x="6695" y="1480"/>
                    <a:pt x="6867" y="1453"/>
                    <a:pt x="7026" y="1394"/>
                  </a:cubicBezTo>
                  <a:cubicBezTo>
                    <a:pt x="7107" y="1362"/>
                    <a:pt x="7184" y="1308"/>
                    <a:pt x="7225" y="1231"/>
                  </a:cubicBezTo>
                  <a:cubicBezTo>
                    <a:pt x="7274" y="1163"/>
                    <a:pt x="7315" y="1087"/>
                    <a:pt x="7347" y="1005"/>
                  </a:cubicBezTo>
                  <a:cubicBezTo>
                    <a:pt x="7473" y="688"/>
                    <a:pt x="7469" y="327"/>
                    <a:pt x="736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5217675" y="3689575"/>
              <a:ext cx="33950" cy="28625"/>
            </a:xfrm>
            <a:custGeom>
              <a:avLst/>
              <a:gdLst/>
              <a:ahLst/>
              <a:cxnLst/>
              <a:rect l="l" t="t" r="r" b="b"/>
              <a:pathLst>
                <a:path w="1358" h="1145" extrusionOk="0">
                  <a:moveTo>
                    <a:pt x="1" y="0"/>
                  </a:moveTo>
                  <a:cubicBezTo>
                    <a:pt x="136" y="68"/>
                    <a:pt x="268" y="145"/>
                    <a:pt x="399" y="222"/>
                  </a:cubicBezTo>
                  <a:cubicBezTo>
                    <a:pt x="530" y="299"/>
                    <a:pt x="657" y="380"/>
                    <a:pt x="779" y="466"/>
                  </a:cubicBezTo>
                  <a:cubicBezTo>
                    <a:pt x="905" y="552"/>
                    <a:pt x="1019" y="652"/>
                    <a:pt x="1123" y="760"/>
                  </a:cubicBezTo>
                  <a:cubicBezTo>
                    <a:pt x="1227" y="869"/>
                    <a:pt x="1322" y="995"/>
                    <a:pt x="1358" y="1145"/>
                  </a:cubicBezTo>
                  <a:cubicBezTo>
                    <a:pt x="1335" y="991"/>
                    <a:pt x="1245" y="855"/>
                    <a:pt x="1145" y="742"/>
                  </a:cubicBezTo>
                  <a:cubicBezTo>
                    <a:pt x="1046" y="625"/>
                    <a:pt x="928" y="525"/>
                    <a:pt x="801" y="435"/>
                  </a:cubicBezTo>
                  <a:cubicBezTo>
                    <a:pt x="553" y="258"/>
                    <a:pt x="281" y="113"/>
                    <a:pt x="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5197425" y="3710250"/>
              <a:ext cx="27975" cy="12250"/>
            </a:xfrm>
            <a:custGeom>
              <a:avLst/>
              <a:gdLst/>
              <a:ahLst/>
              <a:cxnLst/>
              <a:rect l="l" t="t" r="r" b="b"/>
              <a:pathLst>
                <a:path w="1119" h="490" extrusionOk="0">
                  <a:moveTo>
                    <a:pt x="359" y="0"/>
                  </a:moveTo>
                  <a:cubicBezTo>
                    <a:pt x="234" y="0"/>
                    <a:pt x="110" y="28"/>
                    <a:pt x="1" y="87"/>
                  </a:cubicBezTo>
                  <a:cubicBezTo>
                    <a:pt x="100" y="46"/>
                    <a:pt x="209" y="33"/>
                    <a:pt x="318" y="33"/>
                  </a:cubicBezTo>
                  <a:cubicBezTo>
                    <a:pt x="422" y="33"/>
                    <a:pt x="530" y="46"/>
                    <a:pt x="630" y="87"/>
                  </a:cubicBezTo>
                  <a:cubicBezTo>
                    <a:pt x="725" y="128"/>
                    <a:pt x="820" y="182"/>
                    <a:pt x="897" y="254"/>
                  </a:cubicBezTo>
                  <a:cubicBezTo>
                    <a:pt x="978" y="322"/>
                    <a:pt x="1050" y="404"/>
                    <a:pt x="1118" y="490"/>
                  </a:cubicBezTo>
                  <a:cubicBezTo>
                    <a:pt x="1087" y="444"/>
                    <a:pt x="1059" y="399"/>
                    <a:pt x="1028" y="354"/>
                  </a:cubicBezTo>
                  <a:cubicBezTo>
                    <a:pt x="992" y="313"/>
                    <a:pt x="960" y="268"/>
                    <a:pt x="919" y="232"/>
                  </a:cubicBezTo>
                  <a:cubicBezTo>
                    <a:pt x="838" y="155"/>
                    <a:pt x="743" y="96"/>
                    <a:pt x="643" y="51"/>
                  </a:cubicBezTo>
                  <a:cubicBezTo>
                    <a:pt x="552" y="17"/>
                    <a:pt x="455" y="0"/>
                    <a:pt x="35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5470325" y="3464050"/>
              <a:ext cx="78625" cy="284125"/>
            </a:xfrm>
            <a:custGeom>
              <a:avLst/>
              <a:gdLst/>
              <a:ahLst/>
              <a:cxnLst/>
              <a:rect l="l" t="t" r="r" b="b"/>
              <a:pathLst>
                <a:path w="3145" h="11365" extrusionOk="0">
                  <a:moveTo>
                    <a:pt x="3140" y="1"/>
                  </a:moveTo>
                  <a:cubicBezTo>
                    <a:pt x="3140" y="1"/>
                    <a:pt x="3136" y="10"/>
                    <a:pt x="3131" y="28"/>
                  </a:cubicBezTo>
                  <a:cubicBezTo>
                    <a:pt x="3127" y="51"/>
                    <a:pt x="3118" y="78"/>
                    <a:pt x="3104" y="114"/>
                  </a:cubicBezTo>
                  <a:cubicBezTo>
                    <a:pt x="3082" y="195"/>
                    <a:pt x="3050" y="304"/>
                    <a:pt x="3009" y="444"/>
                  </a:cubicBezTo>
                  <a:cubicBezTo>
                    <a:pt x="2928" y="734"/>
                    <a:pt x="2810" y="1150"/>
                    <a:pt x="2665" y="1661"/>
                  </a:cubicBezTo>
                  <a:cubicBezTo>
                    <a:pt x="2376" y="2692"/>
                    <a:pt x="1982" y="4108"/>
                    <a:pt x="1543" y="5678"/>
                  </a:cubicBezTo>
                  <a:cubicBezTo>
                    <a:pt x="1114" y="7243"/>
                    <a:pt x="725" y="8664"/>
                    <a:pt x="444" y="9695"/>
                  </a:cubicBezTo>
                  <a:cubicBezTo>
                    <a:pt x="304" y="10211"/>
                    <a:pt x="195" y="10623"/>
                    <a:pt x="114" y="10917"/>
                  </a:cubicBezTo>
                  <a:cubicBezTo>
                    <a:pt x="78" y="11057"/>
                    <a:pt x="51" y="11170"/>
                    <a:pt x="28" y="11251"/>
                  </a:cubicBezTo>
                  <a:cubicBezTo>
                    <a:pt x="19" y="11283"/>
                    <a:pt x="14" y="11315"/>
                    <a:pt x="5" y="11337"/>
                  </a:cubicBezTo>
                  <a:cubicBezTo>
                    <a:pt x="1" y="11355"/>
                    <a:pt x="1" y="11365"/>
                    <a:pt x="1" y="11365"/>
                  </a:cubicBezTo>
                  <a:cubicBezTo>
                    <a:pt x="1" y="11365"/>
                    <a:pt x="5" y="11355"/>
                    <a:pt x="14" y="11337"/>
                  </a:cubicBezTo>
                  <a:cubicBezTo>
                    <a:pt x="19" y="11315"/>
                    <a:pt x="28" y="11288"/>
                    <a:pt x="37" y="11251"/>
                  </a:cubicBezTo>
                  <a:cubicBezTo>
                    <a:pt x="60" y="11175"/>
                    <a:pt x="96" y="11061"/>
                    <a:pt x="137" y="10921"/>
                  </a:cubicBezTo>
                  <a:cubicBezTo>
                    <a:pt x="218" y="10632"/>
                    <a:pt x="336" y="10216"/>
                    <a:pt x="480" y="9709"/>
                  </a:cubicBezTo>
                  <a:cubicBezTo>
                    <a:pt x="765" y="8677"/>
                    <a:pt x="1163" y="7257"/>
                    <a:pt x="1598" y="5692"/>
                  </a:cubicBezTo>
                  <a:cubicBezTo>
                    <a:pt x="2027" y="4122"/>
                    <a:pt x="2417" y="2702"/>
                    <a:pt x="2702" y="1670"/>
                  </a:cubicBezTo>
                  <a:cubicBezTo>
                    <a:pt x="2837" y="1159"/>
                    <a:pt x="2950" y="743"/>
                    <a:pt x="3027" y="449"/>
                  </a:cubicBezTo>
                  <a:cubicBezTo>
                    <a:pt x="3068" y="308"/>
                    <a:pt x="3095" y="195"/>
                    <a:pt x="3118" y="118"/>
                  </a:cubicBezTo>
                  <a:cubicBezTo>
                    <a:pt x="3127" y="82"/>
                    <a:pt x="3131" y="55"/>
                    <a:pt x="3136" y="32"/>
                  </a:cubicBezTo>
                  <a:cubicBezTo>
                    <a:pt x="3140" y="10"/>
                    <a:pt x="3145" y="1"/>
                    <a:pt x="3140"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5440250" y="3746475"/>
              <a:ext cx="39150" cy="39475"/>
            </a:xfrm>
            <a:custGeom>
              <a:avLst/>
              <a:gdLst/>
              <a:ahLst/>
              <a:cxnLst/>
              <a:rect l="l" t="t" r="r" b="b"/>
              <a:pathLst>
                <a:path w="1566" h="1579" extrusionOk="0">
                  <a:moveTo>
                    <a:pt x="769" y="49"/>
                  </a:moveTo>
                  <a:cubicBezTo>
                    <a:pt x="855" y="49"/>
                    <a:pt x="944" y="63"/>
                    <a:pt x="1032" y="99"/>
                  </a:cubicBezTo>
                  <a:cubicBezTo>
                    <a:pt x="1163" y="144"/>
                    <a:pt x="1285" y="235"/>
                    <a:pt x="1371" y="362"/>
                  </a:cubicBezTo>
                  <a:cubicBezTo>
                    <a:pt x="1462" y="484"/>
                    <a:pt x="1511" y="638"/>
                    <a:pt x="1507" y="800"/>
                  </a:cubicBezTo>
                  <a:cubicBezTo>
                    <a:pt x="1507" y="959"/>
                    <a:pt x="1453" y="1113"/>
                    <a:pt x="1362" y="1235"/>
                  </a:cubicBezTo>
                  <a:cubicBezTo>
                    <a:pt x="1272" y="1357"/>
                    <a:pt x="1145" y="1443"/>
                    <a:pt x="1014" y="1488"/>
                  </a:cubicBezTo>
                  <a:cubicBezTo>
                    <a:pt x="932" y="1519"/>
                    <a:pt x="848" y="1531"/>
                    <a:pt x="767" y="1531"/>
                  </a:cubicBezTo>
                  <a:cubicBezTo>
                    <a:pt x="719" y="1531"/>
                    <a:pt x="671" y="1526"/>
                    <a:pt x="625" y="1520"/>
                  </a:cubicBezTo>
                  <a:cubicBezTo>
                    <a:pt x="503" y="1497"/>
                    <a:pt x="394" y="1443"/>
                    <a:pt x="313" y="1379"/>
                  </a:cubicBezTo>
                  <a:cubicBezTo>
                    <a:pt x="141" y="1248"/>
                    <a:pt x="68" y="1081"/>
                    <a:pt x="37" y="963"/>
                  </a:cubicBezTo>
                  <a:cubicBezTo>
                    <a:pt x="10" y="854"/>
                    <a:pt x="10" y="782"/>
                    <a:pt x="5" y="782"/>
                  </a:cubicBezTo>
                  <a:lnTo>
                    <a:pt x="5" y="782"/>
                  </a:lnTo>
                  <a:cubicBezTo>
                    <a:pt x="10" y="778"/>
                    <a:pt x="11" y="706"/>
                    <a:pt x="41" y="597"/>
                  </a:cubicBezTo>
                  <a:cubicBezTo>
                    <a:pt x="73" y="484"/>
                    <a:pt x="154" y="316"/>
                    <a:pt x="326" y="190"/>
                  </a:cubicBezTo>
                  <a:cubicBezTo>
                    <a:pt x="412" y="131"/>
                    <a:pt x="521" y="77"/>
                    <a:pt x="643" y="58"/>
                  </a:cubicBezTo>
                  <a:cubicBezTo>
                    <a:pt x="684" y="52"/>
                    <a:pt x="726" y="49"/>
                    <a:pt x="769" y="49"/>
                  </a:cubicBezTo>
                  <a:close/>
                  <a:moveTo>
                    <a:pt x="781" y="0"/>
                  </a:moveTo>
                  <a:cubicBezTo>
                    <a:pt x="731" y="0"/>
                    <a:pt x="681" y="5"/>
                    <a:pt x="634" y="13"/>
                  </a:cubicBezTo>
                  <a:cubicBezTo>
                    <a:pt x="507" y="36"/>
                    <a:pt x="394" y="95"/>
                    <a:pt x="304" y="158"/>
                  </a:cubicBezTo>
                  <a:cubicBezTo>
                    <a:pt x="123" y="298"/>
                    <a:pt x="50" y="475"/>
                    <a:pt x="23" y="592"/>
                  </a:cubicBezTo>
                  <a:cubicBezTo>
                    <a:pt x="5" y="651"/>
                    <a:pt x="1" y="701"/>
                    <a:pt x="1" y="733"/>
                  </a:cubicBezTo>
                  <a:cubicBezTo>
                    <a:pt x="1" y="764"/>
                    <a:pt x="5" y="782"/>
                    <a:pt x="5" y="782"/>
                  </a:cubicBezTo>
                  <a:cubicBezTo>
                    <a:pt x="5" y="782"/>
                    <a:pt x="1" y="796"/>
                    <a:pt x="1" y="828"/>
                  </a:cubicBezTo>
                  <a:cubicBezTo>
                    <a:pt x="1" y="859"/>
                    <a:pt x="5" y="909"/>
                    <a:pt x="19" y="968"/>
                  </a:cubicBezTo>
                  <a:cubicBezTo>
                    <a:pt x="41" y="1090"/>
                    <a:pt x="114" y="1266"/>
                    <a:pt x="286" y="1407"/>
                  </a:cubicBezTo>
                  <a:cubicBezTo>
                    <a:pt x="376" y="1479"/>
                    <a:pt x="485" y="1538"/>
                    <a:pt x="616" y="1560"/>
                  </a:cubicBezTo>
                  <a:cubicBezTo>
                    <a:pt x="670" y="1572"/>
                    <a:pt x="727" y="1579"/>
                    <a:pt x="787" y="1579"/>
                  </a:cubicBezTo>
                  <a:cubicBezTo>
                    <a:pt x="868" y="1579"/>
                    <a:pt x="951" y="1566"/>
                    <a:pt x="1032" y="1538"/>
                  </a:cubicBezTo>
                  <a:cubicBezTo>
                    <a:pt x="1172" y="1488"/>
                    <a:pt x="1308" y="1398"/>
                    <a:pt x="1403" y="1266"/>
                  </a:cubicBezTo>
                  <a:cubicBezTo>
                    <a:pt x="1502" y="1140"/>
                    <a:pt x="1561" y="972"/>
                    <a:pt x="1566" y="800"/>
                  </a:cubicBezTo>
                  <a:cubicBezTo>
                    <a:pt x="1566" y="628"/>
                    <a:pt x="1511" y="461"/>
                    <a:pt x="1416" y="330"/>
                  </a:cubicBezTo>
                  <a:cubicBezTo>
                    <a:pt x="1321" y="199"/>
                    <a:pt x="1190" y="104"/>
                    <a:pt x="1050" y="49"/>
                  </a:cubicBezTo>
                  <a:cubicBezTo>
                    <a:pt x="961" y="15"/>
                    <a:pt x="869" y="0"/>
                    <a:pt x="781" y="0"/>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5306675" y="3768775"/>
              <a:ext cx="134275" cy="2225"/>
            </a:xfrm>
            <a:custGeom>
              <a:avLst/>
              <a:gdLst/>
              <a:ahLst/>
              <a:cxnLst/>
              <a:rect l="l" t="t" r="r" b="b"/>
              <a:pathLst>
                <a:path w="5371" h="89" extrusionOk="0">
                  <a:moveTo>
                    <a:pt x="506" y="0"/>
                  </a:moveTo>
                  <a:cubicBezTo>
                    <a:pt x="188" y="0"/>
                    <a:pt x="1" y="3"/>
                    <a:pt x="1" y="8"/>
                  </a:cubicBezTo>
                  <a:cubicBezTo>
                    <a:pt x="1" y="26"/>
                    <a:pt x="1204" y="53"/>
                    <a:pt x="2688" y="71"/>
                  </a:cubicBezTo>
                  <a:cubicBezTo>
                    <a:pt x="3584" y="82"/>
                    <a:pt x="4378" y="88"/>
                    <a:pt x="4866" y="88"/>
                  </a:cubicBezTo>
                  <a:cubicBezTo>
                    <a:pt x="5183" y="88"/>
                    <a:pt x="5371" y="86"/>
                    <a:pt x="5371" y="80"/>
                  </a:cubicBezTo>
                  <a:cubicBezTo>
                    <a:pt x="5371" y="62"/>
                    <a:pt x="4167" y="35"/>
                    <a:pt x="2688" y="17"/>
                  </a:cubicBezTo>
                  <a:cubicBezTo>
                    <a:pt x="1790" y="6"/>
                    <a:pt x="994" y="0"/>
                    <a:pt x="506" y="0"/>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5415150" y="3826750"/>
              <a:ext cx="41750" cy="139250"/>
            </a:xfrm>
            <a:custGeom>
              <a:avLst/>
              <a:gdLst/>
              <a:ahLst/>
              <a:cxnLst/>
              <a:rect l="l" t="t" r="r" b="b"/>
              <a:pathLst>
                <a:path w="1670" h="5570" extrusionOk="0">
                  <a:moveTo>
                    <a:pt x="0" y="1"/>
                  </a:moveTo>
                  <a:lnTo>
                    <a:pt x="1308" y="5565"/>
                  </a:lnTo>
                  <a:lnTo>
                    <a:pt x="1670" y="5569"/>
                  </a:lnTo>
                  <a:lnTo>
                    <a:pt x="778" y="14"/>
                  </a:lnTo>
                  <a:lnTo>
                    <a:pt x="0" y="1"/>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5337000" y="3825725"/>
              <a:ext cx="41750" cy="139250"/>
            </a:xfrm>
            <a:custGeom>
              <a:avLst/>
              <a:gdLst/>
              <a:ahLst/>
              <a:cxnLst/>
              <a:rect l="l" t="t" r="r" b="b"/>
              <a:pathLst>
                <a:path w="1670" h="5570" extrusionOk="0">
                  <a:moveTo>
                    <a:pt x="0" y="1"/>
                  </a:moveTo>
                  <a:lnTo>
                    <a:pt x="1308" y="5565"/>
                  </a:lnTo>
                  <a:lnTo>
                    <a:pt x="1670" y="5570"/>
                  </a:lnTo>
                  <a:lnTo>
                    <a:pt x="1670" y="5570"/>
                  </a:lnTo>
                  <a:lnTo>
                    <a:pt x="778" y="14"/>
                  </a:lnTo>
                  <a:lnTo>
                    <a:pt x="0" y="1"/>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5270500" y="3825275"/>
              <a:ext cx="45375" cy="138450"/>
            </a:xfrm>
            <a:custGeom>
              <a:avLst/>
              <a:gdLst/>
              <a:ahLst/>
              <a:cxnLst/>
              <a:rect l="l" t="t" r="r" b="b"/>
              <a:pathLst>
                <a:path w="1815" h="5538" extrusionOk="0">
                  <a:moveTo>
                    <a:pt x="1036" y="1"/>
                  </a:moveTo>
                  <a:lnTo>
                    <a:pt x="0" y="5533"/>
                  </a:lnTo>
                  <a:lnTo>
                    <a:pt x="362" y="5538"/>
                  </a:lnTo>
                  <a:lnTo>
                    <a:pt x="1814" y="10"/>
                  </a:lnTo>
                  <a:lnTo>
                    <a:pt x="1036" y="1"/>
                  </a:lnTo>
                  <a:close/>
                </a:path>
              </a:pathLst>
            </a:custGeom>
            <a:solidFill>
              <a:srgbClr val="173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5347850" y="3412275"/>
              <a:ext cx="237750" cy="221250"/>
            </a:xfrm>
            <a:custGeom>
              <a:avLst/>
              <a:gdLst/>
              <a:ahLst/>
              <a:cxnLst/>
              <a:rect l="l" t="t" r="r" b="b"/>
              <a:pathLst>
                <a:path w="9510" h="8850" extrusionOk="0">
                  <a:moveTo>
                    <a:pt x="9319" y="0"/>
                  </a:moveTo>
                  <a:cubicBezTo>
                    <a:pt x="9294" y="0"/>
                    <a:pt x="9270" y="16"/>
                    <a:pt x="9270" y="50"/>
                  </a:cubicBezTo>
                  <a:cubicBezTo>
                    <a:pt x="9274" y="2873"/>
                    <a:pt x="8718" y="6026"/>
                    <a:pt x="6221" y="7731"/>
                  </a:cubicBezTo>
                  <a:cubicBezTo>
                    <a:pt x="5395" y="8295"/>
                    <a:pt x="4337" y="8668"/>
                    <a:pt x="3306" y="8668"/>
                  </a:cubicBezTo>
                  <a:cubicBezTo>
                    <a:pt x="2913" y="8668"/>
                    <a:pt x="2524" y="8614"/>
                    <a:pt x="2154" y="8496"/>
                  </a:cubicBezTo>
                  <a:cubicBezTo>
                    <a:pt x="1778" y="8378"/>
                    <a:pt x="1426" y="8188"/>
                    <a:pt x="1122" y="7939"/>
                  </a:cubicBezTo>
                  <a:cubicBezTo>
                    <a:pt x="973" y="7817"/>
                    <a:pt x="860" y="7650"/>
                    <a:pt x="697" y="7546"/>
                  </a:cubicBezTo>
                  <a:cubicBezTo>
                    <a:pt x="601" y="7481"/>
                    <a:pt x="510" y="7450"/>
                    <a:pt x="427" y="7450"/>
                  </a:cubicBezTo>
                  <a:cubicBezTo>
                    <a:pt x="282" y="7450"/>
                    <a:pt x="156" y="7541"/>
                    <a:pt x="50" y="7704"/>
                  </a:cubicBezTo>
                  <a:cubicBezTo>
                    <a:pt x="0" y="7786"/>
                    <a:pt x="81" y="7865"/>
                    <a:pt x="156" y="7865"/>
                  </a:cubicBezTo>
                  <a:cubicBezTo>
                    <a:pt x="189" y="7865"/>
                    <a:pt x="221" y="7850"/>
                    <a:pt x="240" y="7812"/>
                  </a:cubicBezTo>
                  <a:cubicBezTo>
                    <a:pt x="290" y="7712"/>
                    <a:pt x="357" y="7673"/>
                    <a:pt x="431" y="7673"/>
                  </a:cubicBezTo>
                  <a:cubicBezTo>
                    <a:pt x="675" y="7673"/>
                    <a:pt x="1005" y="8095"/>
                    <a:pt x="1109" y="8174"/>
                  </a:cubicBezTo>
                  <a:cubicBezTo>
                    <a:pt x="1322" y="8333"/>
                    <a:pt x="1552" y="8464"/>
                    <a:pt x="1797" y="8568"/>
                  </a:cubicBezTo>
                  <a:cubicBezTo>
                    <a:pt x="2260" y="8768"/>
                    <a:pt x="2765" y="8849"/>
                    <a:pt x="3269" y="8849"/>
                  </a:cubicBezTo>
                  <a:cubicBezTo>
                    <a:pt x="3345" y="8849"/>
                    <a:pt x="3421" y="8847"/>
                    <a:pt x="3497" y="8844"/>
                  </a:cubicBezTo>
                  <a:cubicBezTo>
                    <a:pt x="4746" y="8776"/>
                    <a:pt x="5949" y="8269"/>
                    <a:pt x="6881" y="7442"/>
                  </a:cubicBezTo>
                  <a:cubicBezTo>
                    <a:pt x="8917" y="5632"/>
                    <a:pt x="9510" y="2664"/>
                    <a:pt x="9374" y="50"/>
                  </a:cubicBezTo>
                  <a:cubicBezTo>
                    <a:pt x="9372" y="17"/>
                    <a:pt x="9345" y="0"/>
                    <a:pt x="9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5349700" y="3412900"/>
              <a:ext cx="234425" cy="219400"/>
            </a:xfrm>
            <a:custGeom>
              <a:avLst/>
              <a:gdLst/>
              <a:ahLst/>
              <a:cxnLst/>
              <a:rect l="l" t="t" r="r" b="b"/>
              <a:pathLst>
                <a:path w="9377" h="8776" extrusionOk="0">
                  <a:moveTo>
                    <a:pt x="9246" y="1"/>
                  </a:moveTo>
                  <a:cubicBezTo>
                    <a:pt x="9233" y="1"/>
                    <a:pt x="9221" y="9"/>
                    <a:pt x="9223" y="25"/>
                  </a:cubicBezTo>
                  <a:cubicBezTo>
                    <a:pt x="9259" y="2852"/>
                    <a:pt x="8662" y="6041"/>
                    <a:pt x="6169" y="7747"/>
                  </a:cubicBezTo>
                  <a:cubicBezTo>
                    <a:pt x="5336" y="8315"/>
                    <a:pt x="4266" y="8692"/>
                    <a:pt x="3225" y="8692"/>
                  </a:cubicBezTo>
                  <a:cubicBezTo>
                    <a:pt x="2831" y="8692"/>
                    <a:pt x="2442" y="8638"/>
                    <a:pt x="2071" y="8520"/>
                  </a:cubicBezTo>
                  <a:cubicBezTo>
                    <a:pt x="1686" y="8398"/>
                    <a:pt x="1324" y="8204"/>
                    <a:pt x="1012" y="7946"/>
                  </a:cubicBezTo>
                  <a:cubicBezTo>
                    <a:pt x="872" y="7828"/>
                    <a:pt x="754" y="7665"/>
                    <a:pt x="601" y="7561"/>
                  </a:cubicBezTo>
                  <a:cubicBezTo>
                    <a:pt x="509" y="7502"/>
                    <a:pt x="426" y="7473"/>
                    <a:pt x="350" y="7473"/>
                  </a:cubicBezTo>
                  <a:cubicBezTo>
                    <a:pt x="223" y="7473"/>
                    <a:pt x="117" y="7553"/>
                    <a:pt x="26" y="7706"/>
                  </a:cubicBezTo>
                  <a:cubicBezTo>
                    <a:pt x="1" y="7747"/>
                    <a:pt x="39" y="7786"/>
                    <a:pt x="76" y="7786"/>
                  </a:cubicBezTo>
                  <a:cubicBezTo>
                    <a:pt x="91" y="7786"/>
                    <a:pt x="107" y="7778"/>
                    <a:pt x="117" y="7760"/>
                  </a:cubicBezTo>
                  <a:cubicBezTo>
                    <a:pt x="181" y="7639"/>
                    <a:pt x="262" y="7592"/>
                    <a:pt x="350" y="7592"/>
                  </a:cubicBezTo>
                  <a:cubicBezTo>
                    <a:pt x="616" y="7592"/>
                    <a:pt x="945" y="8018"/>
                    <a:pt x="1071" y="8113"/>
                  </a:cubicBezTo>
                  <a:cubicBezTo>
                    <a:pt x="1279" y="8272"/>
                    <a:pt x="1505" y="8398"/>
                    <a:pt x="1745" y="8502"/>
                  </a:cubicBezTo>
                  <a:cubicBezTo>
                    <a:pt x="2199" y="8692"/>
                    <a:pt x="2689" y="8776"/>
                    <a:pt x="3179" y="8776"/>
                  </a:cubicBezTo>
                  <a:cubicBezTo>
                    <a:pt x="3261" y="8776"/>
                    <a:pt x="3342" y="8774"/>
                    <a:pt x="3423" y="8769"/>
                  </a:cubicBezTo>
                  <a:cubicBezTo>
                    <a:pt x="4663" y="8706"/>
                    <a:pt x="5853" y="8204"/>
                    <a:pt x="6776" y="7385"/>
                  </a:cubicBezTo>
                  <a:cubicBezTo>
                    <a:pt x="8820" y="5571"/>
                    <a:pt x="9377" y="2639"/>
                    <a:pt x="9273" y="25"/>
                  </a:cubicBezTo>
                  <a:cubicBezTo>
                    <a:pt x="9273" y="9"/>
                    <a:pt x="9259" y="1"/>
                    <a:pt x="9246" y="1"/>
                  </a:cubicBezTo>
                  <a:close/>
                </a:path>
              </a:pathLst>
            </a:custGeom>
            <a:solidFill>
              <a:srgbClr val="FF695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5510825" y="3938825"/>
              <a:ext cx="23200" cy="15175"/>
            </a:xfrm>
            <a:custGeom>
              <a:avLst/>
              <a:gdLst/>
              <a:ahLst/>
              <a:cxnLst/>
              <a:rect l="l" t="t" r="r" b="b"/>
              <a:pathLst>
                <a:path w="928" h="607" extrusionOk="0">
                  <a:moveTo>
                    <a:pt x="873" y="1"/>
                  </a:moveTo>
                  <a:lnTo>
                    <a:pt x="0" y="516"/>
                  </a:lnTo>
                  <a:lnTo>
                    <a:pt x="55" y="607"/>
                  </a:lnTo>
                  <a:lnTo>
                    <a:pt x="928" y="91"/>
                  </a:lnTo>
                  <a:lnTo>
                    <a:pt x="873" y="1"/>
                  </a:lnTo>
                  <a:close/>
                </a:path>
              </a:pathLst>
            </a:custGeom>
            <a:solidFill>
              <a:srgbClr val="082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5533100" y="3938950"/>
              <a:ext cx="20725" cy="18900"/>
            </a:xfrm>
            <a:custGeom>
              <a:avLst/>
              <a:gdLst/>
              <a:ahLst/>
              <a:cxnLst/>
              <a:rect l="l" t="t" r="r" b="b"/>
              <a:pathLst>
                <a:path w="829" h="756" extrusionOk="0">
                  <a:moveTo>
                    <a:pt x="68" y="0"/>
                  </a:moveTo>
                  <a:lnTo>
                    <a:pt x="1" y="82"/>
                  </a:lnTo>
                  <a:lnTo>
                    <a:pt x="756" y="756"/>
                  </a:lnTo>
                  <a:lnTo>
                    <a:pt x="828" y="674"/>
                  </a:lnTo>
                  <a:lnTo>
                    <a:pt x="68" y="0"/>
                  </a:lnTo>
                  <a:close/>
                </a:path>
              </a:pathLst>
            </a:custGeom>
            <a:solidFill>
              <a:srgbClr val="082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5542600" y="3947525"/>
              <a:ext cx="23325" cy="23100"/>
            </a:xfrm>
            <a:custGeom>
              <a:avLst/>
              <a:gdLst/>
              <a:ahLst/>
              <a:cxnLst/>
              <a:rect l="l" t="t" r="r" b="b"/>
              <a:pathLst>
                <a:path w="933" h="924" extrusionOk="0">
                  <a:moveTo>
                    <a:pt x="463" y="1"/>
                  </a:moveTo>
                  <a:cubicBezTo>
                    <a:pt x="213" y="1"/>
                    <a:pt x="5" y="203"/>
                    <a:pt x="5" y="458"/>
                  </a:cubicBezTo>
                  <a:cubicBezTo>
                    <a:pt x="1" y="711"/>
                    <a:pt x="204" y="924"/>
                    <a:pt x="462" y="924"/>
                  </a:cubicBezTo>
                  <a:cubicBezTo>
                    <a:pt x="465" y="924"/>
                    <a:pt x="467" y="924"/>
                    <a:pt x="470" y="924"/>
                  </a:cubicBezTo>
                  <a:cubicBezTo>
                    <a:pt x="720" y="924"/>
                    <a:pt x="928" y="722"/>
                    <a:pt x="928" y="467"/>
                  </a:cubicBezTo>
                  <a:cubicBezTo>
                    <a:pt x="932" y="214"/>
                    <a:pt x="729" y="1"/>
                    <a:pt x="471" y="1"/>
                  </a:cubicBezTo>
                  <a:cubicBezTo>
                    <a:pt x="468" y="1"/>
                    <a:pt x="465" y="1"/>
                    <a:pt x="463"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5496800" y="3946850"/>
              <a:ext cx="23425" cy="23225"/>
            </a:xfrm>
            <a:custGeom>
              <a:avLst/>
              <a:gdLst/>
              <a:ahLst/>
              <a:cxnLst/>
              <a:rect l="l" t="t" r="r" b="b"/>
              <a:pathLst>
                <a:path w="937" h="929" extrusionOk="0">
                  <a:moveTo>
                    <a:pt x="475" y="1"/>
                  </a:moveTo>
                  <a:cubicBezTo>
                    <a:pt x="218" y="1"/>
                    <a:pt x="9" y="204"/>
                    <a:pt x="5" y="458"/>
                  </a:cubicBezTo>
                  <a:cubicBezTo>
                    <a:pt x="0" y="716"/>
                    <a:pt x="208" y="924"/>
                    <a:pt x="462" y="928"/>
                  </a:cubicBezTo>
                  <a:cubicBezTo>
                    <a:pt x="465" y="928"/>
                    <a:pt x="467" y="928"/>
                    <a:pt x="470" y="928"/>
                  </a:cubicBezTo>
                  <a:cubicBezTo>
                    <a:pt x="724" y="928"/>
                    <a:pt x="928" y="726"/>
                    <a:pt x="932" y="471"/>
                  </a:cubicBezTo>
                  <a:cubicBezTo>
                    <a:pt x="937" y="218"/>
                    <a:pt x="729" y="5"/>
                    <a:pt x="475"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5484350" y="3296350"/>
              <a:ext cx="114600" cy="10300"/>
            </a:xfrm>
            <a:custGeom>
              <a:avLst/>
              <a:gdLst/>
              <a:ahLst/>
              <a:cxnLst/>
              <a:rect l="l" t="t" r="r" b="b"/>
              <a:pathLst>
                <a:path w="4584" h="412" extrusionOk="0">
                  <a:moveTo>
                    <a:pt x="182" y="0"/>
                  </a:moveTo>
                  <a:cubicBezTo>
                    <a:pt x="82" y="0"/>
                    <a:pt x="1" y="77"/>
                    <a:pt x="1" y="176"/>
                  </a:cubicBezTo>
                  <a:cubicBezTo>
                    <a:pt x="1" y="276"/>
                    <a:pt x="78" y="357"/>
                    <a:pt x="177" y="357"/>
                  </a:cubicBezTo>
                  <a:lnTo>
                    <a:pt x="4402" y="412"/>
                  </a:lnTo>
                  <a:cubicBezTo>
                    <a:pt x="4497" y="412"/>
                    <a:pt x="4579" y="335"/>
                    <a:pt x="4579" y="235"/>
                  </a:cubicBezTo>
                  <a:cubicBezTo>
                    <a:pt x="4583" y="136"/>
                    <a:pt x="4502" y="59"/>
                    <a:pt x="4407" y="54"/>
                  </a:cubicBezTo>
                  <a:lnTo>
                    <a:pt x="182" y="0"/>
                  </a:lnTo>
                  <a:close/>
                </a:path>
              </a:pathLst>
            </a:custGeom>
            <a:solidFill>
              <a:srgbClr val="082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5529375" y="3285700"/>
              <a:ext cx="17650" cy="657100"/>
            </a:xfrm>
            <a:custGeom>
              <a:avLst/>
              <a:gdLst/>
              <a:ahLst/>
              <a:cxnLst/>
              <a:rect l="l" t="t" r="r" b="b"/>
              <a:pathLst>
                <a:path w="706" h="26284" extrusionOk="0">
                  <a:moveTo>
                    <a:pt x="513" y="1"/>
                  </a:moveTo>
                  <a:cubicBezTo>
                    <a:pt x="416" y="1"/>
                    <a:pt x="335" y="80"/>
                    <a:pt x="335" y="182"/>
                  </a:cubicBezTo>
                  <a:lnTo>
                    <a:pt x="0" y="26098"/>
                  </a:lnTo>
                  <a:cubicBezTo>
                    <a:pt x="0" y="26198"/>
                    <a:pt x="82" y="26284"/>
                    <a:pt x="181" y="26284"/>
                  </a:cubicBezTo>
                  <a:cubicBezTo>
                    <a:pt x="285" y="26284"/>
                    <a:pt x="367" y="26203"/>
                    <a:pt x="371" y="26103"/>
                  </a:cubicBezTo>
                  <a:lnTo>
                    <a:pt x="706" y="186"/>
                  </a:lnTo>
                  <a:cubicBezTo>
                    <a:pt x="706" y="82"/>
                    <a:pt x="625" y="1"/>
                    <a:pt x="520" y="1"/>
                  </a:cubicBezTo>
                  <a:cubicBezTo>
                    <a:pt x="518" y="1"/>
                    <a:pt x="515" y="1"/>
                    <a:pt x="513" y="1"/>
                  </a:cubicBezTo>
                  <a:close/>
                </a:path>
              </a:pathLst>
            </a:custGeom>
            <a:solidFill>
              <a:srgbClr val="082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5573475" y="3296100"/>
              <a:ext cx="18575" cy="25475"/>
            </a:xfrm>
            <a:custGeom>
              <a:avLst/>
              <a:gdLst/>
              <a:ahLst/>
              <a:cxnLst/>
              <a:rect l="l" t="t" r="r" b="b"/>
              <a:pathLst>
                <a:path w="743" h="1019" extrusionOk="0">
                  <a:moveTo>
                    <a:pt x="1" y="1"/>
                  </a:moveTo>
                  <a:lnTo>
                    <a:pt x="1" y="105"/>
                  </a:lnTo>
                  <a:cubicBezTo>
                    <a:pt x="629" y="114"/>
                    <a:pt x="634" y="983"/>
                    <a:pt x="634" y="1019"/>
                  </a:cubicBezTo>
                  <a:lnTo>
                    <a:pt x="742" y="1019"/>
                  </a:lnTo>
                  <a:cubicBezTo>
                    <a:pt x="742" y="1005"/>
                    <a:pt x="733" y="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5569750" y="3306300"/>
              <a:ext cx="2850" cy="15050"/>
            </a:xfrm>
            <a:custGeom>
              <a:avLst/>
              <a:gdLst/>
              <a:ahLst/>
              <a:cxnLst/>
              <a:rect l="l" t="t" r="r" b="b"/>
              <a:pathLst>
                <a:path w="114" h="602" extrusionOk="0">
                  <a:moveTo>
                    <a:pt x="9" y="0"/>
                  </a:moveTo>
                  <a:lnTo>
                    <a:pt x="0" y="597"/>
                  </a:lnTo>
                  <a:lnTo>
                    <a:pt x="104" y="602"/>
                  </a:lnTo>
                  <a:lnTo>
                    <a:pt x="113" y="5"/>
                  </a:lnTo>
                  <a:lnTo>
                    <a:pt x="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5576200" y="3383200"/>
              <a:ext cx="9300" cy="42425"/>
            </a:xfrm>
            <a:custGeom>
              <a:avLst/>
              <a:gdLst/>
              <a:ahLst/>
              <a:cxnLst/>
              <a:rect l="l" t="t" r="r" b="b"/>
              <a:pathLst>
                <a:path w="372" h="1697" extrusionOk="0">
                  <a:moveTo>
                    <a:pt x="23" y="0"/>
                  </a:moveTo>
                  <a:lnTo>
                    <a:pt x="0" y="1692"/>
                  </a:lnTo>
                  <a:lnTo>
                    <a:pt x="353" y="1697"/>
                  </a:lnTo>
                  <a:lnTo>
                    <a:pt x="371" y="5"/>
                  </a:lnTo>
                  <a:lnTo>
                    <a:pt x="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5549725" y="3321100"/>
              <a:ext cx="62750" cy="71050"/>
            </a:xfrm>
            <a:custGeom>
              <a:avLst/>
              <a:gdLst/>
              <a:ahLst/>
              <a:cxnLst/>
              <a:rect l="l" t="t" r="r" b="b"/>
              <a:pathLst>
                <a:path w="2510" h="2842" extrusionOk="0">
                  <a:moveTo>
                    <a:pt x="349" y="1"/>
                  </a:moveTo>
                  <a:cubicBezTo>
                    <a:pt x="349" y="1"/>
                    <a:pt x="1" y="2805"/>
                    <a:pt x="1258" y="2842"/>
                  </a:cubicBezTo>
                  <a:cubicBezTo>
                    <a:pt x="1265" y="2842"/>
                    <a:pt x="1272" y="2842"/>
                    <a:pt x="1279" y="2842"/>
                  </a:cubicBezTo>
                  <a:cubicBezTo>
                    <a:pt x="2509" y="2842"/>
                    <a:pt x="2312" y="28"/>
                    <a:pt x="2312" y="28"/>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5559800" y="3349050"/>
              <a:ext cx="45025" cy="40350"/>
            </a:xfrm>
            <a:custGeom>
              <a:avLst/>
              <a:gdLst/>
              <a:ahLst/>
              <a:cxnLst/>
              <a:rect l="l" t="t" r="r" b="b"/>
              <a:pathLst>
                <a:path w="1801" h="1614" extrusionOk="0">
                  <a:moveTo>
                    <a:pt x="986" y="0"/>
                  </a:moveTo>
                  <a:cubicBezTo>
                    <a:pt x="895" y="0"/>
                    <a:pt x="813" y="12"/>
                    <a:pt x="769" y="45"/>
                  </a:cubicBezTo>
                  <a:cubicBezTo>
                    <a:pt x="694" y="102"/>
                    <a:pt x="354" y="110"/>
                    <a:pt x="152" y="110"/>
                  </a:cubicBezTo>
                  <a:cubicBezTo>
                    <a:pt x="63" y="110"/>
                    <a:pt x="0" y="109"/>
                    <a:pt x="0" y="109"/>
                  </a:cubicBezTo>
                  <a:lnTo>
                    <a:pt x="0" y="109"/>
                  </a:lnTo>
                  <a:cubicBezTo>
                    <a:pt x="0" y="109"/>
                    <a:pt x="50" y="1534"/>
                    <a:pt x="837" y="1611"/>
                  </a:cubicBezTo>
                  <a:cubicBezTo>
                    <a:pt x="857" y="1613"/>
                    <a:pt x="877" y="1614"/>
                    <a:pt x="897" y="1614"/>
                  </a:cubicBezTo>
                  <a:cubicBezTo>
                    <a:pt x="1637" y="1614"/>
                    <a:pt x="1801" y="222"/>
                    <a:pt x="1801" y="222"/>
                  </a:cubicBezTo>
                  <a:cubicBezTo>
                    <a:pt x="1801" y="222"/>
                    <a:pt x="1493" y="95"/>
                    <a:pt x="1353" y="50"/>
                  </a:cubicBezTo>
                  <a:cubicBezTo>
                    <a:pt x="1270" y="26"/>
                    <a:pt x="1118" y="0"/>
                    <a:pt x="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5567375" y="3357850"/>
              <a:ext cx="32125" cy="375"/>
            </a:xfrm>
            <a:custGeom>
              <a:avLst/>
              <a:gdLst/>
              <a:ahLst/>
              <a:cxnLst/>
              <a:rect l="l" t="t" r="r" b="b"/>
              <a:pathLst>
                <a:path w="1285" h="15" extrusionOk="0">
                  <a:moveTo>
                    <a:pt x="0" y="1"/>
                  </a:moveTo>
                  <a:lnTo>
                    <a:pt x="0" y="15"/>
                  </a:lnTo>
                  <a:lnTo>
                    <a:pt x="1285" y="15"/>
                  </a:lnTo>
                  <a:lnTo>
                    <a:pt x="128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5567375" y="3364425"/>
              <a:ext cx="32125" cy="350"/>
            </a:xfrm>
            <a:custGeom>
              <a:avLst/>
              <a:gdLst/>
              <a:ahLst/>
              <a:cxnLst/>
              <a:rect l="l" t="t" r="r" b="b"/>
              <a:pathLst>
                <a:path w="1285" h="14" extrusionOk="0">
                  <a:moveTo>
                    <a:pt x="0" y="0"/>
                  </a:moveTo>
                  <a:lnTo>
                    <a:pt x="0" y="14"/>
                  </a:lnTo>
                  <a:lnTo>
                    <a:pt x="1285" y="14"/>
                  </a:lnTo>
                  <a:lnTo>
                    <a:pt x="128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5568950" y="3373125"/>
              <a:ext cx="16550" cy="475"/>
            </a:xfrm>
            <a:custGeom>
              <a:avLst/>
              <a:gdLst/>
              <a:ahLst/>
              <a:cxnLst/>
              <a:rect l="l" t="t" r="r" b="b"/>
              <a:pathLst>
                <a:path w="662" h="19" extrusionOk="0">
                  <a:moveTo>
                    <a:pt x="331" y="1"/>
                  </a:moveTo>
                  <a:cubicBezTo>
                    <a:pt x="204" y="1"/>
                    <a:pt x="87" y="1"/>
                    <a:pt x="1" y="5"/>
                  </a:cubicBezTo>
                  <a:lnTo>
                    <a:pt x="1" y="19"/>
                  </a:lnTo>
                  <a:cubicBezTo>
                    <a:pt x="87" y="14"/>
                    <a:pt x="204" y="14"/>
                    <a:pt x="331" y="14"/>
                  </a:cubicBezTo>
                  <a:cubicBezTo>
                    <a:pt x="453" y="14"/>
                    <a:pt x="571" y="14"/>
                    <a:pt x="661" y="19"/>
                  </a:cubicBezTo>
                  <a:lnTo>
                    <a:pt x="661" y="5"/>
                  </a:lnTo>
                  <a:cubicBezTo>
                    <a:pt x="571" y="1"/>
                    <a:pt x="453" y="1"/>
                    <a:pt x="33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5568850" y="3336250"/>
              <a:ext cx="25800" cy="10000"/>
            </a:xfrm>
            <a:custGeom>
              <a:avLst/>
              <a:gdLst/>
              <a:ahLst/>
              <a:cxnLst/>
              <a:rect l="l" t="t" r="r" b="b"/>
              <a:pathLst>
                <a:path w="1032" h="400" extrusionOk="0">
                  <a:moveTo>
                    <a:pt x="5" y="1"/>
                  </a:moveTo>
                  <a:lnTo>
                    <a:pt x="0" y="385"/>
                  </a:lnTo>
                  <a:lnTo>
                    <a:pt x="1027" y="399"/>
                  </a:lnTo>
                  <a:lnTo>
                    <a:pt x="1031" y="15"/>
                  </a:lnTo>
                  <a:lnTo>
                    <a:pt x="5" y="1"/>
                  </a:ln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5572125" y="3397550"/>
              <a:ext cx="17550" cy="6475"/>
            </a:xfrm>
            <a:custGeom>
              <a:avLst/>
              <a:gdLst/>
              <a:ahLst/>
              <a:cxnLst/>
              <a:rect l="l" t="t" r="r" b="b"/>
              <a:pathLst>
                <a:path w="702" h="259" extrusionOk="0">
                  <a:moveTo>
                    <a:pt x="0" y="1"/>
                  </a:moveTo>
                  <a:lnTo>
                    <a:pt x="0" y="250"/>
                  </a:lnTo>
                  <a:lnTo>
                    <a:pt x="701" y="259"/>
                  </a:lnTo>
                  <a:lnTo>
                    <a:pt x="701" y="10"/>
                  </a:lnTo>
                  <a:lnTo>
                    <a:pt x="0" y="1"/>
                  </a:lnTo>
                  <a:close/>
                </a:path>
              </a:pathLst>
            </a:custGeom>
            <a:solidFill>
              <a:srgbClr val="2E5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5293675" y="3609050"/>
              <a:ext cx="48100" cy="54275"/>
            </a:xfrm>
            <a:custGeom>
              <a:avLst/>
              <a:gdLst/>
              <a:ahLst/>
              <a:cxnLst/>
              <a:rect l="l" t="t" r="r" b="b"/>
              <a:pathLst>
                <a:path w="1924" h="2171" extrusionOk="0">
                  <a:moveTo>
                    <a:pt x="1598" y="0"/>
                  </a:moveTo>
                  <a:cubicBezTo>
                    <a:pt x="1598" y="0"/>
                    <a:pt x="1" y="186"/>
                    <a:pt x="159" y="2050"/>
                  </a:cubicBezTo>
                  <a:cubicBezTo>
                    <a:pt x="159" y="2050"/>
                    <a:pt x="263" y="2168"/>
                    <a:pt x="360" y="2168"/>
                  </a:cubicBezTo>
                  <a:cubicBezTo>
                    <a:pt x="407" y="2168"/>
                    <a:pt x="453" y="2139"/>
                    <a:pt x="485" y="2054"/>
                  </a:cubicBezTo>
                  <a:cubicBezTo>
                    <a:pt x="485" y="2054"/>
                    <a:pt x="543" y="2171"/>
                    <a:pt x="642" y="2171"/>
                  </a:cubicBezTo>
                  <a:cubicBezTo>
                    <a:pt x="702" y="2171"/>
                    <a:pt x="776" y="2129"/>
                    <a:pt x="860" y="1995"/>
                  </a:cubicBezTo>
                  <a:lnTo>
                    <a:pt x="1923" y="1837"/>
                  </a:lnTo>
                  <a:lnTo>
                    <a:pt x="1598"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5302150" y="3625600"/>
              <a:ext cx="22450" cy="35600"/>
            </a:xfrm>
            <a:custGeom>
              <a:avLst/>
              <a:gdLst/>
              <a:ahLst/>
              <a:cxnLst/>
              <a:rect l="l" t="t" r="r" b="b"/>
              <a:pathLst>
                <a:path w="898" h="1424" extrusionOk="0">
                  <a:moveTo>
                    <a:pt x="859" y="1"/>
                  </a:moveTo>
                  <a:cubicBezTo>
                    <a:pt x="856" y="1"/>
                    <a:pt x="851" y="1"/>
                    <a:pt x="847" y="3"/>
                  </a:cubicBezTo>
                  <a:cubicBezTo>
                    <a:pt x="340" y="239"/>
                    <a:pt x="1" y="854"/>
                    <a:pt x="137" y="1406"/>
                  </a:cubicBezTo>
                  <a:cubicBezTo>
                    <a:pt x="139" y="1418"/>
                    <a:pt x="148" y="1424"/>
                    <a:pt x="158" y="1424"/>
                  </a:cubicBezTo>
                  <a:cubicBezTo>
                    <a:pt x="170" y="1424"/>
                    <a:pt x="182" y="1416"/>
                    <a:pt x="182" y="1401"/>
                  </a:cubicBezTo>
                  <a:cubicBezTo>
                    <a:pt x="164" y="799"/>
                    <a:pt x="349" y="365"/>
                    <a:pt x="874" y="49"/>
                  </a:cubicBezTo>
                  <a:cubicBezTo>
                    <a:pt x="897" y="33"/>
                    <a:pt x="884" y="1"/>
                    <a:pt x="859" y="1"/>
                  </a:cubicBezTo>
                  <a:close/>
                </a:path>
              </a:pathLst>
            </a:custGeom>
            <a:solidFill>
              <a:srgbClr val="A74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5314300" y="3635225"/>
              <a:ext cx="17025" cy="23875"/>
            </a:xfrm>
            <a:custGeom>
              <a:avLst/>
              <a:gdLst/>
              <a:ahLst/>
              <a:cxnLst/>
              <a:rect l="l" t="t" r="r" b="b"/>
              <a:pathLst>
                <a:path w="681" h="955" extrusionOk="0">
                  <a:moveTo>
                    <a:pt x="635" y="0"/>
                  </a:moveTo>
                  <a:cubicBezTo>
                    <a:pt x="628" y="0"/>
                    <a:pt x="621" y="2"/>
                    <a:pt x="614" y="7"/>
                  </a:cubicBezTo>
                  <a:cubicBezTo>
                    <a:pt x="343" y="215"/>
                    <a:pt x="58" y="586"/>
                    <a:pt x="4" y="935"/>
                  </a:cubicBezTo>
                  <a:cubicBezTo>
                    <a:pt x="1" y="947"/>
                    <a:pt x="10" y="955"/>
                    <a:pt x="20" y="955"/>
                  </a:cubicBezTo>
                  <a:cubicBezTo>
                    <a:pt x="25" y="955"/>
                    <a:pt x="31" y="953"/>
                    <a:pt x="35" y="948"/>
                  </a:cubicBezTo>
                  <a:cubicBezTo>
                    <a:pt x="121" y="794"/>
                    <a:pt x="184" y="632"/>
                    <a:pt x="284" y="487"/>
                  </a:cubicBezTo>
                  <a:cubicBezTo>
                    <a:pt x="388" y="324"/>
                    <a:pt x="524" y="188"/>
                    <a:pt x="659" y="53"/>
                  </a:cubicBezTo>
                  <a:cubicBezTo>
                    <a:pt x="681" y="28"/>
                    <a:pt x="660" y="0"/>
                    <a:pt x="635" y="0"/>
                  </a:cubicBezTo>
                  <a:close/>
                </a:path>
              </a:pathLst>
            </a:custGeom>
            <a:solidFill>
              <a:srgbClr val="A74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315175" y="3651450"/>
              <a:ext cx="26600" cy="7500"/>
            </a:xfrm>
            <a:custGeom>
              <a:avLst/>
              <a:gdLst/>
              <a:ahLst/>
              <a:cxnLst/>
              <a:rect l="l" t="t" r="r" b="b"/>
              <a:pathLst>
                <a:path w="1064" h="300" extrusionOk="0">
                  <a:moveTo>
                    <a:pt x="1036" y="1"/>
                  </a:moveTo>
                  <a:lnTo>
                    <a:pt x="0" y="299"/>
                  </a:lnTo>
                  <a:lnTo>
                    <a:pt x="1063" y="141"/>
                  </a:lnTo>
                  <a:lnTo>
                    <a:pt x="1036" y="1"/>
                  </a:lnTo>
                  <a:close/>
                </a:path>
              </a:pathLst>
            </a:custGeom>
            <a:solidFill>
              <a:srgbClr val="BB3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5168250" y="3914400"/>
              <a:ext cx="76250" cy="1700"/>
            </a:xfrm>
            <a:custGeom>
              <a:avLst/>
              <a:gdLst/>
              <a:ahLst/>
              <a:cxnLst/>
              <a:rect l="l" t="t" r="r" b="b"/>
              <a:pathLst>
                <a:path w="3050" h="68" extrusionOk="0">
                  <a:moveTo>
                    <a:pt x="714" y="0"/>
                  </a:moveTo>
                  <a:cubicBezTo>
                    <a:pt x="286" y="0"/>
                    <a:pt x="1" y="5"/>
                    <a:pt x="1" y="14"/>
                  </a:cubicBezTo>
                  <a:cubicBezTo>
                    <a:pt x="1" y="28"/>
                    <a:pt x="684" y="50"/>
                    <a:pt x="1525" y="59"/>
                  </a:cubicBezTo>
                  <a:cubicBezTo>
                    <a:pt x="1878" y="65"/>
                    <a:pt x="2202" y="68"/>
                    <a:pt x="2461" y="68"/>
                  </a:cubicBezTo>
                  <a:cubicBezTo>
                    <a:pt x="2819" y="68"/>
                    <a:pt x="3050" y="63"/>
                    <a:pt x="3050" y="55"/>
                  </a:cubicBezTo>
                  <a:cubicBezTo>
                    <a:pt x="3050" y="37"/>
                    <a:pt x="2367" y="19"/>
                    <a:pt x="1525" y="5"/>
                  </a:cubicBezTo>
                  <a:cubicBezTo>
                    <a:pt x="1227" y="2"/>
                    <a:pt x="949" y="0"/>
                    <a:pt x="71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5111375" y="3913600"/>
              <a:ext cx="60525" cy="1625"/>
            </a:xfrm>
            <a:custGeom>
              <a:avLst/>
              <a:gdLst/>
              <a:ahLst/>
              <a:cxnLst/>
              <a:rect l="l" t="t" r="r" b="b"/>
              <a:pathLst>
                <a:path w="2421" h="65" extrusionOk="0">
                  <a:moveTo>
                    <a:pt x="569" y="1"/>
                  </a:moveTo>
                  <a:cubicBezTo>
                    <a:pt x="229" y="1"/>
                    <a:pt x="5" y="6"/>
                    <a:pt x="5" y="14"/>
                  </a:cubicBezTo>
                  <a:cubicBezTo>
                    <a:pt x="0" y="33"/>
                    <a:pt x="543" y="51"/>
                    <a:pt x="1213" y="60"/>
                  </a:cubicBezTo>
                  <a:cubicBezTo>
                    <a:pt x="1434" y="63"/>
                    <a:pt x="1642" y="64"/>
                    <a:pt x="1821" y="64"/>
                  </a:cubicBezTo>
                  <a:cubicBezTo>
                    <a:pt x="2179" y="64"/>
                    <a:pt x="2421" y="58"/>
                    <a:pt x="2421" y="46"/>
                  </a:cubicBezTo>
                  <a:cubicBezTo>
                    <a:pt x="2421" y="33"/>
                    <a:pt x="1882" y="14"/>
                    <a:pt x="1213" y="5"/>
                  </a:cubicBezTo>
                  <a:cubicBezTo>
                    <a:pt x="976" y="2"/>
                    <a:pt x="755" y="1"/>
                    <a:pt x="56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5131850" y="3610525"/>
              <a:ext cx="52050" cy="54325"/>
            </a:xfrm>
            <a:custGeom>
              <a:avLst/>
              <a:gdLst/>
              <a:ahLst/>
              <a:cxnLst/>
              <a:rect l="l" t="t" r="r" b="b"/>
              <a:pathLst>
                <a:path w="2082" h="2173" extrusionOk="0">
                  <a:moveTo>
                    <a:pt x="1602" y="0"/>
                  </a:moveTo>
                  <a:cubicBezTo>
                    <a:pt x="1602" y="0"/>
                    <a:pt x="0" y="190"/>
                    <a:pt x="163" y="2054"/>
                  </a:cubicBezTo>
                  <a:cubicBezTo>
                    <a:pt x="163" y="2054"/>
                    <a:pt x="265" y="2170"/>
                    <a:pt x="360" y="2170"/>
                  </a:cubicBezTo>
                  <a:cubicBezTo>
                    <a:pt x="407" y="2170"/>
                    <a:pt x="453" y="2142"/>
                    <a:pt x="484" y="2058"/>
                  </a:cubicBezTo>
                  <a:cubicBezTo>
                    <a:pt x="484" y="2058"/>
                    <a:pt x="542" y="2172"/>
                    <a:pt x="640" y="2172"/>
                  </a:cubicBezTo>
                  <a:cubicBezTo>
                    <a:pt x="700" y="2172"/>
                    <a:pt x="774" y="2130"/>
                    <a:pt x="860" y="1995"/>
                  </a:cubicBezTo>
                  <a:lnTo>
                    <a:pt x="2081" y="1737"/>
                  </a:lnTo>
                  <a:lnTo>
                    <a:pt x="1602"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5153325" y="3644675"/>
              <a:ext cx="30575" cy="15750"/>
            </a:xfrm>
            <a:custGeom>
              <a:avLst/>
              <a:gdLst/>
              <a:ahLst/>
              <a:cxnLst/>
              <a:rect l="l" t="t" r="r" b="b"/>
              <a:pathLst>
                <a:path w="1223" h="630" extrusionOk="0">
                  <a:moveTo>
                    <a:pt x="1118" y="0"/>
                  </a:moveTo>
                  <a:lnTo>
                    <a:pt x="720" y="41"/>
                  </a:lnTo>
                  <a:lnTo>
                    <a:pt x="1" y="629"/>
                  </a:lnTo>
                  <a:lnTo>
                    <a:pt x="1" y="629"/>
                  </a:lnTo>
                  <a:lnTo>
                    <a:pt x="1222" y="371"/>
                  </a:lnTo>
                  <a:lnTo>
                    <a:pt x="1118" y="0"/>
                  </a:lnTo>
                  <a:close/>
                </a:path>
              </a:pathLst>
            </a:custGeom>
            <a:solidFill>
              <a:srgbClr val="FFB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5140425" y="3627075"/>
              <a:ext cx="22450" cy="35625"/>
            </a:xfrm>
            <a:custGeom>
              <a:avLst/>
              <a:gdLst/>
              <a:ahLst/>
              <a:cxnLst/>
              <a:rect l="l" t="t" r="r" b="b"/>
              <a:pathLst>
                <a:path w="898" h="1425" extrusionOk="0">
                  <a:moveTo>
                    <a:pt x="858" y="0"/>
                  </a:moveTo>
                  <a:cubicBezTo>
                    <a:pt x="854" y="0"/>
                    <a:pt x="851" y="1"/>
                    <a:pt x="847" y="3"/>
                  </a:cubicBezTo>
                  <a:cubicBezTo>
                    <a:pt x="336" y="238"/>
                    <a:pt x="1" y="854"/>
                    <a:pt x="132" y="1410"/>
                  </a:cubicBezTo>
                  <a:cubicBezTo>
                    <a:pt x="136" y="1420"/>
                    <a:pt x="145" y="1424"/>
                    <a:pt x="154" y="1424"/>
                  </a:cubicBezTo>
                  <a:cubicBezTo>
                    <a:pt x="166" y="1424"/>
                    <a:pt x="177" y="1416"/>
                    <a:pt x="177" y="1401"/>
                  </a:cubicBezTo>
                  <a:cubicBezTo>
                    <a:pt x="159" y="799"/>
                    <a:pt x="349" y="370"/>
                    <a:pt x="874" y="48"/>
                  </a:cubicBezTo>
                  <a:cubicBezTo>
                    <a:pt x="897" y="33"/>
                    <a:pt x="880" y="0"/>
                    <a:pt x="858" y="0"/>
                  </a:cubicBezTo>
                  <a:close/>
                </a:path>
              </a:pathLst>
            </a:custGeom>
            <a:solidFill>
              <a:srgbClr val="A74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5152525" y="3636700"/>
              <a:ext cx="17075" cy="23925"/>
            </a:xfrm>
            <a:custGeom>
              <a:avLst/>
              <a:gdLst/>
              <a:ahLst/>
              <a:cxnLst/>
              <a:rect l="l" t="t" r="r" b="b"/>
              <a:pathLst>
                <a:path w="683" h="957" extrusionOk="0">
                  <a:moveTo>
                    <a:pt x="636" y="1"/>
                  </a:moveTo>
                  <a:cubicBezTo>
                    <a:pt x="629" y="1"/>
                    <a:pt x="623" y="3"/>
                    <a:pt x="616" y="7"/>
                  </a:cubicBezTo>
                  <a:cubicBezTo>
                    <a:pt x="345" y="220"/>
                    <a:pt x="60" y="591"/>
                    <a:pt x="1" y="935"/>
                  </a:cubicBezTo>
                  <a:cubicBezTo>
                    <a:pt x="1" y="947"/>
                    <a:pt x="11" y="957"/>
                    <a:pt x="20" y="957"/>
                  </a:cubicBezTo>
                  <a:cubicBezTo>
                    <a:pt x="25" y="957"/>
                    <a:pt x="30" y="954"/>
                    <a:pt x="33" y="948"/>
                  </a:cubicBezTo>
                  <a:cubicBezTo>
                    <a:pt x="123" y="794"/>
                    <a:pt x="182" y="631"/>
                    <a:pt x="281" y="487"/>
                  </a:cubicBezTo>
                  <a:cubicBezTo>
                    <a:pt x="390" y="324"/>
                    <a:pt x="521" y="188"/>
                    <a:pt x="657" y="52"/>
                  </a:cubicBezTo>
                  <a:cubicBezTo>
                    <a:pt x="682" y="31"/>
                    <a:pt x="661" y="1"/>
                    <a:pt x="636" y="1"/>
                  </a:cubicBezTo>
                  <a:close/>
                </a:path>
              </a:pathLst>
            </a:custGeom>
            <a:solidFill>
              <a:srgbClr val="A74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5304650" y="3317875"/>
              <a:ext cx="68675" cy="45750"/>
            </a:xfrm>
            <a:custGeom>
              <a:avLst/>
              <a:gdLst/>
              <a:ahLst/>
              <a:cxnLst/>
              <a:rect l="l" t="t" r="r" b="b"/>
              <a:pathLst>
                <a:path w="2747" h="1830" extrusionOk="0">
                  <a:moveTo>
                    <a:pt x="1499" y="0"/>
                  </a:moveTo>
                  <a:cubicBezTo>
                    <a:pt x="1231" y="0"/>
                    <a:pt x="888" y="68"/>
                    <a:pt x="656" y="157"/>
                  </a:cubicBezTo>
                  <a:cubicBezTo>
                    <a:pt x="295" y="302"/>
                    <a:pt x="0" y="917"/>
                    <a:pt x="0" y="917"/>
                  </a:cubicBezTo>
                  <a:cubicBezTo>
                    <a:pt x="126" y="1066"/>
                    <a:pt x="325" y="1134"/>
                    <a:pt x="523" y="1134"/>
                  </a:cubicBezTo>
                  <a:cubicBezTo>
                    <a:pt x="590" y="1134"/>
                    <a:pt x="656" y="1126"/>
                    <a:pt x="720" y="1111"/>
                  </a:cubicBezTo>
                  <a:cubicBezTo>
                    <a:pt x="973" y="1053"/>
                    <a:pt x="1195" y="899"/>
                    <a:pt x="1394" y="731"/>
                  </a:cubicBezTo>
                  <a:cubicBezTo>
                    <a:pt x="1398" y="935"/>
                    <a:pt x="1593" y="1098"/>
                    <a:pt x="1796" y="1116"/>
                  </a:cubicBezTo>
                  <a:cubicBezTo>
                    <a:pt x="1809" y="1117"/>
                    <a:pt x="1821" y="1117"/>
                    <a:pt x="1834" y="1117"/>
                  </a:cubicBezTo>
                  <a:cubicBezTo>
                    <a:pt x="2024" y="1117"/>
                    <a:pt x="2204" y="1022"/>
                    <a:pt x="2348" y="899"/>
                  </a:cubicBezTo>
                  <a:cubicBezTo>
                    <a:pt x="2366" y="1170"/>
                    <a:pt x="2403" y="1442"/>
                    <a:pt x="2457" y="1704"/>
                  </a:cubicBezTo>
                  <a:cubicBezTo>
                    <a:pt x="2470" y="1754"/>
                    <a:pt x="2489" y="1813"/>
                    <a:pt x="2538" y="1826"/>
                  </a:cubicBezTo>
                  <a:cubicBezTo>
                    <a:pt x="2546" y="1828"/>
                    <a:pt x="2553" y="1830"/>
                    <a:pt x="2560" y="1830"/>
                  </a:cubicBezTo>
                  <a:cubicBezTo>
                    <a:pt x="2620" y="1830"/>
                    <a:pt x="2658" y="1746"/>
                    <a:pt x="2674" y="1677"/>
                  </a:cubicBezTo>
                  <a:cubicBezTo>
                    <a:pt x="2728" y="1401"/>
                    <a:pt x="2746" y="1111"/>
                    <a:pt x="2679" y="835"/>
                  </a:cubicBezTo>
                  <a:cubicBezTo>
                    <a:pt x="2611" y="560"/>
                    <a:pt x="2448" y="297"/>
                    <a:pt x="2204" y="157"/>
                  </a:cubicBezTo>
                  <a:cubicBezTo>
                    <a:pt x="2018" y="53"/>
                    <a:pt x="1801" y="17"/>
                    <a:pt x="1588" y="3"/>
                  </a:cubicBezTo>
                  <a:cubicBezTo>
                    <a:pt x="1560" y="1"/>
                    <a:pt x="1530" y="0"/>
                    <a:pt x="149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5365825" y="3380825"/>
              <a:ext cx="13875" cy="10475"/>
            </a:xfrm>
            <a:custGeom>
              <a:avLst/>
              <a:gdLst/>
              <a:ahLst/>
              <a:cxnLst/>
              <a:rect l="l" t="t" r="r" b="b"/>
              <a:pathLst>
                <a:path w="555" h="419" extrusionOk="0">
                  <a:moveTo>
                    <a:pt x="268" y="0"/>
                  </a:moveTo>
                  <a:cubicBezTo>
                    <a:pt x="55" y="14"/>
                    <a:pt x="1" y="294"/>
                    <a:pt x="186" y="394"/>
                  </a:cubicBezTo>
                  <a:cubicBezTo>
                    <a:pt x="219" y="411"/>
                    <a:pt x="252" y="418"/>
                    <a:pt x="283" y="418"/>
                  </a:cubicBezTo>
                  <a:cubicBezTo>
                    <a:pt x="430" y="418"/>
                    <a:pt x="555" y="257"/>
                    <a:pt x="480" y="104"/>
                  </a:cubicBezTo>
                  <a:cubicBezTo>
                    <a:pt x="474" y="92"/>
                    <a:pt x="462" y="86"/>
                    <a:pt x="450" y="86"/>
                  </a:cubicBezTo>
                  <a:cubicBezTo>
                    <a:pt x="427" y="86"/>
                    <a:pt x="404" y="105"/>
                    <a:pt x="413" y="131"/>
                  </a:cubicBezTo>
                  <a:cubicBezTo>
                    <a:pt x="446" y="233"/>
                    <a:pt x="387" y="346"/>
                    <a:pt x="288" y="346"/>
                  </a:cubicBezTo>
                  <a:cubicBezTo>
                    <a:pt x="268" y="346"/>
                    <a:pt x="246" y="341"/>
                    <a:pt x="223" y="331"/>
                  </a:cubicBezTo>
                  <a:cubicBezTo>
                    <a:pt x="78" y="263"/>
                    <a:pt x="137" y="73"/>
                    <a:pt x="272" y="41"/>
                  </a:cubicBezTo>
                  <a:cubicBezTo>
                    <a:pt x="295" y="36"/>
                    <a:pt x="290" y="0"/>
                    <a:pt x="268" y="0"/>
                  </a:cubicBezTo>
                  <a:close/>
                </a:path>
              </a:pathLst>
            </a:custGeom>
            <a:solidFill>
              <a:srgbClr val="FFB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5309400" y="3316775"/>
              <a:ext cx="69075" cy="43775"/>
            </a:xfrm>
            <a:custGeom>
              <a:avLst/>
              <a:gdLst/>
              <a:ahLst/>
              <a:cxnLst/>
              <a:rect l="l" t="t" r="r" b="b"/>
              <a:pathLst>
                <a:path w="2763" h="1751" extrusionOk="0">
                  <a:moveTo>
                    <a:pt x="1149" y="1"/>
                  </a:moveTo>
                  <a:cubicBezTo>
                    <a:pt x="746" y="1"/>
                    <a:pt x="334" y="171"/>
                    <a:pt x="14" y="563"/>
                  </a:cubicBezTo>
                  <a:cubicBezTo>
                    <a:pt x="0" y="580"/>
                    <a:pt x="13" y="600"/>
                    <a:pt x="28" y="600"/>
                  </a:cubicBezTo>
                  <a:cubicBezTo>
                    <a:pt x="32" y="600"/>
                    <a:pt x="37" y="599"/>
                    <a:pt x="41" y="594"/>
                  </a:cubicBezTo>
                  <a:cubicBezTo>
                    <a:pt x="372" y="249"/>
                    <a:pt x="780" y="93"/>
                    <a:pt x="1171" y="93"/>
                  </a:cubicBezTo>
                  <a:cubicBezTo>
                    <a:pt x="1953" y="93"/>
                    <a:pt x="2669" y="717"/>
                    <a:pt x="2570" y="1703"/>
                  </a:cubicBezTo>
                  <a:cubicBezTo>
                    <a:pt x="2568" y="1734"/>
                    <a:pt x="2591" y="1750"/>
                    <a:pt x="2617" y="1750"/>
                  </a:cubicBezTo>
                  <a:cubicBezTo>
                    <a:pt x="2642" y="1750"/>
                    <a:pt x="2670" y="1734"/>
                    <a:pt x="2674" y="1703"/>
                  </a:cubicBezTo>
                  <a:cubicBezTo>
                    <a:pt x="2762" y="710"/>
                    <a:pt x="1972" y="1"/>
                    <a:pt x="1149"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5361525" y="3324175"/>
              <a:ext cx="7050" cy="6275"/>
            </a:xfrm>
            <a:custGeom>
              <a:avLst/>
              <a:gdLst/>
              <a:ahLst/>
              <a:cxnLst/>
              <a:rect l="l" t="t" r="r" b="b"/>
              <a:pathLst>
                <a:path w="282" h="251" extrusionOk="0">
                  <a:moveTo>
                    <a:pt x="137" y="0"/>
                  </a:moveTo>
                  <a:cubicBezTo>
                    <a:pt x="117" y="0"/>
                    <a:pt x="97" y="5"/>
                    <a:pt x="78" y="13"/>
                  </a:cubicBezTo>
                  <a:cubicBezTo>
                    <a:pt x="42" y="27"/>
                    <a:pt x="1" y="63"/>
                    <a:pt x="15" y="104"/>
                  </a:cubicBezTo>
                  <a:cubicBezTo>
                    <a:pt x="18" y="114"/>
                    <a:pt x="28" y="121"/>
                    <a:pt x="39" y="121"/>
                  </a:cubicBezTo>
                  <a:cubicBezTo>
                    <a:pt x="43" y="121"/>
                    <a:pt x="47" y="120"/>
                    <a:pt x="51" y="118"/>
                  </a:cubicBezTo>
                  <a:cubicBezTo>
                    <a:pt x="78" y="106"/>
                    <a:pt x="95" y="74"/>
                    <a:pt x="128" y="74"/>
                  </a:cubicBezTo>
                  <a:cubicBezTo>
                    <a:pt x="134" y="74"/>
                    <a:pt x="139" y="75"/>
                    <a:pt x="146" y="77"/>
                  </a:cubicBezTo>
                  <a:cubicBezTo>
                    <a:pt x="186" y="95"/>
                    <a:pt x="177" y="154"/>
                    <a:pt x="141" y="172"/>
                  </a:cubicBezTo>
                  <a:cubicBezTo>
                    <a:pt x="103" y="195"/>
                    <a:pt x="126" y="250"/>
                    <a:pt x="164" y="250"/>
                  </a:cubicBezTo>
                  <a:cubicBezTo>
                    <a:pt x="171" y="250"/>
                    <a:pt x="179" y="248"/>
                    <a:pt x="186" y="244"/>
                  </a:cubicBezTo>
                  <a:cubicBezTo>
                    <a:pt x="263" y="199"/>
                    <a:pt x="281" y="72"/>
                    <a:pt x="200" y="18"/>
                  </a:cubicBezTo>
                  <a:cubicBezTo>
                    <a:pt x="181" y="6"/>
                    <a:pt x="159" y="0"/>
                    <a:pt x="137"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5353625" y="3306825"/>
              <a:ext cx="15750" cy="20500"/>
            </a:xfrm>
            <a:custGeom>
              <a:avLst/>
              <a:gdLst/>
              <a:ahLst/>
              <a:cxnLst/>
              <a:rect l="l" t="t" r="r" b="b"/>
              <a:pathLst>
                <a:path w="630" h="820" extrusionOk="0">
                  <a:moveTo>
                    <a:pt x="360" y="1"/>
                  </a:moveTo>
                  <a:cubicBezTo>
                    <a:pt x="353" y="1"/>
                    <a:pt x="347" y="1"/>
                    <a:pt x="340" y="2"/>
                  </a:cubicBezTo>
                  <a:cubicBezTo>
                    <a:pt x="0" y="42"/>
                    <a:pt x="208" y="644"/>
                    <a:pt x="312" y="798"/>
                  </a:cubicBezTo>
                  <a:cubicBezTo>
                    <a:pt x="322" y="813"/>
                    <a:pt x="336" y="820"/>
                    <a:pt x="350" y="820"/>
                  </a:cubicBezTo>
                  <a:cubicBezTo>
                    <a:pt x="381" y="820"/>
                    <a:pt x="411" y="788"/>
                    <a:pt x="389" y="757"/>
                  </a:cubicBezTo>
                  <a:cubicBezTo>
                    <a:pt x="331" y="671"/>
                    <a:pt x="290" y="581"/>
                    <a:pt x="267" y="477"/>
                  </a:cubicBezTo>
                  <a:cubicBezTo>
                    <a:pt x="249" y="404"/>
                    <a:pt x="217" y="228"/>
                    <a:pt x="267" y="165"/>
                  </a:cubicBezTo>
                  <a:cubicBezTo>
                    <a:pt x="321" y="142"/>
                    <a:pt x="371" y="124"/>
                    <a:pt x="426" y="101"/>
                  </a:cubicBezTo>
                  <a:cubicBezTo>
                    <a:pt x="471" y="137"/>
                    <a:pt x="498" y="187"/>
                    <a:pt x="511" y="242"/>
                  </a:cubicBezTo>
                  <a:cubicBezTo>
                    <a:pt x="525" y="314"/>
                    <a:pt x="521" y="395"/>
                    <a:pt x="507" y="468"/>
                  </a:cubicBezTo>
                  <a:cubicBezTo>
                    <a:pt x="489" y="572"/>
                    <a:pt x="448" y="667"/>
                    <a:pt x="412" y="766"/>
                  </a:cubicBezTo>
                  <a:cubicBezTo>
                    <a:pt x="406" y="778"/>
                    <a:pt x="420" y="790"/>
                    <a:pt x="433" y="790"/>
                  </a:cubicBezTo>
                  <a:cubicBezTo>
                    <a:pt x="439" y="790"/>
                    <a:pt x="445" y="787"/>
                    <a:pt x="448" y="780"/>
                  </a:cubicBezTo>
                  <a:cubicBezTo>
                    <a:pt x="534" y="608"/>
                    <a:pt x="629" y="418"/>
                    <a:pt x="588" y="223"/>
                  </a:cubicBezTo>
                  <a:cubicBezTo>
                    <a:pt x="563" y="112"/>
                    <a:pt x="480" y="1"/>
                    <a:pt x="360" y="1"/>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5365075" y="3320475"/>
              <a:ext cx="24300" cy="14450"/>
            </a:xfrm>
            <a:custGeom>
              <a:avLst/>
              <a:gdLst/>
              <a:ahLst/>
              <a:cxnLst/>
              <a:rect l="l" t="t" r="r" b="b"/>
              <a:pathLst>
                <a:path w="972" h="578" extrusionOk="0">
                  <a:moveTo>
                    <a:pt x="686" y="95"/>
                  </a:moveTo>
                  <a:cubicBezTo>
                    <a:pt x="766" y="95"/>
                    <a:pt x="825" y="130"/>
                    <a:pt x="841" y="225"/>
                  </a:cubicBezTo>
                  <a:cubicBezTo>
                    <a:pt x="876" y="409"/>
                    <a:pt x="669" y="474"/>
                    <a:pt x="525" y="474"/>
                  </a:cubicBezTo>
                  <a:cubicBezTo>
                    <a:pt x="520" y="474"/>
                    <a:pt x="515" y="474"/>
                    <a:pt x="510" y="474"/>
                  </a:cubicBezTo>
                  <a:cubicBezTo>
                    <a:pt x="356" y="474"/>
                    <a:pt x="228" y="418"/>
                    <a:pt x="92" y="357"/>
                  </a:cubicBezTo>
                  <a:lnTo>
                    <a:pt x="92" y="357"/>
                  </a:lnTo>
                  <a:cubicBezTo>
                    <a:pt x="212" y="281"/>
                    <a:pt x="503" y="95"/>
                    <a:pt x="686" y="95"/>
                  </a:cubicBezTo>
                  <a:close/>
                  <a:moveTo>
                    <a:pt x="715" y="0"/>
                  </a:moveTo>
                  <a:cubicBezTo>
                    <a:pt x="480" y="0"/>
                    <a:pt x="144" y="222"/>
                    <a:pt x="50" y="346"/>
                  </a:cubicBezTo>
                  <a:lnTo>
                    <a:pt x="50" y="346"/>
                  </a:lnTo>
                  <a:cubicBezTo>
                    <a:pt x="17" y="353"/>
                    <a:pt x="0" y="400"/>
                    <a:pt x="35" y="428"/>
                  </a:cubicBezTo>
                  <a:cubicBezTo>
                    <a:pt x="164" y="517"/>
                    <a:pt x="345" y="577"/>
                    <a:pt x="514" y="577"/>
                  </a:cubicBezTo>
                  <a:cubicBezTo>
                    <a:pt x="578" y="577"/>
                    <a:pt x="639" y="569"/>
                    <a:pt x="696" y="551"/>
                  </a:cubicBezTo>
                  <a:cubicBezTo>
                    <a:pt x="841" y="505"/>
                    <a:pt x="972" y="374"/>
                    <a:pt x="949" y="211"/>
                  </a:cubicBezTo>
                  <a:cubicBezTo>
                    <a:pt x="926" y="57"/>
                    <a:pt x="834" y="0"/>
                    <a:pt x="715"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5254425" y="3501825"/>
              <a:ext cx="20725" cy="60400"/>
            </a:xfrm>
            <a:custGeom>
              <a:avLst/>
              <a:gdLst/>
              <a:ahLst/>
              <a:cxnLst/>
              <a:rect l="l" t="t" r="r" b="b"/>
              <a:pathLst>
                <a:path w="829" h="2416" extrusionOk="0">
                  <a:moveTo>
                    <a:pt x="689" y="1"/>
                  </a:moveTo>
                  <a:lnTo>
                    <a:pt x="689" y="1"/>
                  </a:lnTo>
                  <a:cubicBezTo>
                    <a:pt x="684" y="1"/>
                    <a:pt x="689" y="96"/>
                    <a:pt x="707" y="263"/>
                  </a:cubicBezTo>
                  <a:cubicBezTo>
                    <a:pt x="720" y="421"/>
                    <a:pt x="741" y="646"/>
                    <a:pt x="771" y="910"/>
                  </a:cubicBezTo>
                  <a:lnTo>
                    <a:pt x="771" y="910"/>
                  </a:lnTo>
                  <a:cubicBezTo>
                    <a:pt x="576" y="915"/>
                    <a:pt x="369" y="1009"/>
                    <a:pt x="223" y="1172"/>
                  </a:cubicBezTo>
                  <a:cubicBezTo>
                    <a:pt x="73" y="1340"/>
                    <a:pt x="1" y="1566"/>
                    <a:pt x="33" y="1756"/>
                  </a:cubicBezTo>
                  <a:cubicBezTo>
                    <a:pt x="55" y="1955"/>
                    <a:pt x="155" y="2109"/>
                    <a:pt x="259" y="2208"/>
                  </a:cubicBezTo>
                  <a:cubicBezTo>
                    <a:pt x="363" y="2312"/>
                    <a:pt x="471" y="2367"/>
                    <a:pt x="548" y="2389"/>
                  </a:cubicBezTo>
                  <a:cubicBezTo>
                    <a:pt x="584" y="2403"/>
                    <a:pt x="616" y="2412"/>
                    <a:pt x="639" y="2412"/>
                  </a:cubicBezTo>
                  <a:cubicBezTo>
                    <a:pt x="648" y="2414"/>
                    <a:pt x="656" y="2415"/>
                    <a:pt x="661" y="2415"/>
                  </a:cubicBezTo>
                  <a:cubicBezTo>
                    <a:pt x="667" y="2415"/>
                    <a:pt x="670" y="2414"/>
                    <a:pt x="670" y="2412"/>
                  </a:cubicBezTo>
                  <a:cubicBezTo>
                    <a:pt x="670" y="2407"/>
                    <a:pt x="625" y="2403"/>
                    <a:pt x="553" y="2371"/>
                  </a:cubicBezTo>
                  <a:cubicBezTo>
                    <a:pt x="480" y="2340"/>
                    <a:pt x="381" y="2285"/>
                    <a:pt x="286" y="2181"/>
                  </a:cubicBezTo>
                  <a:cubicBezTo>
                    <a:pt x="191" y="2082"/>
                    <a:pt x="100" y="1932"/>
                    <a:pt x="82" y="1751"/>
                  </a:cubicBezTo>
                  <a:cubicBezTo>
                    <a:pt x="55" y="1571"/>
                    <a:pt x="123" y="1367"/>
                    <a:pt x="263" y="1209"/>
                  </a:cubicBezTo>
                  <a:cubicBezTo>
                    <a:pt x="408" y="1046"/>
                    <a:pt x="616" y="960"/>
                    <a:pt x="802" y="960"/>
                  </a:cubicBezTo>
                  <a:lnTo>
                    <a:pt x="829" y="960"/>
                  </a:lnTo>
                  <a:lnTo>
                    <a:pt x="824" y="928"/>
                  </a:lnTo>
                  <a:cubicBezTo>
                    <a:pt x="788" y="657"/>
                    <a:pt x="761" y="421"/>
                    <a:pt x="734" y="259"/>
                  </a:cubicBezTo>
                  <a:cubicBezTo>
                    <a:pt x="711" y="96"/>
                    <a:pt x="693" y="1"/>
                    <a:pt x="68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5303625" y="3654850"/>
              <a:ext cx="222950" cy="51825"/>
            </a:xfrm>
            <a:custGeom>
              <a:avLst/>
              <a:gdLst/>
              <a:ahLst/>
              <a:cxnLst/>
              <a:rect l="l" t="t" r="r" b="b"/>
              <a:pathLst>
                <a:path w="8918" h="2073" extrusionOk="0">
                  <a:moveTo>
                    <a:pt x="1007" y="0"/>
                  </a:moveTo>
                  <a:cubicBezTo>
                    <a:pt x="462" y="0"/>
                    <a:pt x="14" y="440"/>
                    <a:pt x="10" y="991"/>
                  </a:cubicBezTo>
                  <a:cubicBezTo>
                    <a:pt x="1" y="1543"/>
                    <a:pt x="444" y="2000"/>
                    <a:pt x="996" y="2004"/>
                  </a:cubicBezTo>
                  <a:lnTo>
                    <a:pt x="8406" y="2072"/>
                  </a:lnTo>
                  <a:lnTo>
                    <a:pt x="8917" y="73"/>
                  </a:lnTo>
                  <a:lnTo>
                    <a:pt x="1023" y="0"/>
                  </a:lnTo>
                  <a:cubicBezTo>
                    <a:pt x="1018" y="0"/>
                    <a:pt x="1012" y="0"/>
                    <a:pt x="1007" y="0"/>
                  </a:cubicBezTo>
                  <a:close/>
                </a:path>
              </a:pathLst>
            </a:custGeom>
            <a:solidFill>
              <a:srgbClr val="1D4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49"/>
          <p:cNvSpPr/>
          <p:nvPr/>
        </p:nvSpPr>
        <p:spPr>
          <a:xfrm rot="4173301" flipH="1">
            <a:off x="407140" y="-526444"/>
            <a:ext cx="1944830" cy="2723401"/>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6019800" y="3753362"/>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8047325" y="510600"/>
            <a:ext cx="458200" cy="456875"/>
          </a:xfrm>
          <a:custGeom>
            <a:avLst/>
            <a:gdLst/>
            <a:ahLst/>
            <a:cxnLst/>
            <a:rect l="l" t="t" r="r" b="b"/>
            <a:pathLst>
              <a:path w="18328" h="18275" extrusionOk="0">
                <a:moveTo>
                  <a:pt x="9411" y="1002"/>
                </a:moveTo>
                <a:cubicBezTo>
                  <a:pt x="9774" y="1002"/>
                  <a:pt x="10120" y="1018"/>
                  <a:pt x="10449" y="1051"/>
                </a:cubicBezTo>
                <a:cubicBezTo>
                  <a:pt x="10664" y="1068"/>
                  <a:pt x="10960" y="1480"/>
                  <a:pt x="10993" y="2123"/>
                </a:cubicBezTo>
                <a:cubicBezTo>
                  <a:pt x="11043" y="3523"/>
                  <a:pt x="11076" y="5040"/>
                  <a:pt x="11092" y="6737"/>
                </a:cubicBezTo>
                <a:lnTo>
                  <a:pt x="11092" y="7232"/>
                </a:lnTo>
                <a:lnTo>
                  <a:pt x="11586" y="7248"/>
                </a:lnTo>
                <a:cubicBezTo>
                  <a:pt x="13086" y="7265"/>
                  <a:pt x="14619" y="7314"/>
                  <a:pt x="16168" y="7380"/>
                </a:cubicBezTo>
                <a:cubicBezTo>
                  <a:pt x="16827" y="7397"/>
                  <a:pt x="17207" y="7710"/>
                  <a:pt x="17223" y="7924"/>
                </a:cubicBezTo>
                <a:cubicBezTo>
                  <a:pt x="17305" y="8863"/>
                  <a:pt x="17322" y="9671"/>
                  <a:pt x="17256" y="10429"/>
                </a:cubicBezTo>
                <a:cubicBezTo>
                  <a:pt x="17239" y="10627"/>
                  <a:pt x="16811" y="10940"/>
                  <a:pt x="16185" y="10956"/>
                </a:cubicBezTo>
                <a:cubicBezTo>
                  <a:pt x="14784" y="11006"/>
                  <a:pt x="13268" y="11039"/>
                  <a:pt x="11570" y="11055"/>
                </a:cubicBezTo>
                <a:lnTo>
                  <a:pt x="11076" y="11055"/>
                </a:lnTo>
                <a:lnTo>
                  <a:pt x="11059" y="11550"/>
                </a:lnTo>
                <a:cubicBezTo>
                  <a:pt x="11043" y="13033"/>
                  <a:pt x="11010" y="14549"/>
                  <a:pt x="10960" y="16115"/>
                </a:cubicBezTo>
                <a:cubicBezTo>
                  <a:pt x="10944" y="16758"/>
                  <a:pt x="10647" y="17186"/>
                  <a:pt x="10433" y="17219"/>
                </a:cubicBezTo>
                <a:cubicBezTo>
                  <a:pt x="10124" y="17254"/>
                  <a:pt x="9803" y="17271"/>
                  <a:pt x="9465" y="17271"/>
                </a:cubicBezTo>
                <a:cubicBezTo>
                  <a:pt x="8992" y="17271"/>
                  <a:pt x="8485" y="17237"/>
                  <a:pt x="7928" y="17170"/>
                </a:cubicBezTo>
                <a:cubicBezTo>
                  <a:pt x="7730" y="17153"/>
                  <a:pt x="7433" y="16758"/>
                  <a:pt x="7400" y="16099"/>
                </a:cubicBezTo>
                <a:cubicBezTo>
                  <a:pt x="7334" y="14764"/>
                  <a:pt x="7301" y="13297"/>
                  <a:pt x="7268" y="11517"/>
                </a:cubicBezTo>
                <a:lnTo>
                  <a:pt x="7268" y="11039"/>
                </a:lnTo>
                <a:lnTo>
                  <a:pt x="6774" y="11022"/>
                </a:lnTo>
                <a:cubicBezTo>
                  <a:pt x="5274" y="11006"/>
                  <a:pt x="3758" y="10973"/>
                  <a:pt x="2192" y="10940"/>
                </a:cubicBezTo>
                <a:cubicBezTo>
                  <a:pt x="1549" y="10923"/>
                  <a:pt x="1121" y="10610"/>
                  <a:pt x="1088" y="10396"/>
                </a:cubicBezTo>
                <a:cubicBezTo>
                  <a:pt x="1006" y="9671"/>
                  <a:pt x="1022" y="8847"/>
                  <a:pt x="1137" y="7907"/>
                </a:cubicBezTo>
                <a:cubicBezTo>
                  <a:pt x="1154" y="7710"/>
                  <a:pt x="1549" y="7397"/>
                  <a:pt x="2209" y="7364"/>
                </a:cubicBezTo>
                <a:cubicBezTo>
                  <a:pt x="3544" y="7298"/>
                  <a:pt x="4994" y="7265"/>
                  <a:pt x="6790" y="7232"/>
                </a:cubicBezTo>
                <a:lnTo>
                  <a:pt x="7268" y="7232"/>
                </a:lnTo>
                <a:lnTo>
                  <a:pt x="7285" y="6737"/>
                </a:lnTo>
                <a:cubicBezTo>
                  <a:pt x="7301" y="5221"/>
                  <a:pt x="7334" y="3688"/>
                  <a:pt x="7400" y="2139"/>
                </a:cubicBezTo>
                <a:cubicBezTo>
                  <a:pt x="7433" y="1480"/>
                  <a:pt x="7746" y="1101"/>
                  <a:pt x="7944" y="1084"/>
                </a:cubicBezTo>
                <a:cubicBezTo>
                  <a:pt x="8472" y="1035"/>
                  <a:pt x="8966" y="1002"/>
                  <a:pt x="9411" y="1002"/>
                </a:cubicBezTo>
                <a:close/>
                <a:moveTo>
                  <a:pt x="9413" y="0"/>
                </a:moveTo>
                <a:cubicBezTo>
                  <a:pt x="8929" y="0"/>
                  <a:pt x="8415" y="25"/>
                  <a:pt x="7862" y="79"/>
                </a:cubicBezTo>
                <a:cubicBezTo>
                  <a:pt x="7071" y="145"/>
                  <a:pt x="6444" y="1002"/>
                  <a:pt x="6395" y="2090"/>
                </a:cubicBezTo>
                <a:cubicBezTo>
                  <a:pt x="6345" y="3491"/>
                  <a:pt x="6312" y="4875"/>
                  <a:pt x="6280" y="6243"/>
                </a:cubicBezTo>
                <a:cubicBezTo>
                  <a:pt x="4697" y="6259"/>
                  <a:pt x="3379" y="6309"/>
                  <a:pt x="2159" y="6358"/>
                </a:cubicBezTo>
                <a:cubicBezTo>
                  <a:pt x="1071" y="6408"/>
                  <a:pt x="231" y="7017"/>
                  <a:pt x="132" y="7792"/>
                </a:cubicBezTo>
                <a:cubicBezTo>
                  <a:pt x="17" y="8814"/>
                  <a:pt x="0" y="9704"/>
                  <a:pt x="99" y="10511"/>
                </a:cubicBezTo>
                <a:cubicBezTo>
                  <a:pt x="182" y="11303"/>
                  <a:pt x="1055" y="11912"/>
                  <a:pt x="2176" y="11945"/>
                </a:cubicBezTo>
                <a:cubicBezTo>
                  <a:pt x="3560" y="11978"/>
                  <a:pt x="4928" y="12011"/>
                  <a:pt x="6280" y="12028"/>
                </a:cubicBezTo>
                <a:cubicBezTo>
                  <a:pt x="6296" y="13593"/>
                  <a:pt x="6345" y="14912"/>
                  <a:pt x="6395" y="16148"/>
                </a:cubicBezTo>
                <a:cubicBezTo>
                  <a:pt x="6444" y="17236"/>
                  <a:pt x="7038" y="18076"/>
                  <a:pt x="7829" y="18175"/>
                </a:cubicBezTo>
                <a:cubicBezTo>
                  <a:pt x="8389" y="18241"/>
                  <a:pt x="8933" y="18274"/>
                  <a:pt x="9427" y="18274"/>
                </a:cubicBezTo>
                <a:cubicBezTo>
                  <a:pt x="9823" y="18274"/>
                  <a:pt x="10186" y="18258"/>
                  <a:pt x="10548" y="18208"/>
                </a:cubicBezTo>
                <a:cubicBezTo>
                  <a:pt x="11339" y="18126"/>
                  <a:pt x="11949" y="17252"/>
                  <a:pt x="11966" y="16131"/>
                </a:cubicBezTo>
                <a:cubicBezTo>
                  <a:pt x="12015" y="14747"/>
                  <a:pt x="12031" y="13396"/>
                  <a:pt x="12064" y="12061"/>
                </a:cubicBezTo>
                <a:cubicBezTo>
                  <a:pt x="13581" y="12044"/>
                  <a:pt x="14949" y="12011"/>
                  <a:pt x="16218" y="11962"/>
                </a:cubicBezTo>
                <a:cubicBezTo>
                  <a:pt x="17322" y="11912"/>
                  <a:pt x="18179" y="11303"/>
                  <a:pt x="18261" y="10511"/>
                </a:cubicBezTo>
                <a:cubicBezTo>
                  <a:pt x="18327" y="9704"/>
                  <a:pt x="18311" y="8830"/>
                  <a:pt x="18228" y="7825"/>
                </a:cubicBezTo>
                <a:cubicBezTo>
                  <a:pt x="18162" y="7034"/>
                  <a:pt x="17305" y="6408"/>
                  <a:pt x="16218" y="6375"/>
                </a:cubicBezTo>
                <a:cubicBezTo>
                  <a:pt x="14817" y="6309"/>
                  <a:pt x="13449" y="6276"/>
                  <a:pt x="12081" y="6243"/>
                </a:cubicBezTo>
                <a:cubicBezTo>
                  <a:pt x="12081" y="4727"/>
                  <a:pt x="12048" y="3359"/>
                  <a:pt x="11998" y="2090"/>
                </a:cubicBezTo>
                <a:cubicBezTo>
                  <a:pt x="11949" y="985"/>
                  <a:pt x="11339" y="128"/>
                  <a:pt x="10548" y="46"/>
                </a:cubicBezTo>
                <a:cubicBezTo>
                  <a:pt x="10185" y="16"/>
                  <a:pt x="9809" y="0"/>
                  <a:pt x="9413" y="0"/>
                </a:cubicBezTo>
                <a:close/>
              </a:path>
            </a:pathLst>
          </a:custGeom>
          <a:solidFill>
            <a:srgbClr val="DD4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5470450" y="4565469"/>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899825" y="17739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6"/>
          <p:cNvSpPr txBox="1">
            <a:spLocks noGrp="1"/>
          </p:cNvSpPr>
          <p:nvPr>
            <p:ph type="title"/>
          </p:nvPr>
        </p:nvSpPr>
        <p:spPr>
          <a:xfrm>
            <a:off x="685800" y="49241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Implementation</a:t>
            </a:r>
            <a:endParaRPr sz="4000" dirty="0"/>
          </a:p>
        </p:txBody>
      </p:sp>
      <p:sp>
        <p:nvSpPr>
          <p:cNvPr id="872" name="Google Shape;872;p46"/>
          <p:cNvSpPr/>
          <p:nvPr/>
        </p:nvSpPr>
        <p:spPr>
          <a:xfrm>
            <a:off x="623763" y="1423933"/>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rot="1398887" flipH="1">
            <a:off x="27993" y="-238754"/>
            <a:ext cx="1645993" cy="2304930"/>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rot="10800000">
            <a:off x="7255525" y="3069825"/>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7737700" y="9334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E9E4700B-CDAE-3110-0A58-2BD097A59740}"/>
              </a:ext>
            </a:extLst>
          </p:cNvPr>
          <p:cNvPicPr>
            <a:picLocks noChangeAspect="1"/>
          </p:cNvPicPr>
          <p:nvPr/>
        </p:nvPicPr>
        <p:blipFill>
          <a:blip r:embed="rId3"/>
          <a:stretch>
            <a:fillRect/>
          </a:stretch>
        </p:blipFill>
        <p:spPr>
          <a:xfrm>
            <a:off x="891175" y="1288012"/>
            <a:ext cx="7198420" cy="35636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6"/>
          <p:cNvSpPr txBox="1">
            <a:spLocks noGrp="1"/>
          </p:cNvSpPr>
          <p:nvPr>
            <p:ph type="title"/>
          </p:nvPr>
        </p:nvSpPr>
        <p:spPr>
          <a:xfrm>
            <a:off x="685800" y="49241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Implementation</a:t>
            </a:r>
            <a:endParaRPr sz="4000" dirty="0"/>
          </a:p>
        </p:txBody>
      </p:sp>
      <p:sp>
        <p:nvSpPr>
          <p:cNvPr id="872" name="Google Shape;872;p46"/>
          <p:cNvSpPr/>
          <p:nvPr/>
        </p:nvSpPr>
        <p:spPr>
          <a:xfrm>
            <a:off x="1017825" y="14677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rot="1398887" flipH="1">
            <a:off x="27993" y="-238754"/>
            <a:ext cx="1645993" cy="2304930"/>
          </a:xfrm>
          <a:custGeom>
            <a:avLst/>
            <a:gdLst/>
            <a:ahLst/>
            <a:cxnLst/>
            <a:rect l="l" t="t" r="r" b="b"/>
            <a:pathLst>
              <a:path w="49362" h="69123" extrusionOk="0">
                <a:moveTo>
                  <a:pt x="1" y="1"/>
                </a:moveTo>
                <a:lnTo>
                  <a:pt x="1" y="1"/>
                </a:lnTo>
                <a:cubicBezTo>
                  <a:pt x="660" y="2407"/>
                  <a:pt x="1764" y="4335"/>
                  <a:pt x="3346" y="5769"/>
                </a:cubicBezTo>
                <a:cubicBezTo>
                  <a:pt x="4879" y="7269"/>
                  <a:pt x="6774" y="8373"/>
                  <a:pt x="9181" y="8933"/>
                </a:cubicBezTo>
                <a:cubicBezTo>
                  <a:pt x="9181" y="8933"/>
                  <a:pt x="9477" y="9230"/>
                  <a:pt x="9906" y="9675"/>
                </a:cubicBezTo>
                <a:cubicBezTo>
                  <a:pt x="10351" y="10120"/>
                  <a:pt x="10895" y="10763"/>
                  <a:pt x="11455" y="11389"/>
                </a:cubicBezTo>
                <a:cubicBezTo>
                  <a:pt x="12559" y="12642"/>
                  <a:pt x="13680" y="13894"/>
                  <a:pt x="13680" y="13894"/>
                </a:cubicBezTo>
                <a:cubicBezTo>
                  <a:pt x="11735" y="12576"/>
                  <a:pt x="9675" y="11900"/>
                  <a:pt x="7582" y="11900"/>
                </a:cubicBezTo>
                <a:cubicBezTo>
                  <a:pt x="5472" y="11949"/>
                  <a:pt x="3379" y="12642"/>
                  <a:pt x="1385" y="13976"/>
                </a:cubicBezTo>
                <a:cubicBezTo>
                  <a:pt x="2357" y="14603"/>
                  <a:pt x="3379" y="15064"/>
                  <a:pt x="4417" y="15394"/>
                </a:cubicBezTo>
                <a:cubicBezTo>
                  <a:pt x="5439" y="15740"/>
                  <a:pt x="6478" y="15954"/>
                  <a:pt x="7549" y="15987"/>
                </a:cubicBezTo>
                <a:cubicBezTo>
                  <a:pt x="7715" y="15995"/>
                  <a:pt x="7882" y="15999"/>
                  <a:pt x="8049" y="15999"/>
                </a:cubicBezTo>
                <a:cubicBezTo>
                  <a:pt x="10050" y="15999"/>
                  <a:pt x="12100" y="15452"/>
                  <a:pt x="14108" y="14372"/>
                </a:cubicBezTo>
                <a:cubicBezTo>
                  <a:pt x="14108" y="14372"/>
                  <a:pt x="14224" y="14504"/>
                  <a:pt x="14454" y="14751"/>
                </a:cubicBezTo>
                <a:cubicBezTo>
                  <a:pt x="14669" y="14998"/>
                  <a:pt x="14982" y="15344"/>
                  <a:pt x="15328" y="15789"/>
                </a:cubicBezTo>
                <a:cubicBezTo>
                  <a:pt x="16053" y="16663"/>
                  <a:pt x="16993" y="17833"/>
                  <a:pt x="17948" y="18987"/>
                </a:cubicBezTo>
                <a:cubicBezTo>
                  <a:pt x="18904" y="20157"/>
                  <a:pt x="19844" y="21327"/>
                  <a:pt x="20503" y="22233"/>
                </a:cubicBezTo>
                <a:cubicBezTo>
                  <a:pt x="21195" y="23140"/>
                  <a:pt x="21640" y="23733"/>
                  <a:pt x="21640" y="23733"/>
                </a:cubicBezTo>
                <a:cubicBezTo>
                  <a:pt x="19827" y="22283"/>
                  <a:pt x="17800" y="21442"/>
                  <a:pt x="15674" y="21311"/>
                </a:cubicBezTo>
                <a:cubicBezTo>
                  <a:pt x="15454" y="21297"/>
                  <a:pt x="15233" y="21290"/>
                  <a:pt x="15012" y="21290"/>
                </a:cubicBezTo>
                <a:cubicBezTo>
                  <a:pt x="13131" y="21290"/>
                  <a:pt x="11218" y="21793"/>
                  <a:pt x="9345" y="22810"/>
                </a:cubicBezTo>
                <a:cubicBezTo>
                  <a:pt x="11175" y="24294"/>
                  <a:pt x="13268" y="25101"/>
                  <a:pt x="15394" y="25381"/>
                </a:cubicBezTo>
                <a:cubicBezTo>
                  <a:pt x="15838" y="25436"/>
                  <a:pt x="16288" y="25464"/>
                  <a:pt x="16742" y="25464"/>
                </a:cubicBezTo>
                <a:cubicBezTo>
                  <a:pt x="18462" y="25464"/>
                  <a:pt x="20246" y="25066"/>
                  <a:pt x="22019" y="24244"/>
                </a:cubicBezTo>
                <a:cubicBezTo>
                  <a:pt x="22019" y="24244"/>
                  <a:pt x="23865" y="26634"/>
                  <a:pt x="25579" y="29106"/>
                </a:cubicBezTo>
                <a:cubicBezTo>
                  <a:pt x="26436" y="30342"/>
                  <a:pt x="27310" y="31562"/>
                  <a:pt x="27953" y="32485"/>
                </a:cubicBezTo>
                <a:cubicBezTo>
                  <a:pt x="28579" y="33441"/>
                  <a:pt x="28991" y="34067"/>
                  <a:pt x="28991" y="34067"/>
                </a:cubicBezTo>
                <a:cubicBezTo>
                  <a:pt x="27277" y="32485"/>
                  <a:pt x="25250" y="31578"/>
                  <a:pt x="23173" y="31298"/>
                </a:cubicBezTo>
                <a:cubicBezTo>
                  <a:pt x="22708" y="31236"/>
                  <a:pt x="22239" y="31204"/>
                  <a:pt x="21768" y="31204"/>
                </a:cubicBezTo>
                <a:cubicBezTo>
                  <a:pt x="20120" y="31204"/>
                  <a:pt x="18441" y="31588"/>
                  <a:pt x="16762" y="32369"/>
                </a:cubicBezTo>
                <a:cubicBezTo>
                  <a:pt x="18492" y="33968"/>
                  <a:pt x="20503" y="34973"/>
                  <a:pt x="22662" y="35336"/>
                </a:cubicBezTo>
                <a:cubicBezTo>
                  <a:pt x="23324" y="35454"/>
                  <a:pt x="23999" y="35514"/>
                  <a:pt x="24684" y="35514"/>
                </a:cubicBezTo>
                <a:cubicBezTo>
                  <a:pt x="26199" y="35514"/>
                  <a:pt x="27765" y="35218"/>
                  <a:pt x="29353" y="34594"/>
                </a:cubicBezTo>
                <a:cubicBezTo>
                  <a:pt x="29353" y="34594"/>
                  <a:pt x="29765" y="35221"/>
                  <a:pt x="30392" y="36160"/>
                </a:cubicBezTo>
                <a:cubicBezTo>
                  <a:pt x="31018" y="37099"/>
                  <a:pt x="31842" y="38352"/>
                  <a:pt x="32633" y="39621"/>
                </a:cubicBezTo>
                <a:cubicBezTo>
                  <a:pt x="33441" y="40907"/>
                  <a:pt x="34248" y="42176"/>
                  <a:pt x="34842" y="43131"/>
                </a:cubicBezTo>
                <a:cubicBezTo>
                  <a:pt x="35418" y="44087"/>
                  <a:pt x="35814" y="44747"/>
                  <a:pt x="35814" y="44747"/>
                </a:cubicBezTo>
                <a:cubicBezTo>
                  <a:pt x="33612" y="42599"/>
                  <a:pt x="30973" y="41504"/>
                  <a:pt x="28172" y="41504"/>
                </a:cubicBezTo>
                <a:cubicBezTo>
                  <a:pt x="26696" y="41504"/>
                  <a:pt x="25176" y="41808"/>
                  <a:pt x="23651" y="42423"/>
                </a:cubicBezTo>
                <a:cubicBezTo>
                  <a:pt x="25984" y="44790"/>
                  <a:pt x="28856" y="46007"/>
                  <a:pt x="31949" y="46007"/>
                </a:cubicBezTo>
                <a:cubicBezTo>
                  <a:pt x="33314" y="46007"/>
                  <a:pt x="34721" y="45770"/>
                  <a:pt x="36144" y="45290"/>
                </a:cubicBezTo>
                <a:cubicBezTo>
                  <a:pt x="36144" y="45290"/>
                  <a:pt x="36539" y="45933"/>
                  <a:pt x="37116" y="46906"/>
                </a:cubicBezTo>
                <a:cubicBezTo>
                  <a:pt x="37693" y="47862"/>
                  <a:pt x="38468" y="49164"/>
                  <a:pt x="39209" y="50466"/>
                </a:cubicBezTo>
                <a:cubicBezTo>
                  <a:pt x="40725" y="53070"/>
                  <a:pt x="42159" y="55706"/>
                  <a:pt x="42159" y="55706"/>
                </a:cubicBezTo>
                <a:cubicBezTo>
                  <a:pt x="39938" y="53349"/>
                  <a:pt x="37174" y="52148"/>
                  <a:pt x="34193" y="52148"/>
                </a:cubicBezTo>
                <a:cubicBezTo>
                  <a:pt x="32861" y="52148"/>
                  <a:pt x="31485" y="52388"/>
                  <a:pt x="30095" y="52872"/>
                </a:cubicBezTo>
                <a:cubicBezTo>
                  <a:pt x="31710" y="54652"/>
                  <a:pt x="33622" y="55838"/>
                  <a:pt x="35732" y="56415"/>
                </a:cubicBezTo>
                <a:cubicBezTo>
                  <a:pt x="36703" y="56685"/>
                  <a:pt x="37722" y="56825"/>
                  <a:pt x="38774" y="56825"/>
                </a:cubicBezTo>
                <a:cubicBezTo>
                  <a:pt x="39970" y="56825"/>
                  <a:pt x="41210" y="56644"/>
                  <a:pt x="42472" y="56267"/>
                </a:cubicBezTo>
                <a:cubicBezTo>
                  <a:pt x="42472" y="56267"/>
                  <a:pt x="42901" y="57058"/>
                  <a:pt x="43544" y="58245"/>
                </a:cubicBezTo>
                <a:cubicBezTo>
                  <a:pt x="44186" y="59448"/>
                  <a:pt x="45043" y="61046"/>
                  <a:pt x="45868" y="62645"/>
                </a:cubicBezTo>
                <a:cubicBezTo>
                  <a:pt x="47532" y="65859"/>
                  <a:pt x="49081" y="69122"/>
                  <a:pt x="49081" y="69122"/>
                </a:cubicBezTo>
                <a:lnTo>
                  <a:pt x="49362" y="68990"/>
                </a:lnTo>
                <a:cubicBezTo>
                  <a:pt x="49362" y="68990"/>
                  <a:pt x="48834" y="67820"/>
                  <a:pt x="47977" y="66106"/>
                </a:cubicBezTo>
                <a:cubicBezTo>
                  <a:pt x="47120" y="64392"/>
                  <a:pt x="45966" y="62101"/>
                  <a:pt x="44763" y="59843"/>
                </a:cubicBezTo>
                <a:cubicBezTo>
                  <a:pt x="43577" y="57585"/>
                  <a:pt x="42308" y="55344"/>
                  <a:pt x="41401" y="53663"/>
                </a:cubicBezTo>
                <a:cubicBezTo>
                  <a:pt x="40445" y="51998"/>
                  <a:pt x="39802" y="50894"/>
                  <a:pt x="39802" y="50894"/>
                </a:cubicBezTo>
                <a:cubicBezTo>
                  <a:pt x="43478" y="47581"/>
                  <a:pt x="44615" y="43016"/>
                  <a:pt x="42851" y="38204"/>
                </a:cubicBezTo>
                <a:lnTo>
                  <a:pt x="42851" y="38204"/>
                </a:lnTo>
                <a:cubicBezTo>
                  <a:pt x="39374" y="41516"/>
                  <a:pt x="38237" y="45834"/>
                  <a:pt x="39489" y="50334"/>
                </a:cubicBezTo>
                <a:cubicBezTo>
                  <a:pt x="39489" y="50334"/>
                  <a:pt x="39110" y="49674"/>
                  <a:pt x="38550" y="48702"/>
                </a:cubicBezTo>
                <a:cubicBezTo>
                  <a:pt x="37973" y="47730"/>
                  <a:pt x="37198" y="46444"/>
                  <a:pt x="36424" y="45142"/>
                </a:cubicBezTo>
                <a:cubicBezTo>
                  <a:pt x="35666" y="43857"/>
                  <a:pt x="34875" y="42571"/>
                  <a:pt x="34265" y="41615"/>
                </a:cubicBezTo>
                <a:cubicBezTo>
                  <a:pt x="33655" y="40659"/>
                  <a:pt x="33259" y="40017"/>
                  <a:pt x="33259" y="40017"/>
                </a:cubicBezTo>
                <a:cubicBezTo>
                  <a:pt x="35006" y="38303"/>
                  <a:pt x="36144" y="36275"/>
                  <a:pt x="36572" y="34083"/>
                </a:cubicBezTo>
                <a:cubicBezTo>
                  <a:pt x="36968" y="31924"/>
                  <a:pt x="36688" y="29568"/>
                  <a:pt x="35715" y="27194"/>
                </a:cubicBezTo>
                <a:cubicBezTo>
                  <a:pt x="32386" y="30688"/>
                  <a:pt x="31480" y="35039"/>
                  <a:pt x="32913" y="39489"/>
                </a:cubicBezTo>
                <a:cubicBezTo>
                  <a:pt x="32913" y="39489"/>
                  <a:pt x="32518" y="38846"/>
                  <a:pt x="31908" y="37890"/>
                </a:cubicBezTo>
                <a:cubicBezTo>
                  <a:pt x="31282" y="36951"/>
                  <a:pt x="30458" y="35699"/>
                  <a:pt x="29617" y="34446"/>
                </a:cubicBezTo>
                <a:cubicBezTo>
                  <a:pt x="28793" y="33177"/>
                  <a:pt x="27969" y="31924"/>
                  <a:pt x="27293" y="31018"/>
                </a:cubicBezTo>
                <a:cubicBezTo>
                  <a:pt x="26651" y="30095"/>
                  <a:pt x="26206" y="29469"/>
                  <a:pt x="26206" y="29469"/>
                </a:cubicBezTo>
                <a:cubicBezTo>
                  <a:pt x="27887" y="27656"/>
                  <a:pt x="28892" y="25579"/>
                  <a:pt x="29222" y="23371"/>
                </a:cubicBezTo>
                <a:cubicBezTo>
                  <a:pt x="29535" y="21162"/>
                  <a:pt x="29090" y="18838"/>
                  <a:pt x="27953" y="16515"/>
                </a:cubicBezTo>
                <a:cubicBezTo>
                  <a:pt x="26403" y="18344"/>
                  <a:pt x="25464" y="20371"/>
                  <a:pt x="25118" y="22464"/>
                </a:cubicBezTo>
                <a:cubicBezTo>
                  <a:pt x="24953" y="23519"/>
                  <a:pt x="24920" y="24590"/>
                  <a:pt x="25052" y="25662"/>
                </a:cubicBezTo>
                <a:cubicBezTo>
                  <a:pt x="25167" y="26749"/>
                  <a:pt x="25431" y="27854"/>
                  <a:pt x="25843" y="28958"/>
                </a:cubicBezTo>
                <a:cubicBezTo>
                  <a:pt x="25843" y="28958"/>
                  <a:pt x="24145" y="26469"/>
                  <a:pt x="22300" y="24079"/>
                </a:cubicBezTo>
                <a:cubicBezTo>
                  <a:pt x="21393" y="22876"/>
                  <a:pt x="20487" y="21673"/>
                  <a:pt x="19794" y="20783"/>
                </a:cubicBezTo>
                <a:cubicBezTo>
                  <a:pt x="19086" y="19893"/>
                  <a:pt x="18608" y="19316"/>
                  <a:pt x="18608" y="19316"/>
                </a:cubicBezTo>
                <a:cubicBezTo>
                  <a:pt x="20157" y="17405"/>
                  <a:pt x="21047" y="15278"/>
                  <a:pt x="21212" y="13037"/>
                </a:cubicBezTo>
                <a:cubicBezTo>
                  <a:pt x="21278" y="11916"/>
                  <a:pt x="21212" y="10763"/>
                  <a:pt x="20915" y="9625"/>
                </a:cubicBezTo>
                <a:cubicBezTo>
                  <a:pt x="20602" y="8488"/>
                  <a:pt x="20108" y="7351"/>
                  <a:pt x="19448" y="6230"/>
                </a:cubicBezTo>
                <a:cubicBezTo>
                  <a:pt x="18031" y="8175"/>
                  <a:pt x="17256" y="10268"/>
                  <a:pt x="17075" y="12378"/>
                </a:cubicBezTo>
                <a:cubicBezTo>
                  <a:pt x="16894" y="14487"/>
                  <a:pt x="17223" y="16696"/>
                  <a:pt x="18212" y="18822"/>
                </a:cubicBezTo>
                <a:cubicBezTo>
                  <a:pt x="18212" y="18822"/>
                  <a:pt x="17685" y="18163"/>
                  <a:pt x="16877" y="17190"/>
                </a:cubicBezTo>
                <a:cubicBezTo>
                  <a:pt x="16086" y="16218"/>
                  <a:pt x="15048" y="14899"/>
                  <a:pt x="13911" y="13680"/>
                </a:cubicBezTo>
                <a:cubicBezTo>
                  <a:pt x="12790" y="12427"/>
                  <a:pt x="11686" y="11175"/>
                  <a:pt x="10845" y="10235"/>
                </a:cubicBezTo>
                <a:cubicBezTo>
                  <a:pt x="10433" y="9757"/>
                  <a:pt x="10070" y="9378"/>
                  <a:pt x="9807" y="9115"/>
                </a:cubicBezTo>
                <a:cubicBezTo>
                  <a:pt x="9543" y="8867"/>
                  <a:pt x="9395" y="8703"/>
                  <a:pt x="9395" y="8703"/>
                </a:cubicBezTo>
                <a:cubicBezTo>
                  <a:pt x="8884" y="6362"/>
                  <a:pt x="7813" y="4286"/>
                  <a:pt x="6181" y="2769"/>
                </a:cubicBezTo>
                <a:cubicBezTo>
                  <a:pt x="4516" y="1303"/>
                  <a:pt x="2390" y="330"/>
                  <a:pt x="1" y="1"/>
                </a:cubicBezTo>
                <a:close/>
              </a:path>
            </a:pathLst>
          </a:custGeom>
          <a:solidFill>
            <a:srgbClr val="B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rot="10800000">
            <a:off x="7255525" y="3069825"/>
            <a:ext cx="2894423" cy="1976889"/>
          </a:xfrm>
          <a:custGeom>
            <a:avLst/>
            <a:gdLst/>
            <a:ahLst/>
            <a:cxnLst/>
            <a:rect l="l" t="t" r="r" b="b"/>
            <a:pathLst>
              <a:path w="70656" h="48258" extrusionOk="0">
                <a:moveTo>
                  <a:pt x="50268" y="1"/>
                </a:moveTo>
                <a:cubicBezTo>
                  <a:pt x="49246" y="808"/>
                  <a:pt x="48373" y="1698"/>
                  <a:pt x="47680" y="2654"/>
                </a:cubicBezTo>
                <a:cubicBezTo>
                  <a:pt x="47005" y="3610"/>
                  <a:pt x="46527" y="4665"/>
                  <a:pt x="46197" y="5736"/>
                </a:cubicBezTo>
                <a:cubicBezTo>
                  <a:pt x="45554" y="7895"/>
                  <a:pt x="45620" y="10186"/>
                  <a:pt x="46395" y="12526"/>
                </a:cubicBezTo>
                <a:cubicBezTo>
                  <a:pt x="46395" y="12526"/>
                  <a:pt x="45736" y="12905"/>
                  <a:pt x="44763" y="13466"/>
                </a:cubicBezTo>
                <a:cubicBezTo>
                  <a:pt x="43807" y="14076"/>
                  <a:pt x="42538" y="14867"/>
                  <a:pt x="41253" y="15674"/>
                </a:cubicBezTo>
                <a:cubicBezTo>
                  <a:pt x="38682" y="17240"/>
                  <a:pt x="36210" y="18954"/>
                  <a:pt x="36210" y="18954"/>
                </a:cubicBezTo>
                <a:cubicBezTo>
                  <a:pt x="36984" y="18080"/>
                  <a:pt x="37627" y="17141"/>
                  <a:pt x="38105" y="16169"/>
                </a:cubicBezTo>
                <a:cubicBezTo>
                  <a:pt x="38616" y="15213"/>
                  <a:pt x="38978" y="14207"/>
                  <a:pt x="39193" y="13169"/>
                </a:cubicBezTo>
                <a:cubicBezTo>
                  <a:pt x="39621" y="11076"/>
                  <a:pt x="39456" y="8835"/>
                  <a:pt x="38649" y="6577"/>
                </a:cubicBezTo>
                <a:cubicBezTo>
                  <a:pt x="36770" y="8357"/>
                  <a:pt x="35534" y="10367"/>
                  <a:pt x="35039" y="12543"/>
                </a:cubicBezTo>
                <a:cubicBezTo>
                  <a:pt x="34545" y="14735"/>
                  <a:pt x="34759" y="17026"/>
                  <a:pt x="35682" y="19316"/>
                </a:cubicBezTo>
                <a:cubicBezTo>
                  <a:pt x="35682" y="19316"/>
                  <a:pt x="35056" y="19745"/>
                  <a:pt x="34116" y="20371"/>
                </a:cubicBezTo>
                <a:cubicBezTo>
                  <a:pt x="33177" y="20981"/>
                  <a:pt x="31957" y="21871"/>
                  <a:pt x="30721" y="22745"/>
                </a:cubicBezTo>
                <a:cubicBezTo>
                  <a:pt x="29502" y="23618"/>
                  <a:pt x="28282" y="24508"/>
                  <a:pt x="27359" y="25167"/>
                </a:cubicBezTo>
                <a:cubicBezTo>
                  <a:pt x="26453" y="25843"/>
                  <a:pt x="25859" y="26288"/>
                  <a:pt x="25859" y="26288"/>
                </a:cubicBezTo>
                <a:cubicBezTo>
                  <a:pt x="28777" y="22646"/>
                  <a:pt x="29469" y="18245"/>
                  <a:pt x="27606" y="13812"/>
                </a:cubicBezTo>
                <a:lnTo>
                  <a:pt x="27606" y="13812"/>
                </a:lnTo>
                <a:cubicBezTo>
                  <a:pt x="25843" y="15691"/>
                  <a:pt x="24755" y="17784"/>
                  <a:pt x="24360" y="19959"/>
                </a:cubicBezTo>
                <a:cubicBezTo>
                  <a:pt x="23981" y="22135"/>
                  <a:pt x="24327" y="24442"/>
                  <a:pt x="25348" y="26684"/>
                </a:cubicBezTo>
                <a:cubicBezTo>
                  <a:pt x="25348" y="26684"/>
                  <a:pt x="24739" y="27128"/>
                  <a:pt x="23849" y="27804"/>
                </a:cubicBezTo>
                <a:cubicBezTo>
                  <a:pt x="22926" y="28480"/>
                  <a:pt x="21739" y="29403"/>
                  <a:pt x="20569" y="30342"/>
                </a:cubicBezTo>
                <a:cubicBezTo>
                  <a:pt x="19382" y="31265"/>
                  <a:pt x="18196" y="32205"/>
                  <a:pt x="17306" y="32913"/>
                </a:cubicBezTo>
                <a:cubicBezTo>
                  <a:pt x="16432" y="33622"/>
                  <a:pt x="15855" y="34100"/>
                  <a:pt x="15855" y="34100"/>
                </a:cubicBezTo>
                <a:cubicBezTo>
                  <a:pt x="18624" y="30342"/>
                  <a:pt x="19086" y="25892"/>
                  <a:pt x="17025" y="21574"/>
                </a:cubicBezTo>
                <a:lnTo>
                  <a:pt x="17025" y="21574"/>
                </a:lnTo>
                <a:cubicBezTo>
                  <a:pt x="13680" y="25431"/>
                  <a:pt x="13103" y="30112"/>
                  <a:pt x="15361" y="34512"/>
                </a:cubicBezTo>
                <a:cubicBezTo>
                  <a:pt x="15361" y="34512"/>
                  <a:pt x="14372" y="35320"/>
                  <a:pt x="12889" y="36539"/>
                </a:cubicBezTo>
                <a:cubicBezTo>
                  <a:pt x="11438" y="37792"/>
                  <a:pt x="9461" y="39423"/>
                  <a:pt x="7549" y="41121"/>
                </a:cubicBezTo>
                <a:cubicBezTo>
                  <a:pt x="5621" y="42802"/>
                  <a:pt x="3725" y="44532"/>
                  <a:pt x="2324" y="45834"/>
                </a:cubicBezTo>
                <a:cubicBezTo>
                  <a:pt x="907" y="47136"/>
                  <a:pt x="0" y="48026"/>
                  <a:pt x="0" y="48026"/>
                </a:cubicBezTo>
                <a:lnTo>
                  <a:pt x="215" y="48257"/>
                </a:lnTo>
                <a:cubicBezTo>
                  <a:pt x="215" y="48257"/>
                  <a:pt x="2819" y="45752"/>
                  <a:pt x="5522" y="43346"/>
                </a:cubicBezTo>
                <a:cubicBezTo>
                  <a:pt x="6857" y="42126"/>
                  <a:pt x="8225" y="40956"/>
                  <a:pt x="9246" y="40050"/>
                </a:cubicBezTo>
                <a:cubicBezTo>
                  <a:pt x="10268" y="39176"/>
                  <a:pt x="10960" y="38583"/>
                  <a:pt x="10960" y="38583"/>
                </a:cubicBezTo>
                <a:cubicBezTo>
                  <a:pt x="12922" y="40083"/>
                  <a:pt x="15048" y="40923"/>
                  <a:pt x="17207" y="41121"/>
                </a:cubicBezTo>
                <a:cubicBezTo>
                  <a:pt x="17561" y="41156"/>
                  <a:pt x="17916" y="41173"/>
                  <a:pt x="18272" y="41173"/>
                </a:cubicBezTo>
                <a:cubicBezTo>
                  <a:pt x="20100" y="41173"/>
                  <a:pt x="21940" y="40713"/>
                  <a:pt x="23733" y="39802"/>
                </a:cubicBezTo>
                <a:cubicBezTo>
                  <a:pt x="21514" y="37935"/>
                  <a:pt x="19002" y="36979"/>
                  <a:pt x="16427" y="36979"/>
                </a:cubicBezTo>
                <a:cubicBezTo>
                  <a:pt x="14775" y="36979"/>
                  <a:pt x="13097" y="37372"/>
                  <a:pt x="11455" y="38171"/>
                </a:cubicBezTo>
                <a:cubicBezTo>
                  <a:pt x="11455" y="38171"/>
                  <a:pt x="13729" y="36226"/>
                  <a:pt x="16070" y="34331"/>
                </a:cubicBezTo>
                <a:cubicBezTo>
                  <a:pt x="17223" y="33358"/>
                  <a:pt x="18410" y="32435"/>
                  <a:pt x="19300" y="31727"/>
                </a:cubicBezTo>
                <a:cubicBezTo>
                  <a:pt x="20190" y="31035"/>
                  <a:pt x="20783" y="30573"/>
                  <a:pt x="20783" y="30573"/>
                </a:cubicBezTo>
                <a:cubicBezTo>
                  <a:pt x="23112" y="32495"/>
                  <a:pt x="25742" y="33469"/>
                  <a:pt x="28437" y="33469"/>
                </a:cubicBezTo>
                <a:cubicBezTo>
                  <a:pt x="30109" y="33469"/>
                  <a:pt x="31807" y="33094"/>
                  <a:pt x="33474" y="32337"/>
                </a:cubicBezTo>
                <a:cubicBezTo>
                  <a:pt x="31213" y="30256"/>
                  <a:pt x="28590" y="29188"/>
                  <a:pt x="25861" y="29188"/>
                </a:cubicBezTo>
                <a:cubicBezTo>
                  <a:pt x="24351" y="29188"/>
                  <a:pt x="22809" y="29514"/>
                  <a:pt x="21278" y="30177"/>
                </a:cubicBezTo>
                <a:cubicBezTo>
                  <a:pt x="21278" y="30177"/>
                  <a:pt x="21871" y="29716"/>
                  <a:pt x="22761" y="29024"/>
                </a:cubicBezTo>
                <a:cubicBezTo>
                  <a:pt x="23667" y="28332"/>
                  <a:pt x="24870" y="27442"/>
                  <a:pt x="26057" y="26535"/>
                </a:cubicBezTo>
                <a:cubicBezTo>
                  <a:pt x="27260" y="25612"/>
                  <a:pt x="28480" y="24739"/>
                  <a:pt x="29403" y="24080"/>
                </a:cubicBezTo>
                <a:cubicBezTo>
                  <a:pt x="30326" y="23420"/>
                  <a:pt x="30936" y="22992"/>
                  <a:pt x="30936" y="22992"/>
                </a:cubicBezTo>
                <a:cubicBezTo>
                  <a:pt x="32748" y="24656"/>
                  <a:pt x="34792" y="25662"/>
                  <a:pt x="36918" y="26057"/>
                </a:cubicBezTo>
                <a:cubicBezTo>
                  <a:pt x="37626" y="26199"/>
                  <a:pt x="38344" y="26270"/>
                  <a:pt x="39066" y="26270"/>
                </a:cubicBezTo>
                <a:cubicBezTo>
                  <a:pt x="40530" y="26270"/>
                  <a:pt x="42016" y="25977"/>
                  <a:pt x="43494" y="25382"/>
                </a:cubicBezTo>
                <a:cubicBezTo>
                  <a:pt x="41830" y="23684"/>
                  <a:pt x="39934" y="22580"/>
                  <a:pt x="37874" y="22102"/>
                </a:cubicBezTo>
                <a:cubicBezTo>
                  <a:pt x="37099" y="21927"/>
                  <a:pt x="36300" y="21835"/>
                  <a:pt x="35487" y="21835"/>
                </a:cubicBezTo>
                <a:cubicBezTo>
                  <a:pt x="34159" y="21835"/>
                  <a:pt x="32797" y="22081"/>
                  <a:pt x="31446" y="22613"/>
                </a:cubicBezTo>
                <a:cubicBezTo>
                  <a:pt x="31446" y="22613"/>
                  <a:pt x="32056" y="22184"/>
                  <a:pt x="32979" y="21525"/>
                </a:cubicBezTo>
                <a:cubicBezTo>
                  <a:pt x="33919" y="20882"/>
                  <a:pt x="35155" y="20042"/>
                  <a:pt x="36407" y="19201"/>
                </a:cubicBezTo>
                <a:cubicBezTo>
                  <a:pt x="38879" y="17487"/>
                  <a:pt x="41451" y="15921"/>
                  <a:pt x="41451" y="15921"/>
                </a:cubicBezTo>
                <a:cubicBezTo>
                  <a:pt x="43181" y="17685"/>
                  <a:pt x="45159" y="18822"/>
                  <a:pt x="47252" y="19333"/>
                </a:cubicBezTo>
                <a:cubicBezTo>
                  <a:pt x="48185" y="19555"/>
                  <a:pt x="49155" y="19678"/>
                  <a:pt x="50143" y="19678"/>
                </a:cubicBezTo>
                <a:cubicBezTo>
                  <a:pt x="51352" y="19678"/>
                  <a:pt x="52587" y="19494"/>
                  <a:pt x="53811" y="19086"/>
                </a:cubicBezTo>
                <a:cubicBezTo>
                  <a:pt x="52262" y="17289"/>
                  <a:pt x="50433" y="16053"/>
                  <a:pt x="48422" y="15443"/>
                </a:cubicBezTo>
                <a:cubicBezTo>
                  <a:pt x="47482" y="15146"/>
                  <a:pt x="46511" y="15000"/>
                  <a:pt x="45518" y="15000"/>
                </a:cubicBezTo>
                <a:cubicBezTo>
                  <a:pt x="44368" y="15000"/>
                  <a:pt x="43188" y="15195"/>
                  <a:pt x="41994" y="15575"/>
                </a:cubicBezTo>
                <a:cubicBezTo>
                  <a:pt x="41994" y="15575"/>
                  <a:pt x="42621" y="15180"/>
                  <a:pt x="43577" y="14586"/>
                </a:cubicBezTo>
                <a:cubicBezTo>
                  <a:pt x="44532" y="13960"/>
                  <a:pt x="45818" y="13202"/>
                  <a:pt x="47137" y="12460"/>
                </a:cubicBezTo>
                <a:cubicBezTo>
                  <a:pt x="48439" y="11702"/>
                  <a:pt x="49741" y="10961"/>
                  <a:pt x="50713" y="10384"/>
                </a:cubicBezTo>
                <a:cubicBezTo>
                  <a:pt x="51191" y="10104"/>
                  <a:pt x="51619" y="9889"/>
                  <a:pt x="51900" y="9741"/>
                </a:cubicBezTo>
                <a:cubicBezTo>
                  <a:pt x="52196" y="9576"/>
                  <a:pt x="52361" y="9494"/>
                  <a:pt x="52361" y="9494"/>
                </a:cubicBezTo>
                <a:cubicBezTo>
                  <a:pt x="53976" y="11373"/>
                  <a:pt x="55872" y="12658"/>
                  <a:pt x="57915" y="13350"/>
                </a:cubicBezTo>
                <a:cubicBezTo>
                  <a:pt x="58921" y="13680"/>
                  <a:pt x="59975" y="13878"/>
                  <a:pt x="61063" y="13894"/>
                </a:cubicBezTo>
                <a:cubicBezTo>
                  <a:pt x="61323" y="13910"/>
                  <a:pt x="61585" y="13918"/>
                  <a:pt x="61847" y="13918"/>
                </a:cubicBezTo>
                <a:cubicBezTo>
                  <a:pt x="62681" y="13918"/>
                  <a:pt x="63527" y="13835"/>
                  <a:pt x="64392" y="13647"/>
                </a:cubicBezTo>
                <a:cubicBezTo>
                  <a:pt x="63008" y="11702"/>
                  <a:pt x="61294" y="10318"/>
                  <a:pt x="59333" y="9510"/>
                </a:cubicBezTo>
                <a:cubicBezTo>
                  <a:pt x="58202" y="9079"/>
                  <a:pt x="56994" y="8865"/>
                  <a:pt x="55733" y="8865"/>
                </a:cubicBezTo>
                <a:cubicBezTo>
                  <a:pt x="54825" y="8865"/>
                  <a:pt x="53890" y="8976"/>
                  <a:pt x="52938" y="9197"/>
                </a:cubicBezTo>
                <a:cubicBezTo>
                  <a:pt x="52938" y="9197"/>
                  <a:pt x="54421" y="8423"/>
                  <a:pt x="55904" y="7648"/>
                </a:cubicBezTo>
                <a:cubicBezTo>
                  <a:pt x="56646" y="7269"/>
                  <a:pt x="57388" y="6873"/>
                  <a:pt x="57948" y="6610"/>
                </a:cubicBezTo>
                <a:cubicBezTo>
                  <a:pt x="58525" y="6346"/>
                  <a:pt x="58904" y="6165"/>
                  <a:pt x="58904" y="6165"/>
                </a:cubicBezTo>
                <a:cubicBezTo>
                  <a:pt x="59518" y="6248"/>
                  <a:pt x="60115" y="6288"/>
                  <a:pt x="60696" y="6288"/>
                </a:cubicBezTo>
                <a:cubicBezTo>
                  <a:pt x="62425" y="6288"/>
                  <a:pt x="64012" y="5932"/>
                  <a:pt x="65480" y="5291"/>
                </a:cubicBezTo>
                <a:cubicBezTo>
                  <a:pt x="67458" y="4500"/>
                  <a:pt x="69188" y="3099"/>
                  <a:pt x="70655" y="1072"/>
                </a:cubicBezTo>
                <a:cubicBezTo>
                  <a:pt x="69736" y="866"/>
                  <a:pt x="68822" y="766"/>
                  <a:pt x="67925" y="766"/>
                </a:cubicBezTo>
                <a:cubicBezTo>
                  <a:pt x="66523" y="766"/>
                  <a:pt x="65165" y="1011"/>
                  <a:pt x="63898" y="1484"/>
                </a:cubicBezTo>
                <a:cubicBezTo>
                  <a:pt x="61838" y="2308"/>
                  <a:pt x="60091" y="3874"/>
                  <a:pt x="58772" y="5884"/>
                </a:cubicBezTo>
                <a:cubicBezTo>
                  <a:pt x="58772" y="5884"/>
                  <a:pt x="58574" y="5967"/>
                  <a:pt x="58245" y="6115"/>
                </a:cubicBezTo>
                <a:cubicBezTo>
                  <a:pt x="57915" y="6280"/>
                  <a:pt x="57437" y="6494"/>
                  <a:pt x="56877" y="6791"/>
                </a:cubicBezTo>
                <a:cubicBezTo>
                  <a:pt x="55773" y="7368"/>
                  <a:pt x="54273" y="8142"/>
                  <a:pt x="52790" y="8917"/>
                </a:cubicBezTo>
                <a:cubicBezTo>
                  <a:pt x="51290" y="9675"/>
                  <a:pt x="49856" y="10532"/>
                  <a:pt x="48768" y="11158"/>
                </a:cubicBezTo>
                <a:cubicBezTo>
                  <a:pt x="47680" y="11785"/>
                  <a:pt x="46955" y="12197"/>
                  <a:pt x="46955" y="12197"/>
                </a:cubicBezTo>
                <a:cubicBezTo>
                  <a:pt x="48620" y="10582"/>
                  <a:pt x="49708" y="8620"/>
                  <a:pt x="50301" y="6593"/>
                </a:cubicBezTo>
                <a:cubicBezTo>
                  <a:pt x="50878" y="4549"/>
                  <a:pt x="50894" y="2308"/>
                  <a:pt x="50268" y="1"/>
                </a:cubicBezTo>
                <a:close/>
              </a:path>
            </a:pathLst>
          </a:custGeom>
          <a:solidFill>
            <a:srgbClr val="EB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7737700" y="933450"/>
            <a:ext cx="258350" cy="257525"/>
          </a:xfrm>
          <a:custGeom>
            <a:avLst/>
            <a:gdLst/>
            <a:ahLst/>
            <a:cxnLst/>
            <a:rect l="l" t="t" r="r" b="b"/>
            <a:pathLst>
              <a:path w="10334" h="10301" extrusionOk="0">
                <a:moveTo>
                  <a:pt x="5330" y="1"/>
                </a:moveTo>
                <a:cubicBezTo>
                  <a:pt x="5030" y="1"/>
                  <a:pt x="4724" y="19"/>
                  <a:pt x="4417" y="47"/>
                </a:cubicBezTo>
                <a:cubicBezTo>
                  <a:pt x="4087" y="80"/>
                  <a:pt x="3840" y="476"/>
                  <a:pt x="3807" y="970"/>
                </a:cubicBezTo>
                <a:cubicBezTo>
                  <a:pt x="3774" y="1893"/>
                  <a:pt x="3758" y="2816"/>
                  <a:pt x="3741" y="3723"/>
                </a:cubicBezTo>
                <a:cubicBezTo>
                  <a:pt x="2818" y="3739"/>
                  <a:pt x="1895" y="3756"/>
                  <a:pt x="989" y="3805"/>
                </a:cubicBezTo>
                <a:cubicBezTo>
                  <a:pt x="511" y="3821"/>
                  <a:pt x="115" y="4069"/>
                  <a:pt x="66" y="4382"/>
                </a:cubicBezTo>
                <a:cubicBezTo>
                  <a:pt x="17" y="4926"/>
                  <a:pt x="0" y="5453"/>
                  <a:pt x="50" y="5931"/>
                </a:cubicBezTo>
                <a:cubicBezTo>
                  <a:pt x="83" y="6261"/>
                  <a:pt x="495" y="6508"/>
                  <a:pt x="1005" y="6524"/>
                </a:cubicBezTo>
                <a:cubicBezTo>
                  <a:pt x="1928" y="6557"/>
                  <a:pt x="2835" y="6574"/>
                  <a:pt x="3725" y="6590"/>
                </a:cubicBezTo>
                <a:cubicBezTo>
                  <a:pt x="3741" y="7513"/>
                  <a:pt x="3774" y="8420"/>
                  <a:pt x="3807" y="9326"/>
                </a:cubicBezTo>
                <a:cubicBezTo>
                  <a:pt x="3840" y="9821"/>
                  <a:pt x="4087" y="10216"/>
                  <a:pt x="4401" y="10249"/>
                </a:cubicBezTo>
                <a:cubicBezTo>
                  <a:pt x="4692" y="10284"/>
                  <a:pt x="4979" y="10301"/>
                  <a:pt x="5256" y="10301"/>
                </a:cubicBezTo>
                <a:cubicBezTo>
                  <a:pt x="5496" y="10301"/>
                  <a:pt x="5728" y="10289"/>
                  <a:pt x="5950" y="10266"/>
                </a:cubicBezTo>
                <a:cubicBezTo>
                  <a:pt x="6279" y="10233"/>
                  <a:pt x="6527" y="9821"/>
                  <a:pt x="6543" y="9326"/>
                </a:cubicBezTo>
                <a:cubicBezTo>
                  <a:pt x="6560" y="8387"/>
                  <a:pt x="6576" y="7480"/>
                  <a:pt x="6593" y="6590"/>
                </a:cubicBezTo>
                <a:cubicBezTo>
                  <a:pt x="7548" y="6590"/>
                  <a:pt x="8488" y="6574"/>
                  <a:pt x="9361" y="6541"/>
                </a:cubicBezTo>
                <a:cubicBezTo>
                  <a:pt x="9856" y="6524"/>
                  <a:pt x="10251" y="6261"/>
                  <a:pt x="10284" y="5948"/>
                </a:cubicBezTo>
                <a:cubicBezTo>
                  <a:pt x="10334" y="5453"/>
                  <a:pt x="10317" y="4942"/>
                  <a:pt x="10268" y="4398"/>
                </a:cubicBezTo>
                <a:cubicBezTo>
                  <a:pt x="10235" y="4085"/>
                  <a:pt x="9839" y="3821"/>
                  <a:pt x="9345" y="3805"/>
                </a:cubicBezTo>
                <a:cubicBezTo>
                  <a:pt x="8422" y="3756"/>
                  <a:pt x="7516" y="3739"/>
                  <a:pt x="6609" y="3723"/>
                </a:cubicBezTo>
                <a:cubicBezTo>
                  <a:pt x="6609" y="2767"/>
                  <a:pt x="6593" y="1844"/>
                  <a:pt x="6560" y="954"/>
                </a:cubicBezTo>
                <a:cubicBezTo>
                  <a:pt x="6527" y="459"/>
                  <a:pt x="6279" y="64"/>
                  <a:pt x="5966" y="31"/>
                </a:cubicBezTo>
                <a:cubicBezTo>
                  <a:pt x="5759" y="10"/>
                  <a:pt x="5546" y="1"/>
                  <a:pt x="5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B3716BC-7AEE-BEFD-3956-4D9D64FCAB36}"/>
              </a:ext>
            </a:extLst>
          </p:cNvPr>
          <p:cNvPicPr>
            <a:picLocks noChangeAspect="1"/>
          </p:cNvPicPr>
          <p:nvPr/>
        </p:nvPicPr>
        <p:blipFill>
          <a:blip r:embed="rId3"/>
          <a:stretch>
            <a:fillRect/>
          </a:stretch>
        </p:blipFill>
        <p:spPr>
          <a:xfrm>
            <a:off x="1905000" y="1148443"/>
            <a:ext cx="5318328" cy="38731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1875327"/>
      </p:ext>
    </p:extLst>
  </p:cSld>
  <p:clrMapOvr>
    <a:masterClrMapping/>
  </p:clrMapOvr>
</p:sld>
</file>

<file path=ppt/theme/theme1.xml><?xml version="1.0" encoding="utf-8"?>
<a:theme xmlns:a="http://schemas.openxmlformats.org/drawingml/2006/main" name="Low Blood Iron Levels Case Report by Slidesgo">
  <a:themeElements>
    <a:clrScheme name="Simple Light">
      <a:dk1>
        <a:srgbClr val="434343"/>
      </a:dk1>
      <a:lt1>
        <a:srgbClr val="FFFFFF"/>
      </a:lt1>
      <a:dk2>
        <a:srgbClr val="DD4438"/>
      </a:dk2>
      <a:lt2>
        <a:srgbClr val="B53C33"/>
      </a:lt2>
      <a:accent1>
        <a:srgbClr val="839093"/>
      </a:accent1>
      <a:accent2>
        <a:srgbClr val="EBE9E9"/>
      </a:accent2>
      <a:accent3>
        <a:srgbClr val="2E5C65"/>
      </a:accent3>
      <a:accent4>
        <a:srgbClr val="FFB31B"/>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367</Words>
  <Application>Microsoft Office PowerPoint</Application>
  <PresentationFormat>On-screen Show (16:9)</PresentationFormat>
  <Paragraphs>49</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Poppins</vt:lpstr>
      <vt:lpstr>Roboto Condensed Light</vt:lpstr>
      <vt:lpstr>Arial</vt:lpstr>
      <vt:lpstr>Montserrat</vt:lpstr>
      <vt:lpstr>Chivo</vt:lpstr>
      <vt:lpstr>Abhaya Libre</vt:lpstr>
      <vt:lpstr>Albert Sans</vt:lpstr>
      <vt:lpstr>Wingdings</vt:lpstr>
      <vt:lpstr>Low Blood Iron Levels Case Report by Slidesgo</vt:lpstr>
      <vt:lpstr>University of Computer Study (Pyay)</vt:lpstr>
      <vt:lpstr>YaungNi Blood Donation </vt:lpstr>
      <vt:lpstr>Members</vt:lpstr>
      <vt:lpstr>Contents</vt:lpstr>
      <vt:lpstr>Abstract</vt:lpstr>
      <vt:lpstr>Introduction</vt:lpstr>
      <vt:lpstr>Objectives</vt:lpstr>
      <vt:lpstr>Implementation</vt:lpstr>
      <vt:lpstr>Implementation</vt:lpstr>
      <vt:lpstr>Implementation</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Computer Study (Pyay)</dc:title>
  <cp:lastModifiedBy>Hsu Myat</cp:lastModifiedBy>
  <cp:revision>17</cp:revision>
  <dcterms:modified xsi:type="dcterms:W3CDTF">2023-09-08T06:36:09Z</dcterms:modified>
</cp:coreProperties>
</file>