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7F84-ED94-409C-BD69-EB4B277647A0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89E4-2E16-41CD-A2F0-BA3C1EBD2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00AF17-B640-4C3E-9BC2-FFF4E896BEF1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6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7655-FB47-4291-A6CF-2A8CDAA52453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5AF-E7EE-4E61-A847-B8FF31626227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D934-AC03-4034-987A-15C860C43BB0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AB1BE-A03F-4101-A80B-FCFC728152B1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601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BED1-597E-473C-AB73-A6C197A84A8A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83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4F9-D6B9-4C74-A84E-B4B415E9CA3D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1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CA2E-6F1E-4AE9-9610-3F037E9844EF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FD3-7CF9-44E6-9281-6D630A889438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1885D7D-7B46-47BC-BE0E-CDBB733214DA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069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7B03EC-302C-4141-890B-6224EAAD4E84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D40875-5ADA-4E4E-8B0F-661F586C581B}" type="datetime1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DC4B9D-4D8F-43A7-B405-6FBF53BC41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6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65F797-7D32-4069-94F3-EC525321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zh-TW" altLang="en-US" sz="8000" dirty="0"/>
              <a:t>智能置物櫃</a:t>
            </a:r>
            <a:br>
              <a:rPr lang="en-US" altLang="zh-TW" sz="8000" dirty="0"/>
            </a:br>
            <a:r>
              <a:rPr lang="en-US" altLang="zh-TW" sz="8000" dirty="0"/>
              <a:t>-Smart Locker System</a:t>
            </a:r>
            <a:endParaRPr lang="zh-TW" altLang="en-US" sz="8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1F0B69-09A0-44ED-ADBE-3462A0670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zh-TW" altLang="en-US" sz="1800" b="1" dirty="0">
                <a:solidFill>
                  <a:srgbClr val="2A1A00"/>
                </a:solidFill>
                <a:latin typeface="+mn-ea"/>
              </a:rPr>
              <a:t>組員</a:t>
            </a:r>
            <a:r>
              <a:rPr lang="en-US" altLang="zh-TW" sz="1800" b="1" dirty="0">
                <a:solidFill>
                  <a:srgbClr val="2A1A00"/>
                </a:solidFill>
                <a:latin typeface="+mn-ea"/>
              </a:rPr>
              <a:t>:</a:t>
            </a:r>
            <a:r>
              <a:rPr lang="zh-TW" altLang="en-US" sz="1800" b="1" dirty="0">
                <a:solidFill>
                  <a:srgbClr val="2A1A00"/>
                </a:solidFill>
                <a:latin typeface="+mn-ea"/>
              </a:rPr>
              <a:t>徐琮淋                                      </a:t>
            </a:r>
            <a:r>
              <a:rPr lang="zh-TW" altLang="zh-TW" sz="1800" b="1" kern="150" dirty="0">
                <a:solidFill>
                  <a:srgbClr val="2A1A00"/>
                </a:solidFill>
                <a:effectLst/>
                <a:latin typeface="+mn-ea"/>
                <a:cs typeface="標楷體" panose="03000509000000000000" pitchFamily="65" charset="-120"/>
              </a:rPr>
              <a:t>指導教授</a:t>
            </a:r>
            <a:r>
              <a:rPr lang="en-US" altLang="zh-TW" sz="1800" b="1" kern="150" dirty="0">
                <a:solidFill>
                  <a:srgbClr val="2A1A00"/>
                </a:solidFill>
                <a:effectLst/>
                <a:latin typeface="+mn-ea"/>
              </a:rPr>
              <a:t>: </a:t>
            </a:r>
            <a:r>
              <a:rPr lang="zh-TW" altLang="zh-TW" sz="1800" b="1" kern="150" dirty="0">
                <a:solidFill>
                  <a:srgbClr val="2A1A00"/>
                </a:solidFill>
                <a:effectLst/>
                <a:latin typeface="+mn-ea"/>
                <a:cs typeface="標楷體" panose="03000509000000000000" pitchFamily="65" charset="-120"/>
              </a:rPr>
              <a:t>趙志峯</a:t>
            </a:r>
            <a:endParaRPr lang="en-US" altLang="zh-TW" sz="1800" dirty="0">
              <a:solidFill>
                <a:srgbClr val="2A1A00"/>
              </a:solidFill>
              <a:latin typeface="+mn-ea"/>
            </a:endParaRPr>
          </a:p>
          <a:p>
            <a:pPr algn="l">
              <a:lnSpc>
                <a:spcPct val="90000"/>
              </a:lnSpc>
            </a:pPr>
            <a:r>
              <a:rPr lang="zh-TW" altLang="en-US" sz="1800" b="1" dirty="0">
                <a:solidFill>
                  <a:srgbClr val="2A1A00"/>
                </a:solidFill>
                <a:latin typeface="+mn-ea"/>
              </a:rPr>
              <a:t>      張宏</a:t>
            </a:r>
            <a:r>
              <a:rPr lang="zh-TW" altLang="en-US" sz="1800" dirty="0">
                <a:solidFill>
                  <a:srgbClr val="2A1A00"/>
                </a:solidFill>
                <a:latin typeface="+mn-ea"/>
              </a:rPr>
              <a:t>瑋</a:t>
            </a:r>
            <a:endParaRPr lang="en-US" altLang="zh-TW" sz="1800" b="1" dirty="0">
              <a:solidFill>
                <a:srgbClr val="2A1A00"/>
              </a:solidFill>
              <a:latin typeface="+mn-ea"/>
            </a:endParaRPr>
          </a:p>
          <a:p>
            <a:pPr algn="l">
              <a:lnSpc>
                <a:spcPct val="90000"/>
              </a:lnSpc>
            </a:pPr>
            <a:r>
              <a:rPr lang="zh-TW" altLang="en-US" sz="1800" b="1" kern="150" dirty="0">
                <a:solidFill>
                  <a:srgbClr val="2A1A00"/>
                </a:solidFill>
                <a:effectLst/>
                <a:latin typeface="+mn-ea"/>
                <a:cs typeface="標楷體" panose="03000509000000000000" pitchFamily="65" charset="-120"/>
              </a:rPr>
              <a:t>      </a:t>
            </a:r>
            <a:r>
              <a:rPr lang="zh-TW" altLang="zh-TW" sz="1800" b="1" kern="150" dirty="0">
                <a:solidFill>
                  <a:srgbClr val="2A1A00"/>
                </a:solidFill>
                <a:effectLst/>
                <a:latin typeface="+mn-ea"/>
                <a:cs typeface="標楷體" panose="03000509000000000000" pitchFamily="65" charset="-120"/>
              </a:rPr>
              <a:t>管彥瑋</a:t>
            </a:r>
            <a:endParaRPr lang="en-US" altLang="zh-TW" sz="1800" b="1" kern="150" dirty="0">
              <a:solidFill>
                <a:srgbClr val="2A1A00"/>
              </a:solidFill>
              <a:effectLst/>
              <a:latin typeface="+mn-ea"/>
              <a:cs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BAE087-C4E9-429B-8079-9557B15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4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9B916-273F-43D8-A991-DC5502A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en-US" sz="4000" b="1"/>
              <a:t>箱子實體圖</a:t>
            </a:r>
            <a:endParaRPr lang="zh-TW" altLang="en-US" sz="4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34186E-C2C5-4FAC-A0E9-DB4577C6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CCEA4264-A023-4441-8D32-DD5EBA85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10" y="1449422"/>
            <a:ext cx="7005945" cy="39408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9B229D-DC6F-47ED-947E-C68C38FB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2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1F3DF-CBDF-468F-BE81-D1F0186C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en-US" sz="4000" b="1" kern="150" dirty="0">
                <a:latin typeface="+mn-ea"/>
                <a:cs typeface="Times New Roman" panose="02020603050405020304" pitchFamily="18" charset="0"/>
              </a:rPr>
              <a:t>目前進度</a:t>
            </a:r>
            <a:endParaRPr lang="zh-TW" alt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A79276-C25C-4CE7-BD81-C8CFD490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34FB43-6C7A-4A6E-B9F5-92E8E9E6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3408" y="2737663"/>
            <a:ext cx="5967592" cy="1408934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8934D-4521-44FD-AA2A-3841E799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7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90988-647F-4B7A-B422-A69A2912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kern="150" dirty="0">
                <a:latin typeface="+mn-ea"/>
                <a:cs typeface="Times New Roman" panose="02020603050405020304" pitchFamily="18" charset="0"/>
              </a:rPr>
              <a:t>工作分配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C5177-8499-4C42-9CC8-7912CBB2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徐琮淋</a:t>
            </a:r>
            <a:r>
              <a:rPr lang="en-US" altLang="zh-TW" b="1" dirty="0"/>
              <a:t>:</a:t>
            </a:r>
            <a:r>
              <a:rPr lang="zh-TW" altLang="en-US" b="1" dirty="0"/>
              <a:t> 書面資料討論，</a:t>
            </a:r>
            <a:r>
              <a:rPr lang="en-US" altLang="zh-TW" b="1" dirty="0" err="1"/>
              <a:t>arduino</a:t>
            </a:r>
            <a:r>
              <a:rPr lang="zh-TW" altLang="en-US" b="1" dirty="0"/>
              <a:t>設計，</a:t>
            </a:r>
            <a:r>
              <a:rPr lang="en-US" altLang="zh-TW" b="1" dirty="0"/>
              <a:t>app</a:t>
            </a:r>
            <a:r>
              <a:rPr lang="zh-TW" altLang="en-US" b="1" dirty="0"/>
              <a:t>架構討論，進度分配，箱子組裝</a:t>
            </a:r>
          </a:p>
          <a:p>
            <a:r>
              <a:rPr lang="zh-TW" altLang="en-US" b="1" dirty="0"/>
              <a:t>管彥瑋</a:t>
            </a:r>
            <a:r>
              <a:rPr lang="en-US" altLang="zh-TW" b="1" dirty="0"/>
              <a:t>: </a:t>
            </a:r>
            <a:r>
              <a:rPr lang="zh-TW" altLang="en-US" b="1" dirty="0"/>
              <a:t>書面資料設計，</a:t>
            </a:r>
            <a:r>
              <a:rPr lang="en-US" altLang="zh-TW" b="1" dirty="0" err="1"/>
              <a:t>arduino</a:t>
            </a:r>
            <a:r>
              <a:rPr lang="zh-TW" altLang="en-US" b="1" dirty="0"/>
              <a:t>設計，</a:t>
            </a:r>
            <a:r>
              <a:rPr lang="en-US" altLang="zh-TW" b="1" dirty="0"/>
              <a:t>app</a:t>
            </a:r>
            <a:r>
              <a:rPr lang="zh-TW" altLang="en-US" b="1" dirty="0"/>
              <a:t>設計，購買零件，箱子切割</a:t>
            </a:r>
          </a:p>
          <a:p>
            <a:r>
              <a:rPr lang="zh-TW" altLang="en-US" b="1" dirty="0"/>
              <a:t>張宏偉</a:t>
            </a:r>
            <a:r>
              <a:rPr lang="en-US" altLang="zh-TW" b="1" dirty="0"/>
              <a:t>: </a:t>
            </a:r>
            <a:r>
              <a:rPr lang="zh-TW" altLang="en-US" b="1" dirty="0"/>
              <a:t>書面資料討論，</a:t>
            </a:r>
            <a:r>
              <a:rPr lang="en-US" altLang="zh-TW" b="1" dirty="0" err="1"/>
              <a:t>arduino</a:t>
            </a:r>
            <a:r>
              <a:rPr lang="zh-TW" altLang="en-US" b="1" dirty="0"/>
              <a:t>設計，</a:t>
            </a:r>
            <a:r>
              <a:rPr lang="en-US" altLang="zh-TW" b="1" dirty="0"/>
              <a:t>app</a:t>
            </a:r>
            <a:r>
              <a:rPr lang="zh-TW" altLang="en-US" b="1" dirty="0"/>
              <a:t>設計，門鎖組裝與設計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E4EC2-44F5-48B8-A56E-E4052925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0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E1AEA-AB78-4100-9ABB-B993282A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>
                <a:latin typeface="+mn-ea"/>
              </a:rPr>
              <a:t>參考資料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8BC9A-6204-4FCB-9081-B5C53DF5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4715"/>
            <a:ext cx="10178322" cy="4334877"/>
          </a:xfrm>
        </p:spPr>
        <p:txBody>
          <a:bodyPr>
            <a:normAutofit fontScale="92500" lnSpcReduction="20000"/>
          </a:bodyPr>
          <a:lstStyle/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[1] </a:t>
            </a:r>
            <a:r>
              <a:rPr lang="en-US" altLang="zh-TW" sz="1800" b="1" kern="15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APPInvertor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中文學習網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[2] Arduino software 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[3]RFID: https://blog.jmaker.com.tw/arduino-rfid/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[4]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溫溼度</a:t>
            </a: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+LCD: https://blog.jmaker.com.tw/dht11-lcd/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[5]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繼電器</a:t>
            </a: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: https://blog.jmaker.com.tw/arduino-relay/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[6]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蜂鳴器</a:t>
            </a: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: https://blog.jmaker.com.tw/arduino-buzzer/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[7]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鍵盤</a:t>
            </a: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: https://blog.jmaker.com.tw/arduino-keypad-4x4/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[8]</a:t>
            </a:r>
            <a:r>
              <a:rPr lang="zh-TW" altLang="en-US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藍芽及</a:t>
            </a: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APP: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(1)http://drho.club/2018/06/arduino-bluetooth-read-sensor- value/</a:t>
            </a:r>
          </a:p>
          <a:p>
            <a:pPr algn="just" hangingPunct="0">
              <a:lnSpc>
                <a:spcPct val="150000"/>
              </a:lnSpc>
            </a:pPr>
            <a:r>
              <a:rPr lang="en-US" altLang="zh-TW" sz="1800" b="1" kern="15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(2)http://drho.club/2018/06/arduino-app-inventor-thingspeak/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6A77E3-54D6-4F10-BC05-226E6A7D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8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52D88E7-1558-4B91-AD55-EA166963F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6164710-6C58-4D21-84E0-4257F5A4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EC5E2A-FBE5-4AA1-85C0-DF99532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3EEF-53E8-4747-A83B-EA5868B2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DCF6E-4809-4117-AE3F-C27B633C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kern="150" dirty="0"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TW" altLang="zh-TW" sz="2400" b="1" kern="150" dirty="0">
                <a:effectLst/>
                <a:latin typeface="+mn-ea"/>
                <a:cs typeface="Times New Roman" panose="02020603050405020304" pitchFamily="18" charset="0"/>
              </a:rPr>
              <a:t>製作的動機與目的</a:t>
            </a:r>
            <a:endParaRPr lang="en-US" altLang="zh-TW" sz="2400" b="1" kern="15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2400" b="1" kern="150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TW" altLang="zh-TW" sz="2400" b="1" kern="150" dirty="0">
                <a:effectLst/>
                <a:latin typeface="+mn-ea"/>
                <a:cs typeface="Times New Roman" panose="02020603050405020304" pitchFamily="18" charset="0"/>
              </a:rPr>
              <a:t>系統分析</a:t>
            </a:r>
          </a:p>
          <a:p>
            <a:r>
              <a:rPr lang="en-US" altLang="zh-TW" sz="2400" b="1" kern="150" dirty="0"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lang="zh-TW" altLang="en-US" sz="2400" b="1" kern="150" dirty="0">
                <a:effectLst/>
                <a:latin typeface="+mn-ea"/>
                <a:cs typeface="Times New Roman" panose="02020603050405020304" pitchFamily="18" charset="0"/>
              </a:rPr>
              <a:t>目前成果</a:t>
            </a:r>
            <a:endParaRPr lang="en-US" altLang="zh-TW" sz="2400" b="1" kern="15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2400" b="1" kern="150" dirty="0">
                <a:latin typeface="+mn-ea"/>
                <a:cs typeface="Times New Roman" panose="02020603050405020304" pitchFamily="18" charset="0"/>
              </a:rPr>
              <a:t>4.</a:t>
            </a:r>
            <a:r>
              <a:rPr lang="zh-TW" altLang="en-US" sz="2400" b="1" kern="150" dirty="0">
                <a:latin typeface="+mn-ea"/>
                <a:cs typeface="Times New Roman" panose="02020603050405020304" pitchFamily="18" charset="0"/>
              </a:rPr>
              <a:t>目前進度與工作分配</a:t>
            </a:r>
            <a:endParaRPr lang="zh-TW" altLang="zh-TW" sz="2400" b="1" kern="15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+mn-ea"/>
              </a:rPr>
              <a:t>5.</a:t>
            </a:r>
            <a:r>
              <a:rPr lang="zh-TW" altLang="en-US" sz="2400" b="1" dirty="0">
                <a:latin typeface="+mn-ea"/>
              </a:rPr>
              <a:t>參考資料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DDA7A3-86E6-4BE2-AB62-A98FB50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57A0A-9E39-452D-8C52-D4B2801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製作的動機與目的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6BCCF-56FD-4178-9E5A-44756B58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候我們會需要有一個空間暫時放一下東西，並且這個物品是比較有價值或是種類比較特殊的，這時候普通的置物櫃可能無法讓使用者那麼放心的把物品放在裡面。於是我們有了這個智慧置物櫃的想法，透過增加一些設計讓使用者安全放心的放東西，並且能夠隨時確認物品的狀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D035D-35E1-4A06-9A81-DA3303C9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3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1D1FF-F410-4EF4-9DBA-81C3CC1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zh-TW" sz="4000" b="1" kern="15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系統分析</a:t>
            </a:r>
            <a:endPara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010B3-FCEA-4D9F-BB03-35708D41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371D84-4BC9-4373-8329-7331E4FDC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6802" y="645107"/>
            <a:ext cx="4880805" cy="5594047"/>
          </a:xfrm>
          <a:prstGeom prst="rect">
            <a:avLst/>
          </a:prstGeom>
          <a:noFill/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48F7B9-7EFD-4EC3-99B9-1A16F3C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BFCD0-A8CF-4DAD-940C-15C044B0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kern="150" dirty="0">
                <a:effectLst/>
                <a:latin typeface="+mn-ea"/>
                <a:cs typeface="Times New Roman" panose="02020603050405020304" pitchFamily="18" charset="0"/>
              </a:rPr>
              <a:t>目前成果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B802C-4009-4AF9-9635-AE44F627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RFID</a:t>
            </a:r>
            <a:r>
              <a:rPr lang="zh-TW" altLang="en-US" b="1" dirty="0"/>
              <a:t>解鎖</a:t>
            </a:r>
            <a:endParaRPr lang="en-US" altLang="zh-TW" b="1" dirty="0"/>
          </a:p>
          <a:p>
            <a:r>
              <a:rPr lang="zh-TW" altLang="en-US" b="1" dirty="0"/>
              <a:t>鍵盤解鎖與上鎖</a:t>
            </a:r>
            <a:endParaRPr lang="en-US" altLang="zh-TW" b="1" dirty="0"/>
          </a:p>
          <a:p>
            <a:r>
              <a:rPr lang="en-US" altLang="zh-TW" b="1" dirty="0"/>
              <a:t>APP</a:t>
            </a:r>
            <a:r>
              <a:rPr lang="zh-TW" altLang="en-US" b="1" dirty="0"/>
              <a:t>畫面</a:t>
            </a:r>
            <a:endParaRPr lang="en-US" altLang="zh-TW" b="1" dirty="0"/>
          </a:p>
          <a:p>
            <a:r>
              <a:rPr lang="zh-TW" altLang="en-US" b="1" dirty="0"/>
              <a:t>資料庫畫面</a:t>
            </a:r>
            <a:endParaRPr lang="en-US" altLang="zh-TW" b="1" dirty="0"/>
          </a:p>
          <a:p>
            <a:r>
              <a:rPr lang="zh-TW" altLang="en-US" b="1" dirty="0"/>
              <a:t>箱子實體圖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9097CC-3D36-4D9F-BE5D-F077A441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4B9D-4D8F-43A7-B405-6FBF53BC41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989DF-640F-4C0D-9E4C-52C70CE3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53985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altLang="zh-TW" sz="4000"/>
              <a:t>RFID</a:t>
            </a:r>
            <a:r>
              <a:rPr lang="zh-TW" altLang="en-US" sz="4000"/>
              <a:t>解鎖</a:t>
            </a:r>
            <a:endParaRPr lang="zh-TW" altLang="en-US" sz="4000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445DC1A6-7E43-4888-BF5B-4828FB56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使用已綁定的</a:t>
            </a:r>
            <a:r>
              <a:rPr lang="en-US" altLang="zh-TW" b="1" dirty="0"/>
              <a:t>RFID</a:t>
            </a:r>
            <a:r>
              <a:rPr lang="zh-TW" altLang="en-US" b="1" dirty="0"/>
              <a:t>卡解鎖</a:t>
            </a:r>
            <a:endParaRPr lang="en-US" b="1" dirty="0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EE622E6B-C0E2-4651-9732-D8D0AF258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r="32403" b="-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063048-CF01-4F83-88B7-DE57A7A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5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E2708-9C18-47D4-9D63-025460A3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en-US" sz="4000"/>
              <a:t>鍵盤解鎖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742190-F328-45F3-B69D-10AD1270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zh-TW" altLang="en-US" b="1" dirty="0"/>
              <a:t>輸入正確的密碼解鎖</a:t>
            </a:r>
            <a:endParaRPr lang="en-US" b="1" dirty="0"/>
          </a:p>
        </p:txBody>
      </p:sp>
      <p:pic>
        <p:nvPicPr>
          <p:cNvPr id="8" name="內容版面配置區 7" descr="一張含有 文字, 電子用品 的圖片&#10;&#10;自動產生的描述">
            <a:extLst>
              <a:ext uri="{FF2B5EF4-FFF2-40B4-BE49-F238E27FC236}">
                <a16:creationId xmlns:a16="http://schemas.microsoft.com/office/drawing/2014/main" id="{B6B5B470-7C3E-4172-8299-EACD8A05B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r="21585" b="-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21D12-1928-4944-A20C-28E2CF9C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E2708-9C18-47D4-9D63-025460A3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zh-TW" sz="4400"/>
              <a:t>APP</a:t>
            </a:r>
            <a:r>
              <a:rPr lang="zh-TW" altLang="en-US" sz="4400"/>
              <a:t>畫面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A9F943-392C-454A-9F97-4CCEA865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zh-TW" altLang="en-US" b="1" dirty="0"/>
              <a:t>左圖為登入畫面，右圖為實際操作畫面</a:t>
            </a:r>
            <a:endParaRPr 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B68EF8E-D86E-408F-ACB1-98457FCB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44" y="990901"/>
            <a:ext cx="2306974" cy="4732257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5E89FBB-7DD5-473D-8FB0-0723EB61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9" y="990901"/>
            <a:ext cx="2306974" cy="473225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21D12-1928-4944-A20C-28E2CF9C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9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6157E-1081-4161-86B5-45FC9F5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zh-TW" altLang="en-US" sz="4000" b="1"/>
              <a:t>資料庫畫面</a:t>
            </a:r>
            <a:br>
              <a:rPr lang="en-US" altLang="zh-TW" sz="4000" b="1"/>
            </a:br>
            <a:endParaRPr lang="zh-TW" altLang="en-US" sz="400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28C621E-9095-4984-8180-E125BF67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1C43996-E29E-414A-92A1-1399E3FE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58" y="1458578"/>
            <a:ext cx="7005945" cy="394084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0731F-2C6C-4507-863A-4061B24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DC4B9D-4D8F-43A7-B405-6FBF53BC414E}" type="slidenum">
              <a:rPr lang="zh-TW" altLang="en-US" smtClean="0"/>
              <a:pPr>
                <a:spcAft>
                  <a:spcPts val="600"/>
                </a:spcAft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6530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78</TotalTime>
  <Words>403</Words>
  <Application>Microsoft Office PowerPoint</Application>
  <PresentationFormat>寬螢幕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Gill Sans MT</vt:lpstr>
      <vt:lpstr>Impact</vt:lpstr>
      <vt:lpstr>Times New Roman</vt:lpstr>
      <vt:lpstr>徽章</vt:lpstr>
      <vt:lpstr>智能置物櫃 -Smart Locker System</vt:lpstr>
      <vt:lpstr>目錄</vt:lpstr>
      <vt:lpstr>製作的動機與目的</vt:lpstr>
      <vt:lpstr>系統分析</vt:lpstr>
      <vt:lpstr>目前成果</vt:lpstr>
      <vt:lpstr>RFID解鎖</vt:lpstr>
      <vt:lpstr>鍵盤解鎖</vt:lpstr>
      <vt:lpstr>APP畫面</vt:lpstr>
      <vt:lpstr>資料庫畫面 </vt:lpstr>
      <vt:lpstr>箱子實體圖</vt:lpstr>
      <vt:lpstr>目前進度</vt:lpstr>
      <vt:lpstr>工作分配</vt:lpstr>
      <vt:lpstr>參考資料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智能置物櫃 -Smart Locker System</dc:title>
  <dc:creator>彥瑋 管</dc:creator>
  <cp:lastModifiedBy>彥瑋 管</cp:lastModifiedBy>
  <cp:revision>4</cp:revision>
  <dcterms:created xsi:type="dcterms:W3CDTF">2021-10-15T08:49:59Z</dcterms:created>
  <dcterms:modified xsi:type="dcterms:W3CDTF">2021-10-16T13:47:33Z</dcterms:modified>
</cp:coreProperties>
</file>