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EA450-3062-4AAA-926F-005294A4F50C}" type="datetimeFigureOut">
              <a:rPr lang="zh-TW" altLang="en-US" smtClean="0"/>
              <a:t>2023/8/2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7C82-3E96-4DE2-B454-412F874548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983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4CF7-6667-4CB7-8FEA-8B4DA9F0AC0C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22DC-6D1B-472D-BD9F-6B84DDEAB6B8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3214E-7A41-44CA-BB02-BAB1A71F9802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9D64-44E6-4599-AF52-72AA177CD66B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41FE-9B92-4466-B7E3-A580E0801C16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FD5-6194-4E8F-9756-89A3108F6C23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82C6-D93E-47E7-8693-33E42F689429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9D0E-B076-43B7-9EF9-D6B7F26EF7E2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8793-4B7B-4D17-9975-D4491719BE20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93FAC-1493-4884-862F-E2E3704498C6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5A49-FC39-47D2-AD3E-83B3400966FA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8F718-462A-480A-988A-43604F475233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05C5-8E7C-4599-8ED3-6260AC83F79E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B859-EFE9-45D0-969C-2B31176A0FB1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0FDB-72BA-4C65-8D45-6FB1F48CE299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B26D-7F72-4902-9D21-541244423039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DD24C-FF9A-411C-96FD-F688C4DA8D6E}" type="datetime1">
              <a:rPr lang="en-US" altLang="zh-TW" smtClean="0"/>
              <a:t>8/2/2023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9E21A-A910-68D8-F20A-708531D9C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Sql</a:t>
            </a:r>
            <a:r>
              <a:rPr lang="en-US" altLang="zh-TW" dirty="0"/>
              <a:t> answer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DEB582-E408-2BAD-485E-148E9498D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0691F-0B66-38D6-A615-4485E074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0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Q1 Question1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604D20-0EBD-1EDD-73C3-AE780BA8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CEA677-120F-AFDC-8CA7-6E322D2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264555"/>
            <a:ext cx="771210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='11'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3126EB-B149-C939-6BCA-1763765C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96" y="1926349"/>
            <a:ext cx="4390732" cy="19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Q2 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3AC0130-5BAA-5B91-C111-0039C29B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671" y="1393467"/>
            <a:ext cx="5852873" cy="4840423"/>
          </a:xfrm>
        </p:spPr>
      </p:pic>
    </p:spTree>
    <p:extLst>
      <p:ext uri="{BB962C8B-B14F-4D97-AF65-F5344CB8AC3E}">
        <p14:creationId xmlns:p14="http://schemas.microsoft.com/office/powerpoint/2010/main" val="193644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'%Teletubbies%'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'%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DA4C5D4-130C-035E-AFF4-9794D766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240" y="2216480"/>
            <a:ext cx="4398319" cy="163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1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2388925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like '2005-02%'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:https://stackoverflow.com/questions/14290857/</a:t>
            </a:r>
            <a:r>
              <a:rPr lang="en-US" altLang="zh-TW" dirty="0" err="1"/>
              <a:t>sql</a:t>
            </a:r>
            <a:r>
              <a:rPr lang="en-US" altLang="zh-TW" dirty="0"/>
              <a:t>-select-where-field-contains-words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70871E1-704E-0CF0-8429-D3D3304DE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18" y="2286000"/>
            <a:ext cx="3923987" cy="16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41949D99-38B9-8DC9-D65D-4F074845E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05" y="1524000"/>
            <a:ext cx="6864789" cy="4282064"/>
          </a:xfrm>
        </p:spPr>
      </p:pic>
    </p:spTree>
    <p:extLst>
      <p:ext uri="{BB962C8B-B14F-4D97-AF65-F5344CB8AC3E}">
        <p14:creationId xmlns:p14="http://schemas.microsoft.com/office/powerpoint/2010/main" val="184707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&lt;&gt;14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 '%Train%'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9A5683-3DD5-3175-CC74-4A5E5023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04" y="4083019"/>
            <a:ext cx="6508044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1501588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13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'%Space%'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'%Space%'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604922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BAFAB0-A4AE-78E5-A806-03303760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627" y="3429000"/>
            <a:ext cx="7613040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8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Answer4-3.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1434353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e.[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in (5,6)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'%War%'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 like '%Death%'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914754"/>
            <a:ext cx="678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:https://www.w3schools.com/sql/sql_operators.asp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AAACEC-0D0C-2E95-E67F-3CE31C9A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8" y="3253632"/>
            <a:ext cx="6622354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2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825419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Question1- Order by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query to list out the following columns from the </a:t>
            </a:r>
            <a:r>
              <a:rPr lang="en-US" altLang="zh-TW" sz="1600" b="1" i="0" dirty="0" err="1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table, with the most recent first (for which you'll need to use an </a:t>
            </a:r>
            <a:r>
              <a:rPr lang="en-US" altLang="zh-TW" sz="1600" b="1" i="0" dirty="0">
                <a:solidFill>
                  <a:srgbClr val="FF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ORDER BY </a:t>
            </a: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clause):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The event date</a:t>
            </a:r>
          </a:p>
          <a:p>
            <a:endParaRPr lang="zh-TW" altLang="en-US" sz="1600" dirty="0">
              <a:solidFill>
                <a:srgbClr val="000000"/>
              </a:solidFill>
            </a:endParaRPr>
          </a:p>
        </p:txBody>
      </p:sp>
      <p:pic>
        <p:nvPicPr>
          <p:cNvPr id="8" name="圖片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629B61-6B17-79AB-D45E-8D084E552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314945"/>
            <a:ext cx="5451627" cy="19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79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Setting criteria using WHERE Q5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DCF5518-F834-F025-677A-66A6C8FE4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816A790-9FBD-5A63-2A8A-155DADEF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3" y="1264555"/>
            <a:ext cx="6759053" cy="51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2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6" y="2286000"/>
            <a:ext cx="5299549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4 or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like '% Water %' or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in (8,22,30,35)) AND DATEPART(YEAR,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&gt; 1970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:https://www.w3schools.com/sql/func_sqlserver_datepart.asp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6B06A64-0E96-65E6-F518-1A79851B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73" y="4044698"/>
            <a:ext cx="525825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8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Q1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03D39D2-47C0-62AA-27DC-2E2D593E7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8" y="1604682"/>
            <a:ext cx="4919319" cy="4574277"/>
          </a:xfrm>
        </p:spPr>
      </p:pic>
    </p:spTree>
    <p:extLst>
      <p:ext uri="{BB962C8B-B14F-4D97-AF65-F5344CB8AC3E}">
        <p14:creationId xmlns:p14="http://schemas.microsoft.com/office/powerpoint/2010/main" val="95103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6" y="2286000"/>
            <a:ext cx="5299549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LEN(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as 'Length of name'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LEN(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3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:https://www.w3schools.com/sql/func_sqlserver_len.asp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C4A47E-49F6-7511-C86F-D1A32F598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13" y="1078117"/>
            <a:ext cx="3441418" cy="421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82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Q2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EBC15948-55A2-11B3-E823-D85BB2E41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056" y="1264555"/>
            <a:ext cx="5860613" cy="4565354"/>
          </a:xfrm>
        </p:spPr>
      </p:pic>
    </p:spTree>
    <p:extLst>
      <p:ext uri="{BB962C8B-B14F-4D97-AF65-F5344CB8AC3E}">
        <p14:creationId xmlns:p14="http://schemas.microsoft.com/office/powerpoint/2010/main" val="2113693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+' 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categotry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' + CAST(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nvarchar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(10)) +')'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'Event (category)',[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     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WHERE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]=1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894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:https://www.w3schools.com/sql/func_sqlserver_concat_with_plus.asp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9B11B7-7385-EA41-3ED6-CDE7371AB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3429000"/>
            <a:ext cx="5294378" cy="15967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513627" y="6142602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:https://www.w3schools.com/sql/func_sqlserver_cast.asp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657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sz="190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E739720-D886-9187-A33C-D5CC56411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617313"/>
            <a:ext cx="5430060" cy="4715877"/>
          </a:xfrm>
        </p:spPr>
      </p:pic>
    </p:spTree>
    <p:extLst>
      <p:ext uri="{BB962C8B-B14F-4D97-AF65-F5344CB8AC3E}">
        <p14:creationId xmlns:p14="http://schemas.microsoft.com/office/powerpoint/2010/main" val="3113383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[Summary]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--using </a:t>
            </a:r>
            <a:r>
              <a:rPr lang="en-US" altLang="zh-TW" sz="18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isnull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ISNULL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'No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summary'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'Using ISNULL'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--using coalesce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COALESCE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'No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summary'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'Using COALESCE'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--using 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'No summary'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Summary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'Using CASE'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tblContinent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AE3051-64FE-7B61-225A-E28EC49D8F4F}"/>
              </a:ext>
            </a:extLst>
          </p:cNvPr>
          <p:cNvSpPr txBox="1"/>
          <p:nvPr/>
        </p:nvSpPr>
        <p:spPr>
          <a:xfrm>
            <a:off x="1513627" y="5656729"/>
            <a:ext cx="710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:https://dotblogs.com.tw/</a:t>
            </a:r>
            <a:r>
              <a:rPr lang="en-US" altLang="zh-TW" dirty="0" err="1"/>
              <a:t>SteveLiu</a:t>
            </a:r>
            <a:r>
              <a:rPr lang="en-US" altLang="zh-TW" dirty="0"/>
              <a:t>/2019/05/21/174116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513627" y="6142602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9A4C7AA-7C2A-C6FC-DD18-B739835D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242" y="1685364"/>
            <a:ext cx="4648603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17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9D8324-0E9D-0EA9-46A8-3FB0853E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39C1D5-AFB9-8723-50A0-59A5F89C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314245"/>
            <a:ext cx="6354741" cy="54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6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'Eurasia'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6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'Americas'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4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'Somewhere hot'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ContinentID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7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'Somewhere cold'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'Somewhere else'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CountryLocation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tblCountry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CountryLocation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DFE76F-8108-376B-F5F3-67F0FDA2C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3" y="1403107"/>
            <a:ext cx="2854901" cy="38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2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/>
              <a:t>Answer1.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e.EventName,e.EventDate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</a:t>
            </a: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根據某個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來做排序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由大到小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ASC: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由小到大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預設</a:t>
            </a:r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8B9736F5-0FE0-8449-CF6D-28F3CE41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021788"/>
            <a:ext cx="5451627" cy="44943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59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:https://www.w3schools.com/sql/sql_orderby.asp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52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Q5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E9D8324-0E9D-0EA9-46A8-3FB0853E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5E24CC-7869-D2BE-6E93-0DD4FA415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682554"/>
            <a:ext cx="6093696" cy="496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50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'Same vowel'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'Same letter'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'Begins and ends with vowel'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'Boring event!'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'Verdict'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tblEvent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e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:https://vimsky.com/</a:t>
            </a:r>
            <a:r>
              <a:rPr lang="en-US" altLang="zh-TW" dirty="0" err="1"/>
              <a:t>zh-tw</a:t>
            </a:r>
            <a:r>
              <a:rPr lang="en-US" altLang="zh-TW" dirty="0"/>
              <a:t>/examples/usage/sql-server-charindex-function-01.html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5062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WHERE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'Same letter'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(left(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CHARINDEX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(right(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EventName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'aeiou'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'Begins and ends with vowel'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'Boring event!'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&lt;&gt;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'Boring event!'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EventDate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:https://vimsky.com/</a:t>
            </a:r>
            <a:r>
              <a:rPr lang="en-US" altLang="zh-TW" dirty="0" err="1"/>
              <a:t>zh-tw</a:t>
            </a:r>
            <a:r>
              <a:rPr lang="en-US" altLang="zh-TW" dirty="0"/>
              <a:t>/examples/usage/sql-server-charindex-function-01.html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3031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Answer5.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AE71E5-391B-603E-B1D3-2DC98E313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465741"/>
            <a:ext cx="5044775" cy="3656744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1015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:https://vimsky.com/</a:t>
            </a:r>
            <a:r>
              <a:rPr lang="en-US" altLang="zh-TW" dirty="0" err="1"/>
              <a:t>zh-tw</a:t>
            </a:r>
            <a:r>
              <a:rPr lang="en-US" altLang="zh-TW" dirty="0"/>
              <a:t>/examples/usage/sql-server-charindex-function-01.html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605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Q6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8847E5-587A-8EA0-D201-58E547A6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69" y="1725705"/>
            <a:ext cx="5564778" cy="4859633"/>
          </a:xfrm>
        </p:spPr>
      </p:pic>
    </p:spTree>
    <p:extLst>
      <p:ext uri="{BB962C8B-B14F-4D97-AF65-F5344CB8AC3E}">
        <p14:creationId xmlns:p14="http://schemas.microsoft.com/office/powerpoint/2010/main" val="556916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Calculations Q6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190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21F342-58B3-9F40-AA65-74741D99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32F12E3-866B-E30C-D274-37FC2C230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69" y="1425171"/>
            <a:ext cx="7209145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22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Answer6.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SELECT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Country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)/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WalesUnits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AreaLeftOver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CASE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&lt;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THEN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'Smaller than </a:t>
            </a:r>
            <a:r>
              <a:rPr lang="en-US" altLang="zh-TW" sz="1800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Wales'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)/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'x Wales plus 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CAST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 err="1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%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20761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varchar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100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+</a:t>
            </a:r>
            <a:r>
              <a:rPr lang="en-US" altLang="zh-TW" sz="18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'sq. km. '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WalesComparison</a:t>
            </a:r>
            <a:endParaRPr lang="en-US" altLang="zh-TW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sz="18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FROM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WorldEvents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dbo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8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CountriesByArea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c</a:t>
            </a:r>
          </a:p>
          <a:p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ORDER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FF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ABS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20761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-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KmSquared</a:t>
            </a:r>
            <a:r>
              <a:rPr lang="en-US" altLang="zh-TW" sz="1800" dirty="0">
                <a:solidFill>
                  <a:srgbClr val="80808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31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Answer6.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669" y="1685364"/>
            <a:ext cx="6074307" cy="3854824"/>
          </a:xfrm>
        </p:spPr>
        <p:txBody>
          <a:bodyPr>
            <a:normAutofit/>
          </a:bodyPr>
          <a:lstStyle/>
          <a:p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5E0097D-1D25-800D-ACBE-7E565A45717E}"/>
              </a:ext>
            </a:extLst>
          </p:cNvPr>
          <p:cNvSpPr txBox="1"/>
          <p:nvPr/>
        </p:nvSpPr>
        <p:spPr>
          <a:xfrm>
            <a:off x="1687669" y="5757119"/>
            <a:ext cx="626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:https://www.w3schools.com/sql/sql_case.asp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1BABAAD-9DB3-D761-860C-C7C91217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29" y="2121931"/>
            <a:ext cx="5845047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96731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Question2- Aliases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Autofit/>
          </a:bodyPr>
          <a:lstStyle/>
          <a:p>
            <a:pPr algn="l"/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 query to show the first 5 events (in date order) from the </a:t>
            </a:r>
            <a:r>
              <a:rPr lang="en-US" altLang="zh-TW" sz="1600" b="1" i="0" dirty="0" err="1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b="1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1600" b="0" i="0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table: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There are a few things to notice about this: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should give the columns </a:t>
            </a: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aliases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(What and Details in this case);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limit the results to 5 rows;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Even though you're sorting by the event date, it doesn't have to be included in your results.</a:t>
            </a:r>
          </a:p>
        </p:txBody>
      </p:sp>
      <p:pic>
        <p:nvPicPr>
          <p:cNvPr id="1028" name="Picture 4" descr="Query results">
            <a:extLst>
              <a:ext uri="{FF2B5EF4-FFF2-40B4-BE49-F238E27FC236}">
                <a16:creationId xmlns:a16="http://schemas.microsoft.com/office/drawing/2014/main" id="{D5AB491D-B264-89F9-F3C0-819DA08A4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955" y="2868519"/>
            <a:ext cx="52292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Answer2.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5	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'What',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e.EventDetails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'Details'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WorldEvents.dbo.tblEvent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 e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945650-F748-596E-15AC-CF88144C1596}"/>
              </a:ext>
            </a:extLst>
          </p:cNvPr>
          <p:cNvSpPr txBox="1"/>
          <p:nvPr/>
        </p:nvSpPr>
        <p:spPr>
          <a:xfrm>
            <a:off x="1683956" y="6140824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參考資料</a:t>
            </a:r>
            <a:r>
              <a:rPr lang="en-US" altLang="zh-TW" dirty="0"/>
              <a:t>:https://www.w3schools.com/sql/sql_alias.asp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A00555-7961-170A-56C4-3E4F1A9E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65380"/>
            <a:ext cx="5916706" cy="183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0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Question3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AC0E7C5-F9AF-C435-20C0-519B65B84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167" y="1770531"/>
            <a:ext cx="6128353" cy="4123472"/>
          </a:xfrm>
        </p:spPr>
      </p:pic>
    </p:spTree>
    <p:extLst>
      <p:ext uri="{BB962C8B-B14F-4D97-AF65-F5344CB8AC3E}">
        <p14:creationId xmlns:p14="http://schemas.microsoft.com/office/powerpoint/2010/main" val="248927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Answer3.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(3)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CategoryID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tblCategory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Desc 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470C2A-D6FB-7E0C-8F4C-A4419196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637" y="2126714"/>
            <a:ext cx="3989268" cy="35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7321860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Simple queries Question4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51E3914-3F36-0729-3752-87DC5FFB0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99" y="1809849"/>
            <a:ext cx="7453006" cy="3726503"/>
          </a:xfrm>
        </p:spPr>
      </p:pic>
    </p:spTree>
    <p:extLst>
      <p:ext uri="{BB962C8B-B14F-4D97-AF65-F5344CB8AC3E}">
        <p14:creationId xmlns:p14="http://schemas.microsoft.com/office/powerpoint/2010/main" val="234933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B65C-1642-6FE5-D941-96E5D377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Answer4.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1EA6AD-3945-5A5F-70AE-CD804342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57F1E4F-1CFF-5643-939E-217C01CDF565}" type="slidenum">
              <a:rPr 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6720F-616D-E164-DA93-3A4EBED4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627" y="2286000"/>
            <a:ext cx="4923032" cy="3854824"/>
          </a:xfrm>
        </p:spPr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ASC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TOP (2) 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EventName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'What',[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as 'When'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FROM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WorldEvents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dbo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].[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tblEvent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ORDER BY [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EventDate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DESC</a:t>
            </a:r>
            <a:endParaRPr lang="zh-TW" altLang="en-US" sz="16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CF0F78-5653-5764-5F88-201E38E17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17" y="2169458"/>
            <a:ext cx="4213987" cy="301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980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11880</TotalTime>
  <Words>1520</Words>
  <Application>Microsoft Office PowerPoint</Application>
  <PresentationFormat>寬螢幕</PresentationFormat>
  <Paragraphs>210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5" baseType="lpstr">
      <vt:lpstr>Microsoft JhengHei UI</vt:lpstr>
      <vt:lpstr>細明體</vt:lpstr>
      <vt:lpstr>微軟正黑體</vt:lpstr>
      <vt:lpstr>Arial</vt:lpstr>
      <vt:lpstr>Calibri</vt:lpstr>
      <vt:lpstr>Century Gothic</vt:lpstr>
      <vt:lpstr>Wingdings 3</vt:lpstr>
      <vt:lpstr>絲縷</vt:lpstr>
      <vt:lpstr>Sql answer </vt:lpstr>
      <vt:lpstr>Simple queries Question1- Order by</vt:lpstr>
      <vt:lpstr>Answer1.</vt:lpstr>
      <vt:lpstr>Simple queries Question2- Aliases</vt:lpstr>
      <vt:lpstr>Answer2.</vt:lpstr>
      <vt:lpstr>Simple queries Question3</vt:lpstr>
      <vt:lpstr>Answer3.</vt:lpstr>
      <vt:lpstr>Simple queries Question4</vt:lpstr>
      <vt:lpstr>Answer4.</vt:lpstr>
      <vt:lpstr>Setting criteria using WHERE Q1 Question1</vt:lpstr>
      <vt:lpstr>Answer1.</vt:lpstr>
      <vt:lpstr>Setting criteria using WHERE Q2 </vt:lpstr>
      <vt:lpstr>Answer2.</vt:lpstr>
      <vt:lpstr>Setting criteria using WHERE Q3</vt:lpstr>
      <vt:lpstr>Answer3.</vt:lpstr>
      <vt:lpstr>Setting criteria using WHERE Q4</vt:lpstr>
      <vt:lpstr>Answer4-1.</vt:lpstr>
      <vt:lpstr>Answer4-2.</vt:lpstr>
      <vt:lpstr>Answer4-3.</vt:lpstr>
      <vt:lpstr>Setting criteria using WHERE Q5</vt:lpstr>
      <vt:lpstr>Answer5.</vt:lpstr>
      <vt:lpstr>Calculations Q1</vt:lpstr>
      <vt:lpstr>Answer1.</vt:lpstr>
      <vt:lpstr>Calculations Q2</vt:lpstr>
      <vt:lpstr>Answer2.</vt:lpstr>
      <vt:lpstr>Calculations Q3</vt:lpstr>
      <vt:lpstr>Answer3.</vt:lpstr>
      <vt:lpstr>Calculations Q4</vt:lpstr>
      <vt:lpstr>Answer4.</vt:lpstr>
      <vt:lpstr>Calculations Q5</vt:lpstr>
      <vt:lpstr>Answer5.</vt:lpstr>
      <vt:lpstr>Answer5.</vt:lpstr>
      <vt:lpstr>Answer5.</vt:lpstr>
      <vt:lpstr>Calculations Q6</vt:lpstr>
      <vt:lpstr>Calculations Q6</vt:lpstr>
      <vt:lpstr>Answer6.</vt:lpstr>
      <vt:lpstr>Answer6.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answer </dc:title>
  <dc:creator>琮淋 徐</dc:creator>
  <cp:lastModifiedBy>琮淋 徐</cp:lastModifiedBy>
  <cp:revision>9</cp:revision>
  <dcterms:created xsi:type="dcterms:W3CDTF">2023-07-17T15:18:07Z</dcterms:created>
  <dcterms:modified xsi:type="dcterms:W3CDTF">2023-08-04T08:58:57Z</dcterms:modified>
</cp:coreProperties>
</file>