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EA450-3062-4AAA-926F-005294A4F50C}" type="datetimeFigureOut">
              <a:rPr lang="zh-TW" altLang="en-US" smtClean="0"/>
              <a:t>2023/7/24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7C82-3E96-4DE2-B454-412F87454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98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CF7-6667-4CB7-8FEA-8B4DA9F0AC0C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22DC-6D1B-472D-BD9F-6B84DDEAB6B8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214E-7A41-44CA-BB02-BAB1A71F9802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9D64-44E6-4599-AF52-72AA177CD66B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1FE-9B92-4466-B7E3-A580E0801C16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FD5-6194-4E8F-9756-89A3108F6C23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82C6-D93E-47E7-8693-33E42F689429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9D0E-B076-43B7-9EF9-D6B7F26EF7E2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8793-4B7B-4D17-9975-D4491719BE20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FAC-1493-4884-862F-E2E3704498C6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5A49-FC39-47D2-AD3E-83B3400966FA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718-462A-480A-988A-43604F475233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05C5-8E7C-4599-8ED3-6260AC83F79E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859-EFE9-45D0-969C-2B31176A0FB1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DB-72BA-4C65-8D45-6FB1F48CE299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B26D-7F72-4902-9D21-541244423039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D24C-FF9A-411C-96FD-F688C4DA8D6E}" type="datetime1">
              <a:rPr lang="en-US" altLang="zh-TW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9E21A-A910-68D8-F20A-708531D9C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Sql</a:t>
            </a:r>
            <a:r>
              <a:rPr lang="en-US" altLang="zh-TW" dirty="0"/>
              <a:t> answer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DEB582-E408-2BAD-485E-148E9498D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60691F-0B66-38D6-A615-4485E074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0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Q1 Question1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7604D20-0EBD-1EDD-73C3-AE780BA8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CEA677-120F-AFDC-8CA7-6E322D2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69" y="1264555"/>
            <a:ext cx="7712108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0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='11'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3126EB-B149-C939-6BCA-1763765C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696" y="1926349"/>
            <a:ext cx="4390732" cy="19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Q2 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3AC0130-5BAA-5B91-C111-0039C29BF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671" y="1393467"/>
            <a:ext cx="5852873" cy="4840423"/>
          </a:xfrm>
        </p:spPr>
      </p:pic>
    </p:spTree>
    <p:extLst>
      <p:ext uri="{BB962C8B-B14F-4D97-AF65-F5344CB8AC3E}">
        <p14:creationId xmlns:p14="http://schemas.microsoft.com/office/powerpoint/2010/main" val="193644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Answer2.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like '%Teletubbies%'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like '%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Pandy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106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:https://stackoverflow.com/questions/14290857/</a:t>
            </a:r>
            <a:r>
              <a:rPr lang="en-US" altLang="zh-TW" dirty="0" err="1"/>
              <a:t>sql</a:t>
            </a:r>
            <a:r>
              <a:rPr lang="en-US" altLang="zh-TW" dirty="0"/>
              <a:t>-select-where-field-contains-words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DA4C5D4-130C-035E-AFF4-9794D766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40" y="2216480"/>
            <a:ext cx="4398319" cy="163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1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Q3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1949D99-38B9-8DC9-D65D-4F074845E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605" y="1524000"/>
            <a:ext cx="6864789" cy="4282064"/>
          </a:xfrm>
        </p:spPr>
      </p:pic>
    </p:spTree>
    <p:extLst>
      <p:ext uri="{BB962C8B-B14F-4D97-AF65-F5344CB8AC3E}">
        <p14:creationId xmlns:p14="http://schemas.microsoft.com/office/powerpoint/2010/main" val="238892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Answer3.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'What',[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'When'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like '2005-02%'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106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:https://stackoverflow.com/questions/14290857/</a:t>
            </a:r>
            <a:r>
              <a:rPr lang="en-US" altLang="zh-TW" dirty="0" err="1"/>
              <a:t>sql</a:t>
            </a:r>
            <a:r>
              <a:rPr lang="en-US" altLang="zh-TW" dirty="0"/>
              <a:t>-select-where-field-contains-words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70871E1-704E-0CF0-8429-D3D3304DE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18" y="2286000"/>
            <a:ext cx="3923987" cy="16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Q4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9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1949D99-38B9-8DC9-D65D-4F074845E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605" y="1524000"/>
            <a:ext cx="6864789" cy="4282064"/>
          </a:xfrm>
        </p:spPr>
      </p:pic>
    </p:spTree>
    <p:extLst>
      <p:ext uri="{BB962C8B-B14F-4D97-AF65-F5344CB8AC3E}">
        <p14:creationId xmlns:p14="http://schemas.microsoft.com/office/powerpoint/2010/main" val="184707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Answer4-1.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&lt;&gt;14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like '%Train%'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:https://www.w3schools.com/sql/sql_operators.asp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9A5683-3DD5-3175-CC74-4A5E5023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04" y="4083019"/>
            <a:ext cx="6508044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83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Answer4-2.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1501588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= 13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 like '%Space%'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 like '%Space%'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6049224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:https://www.w3schools.com/sql/sql_operators.asp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EBAFAB0-A4AE-78E5-A806-03303760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27" y="3429000"/>
            <a:ext cx="7613040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2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Answer4-3.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1434353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in (5,6)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 like '%War%'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 like '%Death%'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914754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:https://www.w3schools.com/sql/sql_operators.asp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AAACEC-0D0C-2E95-E67F-3CE31C9A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68" y="3253632"/>
            <a:ext cx="6622354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825419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Question1- Order by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Create a query to list out the following columns from the </a:t>
            </a:r>
            <a:r>
              <a:rPr lang="en-US" altLang="zh-TW" sz="1600" b="1" i="0" dirty="0" err="1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tblEvent</a:t>
            </a:r>
            <a:r>
              <a:rPr lang="en-US" altLang="zh-TW" sz="1600" b="1" i="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table, with the most recent first (for which you'll need to use an </a:t>
            </a:r>
            <a:r>
              <a:rPr lang="en-US" altLang="zh-TW" sz="1600" b="1" i="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ORDER BY 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clause):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event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event date</a:t>
            </a:r>
          </a:p>
          <a:p>
            <a:endParaRPr lang="zh-TW" altLang="en-US" sz="1600" dirty="0">
              <a:solidFill>
                <a:srgbClr val="000000"/>
              </a:solidFill>
            </a:endParaRPr>
          </a:p>
        </p:txBody>
      </p:sp>
      <p:pic>
        <p:nvPicPr>
          <p:cNvPr id="8" name="圖片 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5D629B61-6B17-79AB-D45E-8D084E5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314945"/>
            <a:ext cx="5451627" cy="19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9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Q5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90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DCF5518-F834-F025-677A-66A6C8FE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16A790-9FBD-5A63-2A8A-155DADEFE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3" y="1264555"/>
            <a:ext cx="6759053" cy="51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27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Answer5.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6" y="2286000"/>
            <a:ext cx="5299549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(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4 or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like '% Water %' or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e.CountryID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 (8,22,30,35)) AND DATEPART(YEAR,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&gt; 1970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:https://www.w3schools.com/sql/func_sqlserver_datepart.asp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B06A64-0E96-65E6-F518-1A79851B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73" y="4044698"/>
            <a:ext cx="5258256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/>
              <a:t>Answer1.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e.EventName,e.EventDate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WorldEvents.dbo.tblEvent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DESC</a:t>
            </a:r>
          </a:p>
          <a:p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根據某個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來做排序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DESC: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由大到小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ASC: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由小到大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8B9736F5-0FE0-8449-CF6D-28F3CE41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21788"/>
            <a:ext cx="5451627" cy="44943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B945650-F748-596E-15AC-CF88144C1596}"/>
              </a:ext>
            </a:extLst>
          </p:cNvPr>
          <p:cNvSpPr txBox="1"/>
          <p:nvPr/>
        </p:nvSpPr>
        <p:spPr>
          <a:xfrm>
            <a:off x="1683956" y="6140824"/>
            <a:ext cx="659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:https://www.w3schools.com/sql/sql_orderby.asp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52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96731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Question2- Aliases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Autofit/>
          </a:bodyPr>
          <a:lstStyle/>
          <a:p>
            <a:pPr algn="l"/>
            <a:r>
              <a:rPr lang="en-US" altLang="zh-TW" sz="1600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Write a query to show the first 5 events (in date order) from the </a:t>
            </a:r>
            <a:r>
              <a:rPr lang="en-US" altLang="zh-TW" sz="1600" b="1" i="0" dirty="0" err="1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b="1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1600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table: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There are a few things to notice about this: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should give the columns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aliases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(What and Details in this case);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5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limit the results to 5 rows;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 though you're sorting by the event date, it doesn't have to be included in your results.</a:t>
            </a:r>
          </a:p>
        </p:txBody>
      </p:sp>
      <p:pic>
        <p:nvPicPr>
          <p:cNvPr id="1028" name="Picture 4" descr="Query results">
            <a:extLst>
              <a:ext uri="{FF2B5EF4-FFF2-40B4-BE49-F238E27FC236}">
                <a16:creationId xmlns:a16="http://schemas.microsoft.com/office/drawing/2014/main" id="{D5AB491D-B264-89F9-F3C0-819DA08A4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955" y="2868519"/>
            <a:ext cx="52292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0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Answer2.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5	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'What',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'Details'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WorldEvents.dbo.tblEvent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945650-F748-596E-15AC-CF88144C1596}"/>
              </a:ext>
            </a:extLst>
          </p:cNvPr>
          <p:cNvSpPr txBox="1"/>
          <p:nvPr/>
        </p:nvSpPr>
        <p:spPr>
          <a:xfrm>
            <a:off x="1683956" y="6140824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:https://www.w3schools.com/sql/sql_alias.asp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A00555-7961-170A-56C4-3E4F1A9E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65380"/>
            <a:ext cx="5916706" cy="18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0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Question3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AC0E7C5-F9AF-C435-20C0-519B65B84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167" y="1770531"/>
            <a:ext cx="6128353" cy="4123472"/>
          </a:xfrm>
        </p:spPr>
      </p:pic>
    </p:spTree>
    <p:extLst>
      <p:ext uri="{BB962C8B-B14F-4D97-AF65-F5344CB8AC3E}">
        <p14:creationId xmlns:p14="http://schemas.microsoft.com/office/powerpoint/2010/main" val="248927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Answer3.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(3)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tblCategory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Desc 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3470C2A-D6FB-7E0C-8F4C-A4419196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637" y="2126714"/>
            <a:ext cx="3989268" cy="35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4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Question4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51E3914-3F36-0729-3752-87DC5FFB0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599" y="1809849"/>
            <a:ext cx="7453006" cy="3726503"/>
          </a:xfrm>
        </p:spPr>
      </p:pic>
    </p:spTree>
    <p:extLst>
      <p:ext uri="{BB962C8B-B14F-4D97-AF65-F5344CB8AC3E}">
        <p14:creationId xmlns:p14="http://schemas.microsoft.com/office/powerpoint/2010/main" val="234933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(2) 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'What',[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'When'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ASC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(2) 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'What',[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'When'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DESC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CF0F78-5653-5764-5F88-201E38E1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17" y="2169458"/>
            <a:ext cx="4213987" cy="30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4980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1118</TotalTime>
  <Words>741</Words>
  <Application>Microsoft Office PowerPoint</Application>
  <PresentationFormat>寬螢幕</PresentationFormat>
  <Paragraphs>104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Microsoft JhengHei UI</vt:lpstr>
      <vt:lpstr>微軟正黑體</vt:lpstr>
      <vt:lpstr>Arial</vt:lpstr>
      <vt:lpstr>Calibri</vt:lpstr>
      <vt:lpstr>Century Gothic</vt:lpstr>
      <vt:lpstr>Wingdings 3</vt:lpstr>
      <vt:lpstr>絲縷</vt:lpstr>
      <vt:lpstr>Sql answer </vt:lpstr>
      <vt:lpstr>Simple queries Question1- Order by</vt:lpstr>
      <vt:lpstr>Answer1.</vt:lpstr>
      <vt:lpstr>Simple queries Question2- Aliases</vt:lpstr>
      <vt:lpstr>Answer2.</vt:lpstr>
      <vt:lpstr>Simple queries Question3</vt:lpstr>
      <vt:lpstr>Answer3.</vt:lpstr>
      <vt:lpstr>Simple queries Question4</vt:lpstr>
      <vt:lpstr>Answer4.</vt:lpstr>
      <vt:lpstr>Setting criteria using WHERE Q1 Question1</vt:lpstr>
      <vt:lpstr>Answer1.</vt:lpstr>
      <vt:lpstr>Setting criteria using WHERE Q2 </vt:lpstr>
      <vt:lpstr>Answer2.</vt:lpstr>
      <vt:lpstr>Setting criteria using WHERE Q3</vt:lpstr>
      <vt:lpstr>Answer3.</vt:lpstr>
      <vt:lpstr>Setting criteria using WHERE Q4</vt:lpstr>
      <vt:lpstr>Answer4-1.</vt:lpstr>
      <vt:lpstr>Answer4-2.</vt:lpstr>
      <vt:lpstr>Answer4-3.</vt:lpstr>
      <vt:lpstr>Setting criteria using WHERE Q5</vt:lpstr>
      <vt:lpstr>Answer5.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answer </dc:title>
  <dc:creator>琮淋 徐</dc:creator>
  <cp:lastModifiedBy>琮淋 徐</cp:lastModifiedBy>
  <cp:revision>6</cp:revision>
  <dcterms:created xsi:type="dcterms:W3CDTF">2023-07-17T15:18:07Z</dcterms:created>
  <dcterms:modified xsi:type="dcterms:W3CDTF">2023-07-24T15:38:59Z</dcterms:modified>
</cp:coreProperties>
</file>