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450-3062-4AAA-926F-005294A4F50C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7C82-3E96-4DE2-B454-412F87454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CF7-6667-4CB7-8FEA-8B4DA9F0AC0C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22DC-6D1B-472D-BD9F-6B84DDEAB6B8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214E-7A41-44CA-BB02-BAB1A71F9802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9D64-44E6-4599-AF52-72AA177CD66B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1FE-9B92-4466-B7E3-A580E0801C16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FD5-6194-4E8F-9756-89A3108F6C23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2C6-D93E-47E7-8693-33E42F689429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9D0E-B076-43B7-9EF9-D6B7F26EF7E2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793-4B7B-4D17-9975-D4491719BE20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FAC-1493-4884-862F-E2E3704498C6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5A49-FC39-47D2-AD3E-83B3400966FA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718-462A-480A-988A-43604F475233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5C5-8E7C-4599-8ED3-6260AC83F79E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859-EFE9-45D0-969C-2B31176A0FB1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DB-72BA-4C65-8D45-6FB1F48CE299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B26D-7F72-4902-9D21-541244423039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24C-FF9A-411C-96FD-F688C4DA8D6E}" type="datetime1">
              <a:rPr lang="en-US" altLang="zh-TW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E21A-A910-68D8-F20A-708531D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answer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EB582-E408-2BAD-485E-148E9498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0691F-0B66-38D6-A615-4485E07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982072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Question1- Order by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query to list out the following columns from the </a:t>
            </a:r>
            <a:r>
              <a:rPr lang="en-US" altLang="zh-TW" sz="1600" b="1" i="0" dirty="0" err="1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table, with the most recent first (for which you'll need to use an 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ORDER BY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clause):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date</a:t>
            </a:r>
          </a:p>
          <a:p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629B61-6B17-79AB-D45E-8D084E5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314945"/>
            <a:ext cx="5451627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e.EventName,e.EventDate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</a:t>
            </a: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根據某個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來做排序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B9736F5-0FE0-8449-CF6D-28F3CE41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1788"/>
            <a:ext cx="5451627" cy="44943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:https://www.w3schools.com/sql/sql_orderby.asp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52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Question2- Aliases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Autofit/>
          </a:bodyPr>
          <a:lstStyle/>
          <a:p>
            <a:pPr algn="l"/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 query to show the first 5 events (in date order) from the </a:t>
            </a:r>
            <a:r>
              <a:rPr lang="en-US" altLang="zh-TW" sz="1600" b="1" i="0" dirty="0" err="1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table: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 few things to notice about this: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give the columns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aliases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(What and Details in this case);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limit the results to 5 rows;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 though you're sorting by the event date, it doesn't have to be included in your results.</a:t>
            </a:r>
          </a:p>
        </p:txBody>
      </p:sp>
      <p:pic>
        <p:nvPicPr>
          <p:cNvPr id="1028" name="Picture 4" descr="Query results">
            <a:extLst>
              <a:ext uri="{FF2B5EF4-FFF2-40B4-BE49-F238E27FC236}">
                <a16:creationId xmlns:a16="http://schemas.microsoft.com/office/drawing/2014/main" id="{D5AB491D-B264-89F9-F3C0-819DA08A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55" y="2868519"/>
            <a:ext cx="52292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7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	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'What',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'Details'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:https://www.w3schools.com/sql/sql_alias.asp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A00555-7961-170A-56C4-3E4F1A9E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5380"/>
            <a:ext cx="5916706" cy="18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085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239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JhengHei UI</vt:lpstr>
      <vt:lpstr>微軟正黑體</vt:lpstr>
      <vt:lpstr>Arial</vt:lpstr>
      <vt:lpstr>Calibri</vt:lpstr>
      <vt:lpstr>Century Gothic</vt:lpstr>
      <vt:lpstr>Wingdings 3</vt:lpstr>
      <vt:lpstr>絲縷</vt:lpstr>
      <vt:lpstr>Sql answer </vt:lpstr>
      <vt:lpstr>Question1- Order by</vt:lpstr>
      <vt:lpstr>Answer1.</vt:lpstr>
      <vt:lpstr>Question2- Aliases</vt:lpstr>
      <vt:lpstr>Answer2.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answer </dc:title>
  <dc:creator>琮淋 徐</dc:creator>
  <cp:lastModifiedBy>琮淋 徐</cp:lastModifiedBy>
  <cp:revision>2</cp:revision>
  <dcterms:created xsi:type="dcterms:W3CDTF">2023-07-17T15:18:07Z</dcterms:created>
  <dcterms:modified xsi:type="dcterms:W3CDTF">2023-07-18T15:28:05Z</dcterms:modified>
</cp:coreProperties>
</file>