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4" d="100"/>
          <a:sy n="94" d="100"/>
        </p:scale>
        <p:origin x="274" y="-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EA450-3062-4AAA-926F-005294A4F50C}" type="datetimeFigureOut">
              <a:rPr lang="zh-TW" altLang="en-US" smtClean="0"/>
              <a:t>2023/7/17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47C82-3E96-4DE2-B454-412F874548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983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4CF7-6667-4CB7-8FEA-8B4DA9F0AC0C}" type="datetime1">
              <a:rPr lang="en-US" altLang="zh-TW" smtClean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22DC-6D1B-472D-BD9F-6B84DDEAB6B8}" type="datetime1">
              <a:rPr lang="en-US" altLang="zh-TW" smtClean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214E-7A41-44CA-BB02-BAB1A71F9802}" type="datetime1">
              <a:rPr lang="en-US" altLang="zh-TW" smtClean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9D64-44E6-4599-AF52-72AA177CD66B}" type="datetime1">
              <a:rPr lang="en-US" altLang="zh-TW" smtClean="0"/>
              <a:t>7/17/2023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41FE-9B92-4466-B7E3-A580E0801C16}" type="datetime1">
              <a:rPr lang="en-US" altLang="zh-TW" smtClean="0"/>
              <a:t>7/17/2023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4FD5-6194-4E8F-9756-89A3108F6C23}" type="datetime1">
              <a:rPr lang="en-US" altLang="zh-TW" smtClean="0"/>
              <a:t>7/17/2023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82C6-D93E-47E7-8693-33E42F689429}" type="datetime1">
              <a:rPr lang="en-US" altLang="zh-TW" smtClean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9D0E-B076-43B7-9EF9-D6B7F26EF7E2}" type="datetime1">
              <a:rPr lang="en-US" altLang="zh-TW" smtClean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8793-4B7B-4D17-9975-D4491719BE20}" type="datetime1">
              <a:rPr lang="en-US" altLang="zh-TW" smtClean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3FAC-1493-4884-862F-E2E3704498C6}" type="datetime1">
              <a:rPr lang="en-US" altLang="zh-TW" smtClean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5A49-FC39-47D2-AD3E-83B3400966FA}" type="datetime1">
              <a:rPr lang="en-US" altLang="zh-TW" smtClean="0"/>
              <a:t>7/17/2023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F718-462A-480A-988A-43604F475233}" type="datetime1">
              <a:rPr lang="en-US" altLang="zh-TW" smtClean="0"/>
              <a:t>7/17/2023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05C5-8E7C-4599-8ED3-6260AC83F79E}" type="datetime1">
              <a:rPr lang="en-US" altLang="zh-TW" smtClean="0"/>
              <a:t>7/17/2023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B859-EFE9-45D0-969C-2B31176A0FB1}" type="datetime1">
              <a:rPr lang="en-US" altLang="zh-TW" smtClean="0"/>
              <a:t>7/17/2023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DB-72BA-4C65-8D45-6FB1F48CE299}" type="datetime1">
              <a:rPr lang="en-US" altLang="zh-TW" smtClean="0"/>
              <a:t>7/17/2023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B26D-7F72-4902-9D21-541244423039}" type="datetime1">
              <a:rPr lang="en-US" altLang="zh-TW" smtClean="0"/>
              <a:t>7/17/2023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DD24C-FF9A-411C-96FD-F688C4DA8D6E}" type="datetime1">
              <a:rPr lang="en-US" altLang="zh-TW" smtClean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B9E21A-A910-68D8-F20A-708531D9CB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Sql</a:t>
            </a:r>
            <a:r>
              <a:rPr lang="en-US" altLang="zh-TW" dirty="0"/>
              <a:t> answer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0DEB582-E408-2BAD-485E-148E9498D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60691F-0B66-38D6-A615-4485E074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0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/>
              <a:t>Question1.</a:t>
            </a:r>
            <a:endParaRPr lang="zh-TW" altLang="en-US" sz="320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altLang="zh-TW" sz="16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Create a query to list out the following columns from the </a:t>
            </a:r>
            <a:r>
              <a:rPr lang="en-US" altLang="zh-TW" sz="1600" b="1" i="0" dirty="0" err="1">
                <a:solidFill>
                  <a:srgbClr val="FF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tblEvent</a:t>
            </a:r>
            <a:r>
              <a:rPr lang="en-US" altLang="zh-TW" sz="1600" b="1" i="0" dirty="0">
                <a:solidFill>
                  <a:srgbClr val="FF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 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table, with the most recent first (for which you'll need to use an </a:t>
            </a:r>
            <a:r>
              <a:rPr lang="en-US" altLang="zh-TW" sz="1600" b="1" i="0" dirty="0">
                <a:solidFill>
                  <a:srgbClr val="FF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ORDER BY 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clause):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The event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The event date</a:t>
            </a:r>
          </a:p>
          <a:p>
            <a:endParaRPr lang="zh-TW" altLang="en-US" sz="1600" dirty="0">
              <a:solidFill>
                <a:srgbClr val="000000"/>
              </a:solidFill>
            </a:endParaRPr>
          </a:p>
        </p:txBody>
      </p:sp>
      <p:pic>
        <p:nvPicPr>
          <p:cNvPr id="8" name="圖片 7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5D629B61-6B17-79AB-D45E-8D084E55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2314945"/>
            <a:ext cx="5451627" cy="190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7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/>
              <a:t>Answer1.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SELECT </a:t>
            </a:r>
            <a:r>
              <a:rPr lang="en-US" altLang="zh-TW" sz="16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e.EventName,e.EventDate</a:t>
            </a:r>
            <a:endParaRPr lang="en-US" altLang="zh-TW" sz="16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FROM </a:t>
            </a:r>
            <a:r>
              <a:rPr lang="en-US" altLang="zh-TW" sz="16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WorldEvents.dbo.tblEvent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as e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ORDER BY </a:t>
            </a:r>
            <a:r>
              <a:rPr lang="en-US" altLang="zh-TW" sz="16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e.EventDate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DESC</a:t>
            </a:r>
          </a:p>
          <a:p>
            <a:endParaRPr lang="en-US" altLang="zh-TW" sz="16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ORDER BY :	</a:t>
            </a:r>
            <a:r>
              <a:rPr lang="zh-TW" altLang="en-US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根據某個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table</a:t>
            </a:r>
            <a:r>
              <a:rPr lang="zh-TW" altLang="en-US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來做排序</a:t>
            </a:r>
            <a:endParaRPr lang="en-US" altLang="zh-TW" sz="16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DESC:</a:t>
            </a:r>
            <a:r>
              <a:rPr lang="zh-TW" altLang="en-US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由大到小</a:t>
            </a:r>
            <a:endParaRPr lang="en-US" altLang="zh-TW" sz="16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ASC:</a:t>
            </a:r>
            <a:r>
              <a:rPr lang="zh-TW" altLang="en-US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由小到大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zh-TW" altLang="en-US" sz="160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預設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pic>
        <p:nvPicPr>
          <p:cNvPr id="6" name="圖片 5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8B9736F5-0FE0-8449-CF6D-28F3CE411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021788"/>
            <a:ext cx="5451627" cy="449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25937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</TotalTime>
  <Words>93</Words>
  <Application>Microsoft Office PowerPoint</Application>
  <PresentationFormat>寬螢幕</PresentationFormat>
  <Paragraphs>16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Microsoft JhengHei UI</vt:lpstr>
      <vt:lpstr>細明體</vt:lpstr>
      <vt:lpstr>Arial</vt:lpstr>
      <vt:lpstr>Calibri</vt:lpstr>
      <vt:lpstr>Century Gothic</vt:lpstr>
      <vt:lpstr>Wingdings 3</vt:lpstr>
      <vt:lpstr>絲縷</vt:lpstr>
      <vt:lpstr>Sql answer </vt:lpstr>
      <vt:lpstr>Question1.</vt:lpstr>
      <vt:lpstr>Answer1.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answer </dc:title>
  <dc:creator>琮淋 徐</dc:creator>
  <cp:lastModifiedBy>琮淋 徐</cp:lastModifiedBy>
  <cp:revision>1</cp:revision>
  <dcterms:created xsi:type="dcterms:W3CDTF">2023-07-17T15:18:07Z</dcterms:created>
  <dcterms:modified xsi:type="dcterms:W3CDTF">2023-07-17T15:37:11Z</dcterms:modified>
</cp:coreProperties>
</file>